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7" r:id="rId3"/>
    <p:sldMasterId id="2147483707" r:id="rId4"/>
    <p:sldMasterId id="2147483739" r:id="rId5"/>
    <p:sldMasterId id="2147483745" r:id="rId6"/>
  </p:sldMasterIdLst>
  <p:notesMasterIdLst>
    <p:notesMasterId r:id="rId24"/>
  </p:notesMasterIdLst>
  <p:sldIdLst>
    <p:sldId id="424" r:id="rId7"/>
    <p:sldId id="425" r:id="rId8"/>
    <p:sldId id="426" r:id="rId9"/>
    <p:sldId id="320" r:id="rId10"/>
    <p:sldId id="427" r:id="rId11"/>
    <p:sldId id="322" r:id="rId12"/>
    <p:sldId id="428" r:id="rId13"/>
    <p:sldId id="429" r:id="rId14"/>
    <p:sldId id="257" r:id="rId15"/>
    <p:sldId id="259" r:id="rId16"/>
    <p:sldId id="289" r:id="rId17"/>
    <p:sldId id="284" r:id="rId18"/>
    <p:sldId id="430" r:id="rId19"/>
    <p:sldId id="283" r:id="rId20"/>
    <p:sldId id="303" r:id="rId21"/>
    <p:sldId id="268" r:id="rId22"/>
    <p:sldId id="307"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CFC"/>
    <a:srgbClr val="FEBF60"/>
    <a:srgbClr val="FDCFCF"/>
    <a:srgbClr val="EB5B69"/>
    <a:srgbClr val="FA7EB9"/>
    <a:srgbClr val="328C96"/>
    <a:srgbClr val="57B8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63" d="100"/>
          <a:sy n="63" d="100"/>
        </p:scale>
        <p:origin x="804" y="56"/>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F7A36-DCA9-49DB-92D5-BD7A99E52200}" type="datetimeFigureOut">
              <a:rPr lang="vi-VN" smtClean="0"/>
              <a:t>18/12/2024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56ABF3-7EF7-422D-BACB-57A9FBF71534}" type="slidenum">
              <a:rPr lang="vi-VN" smtClean="0"/>
              <a:t>‹#›</a:t>
            </a:fld>
            <a:endParaRPr lang="vi-VN"/>
          </a:p>
        </p:txBody>
      </p:sp>
    </p:spTree>
    <p:extLst>
      <p:ext uri="{BB962C8B-B14F-4D97-AF65-F5344CB8AC3E}">
        <p14:creationId xmlns:p14="http://schemas.microsoft.com/office/powerpoint/2010/main" val="3035197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5034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7"/>
        <p:cNvGrpSpPr/>
        <p:nvPr/>
      </p:nvGrpSpPr>
      <p:grpSpPr>
        <a:xfrm>
          <a:off x="0" y="0"/>
          <a:ext cx="0" cy="0"/>
          <a:chOff x="0" y="0"/>
          <a:chExt cx="0" cy="0"/>
        </a:xfrm>
      </p:grpSpPr>
      <p:sp>
        <p:nvSpPr>
          <p:cNvPr id="2648" name="Google Shape;2648;ga1242414e1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9" name="Google Shape;2649;ga1242414e1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4"/>
        <p:cNvGrpSpPr/>
        <p:nvPr/>
      </p:nvGrpSpPr>
      <p:grpSpPr>
        <a:xfrm>
          <a:off x="0" y="0"/>
          <a:ext cx="0" cy="0"/>
          <a:chOff x="0" y="0"/>
          <a:chExt cx="0" cy="0"/>
        </a:xfrm>
      </p:grpSpPr>
      <p:sp>
        <p:nvSpPr>
          <p:cNvPr id="3095" name="Google Shape;3095;ga1242414e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6" name="Google Shape;3096;ga1242414e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a1242414e1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a1242414e1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446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3.xml"/><Relationship Id="rId4" Type="http://schemas.openxmlformats.org/officeDocument/2006/relationships/hyperlink" Target="https://www.freepik.com/" TargetMode="Externa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44623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91590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5931432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126958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308436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005378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6980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49753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78860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92800" y="1170433"/>
            <a:ext cx="8806400" cy="1573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48600" y="2718267"/>
            <a:ext cx="5694800" cy="4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1" name="Google Shape;11;p2"/>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163733" y="28338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493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145065" y="209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 name="Google Shape;15;p2"/>
          <p:cNvGrpSpPr/>
          <p:nvPr/>
        </p:nvGrpSpPr>
        <p:grpSpPr>
          <a:xfrm>
            <a:off x="6" y="3971192"/>
            <a:ext cx="12192077" cy="2886833"/>
            <a:chOff x="753162" y="1676328"/>
            <a:chExt cx="1519123" cy="359697"/>
          </a:xfrm>
        </p:grpSpPr>
        <p:sp>
          <p:nvSpPr>
            <p:cNvPr id="16" name="Google Shape;16;p2"/>
            <p:cNvSpPr/>
            <p:nvPr/>
          </p:nvSpPr>
          <p:spPr>
            <a:xfrm>
              <a:off x="1026944" y="1759074"/>
              <a:ext cx="451780" cy="223563"/>
            </a:xfrm>
            <a:custGeom>
              <a:avLst/>
              <a:gdLst/>
              <a:ahLst/>
              <a:cxnLst/>
              <a:rect l="l" t="t" r="r" b="b"/>
              <a:pathLst>
                <a:path w="16112" h="7973" extrusionOk="0">
                  <a:moveTo>
                    <a:pt x="9766" y="0"/>
                  </a:moveTo>
                  <a:cubicBezTo>
                    <a:pt x="9196" y="0"/>
                    <a:pt x="8470" y="635"/>
                    <a:pt x="8470" y="635"/>
                  </a:cubicBezTo>
                  <a:cubicBezTo>
                    <a:pt x="8470" y="635"/>
                    <a:pt x="8317" y="58"/>
                    <a:pt x="8086" y="58"/>
                  </a:cubicBezTo>
                  <a:cubicBezTo>
                    <a:pt x="7855" y="76"/>
                    <a:pt x="7832" y="520"/>
                    <a:pt x="7832" y="520"/>
                  </a:cubicBezTo>
                  <a:cubicBezTo>
                    <a:pt x="7832" y="520"/>
                    <a:pt x="7813" y="99"/>
                    <a:pt x="7527" y="99"/>
                  </a:cubicBezTo>
                  <a:cubicBezTo>
                    <a:pt x="7236" y="99"/>
                    <a:pt x="7139" y="769"/>
                    <a:pt x="7139" y="769"/>
                  </a:cubicBezTo>
                  <a:cubicBezTo>
                    <a:pt x="7139" y="769"/>
                    <a:pt x="7102" y="423"/>
                    <a:pt x="6621" y="404"/>
                  </a:cubicBezTo>
                  <a:cubicBezTo>
                    <a:pt x="6141" y="404"/>
                    <a:pt x="5734" y="792"/>
                    <a:pt x="5734" y="792"/>
                  </a:cubicBezTo>
                  <a:cubicBezTo>
                    <a:pt x="5734" y="792"/>
                    <a:pt x="5637" y="404"/>
                    <a:pt x="5314" y="404"/>
                  </a:cubicBezTo>
                  <a:cubicBezTo>
                    <a:pt x="4967" y="404"/>
                    <a:pt x="4658" y="885"/>
                    <a:pt x="4658" y="885"/>
                  </a:cubicBezTo>
                  <a:cubicBezTo>
                    <a:pt x="4658" y="885"/>
                    <a:pt x="4584" y="597"/>
                    <a:pt x="4229" y="597"/>
                  </a:cubicBezTo>
                  <a:cubicBezTo>
                    <a:pt x="4218" y="597"/>
                    <a:pt x="4207" y="598"/>
                    <a:pt x="4196" y="598"/>
                  </a:cubicBezTo>
                  <a:cubicBezTo>
                    <a:pt x="3789" y="598"/>
                    <a:pt x="3636" y="1675"/>
                    <a:pt x="3636" y="1675"/>
                  </a:cubicBezTo>
                  <a:cubicBezTo>
                    <a:pt x="3636" y="1675"/>
                    <a:pt x="3558" y="1254"/>
                    <a:pt x="3119" y="1254"/>
                  </a:cubicBezTo>
                  <a:cubicBezTo>
                    <a:pt x="2675" y="1254"/>
                    <a:pt x="2347" y="2543"/>
                    <a:pt x="2347" y="2543"/>
                  </a:cubicBezTo>
                  <a:cubicBezTo>
                    <a:pt x="2347" y="2543"/>
                    <a:pt x="2287" y="1984"/>
                    <a:pt x="1539" y="1906"/>
                  </a:cubicBezTo>
                  <a:cubicBezTo>
                    <a:pt x="1517" y="1903"/>
                    <a:pt x="1494" y="1902"/>
                    <a:pt x="1472" y="1902"/>
                  </a:cubicBezTo>
                  <a:cubicBezTo>
                    <a:pt x="1175" y="1902"/>
                    <a:pt x="821" y="2119"/>
                    <a:pt x="499" y="2368"/>
                  </a:cubicBezTo>
                  <a:cubicBezTo>
                    <a:pt x="384" y="2677"/>
                    <a:pt x="0" y="2848"/>
                    <a:pt x="0" y="2848"/>
                  </a:cubicBezTo>
                  <a:cubicBezTo>
                    <a:pt x="0" y="2848"/>
                    <a:pt x="615" y="2908"/>
                    <a:pt x="749" y="3255"/>
                  </a:cubicBezTo>
                  <a:cubicBezTo>
                    <a:pt x="883" y="3583"/>
                    <a:pt x="365" y="3869"/>
                    <a:pt x="365" y="3869"/>
                  </a:cubicBezTo>
                  <a:cubicBezTo>
                    <a:pt x="365" y="3869"/>
                    <a:pt x="1405" y="3930"/>
                    <a:pt x="1654" y="4581"/>
                  </a:cubicBezTo>
                  <a:cubicBezTo>
                    <a:pt x="1922" y="5256"/>
                    <a:pt x="1077" y="5644"/>
                    <a:pt x="1077" y="5644"/>
                  </a:cubicBezTo>
                  <a:cubicBezTo>
                    <a:pt x="1077" y="5644"/>
                    <a:pt x="1125" y="5641"/>
                    <a:pt x="1201" y="5641"/>
                  </a:cubicBezTo>
                  <a:cubicBezTo>
                    <a:pt x="1457" y="5641"/>
                    <a:pt x="2031" y="5676"/>
                    <a:pt x="2135" y="5990"/>
                  </a:cubicBezTo>
                  <a:cubicBezTo>
                    <a:pt x="2269" y="6374"/>
                    <a:pt x="1654" y="6873"/>
                    <a:pt x="1636" y="6891"/>
                  </a:cubicBezTo>
                  <a:cubicBezTo>
                    <a:pt x="1651" y="6876"/>
                    <a:pt x="2372" y="6593"/>
                    <a:pt x="2762" y="6593"/>
                  </a:cubicBezTo>
                  <a:cubicBezTo>
                    <a:pt x="2849" y="6593"/>
                    <a:pt x="2920" y="6607"/>
                    <a:pt x="2962" y="6642"/>
                  </a:cubicBezTo>
                  <a:cubicBezTo>
                    <a:pt x="3193" y="6836"/>
                    <a:pt x="3059" y="7547"/>
                    <a:pt x="3059" y="7547"/>
                  </a:cubicBezTo>
                  <a:cubicBezTo>
                    <a:pt x="3059" y="7547"/>
                    <a:pt x="4078" y="6173"/>
                    <a:pt x="4648" y="6173"/>
                  </a:cubicBezTo>
                  <a:cubicBezTo>
                    <a:pt x="4671" y="6173"/>
                    <a:pt x="4692" y="6175"/>
                    <a:pt x="4713" y="6180"/>
                  </a:cubicBezTo>
                  <a:cubicBezTo>
                    <a:pt x="5291" y="6314"/>
                    <a:pt x="5198" y="7797"/>
                    <a:pt x="5198" y="7797"/>
                  </a:cubicBezTo>
                  <a:cubicBezTo>
                    <a:pt x="5198" y="7797"/>
                    <a:pt x="5580" y="7080"/>
                    <a:pt x="6099" y="7080"/>
                  </a:cubicBezTo>
                  <a:cubicBezTo>
                    <a:pt x="6125" y="7080"/>
                    <a:pt x="6151" y="7082"/>
                    <a:pt x="6178" y="7085"/>
                  </a:cubicBezTo>
                  <a:cubicBezTo>
                    <a:pt x="6737" y="7145"/>
                    <a:pt x="6700" y="7973"/>
                    <a:pt x="6700" y="7973"/>
                  </a:cubicBezTo>
                  <a:cubicBezTo>
                    <a:pt x="6700" y="7973"/>
                    <a:pt x="7199" y="7681"/>
                    <a:pt x="7776" y="7626"/>
                  </a:cubicBezTo>
                  <a:cubicBezTo>
                    <a:pt x="7776" y="7608"/>
                    <a:pt x="7467" y="6452"/>
                    <a:pt x="8141" y="6295"/>
                  </a:cubicBezTo>
                  <a:cubicBezTo>
                    <a:pt x="8208" y="6280"/>
                    <a:pt x="8274" y="6273"/>
                    <a:pt x="8338" y="6273"/>
                  </a:cubicBezTo>
                  <a:cubicBezTo>
                    <a:pt x="8905" y="6273"/>
                    <a:pt x="9359" y="6819"/>
                    <a:pt x="9375" y="6836"/>
                  </a:cubicBezTo>
                  <a:cubicBezTo>
                    <a:pt x="9357" y="6799"/>
                    <a:pt x="8585" y="4794"/>
                    <a:pt x="9491" y="4392"/>
                  </a:cubicBezTo>
                  <a:cubicBezTo>
                    <a:pt x="9618" y="4338"/>
                    <a:pt x="9744" y="4315"/>
                    <a:pt x="9868" y="4315"/>
                  </a:cubicBezTo>
                  <a:cubicBezTo>
                    <a:pt x="10641" y="4315"/>
                    <a:pt x="11297" y="5219"/>
                    <a:pt x="11297" y="5219"/>
                  </a:cubicBezTo>
                  <a:cubicBezTo>
                    <a:pt x="11297" y="5219"/>
                    <a:pt x="11320" y="3985"/>
                    <a:pt x="11856" y="3833"/>
                  </a:cubicBezTo>
                  <a:cubicBezTo>
                    <a:pt x="11891" y="3824"/>
                    <a:pt x="11925" y="3820"/>
                    <a:pt x="11959" y="3820"/>
                  </a:cubicBezTo>
                  <a:cubicBezTo>
                    <a:pt x="12475" y="3820"/>
                    <a:pt x="12915" y="4720"/>
                    <a:pt x="12915" y="4720"/>
                  </a:cubicBezTo>
                  <a:cubicBezTo>
                    <a:pt x="12915" y="4720"/>
                    <a:pt x="12975" y="2964"/>
                    <a:pt x="13936" y="2890"/>
                  </a:cubicBezTo>
                  <a:cubicBezTo>
                    <a:pt x="13971" y="2887"/>
                    <a:pt x="14005" y="2886"/>
                    <a:pt x="14039" y="2886"/>
                  </a:cubicBezTo>
                  <a:cubicBezTo>
                    <a:pt x="14916" y="2886"/>
                    <a:pt x="15400" y="3833"/>
                    <a:pt x="15400" y="3833"/>
                  </a:cubicBezTo>
                  <a:cubicBezTo>
                    <a:pt x="15400" y="3833"/>
                    <a:pt x="15631" y="3255"/>
                    <a:pt x="16112" y="2871"/>
                  </a:cubicBezTo>
                  <a:cubicBezTo>
                    <a:pt x="16075" y="2714"/>
                    <a:pt x="16015" y="2562"/>
                    <a:pt x="15918" y="2543"/>
                  </a:cubicBezTo>
                  <a:cubicBezTo>
                    <a:pt x="15906" y="2542"/>
                    <a:pt x="15894" y="2542"/>
                    <a:pt x="15881" y="2542"/>
                  </a:cubicBezTo>
                  <a:cubicBezTo>
                    <a:pt x="15707" y="2542"/>
                    <a:pt x="15553" y="2659"/>
                    <a:pt x="15553" y="2659"/>
                  </a:cubicBezTo>
                  <a:cubicBezTo>
                    <a:pt x="15553" y="2659"/>
                    <a:pt x="15881" y="2178"/>
                    <a:pt x="15631" y="2021"/>
                  </a:cubicBezTo>
                  <a:cubicBezTo>
                    <a:pt x="15568" y="1987"/>
                    <a:pt x="15508" y="1974"/>
                    <a:pt x="15455" y="1974"/>
                  </a:cubicBezTo>
                  <a:cubicBezTo>
                    <a:pt x="15296" y="1974"/>
                    <a:pt x="15188" y="2086"/>
                    <a:pt x="15188" y="2100"/>
                  </a:cubicBezTo>
                  <a:cubicBezTo>
                    <a:pt x="15188" y="2081"/>
                    <a:pt x="15303" y="1675"/>
                    <a:pt x="15151" y="1601"/>
                  </a:cubicBezTo>
                  <a:cubicBezTo>
                    <a:pt x="15122" y="1583"/>
                    <a:pt x="15091" y="1575"/>
                    <a:pt x="15061" y="1575"/>
                  </a:cubicBezTo>
                  <a:cubicBezTo>
                    <a:pt x="14930" y="1575"/>
                    <a:pt x="14804" y="1716"/>
                    <a:pt x="14804" y="1716"/>
                  </a:cubicBezTo>
                  <a:cubicBezTo>
                    <a:pt x="14860" y="1559"/>
                    <a:pt x="14901" y="1176"/>
                    <a:pt x="14689" y="1116"/>
                  </a:cubicBezTo>
                  <a:cubicBezTo>
                    <a:pt x="14664" y="1110"/>
                    <a:pt x="14640" y="1107"/>
                    <a:pt x="14617" y="1107"/>
                  </a:cubicBezTo>
                  <a:cubicBezTo>
                    <a:pt x="14422" y="1107"/>
                    <a:pt x="14282" y="1291"/>
                    <a:pt x="14282" y="1291"/>
                  </a:cubicBezTo>
                  <a:cubicBezTo>
                    <a:pt x="14282" y="1291"/>
                    <a:pt x="14342" y="501"/>
                    <a:pt x="14033" y="501"/>
                  </a:cubicBezTo>
                  <a:cubicBezTo>
                    <a:pt x="14022" y="500"/>
                    <a:pt x="14011" y="500"/>
                    <a:pt x="14001" y="500"/>
                  </a:cubicBezTo>
                  <a:cubicBezTo>
                    <a:pt x="13719" y="500"/>
                    <a:pt x="13668" y="732"/>
                    <a:pt x="13668" y="732"/>
                  </a:cubicBezTo>
                  <a:cubicBezTo>
                    <a:pt x="13668" y="732"/>
                    <a:pt x="13558" y="403"/>
                    <a:pt x="13305" y="403"/>
                  </a:cubicBezTo>
                  <a:cubicBezTo>
                    <a:pt x="13298" y="403"/>
                    <a:pt x="13291" y="404"/>
                    <a:pt x="13284" y="404"/>
                  </a:cubicBezTo>
                  <a:cubicBezTo>
                    <a:pt x="13030" y="404"/>
                    <a:pt x="12781" y="617"/>
                    <a:pt x="12781" y="617"/>
                  </a:cubicBezTo>
                  <a:cubicBezTo>
                    <a:pt x="12781" y="617"/>
                    <a:pt x="12531" y="192"/>
                    <a:pt x="12263" y="192"/>
                  </a:cubicBezTo>
                  <a:cubicBezTo>
                    <a:pt x="12014" y="215"/>
                    <a:pt x="11819" y="617"/>
                    <a:pt x="11819" y="617"/>
                  </a:cubicBezTo>
                  <a:cubicBezTo>
                    <a:pt x="11819" y="617"/>
                    <a:pt x="11875" y="155"/>
                    <a:pt x="11436" y="136"/>
                  </a:cubicBezTo>
                  <a:cubicBezTo>
                    <a:pt x="11425" y="136"/>
                    <a:pt x="11414" y="135"/>
                    <a:pt x="11403" y="135"/>
                  </a:cubicBezTo>
                  <a:cubicBezTo>
                    <a:pt x="10963" y="135"/>
                    <a:pt x="10396" y="483"/>
                    <a:pt x="10396" y="483"/>
                  </a:cubicBezTo>
                  <a:cubicBezTo>
                    <a:pt x="10396" y="483"/>
                    <a:pt x="10396" y="39"/>
                    <a:pt x="9819" y="2"/>
                  </a:cubicBezTo>
                  <a:cubicBezTo>
                    <a:pt x="9801" y="1"/>
                    <a:pt x="9784" y="0"/>
                    <a:pt x="9766"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08270" y="1820117"/>
              <a:ext cx="462183" cy="191513"/>
            </a:xfrm>
            <a:custGeom>
              <a:avLst/>
              <a:gdLst/>
              <a:ahLst/>
              <a:cxnLst/>
              <a:rect l="l" t="t" r="r" b="b"/>
              <a:pathLst>
                <a:path w="16483" h="6830" extrusionOk="0">
                  <a:moveTo>
                    <a:pt x="7703" y="1"/>
                  </a:moveTo>
                  <a:cubicBezTo>
                    <a:pt x="7697" y="1"/>
                    <a:pt x="7691" y="1"/>
                    <a:pt x="7685" y="1"/>
                  </a:cubicBezTo>
                  <a:cubicBezTo>
                    <a:pt x="7199" y="20"/>
                    <a:pt x="6894" y="1540"/>
                    <a:pt x="6894" y="1540"/>
                  </a:cubicBezTo>
                  <a:cubicBezTo>
                    <a:pt x="6894" y="1540"/>
                    <a:pt x="6603" y="925"/>
                    <a:pt x="6086" y="925"/>
                  </a:cubicBezTo>
                  <a:cubicBezTo>
                    <a:pt x="5582" y="925"/>
                    <a:pt x="5624" y="1808"/>
                    <a:pt x="5624" y="1808"/>
                  </a:cubicBezTo>
                  <a:cubicBezTo>
                    <a:pt x="5624" y="1808"/>
                    <a:pt x="5295" y="992"/>
                    <a:pt x="4685" y="992"/>
                  </a:cubicBezTo>
                  <a:cubicBezTo>
                    <a:pt x="4652" y="992"/>
                    <a:pt x="4618" y="994"/>
                    <a:pt x="4584" y="999"/>
                  </a:cubicBezTo>
                  <a:cubicBezTo>
                    <a:pt x="3910" y="1078"/>
                    <a:pt x="3545" y="1808"/>
                    <a:pt x="3545" y="1808"/>
                  </a:cubicBezTo>
                  <a:cubicBezTo>
                    <a:pt x="3545" y="1808"/>
                    <a:pt x="3082" y="768"/>
                    <a:pt x="2311" y="768"/>
                  </a:cubicBezTo>
                  <a:cubicBezTo>
                    <a:pt x="1539" y="768"/>
                    <a:pt x="1193" y="2543"/>
                    <a:pt x="1193" y="2543"/>
                  </a:cubicBezTo>
                  <a:cubicBezTo>
                    <a:pt x="1193" y="2543"/>
                    <a:pt x="1" y="4580"/>
                    <a:pt x="19" y="5102"/>
                  </a:cubicBezTo>
                  <a:cubicBezTo>
                    <a:pt x="38" y="5620"/>
                    <a:pt x="1946" y="6720"/>
                    <a:pt x="2024" y="6817"/>
                  </a:cubicBezTo>
                  <a:cubicBezTo>
                    <a:pt x="2031" y="6826"/>
                    <a:pt x="2100" y="6829"/>
                    <a:pt x="2217" y="6829"/>
                  </a:cubicBezTo>
                  <a:cubicBezTo>
                    <a:pt x="3335" y="6829"/>
                    <a:pt x="8914" y="6470"/>
                    <a:pt x="8914" y="6470"/>
                  </a:cubicBezTo>
                  <a:cubicBezTo>
                    <a:pt x="8914" y="6470"/>
                    <a:pt x="15674" y="4890"/>
                    <a:pt x="16076" y="4756"/>
                  </a:cubicBezTo>
                  <a:cubicBezTo>
                    <a:pt x="16482" y="4622"/>
                    <a:pt x="14902" y="1540"/>
                    <a:pt x="14458" y="1272"/>
                  </a:cubicBezTo>
                  <a:cubicBezTo>
                    <a:pt x="14351" y="1204"/>
                    <a:pt x="14232" y="1178"/>
                    <a:pt x="14113" y="1178"/>
                  </a:cubicBezTo>
                  <a:cubicBezTo>
                    <a:pt x="13719" y="1178"/>
                    <a:pt x="13322" y="1461"/>
                    <a:pt x="13322" y="1461"/>
                  </a:cubicBezTo>
                  <a:cubicBezTo>
                    <a:pt x="13322" y="1461"/>
                    <a:pt x="13516" y="768"/>
                    <a:pt x="13169" y="731"/>
                  </a:cubicBezTo>
                  <a:cubicBezTo>
                    <a:pt x="13158" y="730"/>
                    <a:pt x="13147" y="730"/>
                    <a:pt x="13136" y="730"/>
                  </a:cubicBezTo>
                  <a:cubicBezTo>
                    <a:pt x="12781" y="730"/>
                    <a:pt x="12148" y="1272"/>
                    <a:pt x="12148" y="1272"/>
                  </a:cubicBezTo>
                  <a:cubicBezTo>
                    <a:pt x="12148" y="1272"/>
                    <a:pt x="12033" y="288"/>
                    <a:pt x="11631" y="209"/>
                  </a:cubicBezTo>
                  <a:cubicBezTo>
                    <a:pt x="11620" y="208"/>
                    <a:pt x="11610" y="207"/>
                    <a:pt x="11600" y="207"/>
                  </a:cubicBezTo>
                  <a:cubicBezTo>
                    <a:pt x="11224" y="207"/>
                    <a:pt x="10877" y="1193"/>
                    <a:pt x="10877" y="1193"/>
                  </a:cubicBezTo>
                  <a:cubicBezTo>
                    <a:pt x="10877" y="1193"/>
                    <a:pt x="10806" y="749"/>
                    <a:pt x="10403" y="749"/>
                  </a:cubicBezTo>
                  <a:cubicBezTo>
                    <a:pt x="10395" y="749"/>
                    <a:pt x="10387" y="750"/>
                    <a:pt x="10378" y="750"/>
                  </a:cubicBezTo>
                  <a:cubicBezTo>
                    <a:pt x="9935" y="768"/>
                    <a:pt x="9838" y="1346"/>
                    <a:pt x="9838" y="1346"/>
                  </a:cubicBezTo>
                  <a:cubicBezTo>
                    <a:pt x="9838" y="1346"/>
                    <a:pt x="9544" y="865"/>
                    <a:pt x="8986" y="865"/>
                  </a:cubicBezTo>
                  <a:cubicBezTo>
                    <a:pt x="8976" y="865"/>
                    <a:pt x="8966" y="865"/>
                    <a:pt x="8955" y="865"/>
                  </a:cubicBezTo>
                  <a:cubicBezTo>
                    <a:pt x="8701" y="865"/>
                    <a:pt x="8124" y="1461"/>
                    <a:pt x="8124" y="1461"/>
                  </a:cubicBezTo>
                  <a:cubicBezTo>
                    <a:pt x="8124" y="1461"/>
                    <a:pt x="8146" y="1"/>
                    <a:pt x="7703"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711401" y="1791517"/>
              <a:ext cx="560884" cy="244509"/>
            </a:xfrm>
            <a:custGeom>
              <a:avLst/>
              <a:gdLst/>
              <a:ahLst/>
              <a:cxnLst/>
              <a:rect l="l" t="t" r="r" b="b"/>
              <a:pathLst>
                <a:path w="20003" h="8720" extrusionOk="0">
                  <a:moveTo>
                    <a:pt x="19388" y="0"/>
                  </a:moveTo>
                  <a:cubicBezTo>
                    <a:pt x="18963" y="0"/>
                    <a:pt x="18908" y="1174"/>
                    <a:pt x="18908" y="1174"/>
                  </a:cubicBezTo>
                  <a:cubicBezTo>
                    <a:pt x="18908" y="1174"/>
                    <a:pt x="18769" y="790"/>
                    <a:pt x="18252" y="693"/>
                  </a:cubicBezTo>
                  <a:cubicBezTo>
                    <a:pt x="18216" y="688"/>
                    <a:pt x="18182" y="686"/>
                    <a:pt x="18149" y="686"/>
                  </a:cubicBezTo>
                  <a:cubicBezTo>
                    <a:pt x="17682" y="686"/>
                    <a:pt x="17480" y="1174"/>
                    <a:pt x="17480" y="1174"/>
                  </a:cubicBezTo>
                  <a:cubicBezTo>
                    <a:pt x="17480" y="1174"/>
                    <a:pt x="17425" y="652"/>
                    <a:pt x="17000" y="615"/>
                  </a:cubicBezTo>
                  <a:cubicBezTo>
                    <a:pt x="16990" y="614"/>
                    <a:pt x="16981" y="614"/>
                    <a:pt x="16971" y="614"/>
                  </a:cubicBezTo>
                  <a:cubicBezTo>
                    <a:pt x="16565" y="614"/>
                    <a:pt x="16367" y="1386"/>
                    <a:pt x="16367" y="1386"/>
                  </a:cubicBezTo>
                  <a:cubicBezTo>
                    <a:pt x="16367" y="1386"/>
                    <a:pt x="15966" y="909"/>
                    <a:pt x="15605" y="909"/>
                  </a:cubicBezTo>
                  <a:cubicBezTo>
                    <a:pt x="15568" y="909"/>
                    <a:pt x="15533" y="914"/>
                    <a:pt x="15498" y="924"/>
                  </a:cubicBezTo>
                  <a:cubicBezTo>
                    <a:pt x="15114" y="1021"/>
                    <a:pt x="15285" y="1885"/>
                    <a:pt x="15285" y="1885"/>
                  </a:cubicBezTo>
                  <a:cubicBezTo>
                    <a:pt x="15285" y="1885"/>
                    <a:pt x="14980" y="1137"/>
                    <a:pt x="14343" y="924"/>
                  </a:cubicBezTo>
                  <a:cubicBezTo>
                    <a:pt x="14311" y="915"/>
                    <a:pt x="14278" y="910"/>
                    <a:pt x="14244" y="910"/>
                  </a:cubicBezTo>
                  <a:cubicBezTo>
                    <a:pt x="13586" y="910"/>
                    <a:pt x="12629" y="2615"/>
                    <a:pt x="12629" y="2615"/>
                  </a:cubicBezTo>
                  <a:cubicBezTo>
                    <a:pt x="12629" y="2615"/>
                    <a:pt x="12224" y="1476"/>
                    <a:pt x="11326" y="1476"/>
                  </a:cubicBezTo>
                  <a:cubicBezTo>
                    <a:pt x="11227" y="1476"/>
                    <a:pt x="11122" y="1490"/>
                    <a:pt x="11011" y="1520"/>
                  </a:cubicBezTo>
                  <a:cubicBezTo>
                    <a:pt x="9875" y="1848"/>
                    <a:pt x="9990" y="3928"/>
                    <a:pt x="9990" y="3928"/>
                  </a:cubicBezTo>
                  <a:cubicBezTo>
                    <a:pt x="9990" y="3928"/>
                    <a:pt x="9788" y="3290"/>
                    <a:pt x="9007" y="3290"/>
                  </a:cubicBezTo>
                  <a:cubicBezTo>
                    <a:pt x="8996" y="3290"/>
                    <a:pt x="8985" y="3290"/>
                    <a:pt x="8974" y="3290"/>
                  </a:cubicBezTo>
                  <a:cubicBezTo>
                    <a:pt x="8142" y="3309"/>
                    <a:pt x="7934" y="5041"/>
                    <a:pt x="7934" y="5041"/>
                  </a:cubicBezTo>
                  <a:cubicBezTo>
                    <a:pt x="7934" y="5041"/>
                    <a:pt x="7335" y="3896"/>
                    <a:pt x="6457" y="3896"/>
                  </a:cubicBezTo>
                  <a:cubicBezTo>
                    <a:pt x="6404" y="3896"/>
                    <a:pt x="6349" y="3900"/>
                    <a:pt x="6294" y="3909"/>
                  </a:cubicBezTo>
                  <a:cubicBezTo>
                    <a:pt x="5351" y="4043"/>
                    <a:pt x="5083" y="5757"/>
                    <a:pt x="5083" y="5757"/>
                  </a:cubicBezTo>
                  <a:cubicBezTo>
                    <a:pt x="5083" y="5757"/>
                    <a:pt x="4771" y="5133"/>
                    <a:pt x="4360" y="5133"/>
                  </a:cubicBezTo>
                  <a:cubicBezTo>
                    <a:pt x="4338" y="5133"/>
                    <a:pt x="4315" y="5135"/>
                    <a:pt x="4293" y="5138"/>
                  </a:cubicBezTo>
                  <a:cubicBezTo>
                    <a:pt x="3891" y="5198"/>
                    <a:pt x="3891" y="5873"/>
                    <a:pt x="3891" y="5873"/>
                  </a:cubicBezTo>
                  <a:cubicBezTo>
                    <a:pt x="3891" y="5873"/>
                    <a:pt x="3224" y="4654"/>
                    <a:pt x="2402" y="4654"/>
                  </a:cubicBezTo>
                  <a:cubicBezTo>
                    <a:pt x="2340" y="4654"/>
                    <a:pt x="2277" y="4661"/>
                    <a:pt x="2214" y="4676"/>
                  </a:cubicBezTo>
                  <a:cubicBezTo>
                    <a:pt x="1308" y="4889"/>
                    <a:pt x="1387" y="6275"/>
                    <a:pt x="1387" y="6275"/>
                  </a:cubicBezTo>
                  <a:lnTo>
                    <a:pt x="1" y="6950"/>
                  </a:lnTo>
                  <a:lnTo>
                    <a:pt x="828" y="8719"/>
                  </a:lnTo>
                  <a:lnTo>
                    <a:pt x="20003" y="8719"/>
                  </a:lnTo>
                  <a:lnTo>
                    <a:pt x="20003" y="536"/>
                  </a:lnTo>
                  <a:cubicBezTo>
                    <a:pt x="20003" y="536"/>
                    <a:pt x="19832" y="0"/>
                    <a:pt x="1938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236291" y="1830380"/>
              <a:ext cx="555080" cy="205645"/>
            </a:xfrm>
            <a:custGeom>
              <a:avLst/>
              <a:gdLst/>
              <a:ahLst/>
              <a:cxnLst/>
              <a:rect l="l" t="t" r="r" b="b"/>
              <a:pathLst>
                <a:path w="19796" h="7334" extrusionOk="0">
                  <a:moveTo>
                    <a:pt x="9533" y="0"/>
                  </a:moveTo>
                  <a:cubicBezTo>
                    <a:pt x="9168" y="0"/>
                    <a:pt x="8877" y="153"/>
                    <a:pt x="8646" y="328"/>
                  </a:cubicBezTo>
                  <a:cubicBezTo>
                    <a:pt x="8165" y="712"/>
                    <a:pt x="7934" y="1290"/>
                    <a:pt x="7934" y="1290"/>
                  </a:cubicBezTo>
                  <a:cubicBezTo>
                    <a:pt x="7934" y="1290"/>
                    <a:pt x="7450" y="343"/>
                    <a:pt x="6573" y="343"/>
                  </a:cubicBezTo>
                  <a:cubicBezTo>
                    <a:pt x="6539" y="343"/>
                    <a:pt x="6505" y="344"/>
                    <a:pt x="6470" y="347"/>
                  </a:cubicBezTo>
                  <a:cubicBezTo>
                    <a:pt x="5509" y="421"/>
                    <a:pt x="5449" y="2177"/>
                    <a:pt x="5449" y="2177"/>
                  </a:cubicBezTo>
                  <a:cubicBezTo>
                    <a:pt x="5449" y="2177"/>
                    <a:pt x="5009" y="1277"/>
                    <a:pt x="4493" y="1277"/>
                  </a:cubicBezTo>
                  <a:cubicBezTo>
                    <a:pt x="4459" y="1277"/>
                    <a:pt x="4425" y="1281"/>
                    <a:pt x="4390" y="1290"/>
                  </a:cubicBezTo>
                  <a:cubicBezTo>
                    <a:pt x="3854" y="1442"/>
                    <a:pt x="3831" y="2676"/>
                    <a:pt x="3831" y="2676"/>
                  </a:cubicBezTo>
                  <a:cubicBezTo>
                    <a:pt x="3831" y="2676"/>
                    <a:pt x="3175" y="1772"/>
                    <a:pt x="2402" y="1772"/>
                  </a:cubicBezTo>
                  <a:cubicBezTo>
                    <a:pt x="2278" y="1772"/>
                    <a:pt x="2152" y="1795"/>
                    <a:pt x="2025" y="1849"/>
                  </a:cubicBezTo>
                  <a:cubicBezTo>
                    <a:pt x="1119" y="2251"/>
                    <a:pt x="1891" y="4256"/>
                    <a:pt x="1909" y="4293"/>
                  </a:cubicBezTo>
                  <a:cubicBezTo>
                    <a:pt x="1893" y="4276"/>
                    <a:pt x="1439" y="3730"/>
                    <a:pt x="872" y="3730"/>
                  </a:cubicBezTo>
                  <a:cubicBezTo>
                    <a:pt x="808" y="3730"/>
                    <a:pt x="742" y="3737"/>
                    <a:pt x="675" y="3752"/>
                  </a:cubicBezTo>
                  <a:cubicBezTo>
                    <a:pt x="1" y="3909"/>
                    <a:pt x="310" y="5065"/>
                    <a:pt x="310" y="5083"/>
                  </a:cubicBezTo>
                  <a:lnTo>
                    <a:pt x="292" y="5795"/>
                  </a:lnTo>
                  <a:lnTo>
                    <a:pt x="250" y="7333"/>
                  </a:lnTo>
                  <a:lnTo>
                    <a:pt x="19195" y="7333"/>
                  </a:lnTo>
                  <a:cubicBezTo>
                    <a:pt x="19195" y="7333"/>
                    <a:pt x="19795" y="6409"/>
                    <a:pt x="19426" y="6063"/>
                  </a:cubicBezTo>
                  <a:cubicBezTo>
                    <a:pt x="19310" y="5953"/>
                    <a:pt x="19110" y="5917"/>
                    <a:pt x="18893" y="5917"/>
                  </a:cubicBezTo>
                  <a:cubicBezTo>
                    <a:pt x="18459" y="5917"/>
                    <a:pt x="17960" y="6063"/>
                    <a:pt x="17947" y="6063"/>
                  </a:cubicBezTo>
                  <a:cubicBezTo>
                    <a:pt x="17966" y="6044"/>
                    <a:pt x="18793" y="5272"/>
                    <a:pt x="18118" y="4639"/>
                  </a:cubicBezTo>
                  <a:cubicBezTo>
                    <a:pt x="17910" y="4443"/>
                    <a:pt x="17668" y="4375"/>
                    <a:pt x="17431" y="4375"/>
                  </a:cubicBezTo>
                  <a:cubicBezTo>
                    <a:pt x="16900" y="4375"/>
                    <a:pt x="16398" y="4718"/>
                    <a:pt x="16385" y="4718"/>
                  </a:cubicBezTo>
                  <a:cubicBezTo>
                    <a:pt x="16385" y="4695"/>
                    <a:pt x="16908" y="3350"/>
                    <a:pt x="16233" y="3138"/>
                  </a:cubicBezTo>
                  <a:cubicBezTo>
                    <a:pt x="16128" y="3107"/>
                    <a:pt x="16023" y="3095"/>
                    <a:pt x="15920" y="3095"/>
                  </a:cubicBezTo>
                  <a:cubicBezTo>
                    <a:pt x="15369" y="3095"/>
                    <a:pt x="14899" y="3469"/>
                    <a:pt x="14884" y="3484"/>
                  </a:cubicBezTo>
                  <a:cubicBezTo>
                    <a:pt x="14884" y="3466"/>
                    <a:pt x="15480" y="2329"/>
                    <a:pt x="14690" y="1923"/>
                  </a:cubicBezTo>
                  <a:cubicBezTo>
                    <a:pt x="14517" y="1834"/>
                    <a:pt x="14328" y="1799"/>
                    <a:pt x="14138" y="1799"/>
                  </a:cubicBezTo>
                  <a:cubicBezTo>
                    <a:pt x="13466" y="1799"/>
                    <a:pt x="12786" y="2232"/>
                    <a:pt x="12786" y="2232"/>
                  </a:cubicBezTo>
                  <a:cubicBezTo>
                    <a:pt x="12786" y="2232"/>
                    <a:pt x="13017" y="998"/>
                    <a:pt x="12033" y="924"/>
                  </a:cubicBezTo>
                  <a:cubicBezTo>
                    <a:pt x="11989" y="921"/>
                    <a:pt x="11946" y="919"/>
                    <a:pt x="11904" y="919"/>
                  </a:cubicBezTo>
                  <a:cubicBezTo>
                    <a:pt x="11009" y="919"/>
                    <a:pt x="10360" y="1673"/>
                    <a:pt x="10360" y="1673"/>
                  </a:cubicBezTo>
                  <a:cubicBezTo>
                    <a:pt x="10360" y="1673"/>
                    <a:pt x="10628" y="0"/>
                    <a:pt x="953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351339" y="1805677"/>
              <a:ext cx="58351" cy="39817"/>
            </a:xfrm>
            <a:custGeom>
              <a:avLst/>
              <a:gdLst/>
              <a:ahLst/>
              <a:cxnLst/>
              <a:rect l="l" t="t" r="r" b="b"/>
              <a:pathLst>
                <a:path w="2081" h="1420" extrusionOk="0">
                  <a:moveTo>
                    <a:pt x="1258" y="0"/>
                  </a:moveTo>
                  <a:cubicBezTo>
                    <a:pt x="1153" y="0"/>
                    <a:pt x="1046" y="23"/>
                    <a:pt x="944" y="73"/>
                  </a:cubicBezTo>
                  <a:cubicBezTo>
                    <a:pt x="597" y="244"/>
                    <a:pt x="1" y="1343"/>
                    <a:pt x="1" y="1343"/>
                  </a:cubicBezTo>
                  <a:cubicBezTo>
                    <a:pt x="1" y="1343"/>
                    <a:pt x="547" y="1419"/>
                    <a:pt x="1014" y="1419"/>
                  </a:cubicBezTo>
                  <a:cubicBezTo>
                    <a:pt x="1247" y="1419"/>
                    <a:pt x="1461" y="1400"/>
                    <a:pt x="1577" y="1343"/>
                  </a:cubicBezTo>
                  <a:cubicBezTo>
                    <a:pt x="1923" y="1168"/>
                    <a:pt x="2080" y="747"/>
                    <a:pt x="1905" y="401"/>
                  </a:cubicBezTo>
                  <a:cubicBezTo>
                    <a:pt x="1782" y="152"/>
                    <a:pt x="1527" y="0"/>
                    <a:pt x="125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210915" y="1901349"/>
              <a:ext cx="36312" cy="46182"/>
            </a:xfrm>
            <a:custGeom>
              <a:avLst/>
              <a:gdLst/>
              <a:ahLst/>
              <a:cxnLst/>
              <a:rect l="l" t="t" r="r" b="b"/>
              <a:pathLst>
                <a:path w="1295" h="1647" extrusionOk="0">
                  <a:moveTo>
                    <a:pt x="644" y="0"/>
                  </a:moveTo>
                  <a:cubicBezTo>
                    <a:pt x="399" y="0"/>
                    <a:pt x="175" y="147"/>
                    <a:pt x="97" y="394"/>
                  </a:cubicBezTo>
                  <a:cubicBezTo>
                    <a:pt x="0" y="685"/>
                    <a:pt x="273" y="1646"/>
                    <a:pt x="273" y="1646"/>
                  </a:cubicBezTo>
                  <a:cubicBezTo>
                    <a:pt x="273" y="1646"/>
                    <a:pt x="1081" y="1050"/>
                    <a:pt x="1178" y="759"/>
                  </a:cubicBezTo>
                  <a:cubicBezTo>
                    <a:pt x="1294" y="454"/>
                    <a:pt x="1118" y="126"/>
                    <a:pt x="832" y="29"/>
                  </a:cubicBezTo>
                  <a:cubicBezTo>
                    <a:pt x="769" y="10"/>
                    <a:pt x="706" y="0"/>
                    <a:pt x="644"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131945" y="1928015"/>
              <a:ext cx="111711" cy="75007"/>
            </a:xfrm>
            <a:custGeom>
              <a:avLst/>
              <a:gdLst/>
              <a:ahLst/>
              <a:cxnLst/>
              <a:rect l="l" t="t" r="r" b="b"/>
              <a:pathLst>
                <a:path w="3984" h="2675" extrusionOk="0">
                  <a:moveTo>
                    <a:pt x="1527" y="1"/>
                  </a:moveTo>
                  <a:cubicBezTo>
                    <a:pt x="1013" y="1"/>
                    <a:pt x="522" y="310"/>
                    <a:pt x="306" y="811"/>
                  </a:cubicBezTo>
                  <a:cubicBezTo>
                    <a:pt x="1" y="1504"/>
                    <a:pt x="329" y="2294"/>
                    <a:pt x="999" y="2581"/>
                  </a:cubicBezTo>
                  <a:cubicBezTo>
                    <a:pt x="1160" y="2648"/>
                    <a:pt x="1408" y="2674"/>
                    <a:pt x="1693" y="2674"/>
                  </a:cubicBezTo>
                  <a:cubicBezTo>
                    <a:pt x="2634" y="2674"/>
                    <a:pt x="3984" y="2391"/>
                    <a:pt x="3984" y="2391"/>
                  </a:cubicBezTo>
                  <a:cubicBezTo>
                    <a:pt x="3984" y="2391"/>
                    <a:pt x="2755" y="404"/>
                    <a:pt x="2062" y="118"/>
                  </a:cubicBezTo>
                  <a:cubicBezTo>
                    <a:pt x="1888" y="38"/>
                    <a:pt x="1706" y="1"/>
                    <a:pt x="15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988268" y="1933876"/>
              <a:ext cx="92925" cy="92420"/>
            </a:xfrm>
            <a:custGeom>
              <a:avLst/>
              <a:gdLst/>
              <a:ahLst/>
              <a:cxnLst/>
              <a:rect l="l" t="t" r="r" b="b"/>
              <a:pathLst>
                <a:path w="3314" h="3296" extrusionOk="0">
                  <a:moveTo>
                    <a:pt x="1843" y="1"/>
                  </a:moveTo>
                  <a:cubicBezTo>
                    <a:pt x="1483" y="1"/>
                    <a:pt x="1121" y="146"/>
                    <a:pt x="851" y="426"/>
                  </a:cubicBezTo>
                  <a:cubicBezTo>
                    <a:pt x="347" y="967"/>
                    <a:pt x="1" y="3296"/>
                    <a:pt x="1" y="3296"/>
                  </a:cubicBezTo>
                  <a:cubicBezTo>
                    <a:pt x="1" y="3296"/>
                    <a:pt x="2311" y="2797"/>
                    <a:pt x="2815" y="2256"/>
                  </a:cubicBezTo>
                  <a:cubicBezTo>
                    <a:pt x="3314" y="1720"/>
                    <a:pt x="3295" y="870"/>
                    <a:pt x="2755" y="371"/>
                  </a:cubicBezTo>
                  <a:cubicBezTo>
                    <a:pt x="2499" y="122"/>
                    <a:pt x="2172" y="1"/>
                    <a:pt x="18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90034" y="1847288"/>
              <a:ext cx="41079" cy="28096"/>
            </a:xfrm>
            <a:custGeom>
              <a:avLst/>
              <a:gdLst/>
              <a:ahLst/>
              <a:cxnLst/>
              <a:rect l="l" t="t" r="r" b="b"/>
              <a:pathLst>
                <a:path w="1465" h="1002" extrusionOk="0">
                  <a:moveTo>
                    <a:pt x="884" y="1"/>
                  </a:moveTo>
                  <a:cubicBezTo>
                    <a:pt x="812" y="1"/>
                    <a:pt x="740" y="16"/>
                    <a:pt x="675" y="49"/>
                  </a:cubicBezTo>
                  <a:cubicBezTo>
                    <a:pt x="425" y="164"/>
                    <a:pt x="0" y="936"/>
                    <a:pt x="0" y="936"/>
                  </a:cubicBezTo>
                  <a:cubicBezTo>
                    <a:pt x="0" y="936"/>
                    <a:pt x="424" y="1001"/>
                    <a:pt x="765" y="1001"/>
                  </a:cubicBezTo>
                  <a:cubicBezTo>
                    <a:pt x="912" y="1001"/>
                    <a:pt x="1043" y="989"/>
                    <a:pt x="1118" y="955"/>
                  </a:cubicBezTo>
                  <a:cubicBezTo>
                    <a:pt x="1368" y="821"/>
                    <a:pt x="1465" y="534"/>
                    <a:pt x="1331" y="280"/>
                  </a:cubicBezTo>
                  <a:cubicBezTo>
                    <a:pt x="1248" y="101"/>
                    <a:pt x="1066" y="1"/>
                    <a:pt x="88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260153" y="1840615"/>
              <a:ext cx="23217" cy="29610"/>
            </a:xfrm>
            <a:custGeom>
              <a:avLst/>
              <a:gdLst/>
              <a:ahLst/>
              <a:cxnLst/>
              <a:rect l="l" t="t" r="r" b="b"/>
              <a:pathLst>
                <a:path w="828" h="1056" extrusionOk="0">
                  <a:moveTo>
                    <a:pt x="633" y="0"/>
                  </a:moveTo>
                  <a:cubicBezTo>
                    <a:pt x="633" y="0"/>
                    <a:pt x="116" y="384"/>
                    <a:pt x="56" y="578"/>
                  </a:cubicBezTo>
                  <a:cubicBezTo>
                    <a:pt x="0" y="772"/>
                    <a:pt x="92" y="980"/>
                    <a:pt x="287" y="1040"/>
                  </a:cubicBezTo>
                  <a:cubicBezTo>
                    <a:pt x="324" y="1051"/>
                    <a:pt x="362" y="1056"/>
                    <a:pt x="400" y="1056"/>
                  </a:cubicBezTo>
                  <a:cubicBezTo>
                    <a:pt x="557" y="1056"/>
                    <a:pt x="704" y="966"/>
                    <a:pt x="749" y="809"/>
                  </a:cubicBezTo>
                  <a:cubicBezTo>
                    <a:pt x="827" y="615"/>
                    <a:pt x="633" y="0"/>
                    <a:pt x="6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913765" y="1935053"/>
              <a:ext cx="59501" cy="76549"/>
            </a:xfrm>
            <a:custGeom>
              <a:avLst/>
              <a:gdLst/>
              <a:ahLst/>
              <a:cxnLst/>
              <a:rect l="l" t="t" r="r" b="b"/>
              <a:pathLst>
                <a:path w="2122" h="2730" extrusionOk="0">
                  <a:moveTo>
                    <a:pt x="1660" y="1"/>
                  </a:moveTo>
                  <a:cubicBezTo>
                    <a:pt x="1660" y="1"/>
                    <a:pt x="329" y="1003"/>
                    <a:pt x="176" y="1484"/>
                  </a:cubicBezTo>
                  <a:cubicBezTo>
                    <a:pt x="1" y="1983"/>
                    <a:pt x="273" y="2524"/>
                    <a:pt x="772" y="2676"/>
                  </a:cubicBezTo>
                  <a:cubicBezTo>
                    <a:pt x="875" y="2712"/>
                    <a:pt x="980" y="2730"/>
                    <a:pt x="1083" y="2730"/>
                  </a:cubicBezTo>
                  <a:cubicBezTo>
                    <a:pt x="1478" y="2730"/>
                    <a:pt x="1844" y="2476"/>
                    <a:pt x="1965" y="2080"/>
                  </a:cubicBezTo>
                  <a:cubicBezTo>
                    <a:pt x="2122" y="1581"/>
                    <a:pt x="1660" y="1"/>
                    <a:pt x="166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803120" y="1899947"/>
              <a:ext cx="8720" cy="11552"/>
            </a:xfrm>
            <a:custGeom>
              <a:avLst/>
              <a:gdLst/>
              <a:ahLst/>
              <a:cxnLst/>
              <a:rect l="l" t="t" r="r" b="b"/>
              <a:pathLst>
                <a:path w="311" h="412" extrusionOk="0">
                  <a:moveTo>
                    <a:pt x="232" y="1"/>
                  </a:moveTo>
                  <a:cubicBezTo>
                    <a:pt x="232" y="1"/>
                    <a:pt x="42" y="158"/>
                    <a:pt x="19" y="232"/>
                  </a:cubicBezTo>
                  <a:cubicBezTo>
                    <a:pt x="1" y="310"/>
                    <a:pt x="42" y="389"/>
                    <a:pt x="116" y="407"/>
                  </a:cubicBezTo>
                  <a:cubicBezTo>
                    <a:pt x="130" y="410"/>
                    <a:pt x="143" y="412"/>
                    <a:pt x="156" y="412"/>
                  </a:cubicBezTo>
                  <a:cubicBezTo>
                    <a:pt x="220" y="412"/>
                    <a:pt x="277" y="375"/>
                    <a:pt x="292" y="310"/>
                  </a:cubicBezTo>
                  <a:cubicBezTo>
                    <a:pt x="310" y="232"/>
                    <a:pt x="232" y="1"/>
                    <a:pt x="23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20093" y="1869243"/>
              <a:ext cx="19460" cy="24759"/>
            </a:xfrm>
            <a:custGeom>
              <a:avLst/>
              <a:gdLst/>
              <a:ahLst/>
              <a:cxnLst/>
              <a:rect l="l" t="t" r="r" b="b"/>
              <a:pathLst>
                <a:path w="694" h="883" extrusionOk="0">
                  <a:moveTo>
                    <a:pt x="536" y="1"/>
                  </a:moveTo>
                  <a:cubicBezTo>
                    <a:pt x="536" y="1"/>
                    <a:pt x="93" y="329"/>
                    <a:pt x="56" y="481"/>
                  </a:cubicBezTo>
                  <a:cubicBezTo>
                    <a:pt x="0" y="634"/>
                    <a:pt x="93" y="809"/>
                    <a:pt x="250" y="865"/>
                  </a:cubicBezTo>
                  <a:cubicBezTo>
                    <a:pt x="281" y="877"/>
                    <a:pt x="313" y="883"/>
                    <a:pt x="345" y="883"/>
                  </a:cubicBezTo>
                  <a:cubicBezTo>
                    <a:pt x="469" y="883"/>
                    <a:pt x="589" y="796"/>
                    <a:pt x="633" y="675"/>
                  </a:cubicBezTo>
                  <a:cubicBezTo>
                    <a:pt x="693" y="518"/>
                    <a:pt x="536" y="1"/>
                    <a:pt x="53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145610" y="1787759"/>
              <a:ext cx="37854" cy="35779"/>
            </a:xfrm>
            <a:custGeom>
              <a:avLst/>
              <a:gdLst/>
              <a:ahLst/>
              <a:cxnLst/>
              <a:rect l="l" t="t" r="r" b="b"/>
              <a:pathLst>
                <a:path w="1350" h="1276" extrusionOk="0">
                  <a:moveTo>
                    <a:pt x="1350" y="0"/>
                  </a:moveTo>
                  <a:lnTo>
                    <a:pt x="1350" y="0"/>
                  </a:lnTo>
                  <a:cubicBezTo>
                    <a:pt x="1350" y="0"/>
                    <a:pt x="444" y="153"/>
                    <a:pt x="213" y="365"/>
                  </a:cubicBezTo>
                  <a:cubicBezTo>
                    <a:pt x="0" y="555"/>
                    <a:pt x="0" y="901"/>
                    <a:pt x="213" y="1114"/>
                  </a:cubicBezTo>
                  <a:cubicBezTo>
                    <a:pt x="312" y="1222"/>
                    <a:pt x="451" y="1276"/>
                    <a:pt x="592" y="1276"/>
                  </a:cubicBezTo>
                  <a:cubicBezTo>
                    <a:pt x="726" y="1276"/>
                    <a:pt x="862" y="1227"/>
                    <a:pt x="966" y="1132"/>
                  </a:cubicBezTo>
                  <a:cubicBezTo>
                    <a:pt x="1174" y="924"/>
                    <a:pt x="1350" y="0"/>
                    <a:pt x="13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231496" y="1779067"/>
              <a:ext cx="23245" cy="30676"/>
            </a:xfrm>
            <a:custGeom>
              <a:avLst/>
              <a:gdLst/>
              <a:ahLst/>
              <a:cxnLst/>
              <a:rect l="l" t="t" r="r" b="b"/>
              <a:pathLst>
                <a:path w="829" h="1094" extrusionOk="0">
                  <a:moveTo>
                    <a:pt x="190" y="1"/>
                  </a:moveTo>
                  <a:cubicBezTo>
                    <a:pt x="190" y="1"/>
                    <a:pt x="1" y="615"/>
                    <a:pt x="56" y="828"/>
                  </a:cubicBezTo>
                  <a:cubicBezTo>
                    <a:pt x="106" y="987"/>
                    <a:pt x="257" y="1093"/>
                    <a:pt x="415" y="1093"/>
                  </a:cubicBezTo>
                  <a:cubicBezTo>
                    <a:pt x="449" y="1093"/>
                    <a:pt x="484" y="1088"/>
                    <a:pt x="518" y="1077"/>
                  </a:cubicBezTo>
                  <a:cubicBezTo>
                    <a:pt x="712" y="1022"/>
                    <a:pt x="828" y="809"/>
                    <a:pt x="768" y="615"/>
                  </a:cubicBezTo>
                  <a:cubicBezTo>
                    <a:pt x="712" y="403"/>
                    <a:pt x="190" y="1"/>
                    <a:pt x="19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53162" y="1676328"/>
              <a:ext cx="583568" cy="359697"/>
            </a:xfrm>
            <a:custGeom>
              <a:avLst/>
              <a:gdLst/>
              <a:ahLst/>
              <a:cxnLst/>
              <a:rect l="l" t="t" r="r" b="b"/>
              <a:pathLst>
                <a:path w="20812" h="12828" extrusionOk="0">
                  <a:moveTo>
                    <a:pt x="1174" y="1"/>
                  </a:moveTo>
                  <a:cubicBezTo>
                    <a:pt x="578" y="1"/>
                    <a:pt x="1" y="102"/>
                    <a:pt x="1" y="102"/>
                  </a:cubicBezTo>
                  <a:lnTo>
                    <a:pt x="1" y="12827"/>
                  </a:lnTo>
                  <a:lnTo>
                    <a:pt x="20465" y="12827"/>
                  </a:lnTo>
                  <a:cubicBezTo>
                    <a:pt x="20465" y="12827"/>
                    <a:pt x="20812" y="12079"/>
                    <a:pt x="20313" y="11732"/>
                  </a:cubicBezTo>
                  <a:cubicBezTo>
                    <a:pt x="20153" y="11617"/>
                    <a:pt x="19890" y="11578"/>
                    <a:pt x="19610" y="11578"/>
                  </a:cubicBezTo>
                  <a:cubicBezTo>
                    <a:pt x="19052" y="11578"/>
                    <a:pt x="18428" y="11732"/>
                    <a:pt x="18428" y="11732"/>
                  </a:cubicBezTo>
                  <a:cubicBezTo>
                    <a:pt x="18428" y="11732"/>
                    <a:pt x="18543" y="11367"/>
                    <a:pt x="18483" y="11058"/>
                  </a:cubicBezTo>
                  <a:cubicBezTo>
                    <a:pt x="18446" y="10827"/>
                    <a:pt x="18331" y="10632"/>
                    <a:pt x="18003" y="10577"/>
                  </a:cubicBezTo>
                  <a:cubicBezTo>
                    <a:pt x="17926" y="10568"/>
                    <a:pt x="17849" y="10563"/>
                    <a:pt x="17771" y="10563"/>
                  </a:cubicBezTo>
                  <a:cubicBezTo>
                    <a:pt x="17694" y="10563"/>
                    <a:pt x="17617" y="10568"/>
                    <a:pt x="17540" y="10577"/>
                  </a:cubicBezTo>
                  <a:cubicBezTo>
                    <a:pt x="16963" y="10632"/>
                    <a:pt x="16464" y="10924"/>
                    <a:pt x="16464" y="10924"/>
                  </a:cubicBezTo>
                  <a:cubicBezTo>
                    <a:pt x="16464" y="10924"/>
                    <a:pt x="16501" y="10096"/>
                    <a:pt x="15942" y="10036"/>
                  </a:cubicBezTo>
                  <a:cubicBezTo>
                    <a:pt x="15915" y="10033"/>
                    <a:pt x="15889" y="10031"/>
                    <a:pt x="15863" y="10031"/>
                  </a:cubicBezTo>
                  <a:cubicBezTo>
                    <a:pt x="15344" y="10031"/>
                    <a:pt x="14962" y="10748"/>
                    <a:pt x="14962" y="10748"/>
                  </a:cubicBezTo>
                  <a:cubicBezTo>
                    <a:pt x="14962" y="10748"/>
                    <a:pt x="15055" y="9265"/>
                    <a:pt x="14477" y="9131"/>
                  </a:cubicBezTo>
                  <a:cubicBezTo>
                    <a:pt x="14456" y="9126"/>
                    <a:pt x="14435" y="9124"/>
                    <a:pt x="14412" y="9124"/>
                  </a:cubicBezTo>
                  <a:cubicBezTo>
                    <a:pt x="13842" y="9124"/>
                    <a:pt x="12823" y="10498"/>
                    <a:pt x="12823" y="10498"/>
                  </a:cubicBezTo>
                  <a:cubicBezTo>
                    <a:pt x="12823" y="10498"/>
                    <a:pt x="12957" y="9787"/>
                    <a:pt x="12726" y="9593"/>
                  </a:cubicBezTo>
                  <a:cubicBezTo>
                    <a:pt x="12684" y="9558"/>
                    <a:pt x="12613" y="9544"/>
                    <a:pt x="12526" y="9544"/>
                  </a:cubicBezTo>
                  <a:cubicBezTo>
                    <a:pt x="12136" y="9544"/>
                    <a:pt x="11415" y="9827"/>
                    <a:pt x="11400" y="9842"/>
                  </a:cubicBezTo>
                  <a:cubicBezTo>
                    <a:pt x="11418" y="9824"/>
                    <a:pt x="12033" y="9325"/>
                    <a:pt x="11899" y="8941"/>
                  </a:cubicBezTo>
                  <a:cubicBezTo>
                    <a:pt x="11795" y="8627"/>
                    <a:pt x="11221" y="8592"/>
                    <a:pt x="10965" y="8592"/>
                  </a:cubicBezTo>
                  <a:cubicBezTo>
                    <a:pt x="10889" y="8592"/>
                    <a:pt x="10841" y="8595"/>
                    <a:pt x="10841" y="8595"/>
                  </a:cubicBezTo>
                  <a:cubicBezTo>
                    <a:pt x="10841" y="8595"/>
                    <a:pt x="11686" y="8207"/>
                    <a:pt x="11418" y="7532"/>
                  </a:cubicBezTo>
                  <a:cubicBezTo>
                    <a:pt x="11169" y="6881"/>
                    <a:pt x="10129" y="6820"/>
                    <a:pt x="10129" y="6820"/>
                  </a:cubicBezTo>
                  <a:cubicBezTo>
                    <a:pt x="10129" y="6820"/>
                    <a:pt x="10647" y="6534"/>
                    <a:pt x="10513" y="6206"/>
                  </a:cubicBezTo>
                  <a:cubicBezTo>
                    <a:pt x="10379" y="5859"/>
                    <a:pt x="9764" y="5799"/>
                    <a:pt x="9764" y="5799"/>
                  </a:cubicBezTo>
                  <a:cubicBezTo>
                    <a:pt x="9764" y="5799"/>
                    <a:pt x="10148" y="5628"/>
                    <a:pt x="10263" y="5319"/>
                  </a:cubicBezTo>
                  <a:cubicBezTo>
                    <a:pt x="10319" y="5185"/>
                    <a:pt x="10319" y="5014"/>
                    <a:pt x="10185" y="4820"/>
                  </a:cubicBezTo>
                  <a:cubicBezTo>
                    <a:pt x="9919" y="4474"/>
                    <a:pt x="9373" y="4405"/>
                    <a:pt x="8977" y="4405"/>
                  </a:cubicBezTo>
                  <a:cubicBezTo>
                    <a:pt x="8710" y="4405"/>
                    <a:pt x="8512" y="4436"/>
                    <a:pt x="8512" y="4436"/>
                  </a:cubicBezTo>
                  <a:cubicBezTo>
                    <a:pt x="8512" y="4436"/>
                    <a:pt x="9145" y="3951"/>
                    <a:pt x="8683" y="3646"/>
                  </a:cubicBezTo>
                  <a:cubicBezTo>
                    <a:pt x="8529" y="3543"/>
                    <a:pt x="8309" y="3509"/>
                    <a:pt x="8083" y="3509"/>
                  </a:cubicBezTo>
                  <a:cubicBezTo>
                    <a:pt x="7633" y="3509"/>
                    <a:pt x="7163" y="3646"/>
                    <a:pt x="7163" y="3646"/>
                  </a:cubicBezTo>
                  <a:cubicBezTo>
                    <a:pt x="7163" y="3646"/>
                    <a:pt x="7569" y="3166"/>
                    <a:pt x="6913" y="2588"/>
                  </a:cubicBezTo>
                  <a:cubicBezTo>
                    <a:pt x="6764" y="2457"/>
                    <a:pt x="6545" y="2406"/>
                    <a:pt x="6296" y="2406"/>
                  </a:cubicBezTo>
                  <a:cubicBezTo>
                    <a:pt x="5533" y="2406"/>
                    <a:pt x="4488" y="2883"/>
                    <a:pt x="4302" y="2968"/>
                  </a:cubicBezTo>
                  <a:lnTo>
                    <a:pt x="4302" y="2968"/>
                  </a:lnTo>
                  <a:cubicBezTo>
                    <a:pt x="4455" y="2897"/>
                    <a:pt x="5138" y="2523"/>
                    <a:pt x="4852" y="2278"/>
                  </a:cubicBezTo>
                  <a:cubicBezTo>
                    <a:pt x="4743" y="2181"/>
                    <a:pt x="4563" y="2149"/>
                    <a:pt x="4372" y="2149"/>
                  </a:cubicBezTo>
                  <a:cubicBezTo>
                    <a:pt x="3990" y="2149"/>
                    <a:pt x="3563" y="2278"/>
                    <a:pt x="3563" y="2278"/>
                  </a:cubicBezTo>
                  <a:cubicBezTo>
                    <a:pt x="3563" y="2278"/>
                    <a:pt x="4025" y="1641"/>
                    <a:pt x="3563" y="1373"/>
                  </a:cubicBezTo>
                  <a:cubicBezTo>
                    <a:pt x="3483" y="1330"/>
                    <a:pt x="3390" y="1312"/>
                    <a:pt x="3290" y="1312"/>
                  </a:cubicBezTo>
                  <a:cubicBezTo>
                    <a:pt x="2815" y="1312"/>
                    <a:pt x="2196" y="1719"/>
                    <a:pt x="2196" y="1719"/>
                  </a:cubicBezTo>
                  <a:cubicBezTo>
                    <a:pt x="2196" y="1719"/>
                    <a:pt x="2773" y="1063"/>
                    <a:pt x="2427" y="393"/>
                  </a:cubicBezTo>
                  <a:cubicBezTo>
                    <a:pt x="2263" y="83"/>
                    <a:pt x="1710" y="1"/>
                    <a:pt x="1174"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64574" y="1831417"/>
              <a:ext cx="62081" cy="59473"/>
            </a:xfrm>
            <a:custGeom>
              <a:avLst/>
              <a:gdLst/>
              <a:ahLst/>
              <a:cxnLst/>
              <a:rect l="l" t="t" r="r" b="b"/>
              <a:pathLst>
                <a:path w="2214" h="2121" extrusionOk="0">
                  <a:moveTo>
                    <a:pt x="2214" y="0"/>
                  </a:moveTo>
                  <a:cubicBezTo>
                    <a:pt x="2214" y="0"/>
                    <a:pt x="670" y="328"/>
                    <a:pt x="324" y="656"/>
                  </a:cubicBezTo>
                  <a:cubicBezTo>
                    <a:pt x="0" y="1003"/>
                    <a:pt x="0" y="1539"/>
                    <a:pt x="324" y="1867"/>
                  </a:cubicBezTo>
                  <a:cubicBezTo>
                    <a:pt x="490" y="2033"/>
                    <a:pt x="716" y="2120"/>
                    <a:pt x="941" y="2120"/>
                  </a:cubicBezTo>
                  <a:cubicBezTo>
                    <a:pt x="1159" y="2120"/>
                    <a:pt x="1377" y="2038"/>
                    <a:pt x="1539" y="1867"/>
                  </a:cubicBezTo>
                  <a:cubicBezTo>
                    <a:pt x="1867" y="1539"/>
                    <a:pt x="2214" y="0"/>
                    <a:pt x="2214"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773986" y="1943746"/>
              <a:ext cx="36817" cy="46518"/>
            </a:xfrm>
            <a:custGeom>
              <a:avLst/>
              <a:gdLst/>
              <a:ahLst/>
              <a:cxnLst/>
              <a:rect l="l" t="t" r="r" b="b"/>
              <a:pathLst>
                <a:path w="1313" h="1659" extrusionOk="0">
                  <a:moveTo>
                    <a:pt x="97" y="0"/>
                  </a:moveTo>
                  <a:cubicBezTo>
                    <a:pt x="97" y="0"/>
                    <a:pt x="0" y="1059"/>
                    <a:pt x="134" y="1345"/>
                  </a:cubicBezTo>
                  <a:cubicBezTo>
                    <a:pt x="245" y="1550"/>
                    <a:pt x="449" y="1658"/>
                    <a:pt x="660" y="1658"/>
                  </a:cubicBezTo>
                  <a:cubicBezTo>
                    <a:pt x="749" y="1658"/>
                    <a:pt x="839" y="1639"/>
                    <a:pt x="924" y="1599"/>
                  </a:cubicBezTo>
                  <a:cubicBezTo>
                    <a:pt x="1197" y="1442"/>
                    <a:pt x="1313" y="1095"/>
                    <a:pt x="1174" y="827"/>
                  </a:cubicBezTo>
                  <a:cubicBezTo>
                    <a:pt x="1021" y="536"/>
                    <a:pt x="97" y="0"/>
                    <a:pt x="9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828524" y="1899947"/>
              <a:ext cx="37854" cy="27984"/>
            </a:xfrm>
            <a:custGeom>
              <a:avLst/>
              <a:gdLst/>
              <a:ahLst/>
              <a:cxnLst/>
              <a:rect l="l" t="t" r="r" b="b"/>
              <a:pathLst>
                <a:path w="1350" h="998" extrusionOk="0">
                  <a:moveTo>
                    <a:pt x="1350" y="1"/>
                  </a:moveTo>
                  <a:lnTo>
                    <a:pt x="1350" y="1"/>
                  </a:lnTo>
                  <a:cubicBezTo>
                    <a:pt x="1350" y="1"/>
                    <a:pt x="481" y="1"/>
                    <a:pt x="269" y="135"/>
                  </a:cubicBezTo>
                  <a:cubicBezTo>
                    <a:pt x="61" y="292"/>
                    <a:pt x="1" y="578"/>
                    <a:pt x="135" y="791"/>
                  </a:cubicBezTo>
                  <a:cubicBezTo>
                    <a:pt x="220" y="926"/>
                    <a:pt x="368" y="997"/>
                    <a:pt x="524" y="997"/>
                  </a:cubicBezTo>
                  <a:cubicBezTo>
                    <a:pt x="614" y="997"/>
                    <a:pt x="706" y="974"/>
                    <a:pt x="791" y="925"/>
                  </a:cubicBezTo>
                  <a:cubicBezTo>
                    <a:pt x="1003" y="791"/>
                    <a:pt x="1350" y="1"/>
                    <a:pt x="13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809597" y="1859542"/>
              <a:ext cx="15702" cy="22740"/>
            </a:xfrm>
            <a:custGeom>
              <a:avLst/>
              <a:gdLst/>
              <a:ahLst/>
              <a:cxnLst/>
              <a:rect l="l" t="t" r="r" b="b"/>
              <a:pathLst>
                <a:path w="560" h="811" extrusionOk="0">
                  <a:moveTo>
                    <a:pt x="213" y="0"/>
                  </a:moveTo>
                  <a:cubicBezTo>
                    <a:pt x="213" y="0"/>
                    <a:pt x="1" y="444"/>
                    <a:pt x="19" y="578"/>
                  </a:cubicBezTo>
                  <a:cubicBezTo>
                    <a:pt x="41" y="718"/>
                    <a:pt x="155" y="811"/>
                    <a:pt x="278" y="811"/>
                  </a:cubicBezTo>
                  <a:cubicBezTo>
                    <a:pt x="289" y="811"/>
                    <a:pt x="300" y="810"/>
                    <a:pt x="310" y="809"/>
                  </a:cubicBezTo>
                  <a:cubicBezTo>
                    <a:pt x="463" y="790"/>
                    <a:pt x="560" y="652"/>
                    <a:pt x="542" y="518"/>
                  </a:cubicBezTo>
                  <a:cubicBezTo>
                    <a:pt x="523" y="365"/>
                    <a:pt x="213" y="0"/>
                    <a:pt x="21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872322" y="1861084"/>
              <a:ext cx="18815" cy="29190"/>
            </a:xfrm>
            <a:custGeom>
              <a:avLst/>
              <a:gdLst/>
              <a:ahLst/>
              <a:cxnLst/>
              <a:rect l="l" t="t" r="r" b="b"/>
              <a:pathLst>
                <a:path w="671" h="1041" extrusionOk="0">
                  <a:moveTo>
                    <a:pt x="347" y="0"/>
                  </a:moveTo>
                  <a:cubicBezTo>
                    <a:pt x="347" y="0"/>
                    <a:pt x="0" y="523"/>
                    <a:pt x="0" y="694"/>
                  </a:cubicBezTo>
                  <a:cubicBezTo>
                    <a:pt x="0" y="888"/>
                    <a:pt x="153" y="1040"/>
                    <a:pt x="324" y="1040"/>
                  </a:cubicBezTo>
                  <a:cubicBezTo>
                    <a:pt x="518" y="1040"/>
                    <a:pt x="670" y="906"/>
                    <a:pt x="670" y="712"/>
                  </a:cubicBezTo>
                  <a:cubicBezTo>
                    <a:pt x="670" y="541"/>
                    <a:pt x="347" y="0"/>
                    <a:pt x="347"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929440" y="1842157"/>
              <a:ext cx="9758" cy="15198"/>
            </a:xfrm>
            <a:custGeom>
              <a:avLst/>
              <a:gdLst/>
              <a:ahLst/>
              <a:cxnLst/>
              <a:rect l="l" t="t" r="r" b="b"/>
              <a:pathLst>
                <a:path w="348" h="542" extrusionOk="0">
                  <a:moveTo>
                    <a:pt x="177" y="1"/>
                  </a:moveTo>
                  <a:cubicBezTo>
                    <a:pt x="177" y="1"/>
                    <a:pt x="1" y="255"/>
                    <a:pt x="1" y="347"/>
                  </a:cubicBezTo>
                  <a:cubicBezTo>
                    <a:pt x="1" y="444"/>
                    <a:pt x="79" y="523"/>
                    <a:pt x="177" y="541"/>
                  </a:cubicBezTo>
                  <a:cubicBezTo>
                    <a:pt x="274" y="541"/>
                    <a:pt x="347" y="463"/>
                    <a:pt x="347" y="371"/>
                  </a:cubicBezTo>
                  <a:cubicBezTo>
                    <a:pt x="347" y="273"/>
                    <a:pt x="177" y="1"/>
                    <a:pt x="177"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89212" y="1753747"/>
              <a:ext cx="58323" cy="39929"/>
            </a:xfrm>
            <a:custGeom>
              <a:avLst/>
              <a:gdLst/>
              <a:ahLst/>
              <a:cxnLst/>
              <a:rect l="l" t="t" r="r" b="b"/>
              <a:pathLst>
                <a:path w="2080" h="1424" extrusionOk="0">
                  <a:moveTo>
                    <a:pt x="1273" y="0"/>
                  </a:moveTo>
                  <a:cubicBezTo>
                    <a:pt x="1163" y="0"/>
                    <a:pt x="1050" y="25"/>
                    <a:pt x="943" y="77"/>
                  </a:cubicBezTo>
                  <a:cubicBezTo>
                    <a:pt x="596" y="248"/>
                    <a:pt x="0" y="1347"/>
                    <a:pt x="0" y="1347"/>
                  </a:cubicBezTo>
                  <a:cubicBezTo>
                    <a:pt x="0" y="1347"/>
                    <a:pt x="549" y="1423"/>
                    <a:pt x="1017" y="1423"/>
                  </a:cubicBezTo>
                  <a:cubicBezTo>
                    <a:pt x="1251" y="1423"/>
                    <a:pt x="1465" y="1404"/>
                    <a:pt x="1581" y="1347"/>
                  </a:cubicBezTo>
                  <a:cubicBezTo>
                    <a:pt x="1946" y="1172"/>
                    <a:pt x="2080" y="751"/>
                    <a:pt x="1909" y="405"/>
                  </a:cubicBezTo>
                  <a:cubicBezTo>
                    <a:pt x="1785" y="144"/>
                    <a:pt x="1536" y="0"/>
                    <a:pt x="12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2210204" y="1917500"/>
              <a:ext cx="45901" cy="31685"/>
            </a:xfrm>
            <a:custGeom>
              <a:avLst/>
              <a:gdLst/>
              <a:ahLst/>
              <a:cxnLst/>
              <a:rect l="l" t="t" r="r" b="b"/>
              <a:pathLst>
                <a:path w="1637" h="1130" extrusionOk="0">
                  <a:moveTo>
                    <a:pt x="1008" y="0"/>
                  </a:moveTo>
                  <a:cubicBezTo>
                    <a:pt x="920" y="0"/>
                    <a:pt x="831" y="22"/>
                    <a:pt x="749" y="68"/>
                  </a:cubicBezTo>
                  <a:cubicBezTo>
                    <a:pt x="463" y="202"/>
                    <a:pt x="1" y="1070"/>
                    <a:pt x="1" y="1070"/>
                  </a:cubicBezTo>
                  <a:cubicBezTo>
                    <a:pt x="1" y="1070"/>
                    <a:pt x="428" y="1130"/>
                    <a:pt x="799" y="1130"/>
                  </a:cubicBezTo>
                  <a:cubicBezTo>
                    <a:pt x="984" y="1130"/>
                    <a:pt x="1156" y="1115"/>
                    <a:pt x="1253" y="1070"/>
                  </a:cubicBezTo>
                  <a:cubicBezTo>
                    <a:pt x="1521" y="936"/>
                    <a:pt x="1636" y="590"/>
                    <a:pt x="1502" y="317"/>
                  </a:cubicBezTo>
                  <a:cubicBezTo>
                    <a:pt x="1409" y="117"/>
                    <a:pt x="1211" y="0"/>
                    <a:pt x="100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179388" y="1844372"/>
              <a:ext cx="59473" cy="50136"/>
            </a:xfrm>
            <a:custGeom>
              <a:avLst/>
              <a:gdLst/>
              <a:ahLst/>
              <a:cxnLst/>
              <a:rect l="l" t="t" r="r" b="b"/>
              <a:pathLst>
                <a:path w="2121" h="1788" extrusionOk="0">
                  <a:moveTo>
                    <a:pt x="0" y="0"/>
                  </a:moveTo>
                  <a:cubicBezTo>
                    <a:pt x="0" y="0"/>
                    <a:pt x="388" y="1350"/>
                    <a:pt x="735" y="1618"/>
                  </a:cubicBezTo>
                  <a:cubicBezTo>
                    <a:pt x="875" y="1733"/>
                    <a:pt x="1047" y="1788"/>
                    <a:pt x="1221" y="1788"/>
                  </a:cubicBezTo>
                  <a:cubicBezTo>
                    <a:pt x="1452" y="1788"/>
                    <a:pt x="1685" y="1690"/>
                    <a:pt x="1848" y="1502"/>
                  </a:cubicBezTo>
                  <a:cubicBezTo>
                    <a:pt x="2121" y="1156"/>
                    <a:pt x="2061" y="657"/>
                    <a:pt x="1714" y="384"/>
                  </a:cubicBezTo>
                  <a:cubicBezTo>
                    <a:pt x="1386" y="97"/>
                    <a:pt x="0" y="0"/>
                    <a:pt x="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600250" y="1868066"/>
              <a:ext cx="45369" cy="53472"/>
            </a:xfrm>
            <a:custGeom>
              <a:avLst/>
              <a:gdLst/>
              <a:ahLst/>
              <a:cxnLst/>
              <a:rect l="l" t="t" r="r" b="b"/>
              <a:pathLst>
                <a:path w="1618" h="1907" extrusionOk="0">
                  <a:moveTo>
                    <a:pt x="1576" y="1"/>
                  </a:moveTo>
                  <a:cubicBezTo>
                    <a:pt x="1576" y="1"/>
                    <a:pt x="421" y="486"/>
                    <a:pt x="208" y="810"/>
                  </a:cubicBezTo>
                  <a:cubicBezTo>
                    <a:pt x="0" y="1138"/>
                    <a:pt x="92" y="1581"/>
                    <a:pt x="421" y="1794"/>
                  </a:cubicBezTo>
                  <a:cubicBezTo>
                    <a:pt x="539" y="1870"/>
                    <a:pt x="671" y="1907"/>
                    <a:pt x="803" y="1907"/>
                  </a:cubicBezTo>
                  <a:cubicBezTo>
                    <a:pt x="1038" y="1907"/>
                    <a:pt x="1269" y="1791"/>
                    <a:pt x="1405" y="1581"/>
                  </a:cubicBezTo>
                  <a:cubicBezTo>
                    <a:pt x="1617" y="1253"/>
                    <a:pt x="1576" y="1"/>
                    <a:pt x="1576"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346432" y="1903705"/>
              <a:ext cx="41107" cy="28264"/>
            </a:xfrm>
            <a:custGeom>
              <a:avLst/>
              <a:gdLst/>
              <a:ahLst/>
              <a:cxnLst/>
              <a:rect l="l" t="t" r="r" b="b"/>
              <a:pathLst>
                <a:path w="1466" h="1008" extrusionOk="0">
                  <a:moveTo>
                    <a:pt x="914" y="0"/>
                  </a:moveTo>
                  <a:cubicBezTo>
                    <a:pt x="833" y="0"/>
                    <a:pt x="751" y="20"/>
                    <a:pt x="675" y="61"/>
                  </a:cubicBezTo>
                  <a:cubicBezTo>
                    <a:pt x="425" y="176"/>
                    <a:pt x="0" y="948"/>
                    <a:pt x="0" y="948"/>
                  </a:cubicBezTo>
                  <a:cubicBezTo>
                    <a:pt x="0" y="948"/>
                    <a:pt x="386" y="1007"/>
                    <a:pt x="718" y="1007"/>
                  </a:cubicBezTo>
                  <a:cubicBezTo>
                    <a:pt x="883" y="1007"/>
                    <a:pt x="1035" y="993"/>
                    <a:pt x="1119" y="948"/>
                  </a:cubicBezTo>
                  <a:cubicBezTo>
                    <a:pt x="1368" y="832"/>
                    <a:pt x="1465" y="523"/>
                    <a:pt x="1350" y="273"/>
                  </a:cubicBezTo>
                  <a:cubicBezTo>
                    <a:pt x="1269" y="100"/>
                    <a:pt x="1096" y="0"/>
                    <a:pt x="91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112691" y="1921061"/>
              <a:ext cx="16740" cy="15366"/>
            </a:xfrm>
            <a:custGeom>
              <a:avLst/>
              <a:gdLst/>
              <a:ahLst/>
              <a:cxnLst/>
              <a:rect l="l" t="t" r="r" b="b"/>
              <a:pathLst>
                <a:path w="597" h="548" extrusionOk="0">
                  <a:moveTo>
                    <a:pt x="597" y="1"/>
                  </a:moveTo>
                  <a:cubicBezTo>
                    <a:pt x="597" y="1"/>
                    <a:pt x="195" y="56"/>
                    <a:pt x="98" y="153"/>
                  </a:cubicBezTo>
                  <a:cubicBezTo>
                    <a:pt x="1" y="232"/>
                    <a:pt x="1" y="384"/>
                    <a:pt x="98" y="481"/>
                  </a:cubicBezTo>
                  <a:cubicBezTo>
                    <a:pt x="139" y="523"/>
                    <a:pt x="201" y="547"/>
                    <a:pt x="264" y="547"/>
                  </a:cubicBezTo>
                  <a:cubicBezTo>
                    <a:pt x="322" y="547"/>
                    <a:pt x="380" y="527"/>
                    <a:pt x="426" y="481"/>
                  </a:cubicBezTo>
                  <a:cubicBezTo>
                    <a:pt x="523" y="384"/>
                    <a:pt x="597" y="1"/>
                    <a:pt x="59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56293" y="1815294"/>
              <a:ext cx="36172" cy="36087"/>
            </a:xfrm>
            <a:custGeom>
              <a:avLst/>
              <a:gdLst/>
              <a:ahLst/>
              <a:cxnLst/>
              <a:rect l="l" t="t" r="r" b="b"/>
              <a:pathLst>
                <a:path w="1290" h="1287" extrusionOk="0">
                  <a:moveTo>
                    <a:pt x="576" y="1"/>
                  </a:moveTo>
                  <a:cubicBezTo>
                    <a:pt x="453" y="1"/>
                    <a:pt x="330" y="44"/>
                    <a:pt x="232" y="132"/>
                  </a:cubicBezTo>
                  <a:cubicBezTo>
                    <a:pt x="19" y="344"/>
                    <a:pt x="1" y="672"/>
                    <a:pt x="195" y="885"/>
                  </a:cubicBezTo>
                  <a:cubicBezTo>
                    <a:pt x="403" y="1097"/>
                    <a:pt x="1290" y="1287"/>
                    <a:pt x="1290" y="1287"/>
                  </a:cubicBezTo>
                  <a:cubicBezTo>
                    <a:pt x="1290" y="1287"/>
                    <a:pt x="1156" y="381"/>
                    <a:pt x="962" y="173"/>
                  </a:cubicBezTo>
                  <a:cubicBezTo>
                    <a:pt x="860" y="59"/>
                    <a:pt x="718" y="1"/>
                    <a:pt x="576"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1274650" y="1796424"/>
              <a:ext cx="48621" cy="48481"/>
            </a:xfrm>
            <a:custGeom>
              <a:avLst/>
              <a:gdLst/>
              <a:ahLst/>
              <a:cxnLst/>
              <a:rect l="l" t="t" r="r" b="b"/>
              <a:pathLst>
                <a:path w="1734" h="1729" extrusionOk="0">
                  <a:moveTo>
                    <a:pt x="773" y="0"/>
                  </a:moveTo>
                  <a:cubicBezTo>
                    <a:pt x="604" y="0"/>
                    <a:pt x="437" y="63"/>
                    <a:pt x="310" y="190"/>
                  </a:cubicBezTo>
                  <a:cubicBezTo>
                    <a:pt x="19" y="458"/>
                    <a:pt x="1" y="902"/>
                    <a:pt x="269" y="1193"/>
                  </a:cubicBezTo>
                  <a:cubicBezTo>
                    <a:pt x="523" y="1461"/>
                    <a:pt x="1733" y="1729"/>
                    <a:pt x="1733" y="1729"/>
                  </a:cubicBezTo>
                  <a:cubicBezTo>
                    <a:pt x="1733" y="1729"/>
                    <a:pt x="1562" y="518"/>
                    <a:pt x="1290" y="227"/>
                  </a:cubicBezTo>
                  <a:cubicBezTo>
                    <a:pt x="1149" y="77"/>
                    <a:pt x="960" y="0"/>
                    <a:pt x="773"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759134" y="1976665"/>
              <a:ext cx="32414" cy="42985"/>
            </a:xfrm>
            <a:custGeom>
              <a:avLst/>
              <a:gdLst/>
              <a:ahLst/>
              <a:cxnLst/>
              <a:rect l="l" t="t" r="r" b="b"/>
              <a:pathLst>
                <a:path w="1156" h="1533" extrusionOk="0">
                  <a:moveTo>
                    <a:pt x="827" y="0"/>
                  </a:moveTo>
                  <a:cubicBezTo>
                    <a:pt x="827" y="0"/>
                    <a:pt x="134" y="596"/>
                    <a:pt x="56" y="887"/>
                  </a:cubicBezTo>
                  <a:cubicBezTo>
                    <a:pt x="0" y="1155"/>
                    <a:pt x="153" y="1442"/>
                    <a:pt x="444" y="1520"/>
                  </a:cubicBezTo>
                  <a:cubicBezTo>
                    <a:pt x="482" y="1529"/>
                    <a:pt x="521" y="1533"/>
                    <a:pt x="559" y="1533"/>
                  </a:cubicBezTo>
                  <a:cubicBezTo>
                    <a:pt x="790" y="1533"/>
                    <a:pt x="1014" y="1382"/>
                    <a:pt x="1077" y="1137"/>
                  </a:cubicBezTo>
                  <a:cubicBezTo>
                    <a:pt x="1155" y="864"/>
                    <a:pt x="827" y="0"/>
                    <a:pt x="8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1176958" y="1975683"/>
              <a:ext cx="43182" cy="42593"/>
            </a:xfrm>
            <a:custGeom>
              <a:avLst/>
              <a:gdLst/>
              <a:ahLst/>
              <a:cxnLst/>
              <a:rect l="l" t="t" r="r" b="b"/>
              <a:pathLst>
                <a:path w="1540" h="1519" extrusionOk="0">
                  <a:moveTo>
                    <a:pt x="701" y="0"/>
                  </a:moveTo>
                  <a:cubicBezTo>
                    <a:pt x="545" y="0"/>
                    <a:pt x="389" y="58"/>
                    <a:pt x="269" y="169"/>
                  </a:cubicBezTo>
                  <a:cubicBezTo>
                    <a:pt x="19" y="400"/>
                    <a:pt x="1" y="784"/>
                    <a:pt x="232" y="1038"/>
                  </a:cubicBezTo>
                  <a:cubicBezTo>
                    <a:pt x="481" y="1287"/>
                    <a:pt x="1539" y="1518"/>
                    <a:pt x="1539" y="1518"/>
                  </a:cubicBezTo>
                  <a:cubicBezTo>
                    <a:pt x="1539" y="1518"/>
                    <a:pt x="1387" y="460"/>
                    <a:pt x="1156" y="206"/>
                  </a:cubicBezTo>
                  <a:cubicBezTo>
                    <a:pt x="1036" y="67"/>
                    <a:pt x="869" y="0"/>
                    <a:pt x="70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97998" y="1731006"/>
              <a:ext cx="42144" cy="53584"/>
            </a:xfrm>
            <a:custGeom>
              <a:avLst/>
              <a:gdLst/>
              <a:ahLst/>
              <a:cxnLst/>
              <a:rect l="l" t="t" r="r" b="b"/>
              <a:pathLst>
                <a:path w="1503" h="1911" extrusionOk="0">
                  <a:moveTo>
                    <a:pt x="1193" y="0"/>
                  </a:moveTo>
                  <a:cubicBezTo>
                    <a:pt x="1193" y="0"/>
                    <a:pt x="250" y="675"/>
                    <a:pt x="134" y="1022"/>
                  </a:cubicBezTo>
                  <a:cubicBezTo>
                    <a:pt x="0" y="1368"/>
                    <a:pt x="195" y="1752"/>
                    <a:pt x="541" y="1867"/>
                  </a:cubicBezTo>
                  <a:cubicBezTo>
                    <a:pt x="617" y="1897"/>
                    <a:pt x="695" y="1910"/>
                    <a:pt x="771" y="1910"/>
                  </a:cubicBezTo>
                  <a:cubicBezTo>
                    <a:pt x="1043" y="1910"/>
                    <a:pt x="1297" y="1736"/>
                    <a:pt x="1387" y="1465"/>
                  </a:cubicBezTo>
                  <a:cubicBezTo>
                    <a:pt x="1502" y="1119"/>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96605" y="1944138"/>
              <a:ext cx="25432" cy="31517"/>
            </a:xfrm>
            <a:custGeom>
              <a:avLst/>
              <a:gdLst/>
              <a:ahLst/>
              <a:cxnLst/>
              <a:rect l="l" t="t" r="r" b="b"/>
              <a:pathLst>
                <a:path w="907" h="1124" extrusionOk="0">
                  <a:moveTo>
                    <a:pt x="448" y="1"/>
                  </a:moveTo>
                  <a:cubicBezTo>
                    <a:pt x="305" y="1"/>
                    <a:pt x="167" y="84"/>
                    <a:pt x="98" y="236"/>
                  </a:cubicBezTo>
                  <a:cubicBezTo>
                    <a:pt x="1" y="430"/>
                    <a:pt x="98" y="1123"/>
                    <a:pt x="98" y="1123"/>
                  </a:cubicBezTo>
                  <a:cubicBezTo>
                    <a:pt x="98" y="1123"/>
                    <a:pt x="712" y="777"/>
                    <a:pt x="809" y="582"/>
                  </a:cubicBezTo>
                  <a:cubicBezTo>
                    <a:pt x="906" y="388"/>
                    <a:pt x="828" y="139"/>
                    <a:pt x="620" y="42"/>
                  </a:cubicBezTo>
                  <a:cubicBezTo>
                    <a:pt x="564" y="14"/>
                    <a:pt x="506" y="1"/>
                    <a:pt x="44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87296" y="2000891"/>
              <a:ext cx="23217" cy="27255"/>
            </a:xfrm>
            <a:custGeom>
              <a:avLst/>
              <a:gdLst/>
              <a:ahLst/>
              <a:cxnLst/>
              <a:rect l="l" t="t" r="r" b="b"/>
              <a:pathLst>
                <a:path w="828" h="972" extrusionOk="0">
                  <a:moveTo>
                    <a:pt x="749" y="0"/>
                  </a:moveTo>
                  <a:lnTo>
                    <a:pt x="749" y="0"/>
                  </a:lnTo>
                  <a:cubicBezTo>
                    <a:pt x="748" y="0"/>
                    <a:pt x="189" y="273"/>
                    <a:pt x="92" y="444"/>
                  </a:cubicBezTo>
                  <a:cubicBezTo>
                    <a:pt x="0" y="619"/>
                    <a:pt x="55" y="850"/>
                    <a:pt x="231" y="924"/>
                  </a:cubicBezTo>
                  <a:cubicBezTo>
                    <a:pt x="287" y="956"/>
                    <a:pt x="350" y="972"/>
                    <a:pt x="413" y="972"/>
                  </a:cubicBezTo>
                  <a:cubicBezTo>
                    <a:pt x="540" y="972"/>
                    <a:pt x="665" y="908"/>
                    <a:pt x="730" y="790"/>
                  </a:cubicBezTo>
                  <a:cubicBezTo>
                    <a:pt x="827" y="619"/>
                    <a:pt x="749" y="0"/>
                    <a:pt x="749"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769696" y="1889208"/>
              <a:ext cx="17273" cy="21479"/>
            </a:xfrm>
            <a:custGeom>
              <a:avLst/>
              <a:gdLst/>
              <a:ahLst/>
              <a:cxnLst/>
              <a:rect l="l" t="t" r="r" b="b"/>
              <a:pathLst>
                <a:path w="616" h="766" extrusionOk="0">
                  <a:moveTo>
                    <a:pt x="560" y="0"/>
                  </a:moveTo>
                  <a:cubicBezTo>
                    <a:pt x="560" y="0"/>
                    <a:pt x="135" y="231"/>
                    <a:pt x="56" y="365"/>
                  </a:cubicBezTo>
                  <a:cubicBezTo>
                    <a:pt x="1" y="481"/>
                    <a:pt x="38" y="656"/>
                    <a:pt x="172" y="730"/>
                  </a:cubicBezTo>
                  <a:cubicBezTo>
                    <a:pt x="214" y="754"/>
                    <a:pt x="259" y="765"/>
                    <a:pt x="304" y="765"/>
                  </a:cubicBezTo>
                  <a:cubicBezTo>
                    <a:pt x="404" y="765"/>
                    <a:pt x="500" y="708"/>
                    <a:pt x="541" y="615"/>
                  </a:cubicBezTo>
                  <a:cubicBezTo>
                    <a:pt x="615" y="481"/>
                    <a:pt x="560" y="0"/>
                    <a:pt x="560"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811279" y="1925856"/>
              <a:ext cx="11833" cy="12870"/>
            </a:xfrm>
            <a:custGeom>
              <a:avLst/>
              <a:gdLst/>
              <a:ahLst/>
              <a:cxnLst/>
              <a:rect l="l" t="t" r="r" b="b"/>
              <a:pathLst>
                <a:path w="422" h="459" extrusionOk="0">
                  <a:moveTo>
                    <a:pt x="1" y="1"/>
                  </a:moveTo>
                  <a:cubicBezTo>
                    <a:pt x="1" y="1"/>
                    <a:pt x="19" y="310"/>
                    <a:pt x="75" y="389"/>
                  </a:cubicBezTo>
                  <a:cubicBezTo>
                    <a:pt x="111" y="434"/>
                    <a:pt x="168" y="458"/>
                    <a:pt x="225" y="458"/>
                  </a:cubicBezTo>
                  <a:cubicBezTo>
                    <a:pt x="261" y="458"/>
                    <a:pt x="298" y="448"/>
                    <a:pt x="329" y="426"/>
                  </a:cubicBezTo>
                  <a:cubicBezTo>
                    <a:pt x="403" y="347"/>
                    <a:pt x="421" y="232"/>
                    <a:pt x="366" y="158"/>
                  </a:cubicBezTo>
                  <a:cubicBezTo>
                    <a:pt x="287" y="79"/>
                    <a:pt x="1" y="1"/>
                    <a:pt x="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842516" y="1991806"/>
              <a:ext cx="44331" cy="36845"/>
            </a:xfrm>
            <a:custGeom>
              <a:avLst/>
              <a:gdLst/>
              <a:ahLst/>
              <a:cxnLst/>
              <a:rect l="l" t="t" r="r" b="b"/>
              <a:pathLst>
                <a:path w="1581" h="1314" extrusionOk="0">
                  <a:moveTo>
                    <a:pt x="1" y="1"/>
                  </a:moveTo>
                  <a:cubicBezTo>
                    <a:pt x="1" y="1"/>
                    <a:pt x="310" y="980"/>
                    <a:pt x="560" y="1193"/>
                  </a:cubicBezTo>
                  <a:cubicBezTo>
                    <a:pt x="663" y="1273"/>
                    <a:pt x="787" y="1313"/>
                    <a:pt x="912" y="1313"/>
                  </a:cubicBezTo>
                  <a:cubicBezTo>
                    <a:pt x="1088" y="1313"/>
                    <a:pt x="1265" y="1234"/>
                    <a:pt x="1387" y="1077"/>
                  </a:cubicBezTo>
                  <a:cubicBezTo>
                    <a:pt x="1581" y="828"/>
                    <a:pt x="1544" y="463"/>
                    <a:pt x="1271" y="269"/>
                  </a:cubicBezTo>
                  <a:cubicBezTo>
                    <a:pt x="1022" y="56"/>
                    <a:pt x="1" y="1"/>
                    <a:pt x="1"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79015" y="1888675"/>
              <a:ext cx="28657" cy="23582"/>
            </a:xfrm>
            <a:custGeom>
              <a:avLst/>
              <a:gdLst/>
              <a:ahLst/>
              <a:cxnLst/>
              <a:rect l="l" t="t" r="r" b="b"/>
              <a:pathLst>
                <a:path w="1022" h="841" extrusionOk="0">
                  <a:moveTo>
                    <a:pt x="0" y="1"/>
                  </a:moveTo>
                  <a:cubicBezTo>
                    <a:pt x="0" y="1"/>
                    <a:pt x="194" y="634"/>
                    <a:pt x="365" y="768"/>
                  </a:cubicBezTo>
                  <a:cubicBezTo>
                    <a:pt x="429" y="816"/>
                    <a:pt x="511" y="841"/>
                    <a:pt x="593" y="841"/>
                  </a:cubicBezTo>
                  <a:cubicBezTo>
                    <a:pt x="706" y="841"/>
                    <a:pt x="820" y="793"/>
                    <a:pt x="888" y="694"/>
                  </a:cubicBezTo>
                  <a:cubicBezTo>
                    <a:pt x="1022" y="537"/>
                    <a:pt x="1003" y="287"/>
                    <a:pt x="827" y="172"/>
                  </a:cubicBezTo>
                  <a:cubicBezTo>
                    <a:pt x="657" y="38"/>
                    <a:pt x="0" y="1"/>
                    <a:pt x="0"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375566" y="1981403"/>
              <a:ext cx="66511" cy="43939"/>
            </a:xfrm>
            <a:custGeom>
              <a:avLst/>
              <a:gdLst/>
              <a:ahLst/>
              <a:cxnLst/>
              <a:rect l="l" t="t" r="r" b="b"/>
              <a:pathLst>
                <a:path w="2372" h="1567" extrusionOk="0">
                  <a:moveTo>
                    <a:pt x="790" y="1"/>
                  </a:moveTo>
                  <a:cubicBezTo>
                    <a:pt x="778" y="1"/>
                    <a:pt x="766" y="1"/>
                    <a:pt x="754" y="2"/>
                  </a:cubicBezTo>
                  <a:cubicBezTo>
                    <a:pt x="329" y="25"/>
                    <a:pt x="1" y="409"/>
                    <a:pt x="43" y="834"/>
                  </a:cubicBezTo>
                  <a:cubicBezTo>
                    <a:pt x="78" y="1250"/>
                    <a:pt x="408" y="1567"/>
                    <a:pt x="820" y="1567"/>
                  </a:cubicBezTo>
                  <a:cubicBezTo>
                    <a:pt x="843" y="1567"/>
                    <a:pt x="865" y="1566"/>
                    <a:pt x="888" y="1564"/>
                  </a:cubicBezTo>
                  <a:cubicBezTo>
                    <a:pt x="1313" y="1527"/>
                    <a:pt x="2371" y="658"/>
                    <a:pt x="2371" y="658"/>
                  </a:cubicBezTo>
                  <a:cubicBezTo>
                    <a:pt x="2371" y="658"/>
                    <a:pt x="1258" y="1"/>
                    <a:pt x="790"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063593" y="1967440"/>
              <a:ext cx="35134" cy="48369"/>
            </a:xfrm>
            <a:custGeom>
              <a:avLst/>
              <a:gdLst/>
              <a:ahLst/>
              <a:cxnLst/>
              <a:rect l="l" t="t" r="r" b="b"/>
              <a:pathLst>
                <a:path w="1253" h="1725" extrusionOk="0">
                  <a:moveTo>
                    <a:pt x="828" y="1"/>
                  </a:moveTo>
                  <a:cubicBezTo>
                    <a:pt x="828" y="1"/>
                    <a:pt x="116" y="713"/>
                    <a:pt x="56" y="1041"/>
                  </a:cubicBezTo>
                  <a:cubicBezTo>
                    <a:pt x="1" y="1350"/>
                    <a:pt x="213" y="1655"/>
                    <a:pt x="541" y="1715"/>
                  </a:cubicBezTo>
                  <a:cubicBezTo>
                    <a:pt x="574" y="1721"/>
                    <a:pt x="607" y="1724"/>
                    <a:pt x="640" y="1724"/>
                  </a:cubicBezTo>
                  <a:cubicBezTo>
                    <a:pt x="910" y="1724"/>
                    <a:pt x="1162" y="1527"/>
                    <a:pt x="1211" y="1235"/>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716196" y="1999293"/>
              <a:ext cx="33592" cy="22208"/>
            </a:xfrm>
            <a:custGeom>
              <a:avLst/>
              <a:gdLst/>
              <a:ahLst/>
              <a:cxnLst/>
              <a:rect l="l" t="t" r="r" b="b"/>
              <a:pathLst>
                <a:path w="1198" h="792" extrusionOk="0">
                  <a:moveTo>
                    <a:pt x="423" y="1"/>
                  </a:moveTo>
                  <a:cubicBezTo>
                    <a:pt x="417" y="1"/>
                    <a:pt x="412" y="1"/>
                    <a:pt x="407" y="2"/>
                  </a:cubicBezTo>
                  <a:cubicBezTo>
                    <a:pt x="176" y="2"/>
                    <a:pt x="0" y="173"/>
                    <a:pt x="24" y="404"/>
                  </a:cubicBezTo>
                  <a:cubicBezTo>
                    <a:pt x="24" y="616"/>
                    <a:pt x="195" y="792"/>
                    <a:pt x="426" y="792"/>
                  </a:cubicBezTo>
                  <a:cubicBezTo>
                    <a:pt x="638" y="773"/>
                    <a:pt x="1197" y="367"/>
                    <a:pt x="1197" y="367"/>
                  </a:cubicBezTo>
                  <a:cubicBezTo>
                    <a:pt x="1197" y="367"/>
                    <a:pt x="646" y="1"/>
                    <a:pt x="42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27701" y="1955018"/>
              <a:ext cx="35667" cy="48369"/>
            </a:xfrm>
            <a:custGeom>
              <a:avLst/>
              <a:gdLst/>
              <a:ahLst/>
              <a:cxnLst/>
              <a:rect l="l" t="t" r="r" b="b"/>
              <a:pathLst>
                <a:path w="1272" h="1725" extrusionOk="0">
                  <a:moveTo>
                    <a:pt x="828" y="0"/>
                  </a:moveTo>
                  <a:cubicBezTo>
                    <a:pt x="828" y="0"/>
                    <a:pt x="116" y="712"/>
                    <a:pt x="61" y="1040"/>
                  </a:cubicBezTo>
                  <a:cubicBezTo>
                    <a:pt x="1" y="1350"/>
                    <a:pt x="213" y="1659"/>
                    <a:pt x="541" y="1715"/>
                  </a:cubicBezTo>
                  <a:cubicBezTo>
                    <a:pt x="576" y="1721"/>
                    <a:pt x="611" y="1725"/>
                    <a:pt x="645" y="1725"/>
                  </a:cubicBezTo>
                  <a:cubicBezTo>
                    <a:pt x="913" y="1725"/>
                    <a:pt x="1163" y="1525"/>
                    <a:pt x="1216" y="1234"/>
                  </a:cubicBezTo>
                  <a:cubicBezTo>
                    <a:pt x="1271" y="924"/>
                    <a:pt x="828" y="0"/>
                    <a:pt x="82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61125" y="1851354"/>
              <a:ext cx="14160" cy="19039"/>
            </a:xfrm>
            <a:custGeom>
              <a:avLst/>
              <a:gdLst/>
              <a:ahLst/>
              <a:cxnLst/>
              <a:rect l="l" t="t" r="r" b="b"/>
              <a:pathLst>
                <a:path w="505" h="679" extrusionOk="0">
                  <a:moveTo>
                    <a:pt x="329" y="1"/>
                  </a:moveTo>
                  <a:cubicBezTo>
                    <a:pt x="329" y="1"/>
                    <a:pt x="61" y="292"/>
                    <a:pt x="24" y="408"/>
                  </a:cubicBezTo>
                  <a:cubicBezTo>
                    <a:pt x="1" y="542"/>
                    <a:pt x="98" y="657"/>
                    <a:pt x="213" y="676"/>
                  </a:cubicBezTo>
                  <a:cubicBezTo>
                    <a:pt x="227" y="677"/>
                    <a:pt x="240" y="678"/>
                    <a:pt x="253" y="678"/>
                  </a:cubicBezTo>
                  <a:cubicBezTo>
                    <a:pt x="370" y="678"/>
                    <a:pt x="465" y="606"/>
                    <a:pt x="486" y="481"/>
                  </a:cubicBezTo>
                  <a:cubicBezTo>
                    <a:pt x="504" y="366"/>
                    <a:pt x="329" y="1"/>
                    <a:pt x="329"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757452" y="1691105"/>
              <a:ext cx="38359" cy="49350"/>
            </a:xfrm>
            <a:custGeom>
              <a:avLst/>
              <a:gdLst/>
              <a:ahLst/>
              <a:cxnLst/>
              <a:rect l="l" t="t" r="r" b="b"/>
              <a:pathLst>
                <a:path w="1368" h="1760" extrusionOk="0">
                  <a:moveTo>
                    <a:pt x="1021" y="0"/>
                  </a:moveTo>
                  <a:cubicBezTo>
                    <a:pt x="1021" y="0"/>
                    <a:pt x="194" y="675"/>
                    <a:pt x="97" y="980"/>
                  </a:cubicBezTo>
                  <a:cubicBezTo>
                    <a:pt x="0" y="1308"/>
                    <a:pt x="194" y="1636"/>
                    <a:pt x="522" y="1733"/>
                  </a:cubicBezTo>
                  <a:cubicBezTo>
                    <a:pt x="580" y="1751"/>
                    <a:pt x="639" y="1760"/>
                    <a:pt x="697" y="1760"/>
                  </a:cubicBezTo>
                  <a:cubicBezTo>
                    <a:pt x="952" y="1760"/>
                    <a:pt x="1196" y="1594"/>
                    <a:pt x="1271" y="1326"/>
                  </a:cubicBezTo>
                  <a:cubicBezTo>
                    <a:pt x="1368" y="1021"/>
                    <a:pt x="1021" y="0"/>
                    <a:pt x="102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86062" y="1893470"/>
              <a:ext cx="28012" cy="34349"/>
            </a:xfrm>
            <a:custGeom>
              <a:avLst/>
              <a:gdLst/>
              <a:ahLst/>
              <a:cxnLst/>
              <a:rect l="l" t="t" r="r" b="b"/>
              <a:pathLst>
                <a:path w="999" h="1225" extrusionOk="0">
                  <a:moveTo>
                    <a:pt x="93" y="1"/>
                  </a:moveTo>
                  <a:cubicBezTo>
                    <a:pt x="93" y="1"/>
                    <a:pt x="0" y="772"/>
                    <a:pt x="93" y="985"/>
                  </a:cubicBezTo>
                  <a:cubicBezTo>
                    <a:pt x="174" y="1134"/>
                    <a:pt x="333" y="1224"/>
                    <a:pt x="494" y="1224"/>
                  </a:cubicBezTo>
                  <a:cubicBezTo>
                    <a:pt x="562" y="1224"/>
                    <a:pt x="630" y="1208"/>
                    <a:pt x="693" y="1174"/>
                  </a:cubicBezTo>
                  <a:cubicBezTo>
                    <a:pt x="924" y="1059"/>
                    <a:pt x="998" y="791"/>
                    <a:pt x="883" y="578"/>
                  </a:cubicBezTo>
                  <a:cubicBezTo>
                    <a:pt x="786" y="366"/>
                    <a:pt x="93" y="1"/>
                    <a:pt x="9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05924" y="1834726"/>
              <a:ext cx="100439" cy="66202"/>
            </a:xfrm>
            <a:custGeom>
              <a:avLst/>
              <a:gdLst/>
              <a:ahLst/>
              <a:cxnLst/>
              <a:rect l="l" t="t" r="r" b="b"/>
              <a:pathLst>
                <a:path w="3582" h="2361" extrusionOk="0">
                  <a:moveTo>
                    <a:pt x="1202" y="0"/>
                  </a:moveTo>
                  <a:cubicBezTo>
                    <a:pt x="1134" y="0"/>
                    <a:pt x="1074" y="5"/>
                    <a:pt x="1022" y="16"/>
                  </a:cubicBezTo>
                  <a:cubicBezTo>
                    <a:pt x="389" y="173"/>
                    <a:pt x="0" y="806"/>
                    <a:pt x="158" y="1444"/>
                  </a:cubicBezTo>
                  <a:cubicBezTo>
                    <a:pt x="288" y="1985"/>
                    <a:pt x="769" y="2360"/>
                    <a:pt x="1304" y="2360"/>
                  </a:cubicBezTo>
                  <a:cubicBezTo>
                    <a:pt x="1395" y="2360"/>
                    <a:pt x="1488" y="2350"/>
                    <a:pt x="1581" y="2327"/>
                  </a:cubicBezTo>
                  <a:cubicBezTo>
                    <a:pt x="2214" y="2174"/>
                    <a:pt x="3581" y="636"/>
                    <a:pt x="3581" y="636"/>
                  </a:cubicBezTo>
                  <a:cubicBezTo>
                    <a:pt x="3581" y="636"/>
                    <a:pt x="1960" y="0"/>
                    <a:pt x="12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2"/>
          <p:cNvGrpSpPr/>
          <p:nvPr/>
        </p:nvGrpSpPr>
        <p:grpSpPr>
          <a:xfrm>
            <a:off x="10369163" y="5303699"/>
            <a:ext cx="1509192" cy="1136692"/>
            <a:chOff x="174200" y="1152825"/>
            <a:chExt cx="1519525" cy="1144475"/>
          </a:xfrm>
        </p:grpSpPr>
        <p:sp>
          <p:nvSpPr>
            <p:cNvPr id="64" name="Google Shape;64;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 name="Google Shape;84;p2"/>
          <p:cNvGrpSpPr/>
          <p:nvPr/>
        </p:nvGrpSpPr>
        <p:grpSpPr>
          <a:xfrm>
            <a:off x="6321599" y="6083308"/>
            <a:ext cx="618548" cy="465877"/>
            <a:chOff x="174200" y="1152825"/>
            <a:chExt cx="1519525" cy="1144475"/>
          </a:xfrm>
        </p:grpSpPr>
        <p:sp>
          <p:nvSpPr>
            <p:cNvPr id="85" name="Google Shape;85;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2"/>
          <p:cNvGrpSpPr/>
          <p:nvPr/>
        </p:nvGrpSpPr>
        <p:grpSpPr>
          <a:xfrm>
            <a:off x="3399217" y="5026042"/>
            <a:ext cx="618548" cy="465877"/>
            <a:chOff x="174200" y="1152825"/>
            <a:chExt cx="1519525" cy="1144475"/>
          </a:xfrm>
        </p:grpSpPr>
        <p:sp>
          <p:nvSpPr>
            <p:cNvPr id="106" name="Google Shape;106;p2"/>
            <p:cNvSpPr/>
            <p:nvPr/>
          </p:nvSpPr>
          <p:spPr>
            <a:xfrm>
              <a:off x="177800" y="1152825"/>
              <a:ext cx="1515925" cy="1144475"/>
            </a:xfrm>
            <a:custGeom>
              <a:avLst/>
              <a:gdLst/>
              <a:ahLst/>
              <a:cxnLst/>
              <a:rect l="l" t="t" r="r" b="b"/>
              <a:pathLst>
                <a:path w="60637" h="45779" extrusionOk="0">
                  <a:moveTo>
                    <a:pt x="38109" y="1"/>
                  </a:moveTo>
                  <a:cubicBezTo>
                    <a:pt x="36661" y="1"/>
                    <a:pt x="35336" y="408"/>
                    <a:pt x="34387" y="1394"/>
                  </a:cubicBezTo>
                  <a:cubicBezTo>
                    <a:pt x="33487" y="2294"/>
                    <a:pt x="32875" y="3806"/>
                    <a:pt x="32407" y="5319"/>
                  </a:cubicBezTo>
                  <a:cubicBezTo>
                    <a:pt x="31218" y="10108"/>
                    <a:pt x="31687" y="16553"/>
                    <a:pt x="31687" y="17597"/>
                  </a:cubicBezTo>
                  <a:cubicBezTo>
                    <a:pt x="31362" y="14320"/>
                    <a:pt x="29274" y="6795"/>
                    <a:pt x="27186" y="3050"/>
                  </a:cubicBezTo>
                  <a:cubicBezTo>
                    <a:pt x="26430" y="2006"/>
                    <a:pt x="25817" y="1250"/>
                    <a:pt x="25061" y="962"/>
                  </a:cubicBezTo>
                  <a:cubicBezTo>
                    <a:pt x="24764" y="863"/>
                    <a:pt x="24360" y="814"/>
                    <a:pt x="23879" y="814"/>
                  </a:cubicBezTo>
                  <a:cubicBezTo>
                    <a:pt x="19993" y="814"/>
                    <a:pt x="11135" y="3984"/>
                    <a:pt x="13827" y="9207"/>
                  </a:cubicBezTo>
                  <a:cubicBezTo>
                    <a:pt x="14115" y="9819"/>
                    <a:pt x="14403" y="10396"/>
                    <a:pt x="14727" y="10864"/>
                  </a:cubicBezTo>
                  <a:cubicBezTo>
                    <a:pt x="18004" y="15653"/>
                    <a:pt x="24917" y="19865"/>
                    <a:pt x="26430" y="20766"/>
                  </a:cubicBezTo>
                  <a:cubicBezTo>
                    <a:pt x="24629" y="19865"/>
                    <a:pt x="15916" y="15220"/>
                    <a:pt x="10983" y="14752"/>
                  </a:cubicBezTo>
                  <a:lnTo>
                    <a:pt x="9326" y="14752"/>
                  </a:lnTo>
                  <a:cubicBezTo>
                    <a:pt x="4681" y="15509"/>
                    <a:pt x="1" y="21666"/>
                    <a:pt x="3601" y="26311"/>
                  </a:cubicBezTo>
                  <a:cubicBezTo>
                    <a:pt x="3781" y="26455"/>
                    <a:pt x="3925" y="26743"/>
                    <a:pt x="4069" y="26923"/>
                  </a:cubicBezTo>
                  <a:cubicBezTo>
                    <a:pt x="6212" y="29134"/>
                    <a:pt x="10125" y="29713"/>
                    <a:pt x="13637" y="29713"/>
                  </a:cubicBezTo>
                  <a:cubicBezTo>
                    <a:pt x="17503" y="29713"/>
                    <a:pt x="20884" y="29011"/>
                    <a:pt x="20884" y="29011"/>
                  </a:cubicBezTo>
                  <a:lnTo>
                    <a:pt x="20884" y="29011"/>
                  </a:lnTo>
                  <a:cubicBezTo>
                    <a:pt x="20416" y="29299"/>
                    <a:pt x="9614" y="35312"/>
                    <a:pt x="12315" y="40857"/>
                  </a:cubicBezTo>
                  <a:cubicBezTo>
                    <a:pt x="12459" y="41145"/>
                    <a:pt x="12603" y="41325"/>
                    <a:pt x="12783" y="41613"/>
                  </a:cubicBezTo>
                  <a:cubicBezTo>
                    <a:pt x="14796" y="44372"/>
                    <a:pt x="20231" y="45779"/>
                    <a:pt x="25444" y="45779"/>
                  </a:cubicBezTo>
                  <a:cubicBezTo>
                    <a:pt x="29555" y="45779"/>
                    <a:pt x="33527" y="44904"/>
                    <a:pt x="35575" y="43126"/>
                  </a:cubicBezTo>
                  <a:cubicBezTo>
                    <a:pt x="37232" y="41613"/>
                    <a:pt x="38132" y="39525"/>
                    <a:pt x="38564" y="37257"/>
                  </a:cubicBezTo>
                  <a:cubicBezTo>
                    <a:pt x="39320" y="33368"/>
                    <a:pt x="38420" y="29299"/>
                    <a:pt x="38420" y="29299"/>
                  </a:cubicBezTo>
                  <a:lnTo>
                    <a:pt x="38420" y="29299"/>
                  </a:lnTo>
                  <a:cubicBezTo>
                    <a:pt x="41732" y="30811"/>
                    <a:pt x="44577" y="31568"/>
                    <a:pt x="47277" y="31712"/>
                  </a:cubicBezTo>
                  <a:cubicBezTo>
                    <a:pt x="47536" y="31722"/>
                    <a:pt x="47791" y="31727"/>
                    <a:pt x="48044" y="31727"/>
                  </a:cubicBezTo>
                  <a:cubicBezTo>
                    <a:pt x="51457" y="31727"/>
                    <a:pt x="54377" y="30821"/>
                    <a:pt x="56891" y="29011"/>
                  </a:cubicBezTo>
                  <a:cubicBezTo>
                    <a:pt x="60312" y="26599"/>
                    <a:pt x="60636" y="20153"/>
                    <a:pt x="58224" y="16409"/>
                  </a:cubicBezTo>
                  <a:cubicBezTo>
                    <a:pt x="57791" y="15653"/>
                    <a:pt x="57179" y="15040"/>
                    <a:pt x="56567" y="14608"/>
                  </a:cubicBezTo>
                  <a:cubicBezTo>
                    <a:pt x="55991" y="14140"/>
                    <a:pt x="55379" y="13852"/>
                    <a:pt x="54623" y="13708"/>
                  </a:cubicBezTo>
                  <a:cubicBezTo>
                    <a:pt x="54056" y="13554"/>
                    <a:pt x="53442" y="13484"/>
                    <a:pt x="52797" y="13484"/>
                  </a:cubicBezTo>
                  <a:cubicBezTo>
                    <a:pt x="47124" y="13484"/>
                    <a:pt x="38984" y="18851"/>
                    <a:pt x="38564" y="19109"/>
                  </a:cubicBezTo>
                  <a:cubicBezTo>
                    <a:pt x="38888" y="18821"/>
                    <a:pt x="46377" y="11152"/>
                    <a:pt x="47566" y="7119"/>
                  </a:cubicBezTo>
                  <a:cubicBezTo>
                    <a:pt x="47566" y="6795"/>
                    <a:pt x="47710" y="6507"/>
                    <a:pt x="47710" y="6219"/>
                  </a:cubicBezTo>
                  <a:cubicBezTo>
                    <a:pt x="47710" y="3531"/>
                    <a:pt x="42373" y="1"/>
                    <a:pt x="3810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359725" y="1518025"/>
              <a:ext cx="333975" cy="427975"/>
            </a:xfrm>
            <a:custGeom>
              <a:avLst/>
              <a:gdLst/>
              <a:ahLst/>
              <a:cxnLst/>
              <a:rect l="l" t="t" r="r" b="b"/>
              <a:pathLst>
                <a:path w="13359" h="17119" extrusionOk="0">
                  <a:moveTo>
                    <a:pt x="9290" y="0"/>
                  </a:moveTo>
                  <a:cubicBezTo>
                    <a:pt x="10947" y="1657"/>
                    <a:pt x="11847" y="4213"/>
                    <a:pt x="11559" y="6590"/>
                  </a:cubicBezTo>
                  <a:cubicBezTo>
                    <a:pt x="11415" y="10190"/>
                    <a:pt x="9002" y="13503"/>
                    <a:pt x="5834" y="15303"/>
                  </a:cubicBezTo>
                  <a:cubicBezTo>
                    <a:pt x="4033" y="16347"/>
                    <a:pt x="2089" y="16960"/>
                    <a:pt x="0" y="17104"/>
                  </a:cubicBezTo>
                  <a:cubicBezTo>
                    <a:pt x="259" y="17114"/>
                    <a:pt x="514" y="17119"/>
                    <a:pt x="767" y="17119"/>
                  </a:cubicBezTo>
                  <a:cubicBezTo>
                    <a:pt x="4180" y="17119"/>
                    <a:pt x="7100" y="16213"/>
                    <a:pt x="9614" y="14403"/>
                  </a:cubicBezTo>
                  <a:cubicBezTo>
                    <a:pt x="13035" y="11991"/>
                    <a:pt x="13359" y="5545"/>
                    <a:pt x="10947" y="1801"/>
                  </a:cubicBezTo>
                  <a:cubicBezTo>
                    <a:pt x="10514" y="1045"/>
                    <a:pt x="9902" y="432"/>
                    <a:pt x="92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97350" y="2084225"/>
              <a:ext cx="644550" cy="213075"/>
            </a:xfrm>
            <a:custGeom>
              <a:avLst/>
              <a:gdLst/>
              <a:ahLst/>
              <a:cxnLst/>
              <a:rect l="l" t="t" r="r" b="b"/>
              <a:pathLst>
                <a:path w="25782" h="8523" extrusionOk="0">
                  <a:moveTo>
                    <a:pt x="25782" y="1"/>
                  </a:moveTo>
                  <a:cubicBezTo>
                    <a:pt x="23981" y="2989"/>
                    <a:pt x="20993" y="5258"/>
                    <a:pt x="17680" y="6302"/>
                  </a:cubicBezTo>
                  <a:cubicBezTo>
                    <a:pt x="15892" y="6850"/>
                    <a:pt x="14062" y="7081"/>
                    <a:pt x="12218" y="7081"/>
                  </a:cubicBezTo>
                  <a:cubicBezTo>
                    <a:pt x="8974" y="7081"/>
                    <a:pt x="5689" y="6366"/>
                    <a:pt x="2521" y="5402"/>
                  </a:cubicBezTo>
                  <a:cubicBezTo>
                    <a:pt x="1621" y="5114"/>
                    <a:pt x="721" y="4790"/>
                    <a:pt x="1" y="4357"/>
                  </a:cubicBezTo>
                  <a:lnTo>
                    <a:pt x="1" y="4357"/>
                  </a:lnTo>
                  <a:cubicBezTo>
                    <a:pt x="2014" y="7116"/>
                    <a:pt x="7449" y="8523"/>
                    <a:pt x="12662" y="8523"/>
                  </a:cubicBezTo>
                  <a:cubicBezTo>
                    <a:pt x="16773" y="8523"/>
                    <a:pt x="20745" y="7648"/>
                    <a:pt x="22793" y="5870"/>
                  </a:cubicBezTo>
                  <a:cubicBezTo>
                    <a:pt x="24450" y="4357"/>
                    <a:pt x="25350" y="2269"/>
                    <a:pt x="2578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74200" y="1521625"/>
              <a:ext cx="278175" cy="288975"/>
            </a:xfrm>
            <a:custGeom>
              <a:avLst/>
              <a:gdLst/>
              <a:ahLst/>
              <a:cxnLst/>
              <a:rect l="l" t="t" r="r" b="b"/>
              <a:pathLst>
                <a:path w="11127" h="11559" extrusionOk="0">
                  <a:moveTo>
                    <a:pt x="9470" y="0"/>
                  </a:moveTo>
                  <a:cubicBezTo>
                    <a:pt x="4825" y="757"/>
                    <a:pt x="1" y="6914"/>
                    <a:pt x="3745" y="11559"/>
                  </a:cubicBezTo>
                  <a:cubicBezTo>
                    <a:pt x="3169" y="8714"/>
                    <a:pt x="3925" y="5401"/>
                    <a:pt x="5870" y="3169"/>
                  </a:cubicBezTo>
                  <a:cubicBezTo>
                    <a:pt x="7202" y="1513"/>
                    <a:pt x="9002" y="468"/>
                    <a:pt x="1112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56175" y="1173175"/>
              <a:ext cx="401275" cy="251250"/>
            </a:xfrm>
            <a:custGeom>
              <a:avLst/>
              <a:gdLst/>
              <a:ahLst/>
              <a:cxnLst/>
              <a:rect l="l" t="t" r="r" b="b"/>
              <a:pathLst>
                <a:path w="16051" h="10050" extrusionOk="0">
                  <a:moveTo>
                    <a:pt x="12744" y="0"/>
                  </a:moveTo>
                  <a:cubicBezTo>
                    <a:pt x="8858" y="0"/>
                    <a:pt x="0" y="3170"/>
                    <a:pt x="2692" y="8393"/>
                  </a:cubicBezTo>
                  <a:cubicBezTo>
                    <a:pt x="2980" y="9005"/>
                    <a:pt x="3268" y="9582"/>
                    <a:pt x="3592" y="10050"/>
                  </a:cubicBezTo>
                  <a:cubicBezTo>
                    <a:pt x="3124" y="8681"/>
                    <a:pt x="3124" y="7025"/>
                    <a:pt x="3736" y="5693"/>
                  </a:cubicBezTo>
                  <a:cubicBezTo>
                    <a:pt x="4781" y="3280"/>
                    <a:pt x="7049" y="1804"/>
                    <a:pt x="9425" y="1192"/>
                  </a:cubicBezTo>
                  <a:cubicBezTo>
                    <a:pt x="10123" y="1080"/>
                    <a:pt x="10842" y="1012"/>
                    <a:pt x="11558" y="1012"/>
                  </a:cubicBezTo>
                  <a:cubicBezTo>
                    <a:pt x="12689" y="1012"/>
                    <a:pt x="13812" y="1183"/>
                    <a:pt x="14826" y="1624"/>
                  </a:cubicBezTo>
                  <a:cubicBezTo>
                    <a:pt x="15295" y="1804"/>
                    <a:pt x="15583" y="2092"/>
                    <a:pt x="16051" y="2236"/>
                  </a:cubicBezTo>
                  <a:cubicBezTo>
                    <a:pt x="15295" y="1192"/>
                    <a:pt x="14682" y="292"/>
                    <a:pt x="13926" y="148"/>
                  </a:cubicBezTo>
                  <a:cubicBezTo>
                    <a:pt x="13629" y="49"/>
                    <a:pt x="13225" y="0"/>
                    <a:pt x="1274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987950" y="1152825"/>
              <a:ext cx="382600" cy="177975"/>
            </a:xfrm>
            <a:custGeom>
              <a:avLst/>
              <a:gdLst/>
              <a:ahLst/>
              <a:cxnLst/>
              <a:rect l="l" t="t" r="r" b="b"/>
              <a:pathLst>
                <a:path w="15304" h="7119" extrusionOk="0">
                  <a:moveTo>
                    <a:pt x="5703" y="1"/>
                  </a:moveTo>
                  <a:cubicBezTo>
                    <a:pt x="4255" y="1"/>
                    <a:pt x="2930" y="408"/>
                    <a:pt x="1981" y="1394"/>
                  </a:cubicBezTo>
                  <a:cubicBezTo>
                    <a:pt x="1081" y="2294"/>
                    <a:pt x="469" y="3662"/>
                    <a:pt x="1" y="5319"/>
                  </a:cubicBezTo>
                  <a:cubicBezTo>
                    <a:pt x="1657" y="3194"/>
                    <a:pt x="4213" y="1718"/>
                    <a:pt x="6914" y="1718"/>
                  </a:cubicBezTo>
                  <a:cubicBezTo>
                    <a:pt x="10371" y="1718"/>
                    <a:pt x="13683" y="3950"/>
                    <a:pt x="15160" y="7119"/>
                  </a:cubicBezTo>
                  <a:cubicBezTo>
                    <a:pt x="15160" y="6795"/>
                    <a:pt x="15304" y="6507"/>
                    <a:pt x="15304" y="6219"/>
                  </a:cubicBezTo>
                  <a:cubicBezTo>
                    <a:pt x="15304" y="3531"/>
                    <a:pt x="9967" y="1"/>
                    <a:pt x="570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707100" y="1761975"/>
              <a:ext cx="318675" cy="359300"/>
            </a:xfrm>
            <a:custGeom>
              <a:avLst/>
              <a:gdLst/>
              <a:ahLst/>
              <a:cxnLst/>
              <a:rect l="l" t="t" r="r" b="b"/>
              <a:pathLst>
                <a:path w="12747" h="14372" extrusionOk="0">
                  <a:moveTo>
                    <a:pt x="10190" y="0"/>
                  </a:moveTo>
                  <a:cubicBezTo>
                    <a:pt x="7058" y="1477"/>
                    <a:pt x="4033" y="3457"/>
                    <a:pt x="1513" y="5833"/>
                  </a:cubicBezTo>
                  <a:cubicBezTo>
                    <a:pt x="757" y="6445"/>
                    <a:pt x="1" y="7490"/>
                    <a:pt x="433" y="8246"/>
                  </a:cubicBezTo>
                  <a:cubicBezTo>
                    <a:pt x="739" y="8646"/>
                    <a:pt x="1168" y="8846"/>
                    <a:pt x="1589" y="8846"/>
                  </a:cubicBezTo>
                  <a:cubicBezTo>
                    <a:pt x="1813" y="8846"/>
                    <a:pt x="2034" y="8790"/>
                    <a:pt x="2233" y="8678"/>
                  </a:cubicBezTo>
                  <a:cubicBezTo>
                    <a:pt x="2845" y="8534"/>
                    <a:pt x="3457" y="7958"/>
                    <a:pt x="3889" y="7490"/>
                  </a:cubicBezTo>
                  <a:cubicBezTo>
                    <a:pt x="5400" y="5717"/>
                    <a:pt x="6910" y="4063"/>
                    <a:pt x="8420" y="2421"/>
                  </a:cubicBezTo>
                  <a:lnTo>
                    <a:pt x="8420" y="2421"/>
                  </a:lnTo>
                  <a:cubicBezTo>
                    <a:pt x="6210" y="4886"/>
                    <a:pt x="4418" y="7845"/>
                    <a:pt x="3133" y="11090"/>
                  </a:cubicBezTo>
                  <a:cubicBezTo>
                    <a:pt x="2989" y="11558"/>
                    <a:pt x="2701" y="12135"/>
                    <a:pt x="2701" y="12747"/>
                  </a:cubicBezTo>
                  <a:cubicBezTo>
                    <a:pt x="2845" y="13359"/>
                    <a:pt x="3133" y="13935"/>
                    <a:pt x="3601" y="14259"/>
                  </a:cubicBezTo>
                  <a:cubicBezTo>
                    <a:pt x="3763" y="14337"/>
                    <a:pt x="3930" y="14371"/>
                    <a:pt x="4098" y="14371"/>
                  </a:cubicBezTo>
                  <a:cubicBezTo>
                    <a:pt x="4864" y="14371"/>
                    <a:pt x="5656" y="13655"/>
                    <a:pt x="6158" y="13035"/>
                  </a:cubicBezTo>
                  <a:cubicBezTo>
                    <a:pt x="7743" y="11215"/>
                    <a:pt x="8921" y="9084"/>
                    <a:pt x="9634" y="6818"/>
                  </a:cubicBezTo>
                  <a:lnTo>
                    <a:pt x="9634" y="6818"/>
                  </a:lnTo>
                  <a:cubicBezTo>
                    <a:pt x="9486" y="7913"/>
                    <a:pt x="9590" y="9084"/>
                    <a:pt x="9902" y="10190"/>
                  </a:cubicBezTo>
                  <a:cubicBezTo>
                    <a:pt x="10046" y="10802"/>
                    <a:pt x="10334" y="11558"/>
                    <a:pt x="11091" y="11702"/>
                  </a:cubicBezTo>
                  <a:cubicBezTo>
                    <a:pt x="11168" y="11721"/>
                    <a:pt x="11245" y="11729"/>
                    <a:pt x="11321" y="11729"/>
                  </a:cubicBezTo>
                  <a:cubicBezTo>
                    <a:pt x="11850" y="11729"/>
                    <a:pt x="12333" y="11324"/>
                    <a:pt x="12459" y="10946"/>
                  </a:cubicBezTo>
                  <a:cubicBezTo>
                    <a:pt x="12747" y="10334"/>
                    <a:pt x="12747" y="9758"/>
                    <a:pt x="12747" y="9146"/>
                  </a:cubicBezTo>
                  <a:cubicBezTo>
                    <a:pt x="12747" y="6157"/>
                    <a:pt x="12135" y="3133"/>
                    <a:pt x="1019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14300" y="1349400"/>
              <a:ext cx="281775" cy="412600"/>
            </a:xfrm>
            <a:custGeom>
              <a:avLst/>
              <a:gdLst/>
              <a:ahLst/>
              <a:cxnLst/>
              <a:rect l="l" t="t" r="r" b="b"/>
              <a:pathLst>
                <a:path w="11271" h="16504" extrusionOk="0">
                  <a:moveTo>
                    <a:pt x="1443" y="1"/>
                  </a:moveTo>
                  <a:cubicBezTo>
                    <a:pt x="1206" y="1"/>
                    <a:pt x="970" y="87"/>
                    <a:pt x="757" y="300"/>
                  </a:cubicBezTo>
                  <a:cubicBezTo>
                    <a:pt x="1" y="732"/>
                    <a:pt x="325" y="1956"/>
                    <a:pt x="613" y="2857"/>
                  </a:cubicBezTo>
                  <a:cubicBezTo>
                    <a:pt x="1945" y="5557"/>
                    <a:pt x="3601" y="8078"/>
                    <a:pt x="5726" y="10202"/>
                  </a:cubicBezTo>
                  <a:cubicBezTo>
                    <a:pt x="5114" y="10202"/>
                    <a:pt x="4645" y="9446"/>
                    <a:pt x="4213" y="8978"/>
                  </a:cubicBezTo>
                  <a:cubicBezTo>
                    <a:pt x="3963" y="8747"/>
                    <a:pt x="3589" y="8598"/>
                    <a:pt x="3251" y="8598"/>
                  </a:cubicBezTo>
                  <a:cubicBezTo>
                    <a:pt x="2957" y="8598"/>
                    <a:pt x="2691" y="8710"/>
                    <a:pt x="2557" y="8978"/>
                  </a:cubicBezTo>
                  <a:cubicBezTo>
                    <a:pt x="2269" y="9302"/>
                    <a:pt x="2701" y="9878"/>
                    <a:pt x="3025" y="10202"/>
                  </a:cubicBezTo>
                  <a:cubicBezTo>
                    <a:pt x="5258" y="12759"/>
                    <a:pt x="7958" y="14847"/>
                    <a:pt x="10803" y="16503"/>
                  </a:cubicBezTo>
                  <a:cubicBezTo>
                    <a:pt x="11271" y="12759"/>
                    <a:pt x="10046" y="9302"/>
                    <a:pt x="8246" y="6133"/>
                  </a:cubicBezTo>
                  <a:cubicBezTo>
                    <a:pt x="8102" y="5845"/>
                    <a:pt x="7958" y="5557"/>
                    <a:pt x="7670" y="5557"/>
                  </a:cubicBezTo>
                  <a:cubicBezTo>
                    <a:pt x="7580" y="5531"/>
                    <a:pt x="7494" y="5518"/>
                    <a:pt x="7412" y="5518"/>
                  </a:cubicBezTo>
                  <a:cubicBezTo>
                    <a:pt x="6940" y="5518"/>
                    <a:pt x="6626" y="5935"/>
                    <a:pt x="6626" y="6457"/>
                  </a:cubicBezTo>
                  <a:cubicBezTo>
                    <a:pt x="6446" y="6889"/>
                    <a:pt x="6770" y="7502"/>
                    <a:pt x="7058" y="7934"/>
                  </a:cubicBezTo>
                  <a:cubicBezTo>
                    <a:pt x="7202" y="8402"/>
                    <a:pt x="7526" y="8834"/>
                    <a:pt x="7526" y="9302"/>
                  </a:cubicBezTo>
                  <a:cubicBezTo>
                    <a:pt x="6446" y="6601"/>
                    <a:pt x="5114" y="3901"/>
                    <a:pt x="3457" y="1488"/>
                  </a:cubicBezTo>
                  <a:cubicBezTo>
                    <a:pt x="3169" y="1056"/>
                    <a:pt x="2701" y="588"/>
                    <a:pt x="2269" y="300"/>
                  </a:cubicBezTo>
                  <a:cubicBezTo>
                    <a:pt x="2014" y="124"/>
                    <a:pt x="1727" y="1"/>
                    <a:pt x="144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987950" y="1325100"/>
              <a:ext cx="214275" cy="433300"/>
            </a:xfrm>
            <a:custGeom>
              <a:avLst/>
              <a:gdLst/>
              <a:ahLst/>
              <a:cxnLst/>
              <a:rect l="l" t="t" r="r" b="b"/>
              <a:pathLst>
                <a:path w="8571" h="17332" extrusionOk="0">
                  <a:moveTo>
                    <a:pt x="7478" y="1"/>
                  </a:moveTo>
                  <a:cubicBezTo>
                    <a:pt x="6859" y="1"/>
                    <a:pt x="6188" y="523"/>
                    <a:pt x="5870" y="948"/>
                  </a:cubicBezTo>
                  <a:cubicBezTo>
                    <a:pt x="4439" y="2822"/>
                    <a:pt x="3427" y="4922"/>
                    <a:pt x="2804" y="7186"/>
                  </a:cubicBezTo>
                  <a:lnTo>
                    <a:pt x="2804" y="7186"/>
                  </a:lnTo>
                  <a:cubicBezTo>
                    <a:pt x="2758" y="6892"/>
                    <a:pt x="2432" y="6673"/>
                    <a:pt x="2125" y="6673"/>
                  </a:cubicBezTo>
                  <a:cubicBezTo>
                    <a:pt x="2063" y="6654"/>
                    <a:pt x="2001" y="6645"/>
                    <a:pt x="1940" y="6645"/>
                  </a:cubicBezTo>
                  <a:cubicBezTo>
                    <a:pt x="1544" y="6645"/>
                    <a:pt x="1182" y="7024"/>
                    <a:pt x="901" y="7429"/>
                  </a:cubicBezTo>
                  <a:cubicBezTo>
                    <a:pt x="757" y="7717"/>
                    <a:pt x="613" y="8329"/>
                    <a:pt x="613" y="8762"/>
                  </a:cubicBezTo>
                  <a:cubicBezTo>
                    <a:pt x="469" y="11606"/>
                    <a:pt x="181" y="14451"/>
                    <a:pt x="1" y="17331"/>
                  </a:cubicBezTo>
                  <a:cubicBezTo>
                    <a:pt x="3025" y="14451"/>
                    <a:pt x="5582" y="11174"/>
                    <a:pt x="8102" y="7861"/>
                  </a:cubicBezTo>
                  <a:cubicBezTo>
                    <a:pt x="8282" y="7573"/>
                    <a:pt x="8570" y="7249"/>
                    <a:pt x="8282" y="6961"/>
                  </a:cubicBezTo>
                  <a:cubicBezTo>
                    <a:pt x="8166" y="6742"/>
                    <a:pt x="8018" y="6661"/>
                    <a:pt x="7854" y="6661"/>
                  </a:cubicBezTo>
                  <a:cubicBezTo>
                    <a:pt x="7559" y="6661"/>
                    <a:pt x="7214" y="6920"/>
                    <a:pt x="6914" y="7105"/>
                  </a:cubicBezTo>
                  <a:cubicBezTo>
                    <a:pt x="6158" y="8005"/>
                    <a:pt x="5402" y="8762"/>
                    <a:pt x="4682" y="9518"/>
                  </a:cubicBezTo>
                  <a:cubicBezTo>
                    <a:pt x="6482" y="7249"/>
                    <a:pt x="7814" y="4729"/>
                    <a:pt x="8426" y="1848"/>
                  </a:cubicBezTo>
                  <a:cubicBezTo>
                    <a:pt x="8570" y="1272"/>
                    <a:pt x="8570" y="516"/>
                    <a:pt x="8102" y="228"/>
                  </a:cubicBezTo>
                  <a:cubicBezTo>
                    <a:pt x="7913" y="67"/>
                    <a:pt x="7699" y="1"/>
                    <a:pt x="747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508175" y="1675550"/>
              <a:ext cx="479800" cy="163525"/>
            </a:xfrm>
            <a:custGeom>
              <a:avLst/>
              <a:gdLst/>
              <a:ahLst/>
              <a:cxnLst/>
              <a:rect l="l" t="t" r="r" b="b"/>
              <a:pathLst>
                <a:path w="19192" h="6541" extrusionOk="0">
                  <a:moveTo>
                    <a:pt x="11270" y="1"/>
                  </a:moveTo>
                  <a:cubicBezTo>
                    <a:pt x="10802" y="145"/>
                    <a:pt x="10190" y="613"/>
                    <a:pt x="10370" y="1045"/>
                  </a:cubicBezTo>
                  <a:cubicBezTo>
                    <a:pt x="10370" y="1415"/>
                    <a:pt x="10586" y="1638"/>
                    <a:pt x="10890" y="1787"/>
                  </a:cubicBezTo>
                  <a:lnTo>
                    <a:pt x="10890" y="1787"/>
                  </a:lnTo>
                  <a:cubicBezTo>
                    <a:pt x="8117" y="1062"/>
                    <a:pt x="5323" y="613"/>
                    <a:pt x="2557" y="613"/>
                  </a:cubicBezTo>
                  <a:cubicBezTo>
                    <a:pt x="2088" y="613"/>
                    <a:pt x="1512" y="613"/>
                    <a:pt x="1044" y="901"/>
                  </a:cubicBezTo>
                  <a:cubicBezTo>
                    <a:pt x="612" y="1045"/>
                    <a:pt x="144" y="1513"/>
                    <a:pt x="144" y="2089"/>
                  </a:cubicBezTo>
                  <a:cubicBezTo>
                    <a:pt x="0" y="2989"/>
                    <a:pt x="1368" y="3601"/>
                    <a:pt x="2268" y="3745"/>
                  </a:cubicBezTo>
                  <a:cubicBezTo>
                    <a:pt x="4213" y="4033"/>
                    <a:pt x="6013" y="4213"/>
                    <a:pt x="7958" y="4213"/>
                  </a:cubicBezTo>
                  <a:cubicBezTo>
                    <a:pt x="7489" y="4501"/>
                    <a:pt x="6913" y="4501"/>
                    <a:pt x="6301" y="4501"/>
                  </a:cubicBezTo>
                  <a:cubicBezTo>
                    <a:pt x="5869" y="4501"/>
                    <a:pt x="5257" y="4501"/>
                    <a:pt x="4789" y="4789"/>
                  </a:cubicBezTo>
                  <a:cubicBezTo>
                    <a:pt x="4357" y="5114"/>
                    <a:pt x="4069" y="5834"/>
                    <a:pt x="4501" y="6302"/>
                  </a:cubicBezTo>
                  <a:cubicBezTo>
                    <a:pt x="4670" y="6470"/>
                    <a:pt x="4900" y="6540"/>
                    <a:pt x="5149" y="6540"/>
                  </a:cubicBezTo>
                  <a:cubicBezTo>
                    <a:pt x="5325" y="6540"/>
                    <a:pt x="5510" y="6505"/>
                    <a:pt x="5689" y="6446"/>
                  </a:cubicBezTo>
                  <a:cubicBezTo>
                    <a:pt x="10370" y="6014"/>
                    <a:pt x="14871" y="4934"/>
                    <a:pt x="19192" y="3133"/>
                  </a:cubicBezTo>
                  <a:cubicBezTo>
                    <a:pt x="17103" y="2233"/>
                    <a:pt x="15015" y="1333"/>
                    <a:pt x="12746" y="433"/>
                  </a:cubicBezTo>
                  <a:cubicBezTo>
                    <a:pt x="12314" y="145"/>
                    <a:pt x="11846" y="1"/>
                    <a:pt x="1127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969950" y="1606125"/>
              <a:ext cx="476225" cy="211675"/>
            </a:xfrm>
            <a:custGeom>
              <a:avLst/>
              <a:gdLst/>
              <a:ahLst/>
              <a:cxnLst/>
              <a:rect l="l" t="t" r="r" b="b"/>
              <a:pathLst>
                <a:path w="19049" h="8467" extrusionOk="0">
                  <a:moveTo>
                    <a:pt x="14234" y="1"/>
                  </a:moveTo>
                  <a:cubicBezTo>
                    <a:pt x="13101" y="1"/>
                    <a:pt x="11891" y="477"/>
                    <a:pt x="10803" y="977"/>
                  </a:cubicBezTo>
                  <a:cubicBezTo>
                    <a:pt x="7202" y="2490"/>
                    <a:pt x="3601" y="3966"/>
                    <a:pt x="1" y="5622"/>
                  </a:cubicBezTo>
                  <a:cubicBezTo>
                    <a:pt x="3133" y="7422"/>
                    <a:pt x="7022" y="8323"/>
                    <a:pt x="10947" y="8467"/>
                  </a:cubicBezTo>
                  <a:cubicBezTo>
                    <a:pt x="11379" y="8467"/>
                    <a:pt x="11703" y="8467"/>
                    <a:pt x="11991" y="8323"/>
                  </a:cubicBezTo>
                  <a:cubicBezTo>
                    <a:pt x="12423" y="7891"/>
                    <a:pt x="12279" y="7278"/>
                    <a:pt x="11847" y="6990"/>
                  </a:cubicBezTo>
                  <a:cubicBezTo>
                    <a:pt x="11379" y="6666"/>
                    <a:pt x="10803" y="6666"/>
                    <a:pt x="10190" y="6666"/>
                  </a:cubicBezTo>
                  <a:cubicBezTo>
                    <a:pt x="12423" y="6666"/>
                    <a:pt x="14835" y="6378"/>
                    <a:pt x="16924" y="5478"/>
                  </a:cubicBezTo>
                  <a:cubicBezTo>
                    <a:pt x="17536" y="5334"/>
                    <a:pt x="18004" y="5010"/>
                    <a:pt x="18436" y="4722"/>
                  </a:cubicBezTo>
                  <a:cubicBezTo>
                    <a:pt x="18724" y="4290"/>
                    <a:pt x="19048" y="3822"/>
                    <a:pt x="18904" y="3390"/>
                  </a:cubicBezTo>
                  <a:cubicBezTo>
                    <a:pt x="18580" y="2778"/>
                    <a:pt x="17824" y="2634"/>
                    <a:pt x="17104" y="2634"/>
                  </a:cubicBezTo>
                  <a:cubicBezTo>
                    <a:pt x="16797" y="2609"/>
                    <a:pt x="16481" y="2597"/>
                    <a:pt x="16159" y="2597"/>
                  </a:cubicBezTo>
                  <a:cubicBezTo>
                    <a:pt x="14589" y="2597"/>
                    <a:pt x="12872" y="2882"/>
                    <a:pt x="11379" y="3390"/>
                  </a:cubicBezTo>
                  <a:cubicBezTo>
                    <a:pt x="12603" y="2778"/>
                    <a:pt x="13791" y="2165"/>
                    <a:pt x="14979" y="1409"/>
                  </a:cubicBezTo>
                  <a:cubicBezTo>
                    <a:pt x="15303" y="1265"/>
                    <a:pt x="15736" y="977"/>
                    <a:pt x="15591" y="509"/>
                  </a:cubicBezTo>
                  <a:cubicBezTo>
                    <a:pt x="15591" y="221"/>
                    <a:pt x="15303" y="77"/>
                    <a:pt x="14979" y="77"/>
                  </a:cubicBezTo>
                  <a:cubicBezTo>
                    <a:pt x="14736" y="24"/>
                    <a:pt x="14487" y="1"/>
                    <a:pt x="1423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807925" y="1589125"/>
              <a:ext cx="172850" cy="164775"/>
            </a:xfrm>
            <a:custGeom>
              <a:avLst/>
              <a:gdLst/>
              <a:ahLst/>
              <a:cxnLst/>
              <a:rect l="l" t="t" r="r" b="b"/>
              <a:pathLst>
                <a:path w="6914" h="6591" extrusionOk="0">
                  <a:moveTo>
                    <a:pt x="612" y="1"/>
                  </a:moveTo>
                  <a:lnTo>
                    <a:pt x="0" y="289"/>
                  </a:lnTo>
                  <a:cubicBezTo>
                    <a:pt x="180" y="613"/>
                    <a:pt x="2413" y="5402"/>
                    <a:pt x="6770" y="6590"/>
                  </a:cubicBezTo>
                  <a:lnTo>
                    <a:pt x="6914" y="5870"/>
                  </a:lnTo>
                  <a:cubicBezTo>
                    <a:pt x="2881" y="4790"/>
                    <a:pt x="612"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85425" y="1551325"/>
              <a:ext cx="49525" cy="53800"/>
            </a:xfrm>
            <a:custGeom>
              <a:avLst/>
              <a:gdLst/>
              <a:ahLst/>
              <a:cxnLst/>
              <a:rect l="l" t="t" r="r" b="b"/>
              <a:pathLst>
                <a:path w="1981" h="2152" extrusionOk="0">
                  <a:moveTo>
                    <a:pt x="1080" y="1"/>
                  </a:moveTo>
                  <a:cubicBezTo>
                    <a:pt x="468" y="1"/>
                    <a:pt x="0" y="469"/>
                    <a:pt x="0" y="901"/>
                  </a:cubicBezTo>
                  <a:cubicBezTo>
                    <a:pt x="0" y="1513"/>
                    <a:pt x="468" y="2125"/>
                    <a:pt x="900" y="2125"/>
                  </a:cubicBezTo>
                  <a:cubicBezTo>
                    <a:pt x="976" y="2143"/>
                    <a:pt x="1047" y="2151"/>
                    <a:pt x="1113" y="2151"/>
                  </a:cubicBezTo>
                  <a:cubicBezTo>
                    <a:pt x="1579" y="2151"/>
                    <a:pt x="1800" y="1730"/>
                    <a:pt x="1800" y="1225"/>
                  </a:cubicBezTo>
                  <a:cubicBezTo>
                    <a:pt x="1981" y="613"/>
                    <a:pt x="1512" y="181"/>
                    <a:pt x="108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07100" y="1443300"/>
              <a:ext cx="292575" cy="312500"/>
            </a:xfrm>
            <a:custGeom>
              <a:avLst/>
              <a:gdLst/>
              <a:ahLst/>
              <a:cxnLst/>
              <a:rect l="l" t="t" r="r" b="b"/>
              <a:pathLst>
                <a:path w="11703" h="12500" extrusionOk="0">
                  <a:moveTo>
                    <a:pt x="3313" y="1"/>
                  </a:moveTo>
                  <a:lnTo>
                    <a:pt x="2701" y="433"/>
                  </a:lnTo>
                  <a:cubicBezTo>
                    <a:pt x="2845" y="577"/>
                    <a:pt x="6590" y="6878"/>
                    <a:pt x="10334" y="10335"/>
                  </a:cubicBezTo>
                  <a:cubicBezTo>
                    <a:pt x="10803" y="10947"/>
                    <a:pt x="11091" y="11235"/>
                    <a:pt x="10947" y="11379"/>
                  </a:cubicBezTo>
                  <a:cubicBezTo>
                    <a:pt x="10947" y="11523"/>
                    <a:pt x="10803" y="11703"/>
                    <a:pt x="10659" y="11703"/>
                  </a:cubicBezTo>
                  <a:cubicBezTo>
                    <a:pt x="10485" y="11745"/>
                    <a:pt x="10281" y="11766"/>
                    <a:pt x="10050" y="11766"/>
                  </a:cubicBezTo>
                  <a:cubicBezTo>
                    <a:pt x="7889" y="11766"/>
                    <a:pt x="3426" y="9929"/>
                    <a:pt x="433" y="6122"/>
                  </a:cubicBezTo>
                  <a:lnTo>
                    <a:pt x="1" y="6590"/>
                  </a:lnTo>
                  <a:cubicBezTo>
                    <a:pt x="3213" y="10734"/>
                    <a:pt x="7859" y="12499"/>
                    <a:pt x="10102" y="12499"/>
                  </a:cubicBezTo>
                  <a:cubicBezTo>
                    <a:pt x="10373" y="12499"/>
                    <a:pt x="10609" y="12474"/>
                    <a:pt x="10803" y="12423"/>
                  </a:cubicBezTo>
                  <a:lnTo>
                    <a:pt x="11091" y="12423"/>
                  </a:lnTo>
                  <a:cubicBezTo>
                    <a:pt x="11559" y="12135"/>
                    <a:pt x="11703" y="11847"/>
                    <a:pt x="11703" y="11703"/>
                  </a:cubicBezTo>
                  <a:cubicBezTo>
                    <a:pt x="11703" y="11091"/>
                    <a:pt x="11415" y="10479"/>
                    <a:pt x="10659" y="9903"/>
                  </a:cubicBezTo>
                  <a:cubicBezTo>
                    <a:pt x="7058" y="6446"/>
                    <a:pt x="3313" y="1"/>
                    <a:pt x="3313"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748500" y="1406300"/>
              <a:ext cx="48650" cy="50725"/>
            </a:xfrm>
            <a:custGeom>
              <a:avLst/>
              <a:gdLst/>
              <a:ahLst/>
              <a:cxnLst/>
              <a:rect l="l" t="t" r="r" b="b"/>
              <a:pathLst>
                <a:path w="1946" h="2029" extrusionOk="0">
                  <a:moveTo>
                    <a:pt x="941" y="0"/>
                  </a:moveTo>
                  <a:cubicBezTo>
                    <a:pt x="823" y="0"/>
                    <a:pt x="701" y="36"/>
                    <a:pt x="577" y="113"/>
                  </a:cubicBezTo>
                  <a:cubicBezTo>
                    <a:pt x="145" y="257"/>
                    <a:pt x="1" y="869"/>
                    <a:pt x="289" y="1481"/>
                  </a:cubicBezTo>
                  <a:cubicBezTo>
                    <a:pt x="497" y="1792"/>
                    <a:pt x="798" y="2029"/>
                    <a:pt x="1111" y="2029"/>
                  </a:cubicBezTo>
                  <a:cubicBezTo>
                    <a:pt x="1233" y="2029"/>
                    <a:pt x="1356" y="1993"/>
                    <a:pt x="1477" y="1913"/>
                  </a:cubicBezTo>
                  <a:cubicBezTo>
                    <a:pt x="1801" y="1769"/>
                    <a:pt x="1945" y="1157"/>
                    <a:pt x="1801" y="725"/>
                  </a:cubicBezTo>
                  <a:cubicBezTo>
                    <a:pt x="1563" y="275"/>
                    <a:pt x="1267" y="0"/>
                    <a:pt x="941"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684600" y="1563750"/>
              <a:ext cx="45025" cy="50725"/>
            </a:xfrm>
            <a:custGeom>
              <a:avLst/>
              <a:gdLst/>
              <a:ahLst/>
              <a:cxnLst/>
              <a:rect l="l" t="t" r="r" b="b"/>
              <a:pathLst>
                <a:path w="1801" h="2029" extrusionOk="0">
                  <a:moveTo>
                    <a:pt x="811" y="1"/>
                  </a:moveTo>
                  <a:cubicBezTo>
                    <a:pt x="688" y="1"/>
                    <a:pt x="562" y="36"/>
                    <a:pt x="432" y="116"/>
                  </a:cubicBezTo>
                  <a:cubicBezTo>
                    <a:pt x="0" y="260"/>
                    <a:pt x="0" y="872"/>
                    <a:pt x="144" y="1304"/>
                  </a:cubicBezTo>
                  <a:cubicBezTo>
                    <a:pt x="356" y="1754"/>
                    <a:pt x="665" y="2028"/>
                    <a:pt x="985" y="2028"/>
                  </a:cubicBezTo>
                  <a:cubicBezTo>
                    <a:pt x="1101" y="2028"/>
                    <a:pt x="1218" y="1993"/>
                    <a:pt x="1333" y="1916"/>
                  </a:cubicBezTo>
                  <a:cubicBezTo>
                    <a:pt x="1801" y="1772"/>
                    <a:pt x="1801" y="1160"/>
                    <a:pt x="1657" y="584"/>
                  </a:cubicBezTo>
                  <a:cubicBezTo>
                    <a:pt x="1422" y="245"/>
                    <a:pt x="1131" y="1"/>
                    <a:pt x="81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909650" y="1454100"/>
              <a:ext cx="97225" cy="273675"/>
            </a:xfrm>
            <a:custGeom>
              <a:avLst/>
              <a:gdLst/>
              <a:ahLst/>
              <a:cxnLst/>
              <a:rect l="l" t="t" r="r" b="b"/>
              <a:pathLst>
                <a:path w="3889" h="10947" extrusionOk="0">
                  <a:moveTo>
                    <a:pt x="612" y="1"/>
                  </a:moveTo>
                  <a:lnTo>
                    <a:pt x="0" y="289"/>
                  </a:lnTo>
                  <a:cubicBezTo>
                    <a:pt x="0" y="469"/>
                    <a:pt x="2413" y="5114"/>
                    <a:pt x="3133" y="10947"/>
                  </a:cubicBezTo>
                  <a:lnTo>
                    <a:pt x="3889" y="10947"/>
                  </a:lnTo>
                  <a:cubicBezTo>
                    <a:pt x="2989" y="4970"/>
                    <a:pt x="756" y="145"/>
                    <a:pt x="61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83525" y="1417500"/>
              <a:ext cx="52250" cy="52875"/>
            </a:xfrm>
            <a:custGeom>
              <a:avLst/>
              <a:gdLst/>
              <a:ahLst/>
              <a:cxnLst/>
              <a:rect l="l" t="t" r="r" b="b"/>
              <a:pathLst>
                <a:path w="2090" h="2115" extrusionOk="0">
                  <a:moveTo>
                    <a:pt x="999" y="1"/>
                  </a:moveTo>
                  <a:cubicBezTo>
                    <a:pt x="854" y="1"/>
                    <a:pt x="710" y="41"/>
                    <a:pt x="577" y="133"/>
                  </a:cubicBezTo>
                  <a:cubicBezTo>
                    <a:pt x="145" y="277"/>
                    <a:pt x="1" y="853"/>
                    <a:pt x="289" y="1465"/>
                  </a:cubicBezTo>
                  <a:cubicBezTo>
                    <a:pt x="526" y="1851"/>
                    <a:pt x="886" y="2114"/>
                    <a:pt x="1247" y="2114"/>
                  </a:cubicBezTo>
                  <a:cubicBezTo>
                    <a:pt x="1324" y="2114"/>
                    <a:pt x="1401" y="2102"/>
                    <a:pt x="1477" y="2077"/>
                  </a:cubicBezTo>
                  <a:cubicBezTo>
                    <a:pt x="1945" y="1753"/>
                    <a:pt x="2089" y="1177"/>
                    <a:pt x="1945" y="565"/>
                  </a:cubicBezTo>
                  <a:cubicBezTo>
                    <a:pt x="1739" y="255"/>
                    <a:pt x="1366" y="1"/>
                    <a:pt x="999"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973550" y="1420800"/>
              <a:ext cx="112550" cy="318700"/>
            </a:xfrm>
            <a:custGeom>
              <a:avLst/>
              <a:gdLst/>
              <a:ahLst/>
              <a:cxnLst/>
              <a:rect l="l" t="t" r="r" b="b"/>
              <a:pathLst>
                <a:path w="4502" h="12748" extrusionOk="0">
                  <a:moveTo>
                    <a:pt x="577" y="1"/>
                  </a:moveTo>
                  <a:lnTo>
                    <a:pt x="1" y="289"/>
                  </a:lnTo>
                  <a:cubicBezTo>
                    <a:pt x="3601" y="9903"/>
                    <a:pt x="577" y="11991"/>
                    <a:pt x="433" y="11991"/>
                  </a:cubicBezTo>
                  <a:lnTo>
                    <a:pt x="901" y="12747"/>
                  </a:lnTo>
                  <a:cubicBezTo>
                    <a:pt x="1045" y="12603"/>
                    <a:pt x="4501" y="10335"/>
                    <a:pt x="577"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947450" y="1380200"/>
              <a:ext cx="48625" cy="52725"/>
            </a:xfrm>
            <a:custGeom>
              <a:avLst/>
              <a:gdLst/>
              <a:ahLst/>
              <a:cxnLst/>
              <a:rect l="l" t="t" r="r" b="b"/>
              <a:pathLst>
                <a:path w="1945" h="2109" extrusionOk="0">
                  <a:moveTo>
                    <a:pt x="940" y="0"/>
                  </a:moveTo>
                  <a:cubicBezTo>
                    <a:pt x="822" y="0"/>
                    <a:pt x="701" y="36"/>
                    <a:pt x="576" y="112"/>
                  </a:cubicBezTo>
                  <a:cubicBezTo>
                    <a:pt x="144" y="400"/>
                    <a:pt x="0" y="1013"/>
                    <a:pt x="144" y="1445"/>
                  </a:cubicBezTo>
                  <a:cubicBezTo>
                    <a:pt x="365" y="1914"/>
                    <a:pt x="777" y="2108"/>
                    <a:pt x="1152" y="2108"/>
                  </a:cubicBezTo>
                  <a:cubicBezTo>
                    <a:pt x="1265" y="2108"/>
                    <a:pt x="1376" y="2090"/>
                    <a:pt x="1477" y="2057"/>
                  </a:cubicBezTo>
                  <a:cubicBezTo>
                    <a:pt x="1801" y="1769"/>
                    <a:pt x="1945" y="1157"/>
                    <a:pt x="1801" y="724"/>
                  </a:cubicBezTo>
                  <a:cubicBezTo>
                    <a:pt x="1563" y="275"/>
                    <a:pt x="1266" y="0"/>
                    <a:pt x="94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2"/>
          <p:cNvGrpSpPr/>
          <p:nvPr/>
        </p:nvGrpSpPr>
        <p:grpSpPr>
          <a:xfrm>
            <a:off x="347810" y="4467452"/>
            <a:ext cx="720997" cy="472835"/>
            <a:chOff x="2998925" y="1123600"/>
            <a:chExt cx="1154950" cy="757425"/>
          </a:xfrm>
        </p:grpSpPr>
        <p:sp>
          <p:nvSpPr>
            <p:cNvPr id="127" name="Google Shape;12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2"/>
          <p:cNvGrpSpPr/>
          <p:nvPr/>
        </p:nvGrpSpPr>
        <p:grpSpPr>
          <a:xfrm>
            <a:off x="167086" y="5322660"/>
            <a:ext cx="2209109" cy="1350709"/>
            <a:chOff x="3472050" y="3119850"/>
            <a:chExt cx="1762025" cy="1077350"/>
          </a:xfrm>
        </p:grpSpPr>
        <p:sp>
          <p:nvSpPr>
            <p:cNvPr id="142" name="Google Shape;142;p2"/>
            <p:cNvSpPr/>
            <p:nvPr/>
          </p:nvSpPr>
          <p:spPr>
            <a:xfrm>
              <a:off x="3835200" y="3168400"/>
              <a:ext cx="401500" cy="408325"/>
            </a:xfrm>
            <a:custGeom>
              <a:avLst/>
              <a:gdLst/>
              <a:ahLst/>
              <a:cxnLst/>
              <a:rect l="l" t="t" r="r" b="b"/>
              <a:pathLst>
                <a:path w="16060" h="16333" extrusionOk="0">
                  <a:moveTo>
                    <a:pt x="6983" y="0"/>
                  </a:moveTo>
                  <a:cubicBezTo>
                    <a:pt x="6445" y="0"/>
                    <a:pt x="5927" y="133"/>
                    <a:pt x="5545" y="454"/>
                  </a:cubicBezTo>
                  <a:cubicBezTo>
                    <a:pt x="4789" y="1210"/>
                    <a:pt x="4213" y="3154"/>
                    <a:pt x="3133" y="3587"/>
                  </a:cubicBezTo>
                  <a:cubicBezTo>
                    <a:pt x="2989" y="3635"/>
                    <a:pt x="2825" y="3651"/>
                    <a:pt x="2649" y="3651"/>
                  </a:cubicBezTo>
                  <a:cubicBezTo>
                    <a:pt x="2297" y="3651"/>
                    <a:pt x="1897" y="3587"/>
                    <a:pt x="1512" y="3587"/>
                  </a:cubicBezTo>
                  <a:cubicBezTo>
                    <a:pt x="1044" y="3587"/>
                    <a:pt x="288" y="3731"/>
                    <a:pt x="144" y="4199"/>
                  </a:cubicBezTo>
                  <a:cubicBezTo>
                    <a:pt x="0" y="4631"/>
                    <a:pt x="288" y="5243"/>
                    <a:pt x="612" y="5531"/>
                  </a:cubicBezTo>
                  <a:cubicBezTo>
                    <a:pt x="1044" y="5855"/>
                    <a:pt x="1512" y="5855"/>
                    <a:pt x="2089" y="5999"/>
                  </a:cubicBezTo>
                  <a:cubicBezTo>
                    <a:pt x="7202" y="7043"/>
                    <a:pt x="11702" y="11256"/>
                    <a:pt x="12891" y="16333"/>
                  </a:cubicBezTo>
                  <a:cubicBezTo>
                    <a:pt x="13791" y="15901"/>
                    <a:pt x="14547" y="15289"/>
                    <a:pt x="16059" y="14245"/>
                  </a:cubicBezTo>
                  <a:cubicBezTo>
                    <a:pt x="15591" y="8988"/>
                    <a:pt x="13935" y="4199"/>
                    <a:pt x="9002" y="598"/>
                  </a:cubicBezTo>
                  <a:cubicBezTo>
                    <a:pt x="8483" y="245"/>
                    <a:pt x="7714" y="0"/>
                    <a:pt x="698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43625" y="3345100"/>
              <a:ext cx="562625" cy="326150"/>
            </a:xfrm>
            <a:custGeom>
              <a:avLst/>
              <a:gdLst/>
              <a:ahLst/>
              <a:cxnLst/>
              <a:rect l="l" t="t" r="r" b="b"/>
              <a:pathLst>
                <a:path w="22505" h="13046" extrusionOk="0">
                  <a:moveTo>
                    <a:pt x="11879" y="0"/>
                  </a:moveTo>
                  <a:cubicBezTo>
                    <a:pt x="11288" y="0"/>
                    <a:pt x="10520" y="207"/>
                    <a:pt x="9470" y="731"/>
                  </a:cubicBezTo>
                  <a:cubicBezTo>
                    <a:pt x="7382" y="1776"/>
                    <a:pt x="3025" y="5088"/>
                    <a:pt x="1" y="9445"/>
                  </a:cubicBezTo>
                  <a:cubicBezTo>
                    <a:pt x="325" y="10921"/>
                    <a:pt x="1081" y="11533"/>
                    <a:pt x="1981" y="13046"/>
                  </a:cubicBezTo>
                  <a:cubicBezTo>
                    <a:pt x="5622" y="11564"/>
                    <a:pt x="9578" y="10836"/>
                    <a:pt x="13568" y="10836"/>
                  </a:cubicBezTo>
                  <a:cubicBezTo>
                    <a:pt x="15300" y="10836"/>
                    <a:pt x="17038" y="10973"/>
                    <a:pt x="18760" y="11245"/>
                  </a:cubicBezTo>
                  <a:cubicBezTo>
                    <a:pt x="19215" y="11299"/>
                    <a:pt x="19684" y="11352"/>
                    <a:pt x="20134" y="11352"/>
                  </a:cubicBezTo>
                  <a:cubicBezTo>
                    <a:pt x="20894" y="11352"/>
                    <a:pt x="21597" y="11199"/>
                    <a:pt x="22073" y="10633"/>
                  </a:cubicBezTo>
                  <a:cubicBezTo>
                    <a:pt x="22505" y="10165"/>
                    <a:pt x="22505" y="9445"/>
                    <a:pt x="22361" y="8833"/>
                  </a:cubicBezTo>
                  <a:cubicBezTo>
                    <a:pt x="21929" y="7033"/>
                    <a:pt x="20416" y="5520"/>
                    <a:pt x="18616" y="4764"/>
                  </a:cubicBezTo>
                  <a:cubicBezTo>
                    <a:pt x="17104" y="4332"/>
                    <a:pt x="15628" y="3288"/>
                    <a:pt x="14583" y="2064"/>
                  </a:cubicBezTo>
                  <a:cubicBezTo>
                    <a:pt x="13716" y="1222"/>
                    <a:pt x="13318" y="0"/>
                    <a:pt x="1187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405000" y="3723300"/>
              <a:ext cx="506825" cy="431775"/>
            </a:xfrm>
            <a:custGeom>
              <a:avLst/>
              <a:gdLst/>
              <a:ahLst/>
              <a:cxnLst/>
              <a:rect l="l" t="t" r="r" b="b"/>
              <a:pathLst>
                <a:path w="20273" h="17271" extrusionOk="0">
                  <a:moveTo>
                    <a:pt x="2873" y="0"/>
                  </a:moveTo>
                  <a:cubicBezTo>
                    <a:pt x="1913" y="0"/>
                    <a:pt x="952" y="94"/>
                    <a:pt x="1" y="294"/>
                  </a:cubicBezTo>
                  <a:cubicBezTo>
                    <a:pt x="145" y="438"/>
                    <a:pt x="145" y="1050"/>
                    <a:pt x="469" y="1518"/>
                  </a:cubicBezTo>
                  <a:cubicBezTo>
                    <a:pt x="613" y="1950"/>
                    <a:pt x="1045" y="2238"/>
                    <a:pt x="1369" y="2563"/>
                  </a:cubicBezTo>
                  <a:cubicBezTo>
                    <a:pt x="4069" y="5407"/>
                    <a:pt x="6158" y="8864"/>
                    <a:pt x="7202" y="12608"/>
                  </a:cubicBezTo>
                  <a:cubicBezTo>
                    <a:pt x="7526" y="13653"/>
                    <a:pt x="7670" y="14697"/>
                    <a:pt x="8246" y="15597"/>
                  </a:cubicBezTo>
                  <a:cubicBezTo>
                    <a:pt x="8808" y="16555"/>
                    <a:pt x="9733" y="17271"/>
                    <a:pt x="10689" y="17271"/>
                  </a:cubicBezTo>
                  <a:cubicBezTo>
                    <a:pt x="10775" y="17271"/>
                    <a:pt x="10861" y="17265"/>
                    <a:pt x="10947" y="17253"/>
                  </a:cubicBezTo>
                  <a:cubicBezTo>
                    <a:pt x="12315" y="17109"/>
                    <a:pt x="13215" y="15741"/>
                    <a:pt x="14403" y="15165"/>
                  </a:cubicBezTo>
                  <a:cubicBezTo>
                    <a:pt x="15303" y="14697"/>
                    <a:pt x="16348" y="14553"/>
                    <a:pt x="17248" y="14409"/>
                  </a:cubicBezTo>
                  <a:cubicBezTo>
                    <a:pt x="18148" y="14265"/>
                    <a:pt x="19228" y="13797"/>
                    <a:pt x="19660" y="13041"/>
                  </a:cubicBezTo>
                  <a:cubicBezTo>
                    <a:pt x="20272" y="11852"/>
                    <a:pt x="19516" y="10340"/>
                    <a:pt x="18760" y="9296"/>
                  </a:cubicBezTo>
                  <a:cubicBezTo>
                    <a:pt x="16528" y="6307"/>
                    <a:pt x="13827" y="3751"/>
                    <a:pt x="10659" y="1950"/>
                  </a:cubicBezTo>
                  <a:cubicBezTo>
                    <a:pt x="8221" y="732"/>
                    <a:pt x="5549" y="0"/>
                    <a:pt x="287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561550" y="3581175"/>
              <a:ext cx="675150" cy="346400"/>
            </a:xfrm>
            <a:custGeom>
              <a:avLst/>
              <a:gdLst/>
              <a:ahLst/>
              <a:cxnLst/>
              <a:rect l="l" t="t" r="r" b="b"/>
              <a:pathLst>
                <a:path w="27006" h="13856" extrusionOk="0">
                  <a:moveTo>
                    <a:pt x="12994" y="1"/>
                  </a:moveTo>
                  <a:cubicBezTo>
                    <a:pt x="9388" y="1"/>
                    <a:pt x="5701" y="563"/>
                    <a:pt x="2557" y="1946"/>
                  </a:cubicBezTo>
                  <a:cubicBezTo>
                    <a:pt x="1332" y="2378"/>
                    <a:pt x="0" y="3279"/>
                    <a:pt x="288" y="4503"/>
                  </a:cubicBezTo>
                  <a:cubicBezTo>
                    <a:pt x="576" y="5979"/>
                    <a:pt x="2377" y="6123"/>
                    <a:pt x="3601" y="6879"/>
                  </a:cubicBezTo>
                  <a:cubicBezTo>
                    <a:pt x="4933" y="7779"/>
                    <a:pt x="5401" y="9580"/>
                    <a:pt x="5977" y="11092"/>
                  </a:cubicBezTo>
                  <a:cubicBezTo>
                    <a:pt x="6577" y="12292"/>
                    <a:pt x="7835" y="13855"/>
                    <a:pt x="9013" y="13855"/>
                  </a:cubicBezTo>
                  <a:cubicBezTo>
                    <a:pt x="9319" y="13855"/>
                    <a:pt x="9620" y="13750"/>
                    <a:pt x="9902" y="13505"/>
                  </a:cubicBezTo>
                  <a:cubicBezTo>
                    <a:pt x="16959" y="8248"/>
                    <a:pt x="20560" y="6447"/>
                    <a:pt x="26861" y="5979"/>
                  </a:cubicBezTo>
                  <a:cubicBezTo>
                    <a:pt x="27005" y="4323"/>
                    <a:pt x="25961" y="1946"/>
                    <a:pt x="24449" y="1946"/>
                  </a:cubicBezTo>
                  <a:cubicBezTo>
                    <a:pt x="21439" y="793"/>
                    <a:pt x="17273" y="1"/>
                    <a:pt x="1299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4120550" y="3119850"/>
              <a:ext cx="693150" cy="487500"/>
            </a:xfrm>
            <a:custGeom>
              <a:avLst/>
              <a:gdLst/>
              <a:ahLst/>
              <a:cxnLst/>
              <a:rect l="l" t="t" r="r" b="b"/>
              <a:pathLst>
                <a:path w="27726" h="19500" extrusionOk="0">
                  <a:moveTo>
                    <a:pt x="3574" y="1"/>
                  </a:moveTo>
                  <a:cubicBezTo>
                    <a:pt x="3134" y="1"/>
                    <a:pt x="2685" y="81"/>
                    <a:pt x="2233" y="272"/>
                  </a:cubicBezTo>
                  <a:cubicBezTo>
                    <a:pt x="576" y="1028"/>
                    <a:pt x="0" y="3296"/>
                    <a:pt x="432" y="5096"/>
                  </a:cubicBezTo>
                  <a:cubicBezTo>
                    <a:pt x="720" y="6897"/>
                    <a:pt x="3421" y="11542"/>
                    <a:pt x="3277" y="15574"/>
                  </a:cubicBezTo>
                  <a:cubicBezTo>
                    <a:pt x="7490" y="17087"/>
                    <a:pt x="13791" y="17555"/>
                    <a:pt x="16635" y="19499"/>
                  </a:cubicBezTo>
                  <a:cubicBezTo>
                    <a:pt x="21424" y="11974"/>
                    <a:pt x="23549" y="11542"/>
                    <a:pt x="25493" y="8985"/>
                  </a:cubicBezTo>
                  <a:cubicBezTo>
                    <a:pt x="27726" y="5853"/>
                    <a:pt x="25349" y="4196"/>
                    <a:pt x="22181" y="3440"/>
                  </a:cubicBezTo>
                  <a:cubicBezTo>
                    <a:pt x="21088" y="3129"/>
                    <a:pt x="19982" y="3033"/>
                    <a:pt x="18873" y="3033"/>
                  </a:cubicBezTo>
                  <a:cubicBezTo>
                    <a:pt x="17061" y="3033"/>
                    <a:pt x="15238" y="3290"/>
                    <a:pt x="13442" y="3290"/>
                  </a:cubicBezTo>
                  <a:cubicBezTo>
                    <a:pt x="12136" y="3290"/>
                    <a:pt x="10843" y="3154"/>
                    <a:pt x="9578" y="2684"/>
                  </a:cubicBezTo>
                  <a:cubicBezTo>
                    <a:pt x="8390" y="2072"/>
                    <a:pt x="7346" y="1352"/>
                    <a:pt x="6122" y="740"/>
                  </a:cubicBezTo>
                  <a:cubicBezTo>
                    <a:pt x="5326" y="330"/>
                    <a:pt x="4466" y="1"/>
                    <a:pt x="3574"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4233075" y="3246300"/>
              <a:ext cx="374500" cy="316025"/>
            </a:xfrm>
            <a:custGeom>
              <a:avLst/>
              <a:gdLst/>
              <a:ahLst/>
              <a:cxnLst/>
              <a:rect l="l" t="t" r="r" b="b"/>
              <a:pathLst>
                <a:path w="14980" h="12641" extrusionOk="0">
                  <a:moveTo>
                    <a:pt x="7037" y="1"/>
                  </a:moveTo>
                  <a:cubicBezTo>
                    <a:pt x="6584" y="1"/>
                    <a:pt x="6244" y="259"/>
                    <a:pt x="5977" y="615"/>
                  </a:cubicBezTo>
                  <a:cubicBezTo>
                    <a:pt x="5689" y="1083"/>
                    <a:pt x="5545" y="1515"/>
                    <a:pt x="5401" y="1983"/>
                  </a:cubicBezTo>
                  <a:cubicBezTo>
                    <a:pt x="5077" y="3171"/>
                    <a:pt x="4933" y="4215"/>
                    <a:pt x="4645" y="5295"/>
                  </a:cubicBezTo>
                  <a:cubicBezTo>
                    <a:pt x="4501" y="5728"/>
                    <a:pt x="4501" y="6340"/>
                    <a:pt x="4033" y="6628"/>
                  </a:cubicBezTo>
                  <a:cubicBezTo>
                    <a:pt x="3824" y="6966"/>
                    <a:pt x="3446" y="7211"/>
                    <a:pt x="3089" y="7211"/>
                  </a:cubicBezTo>
                  <a:cubicBezTo>
                    <a:pt x="2953" y="7211"/>
                    <a:pt x="2820" y="7175"/>
                    <a:pt x="2701" y="7096"/>
                  </a:cubicBezTo>
                  <a:cubicBezTo>
                    <a:pt x="2089" y="6772"/>
                    <a:pt x="1945" y="6016"/>
                    <a:pt x="1945" y="5295"/>
                  </a:cubicBezTo>
                  <a:cubicBezTo>
                    <a:pt x="1811" y="4728"/>
                    <a:pt x="1398" y="3912"/>
                    <a:pt x="736" y="3912"/>
                  </a:cubicBezTo>
                  <a:cubicBezTo>
                    <a:pt x="684" y="3912"/>
                    <a:pt x="631" y="3917"/>
                    <a:pt x="576" y="3927"/>
                  </a:cubicBezTo>
                  <a:cubicBezTo>
                    <a:pt x="0" y="4215"/>
                    <a:pt x="0" y="5115"/>
                    <a:pt x="144" y="5728"/>
                  </a:cubicBezTo>
                  <a:cubicBezTo>
                    <a:pt x="432" y="7384"/>
                    <a:pt x="900" y="9040"/>
                    <a:pt x="1188" y="10696"/>
                  </a:cubicBezTo>
                  <a:cubicBezTo>
                    <a:pt x="3133" y="10840"/>
                    <a:pt x="5545" y="11273"/>
                    <a:pt x="7490" y="12173"/>
                  </a:cubicBezTo>
                  <a:cubicBezTo>
                    <a:pt x="8102" y="12497"/>
                    <a:pt x="8534" y="12641"/>
                    <a:pt x="9146" y="12641"/>
                  </a:cubicBezTo>
                  <a:cubicBezTo>
                    <a:pt x="9578" y="12497"/>
                    <a:pt x="9902" y="12173"/>
                    <a:pt x="10190" y="11885"/>
                  </a:cubicBezTo>
                  <a:cubicBezTo>
                    <a:pt x="11378" y="10516"/>
                    <a:pt x="12747" y="9328"/>
                    <a:pt x="14079" y="7996"/>
                  </a:cubicBezTo>
                  <a:cubicBezTo>
                    <a:pt x="14547" y="7528"/>
                    <a:pt x="14979" y="6772"/>
                    <a:pt x="14547" y="6340"/>
                  </a:cubicBezTo>
                  <a:cubicBezTo>
                    <a:pt x="14384" y="6177"/>
                    <a:pt x="14187" y="6110"/>
                    <a:pt x="13980" y="6110"/>
                  </a:cubicBezTo>
                  <a:cubicBezTo>
                    <a:pt x="13592" y="6110"/>
                    <a:pt x="13173" y="6346"/>
                    <a:pt x="12891" y="6628"/>
                  </a:cubicBezTo>
                  <a:cubicBezTo>
                    <a:pt x="12134" y="7240"/>
                    <a:pt x="11234" y="7996"/>
                    <a:pt x="10478" y="8572"/>
                  </a:cubicBezTo>
                  <a:cubicBezTo>
                    <a:pt x="10273" y="8802"/>
                    <a:pt x="9978" y="9015"/>
                    <a:pt x="9669" y="9015"/>
                  </a:cubicBezTo>
                  <a:cubicBezTo>
                    <a:pt x="9543" y="9015"/>
                    <a:pt x="9415" y="8979"/>
                    <a:pt x="9290" y="8896"/>
                  </a:cubicBezTo>
                  <a:cubicBezTo>
                    <a:pt x="9002" y="8572"/>
                    <a:pt x="9290" y="7996"/>
                    <a:pt x="9434" y="7528"/>
                  </a:cubicBezTo>
                  <a:cubicBezTo>
                    <a:pt x="10046" y="6628"/>
                    <a:pt x="10622" y="5872"/>
                    <a:pt x="11234" y="4971"/>
                  </a:cubicBezTo>
                  <a:cubicBezTo>
                    <a:pt x="11522" y="4395"/>
                    <a:pt x="11846" y="3495"/>
                    <a:pt x="11234" y="3027"/>
                  </a:cubicBezTo>
                  <a:cubicBezTo>
                    <a:pt x="11142" y="2983"/>
                    <a:pt x="11050" y="2964"/>
                    <a:pt x="10960" y="2964"/>
                  </a:cubicBezTo>
                  <a:cubicBezTo>
                    <a:pt x="10454" y="2964"/>
                    <a:pt x="9997" y="3582"/>
                    <a:pt x="9722" y="4071"/>
                  </a:cubicBezTo>
                  <a:cubicBezTo>
                    <a:pt x="9290" y="5115"/>
                    <a:pt x="8822" y="6016"/>
                    <a:pt x="8246" y="7096"/>
                  </a:cubicBezTo>
                  <a:cubicBezTo>
                    <a:pt x="8138" y="7418"/>
                    <a:pt x="7771" y="7840"/>
                    <a:pt x="7397" y="7840"/>
                  </a:cubicBezTo>
                  <a:cubicBezTo>
                    <a:pt x="7269" y="7840"/>
                    <a:pt x="7141" y="7791"/>
                    <a:pt x="7022" y="7672"/>
                  </a:cubicBezTo>
                  <a:cubicBezTo>
                    <a:pt x="6878" y="7528"/>
                    <a:pt x="6878" y="7240"/>
                    <a:pt x="7022" y="6916"/>
                  </a:cubicBezTo>
                  <a:cubicBezTo>
                    <a:pt x="7346" y="5439"/>
                    <a:pt x="7634" y="4071"/>
                    <a:pt x="8102" y="2595"/>
                  </a:cubicBezTo>
                  <a:cubicBezTo>
                    <a:pt x="8102" y="2127"/>
                    <a:pt x="8246" y="1695"/>
                    <a:pt x="8246" y="1083"/>
                  </a:cubicBezTo>
                  <a:cubicBezTo>
                    <a:pt x="8102" y="615"/>
                    <a:pt x="7778" y="182"/>
                    <a:pt x="7346" y="38"/>
                  </a:cubicBezTo>
                  <a:cubicBezTo>
                    <a:pt x="7237" y="13"/>
                    <a:pt x="7134" y="1"/>
                    <a:pt x="7037"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472050" y="3311325"/>
              <a:ext cx="738550" cy="344625"/>
            </a:xfrm>
            <a:custGeom>
              <a:avLst/>
              <a:gdLst/>
              <a:ahLst/>
              <a:cxnLst/>
              <a:rect l="l" t="t" r="r" b="b"/>
              <a:pathLst>
                <a:path w="29542" h="13785" extrusionOk="0">
                  <a:moveTo>
                    <a:pt x="13338" y="0"/>
                  </a:moveTo>
                  <a:cubicBezTo>
                    <a:pt x="11387" y="0"/>
                    <a:pt x="9464" y="507"/>
                    <a:pt x="7937" y="1794"/>
                  </a:cubicBezTo>
                  <a:cubicBezTo>
                    <a:pt x="6281" y="3127"/>
                    <a:pt x="5380" y="5395"/>
                    <a:pt x="3580" y="6583"/>
                  </a:cubicBezTo>
                  <a:cubicBezTo>
                    <a:pt x="2212" y="7339"/>
                    <a:pt x="880" y="8095"/>
                    <a:pt x="412" y="9572"/>
                  </a:cubicBezTo>
                  <a:cubicBezTo>
                    <a:pt x="1" y="10565"/>
                    <a:pt x="664" y="11851"/>
                    <a:pt x="2526" y="11851"/>
                  </a:cubicBezTo>
                  <a:cubicBezTo>
                    <a:pt x="2622" y="11851"/>
                    <a:pt x="2721" y="11847"/>
                    <a:pt x="2824" y="11840"/>
                  </a:cubicBezTo>
                  <a:cubicBezTo>
                    <a:pt x="6287" y="11518"/>
                    <a:pt x="10378" y="10659"/>
                    <a:pt x="15116" y="10659"/>
                  </a:cubicBezTo>
                  <a:cubicBezTo>
                    <a:pt x="19391" y="10659"/>
                    <a:pt x="24195" y="11359"/>
                    <a:pt x="29541" y="13785"/>
                  </a:cubicBezTo>
                  <a:cubicBezTo>
                    <a:pt x="28173" y="7483"/>
                    <a:pt x="23060" y="2370"/>
                    <a:pt x="17083" y="570"/>
                  </a:cubicBezTo>
                  <a:cubicBezTo>
                    <a:pt x="15890" y="215"/>
                    <a:pt x="14608" y="0"/>
                    <a:pt x="133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819900" y="3404775"/>
              <a:ext cx="330375" cy="202575"/>
            </a:xfrm>
            <a:custGeom>
              <a:avLst/>
              <a:gdLst/>
              <a:ahLst/>
              <a:cxnLst/>
              <a:rect l="l" t="t" r="r" b="b"/>
              <a:pathLst>
                <a:path w="13215" h="8103" extrusionOk="0">
                  <a:moveTo>
                    <a:pt x="1044" y="1"/>
                  </a:moveTo>
                  <a:cubicBezTo>
                    <a:pt x="612" y="1"/>
                    <a:pt x="144" y="145"/>
                    <a:pt x="144" y="433"/>
                  </a:cubicBezTo>
                  <a:cubicBezTo>
                    <a:pt x="144" y="757"/>
                    <a:pt x="612" y="1045"/>
                    <a:pt x="1044" y="1189"/>
                  </a:cubicBezTo>
                  <a:cubicBezTo>
                    <a:pt x="3925" y="2233"/>
                    <a:pt x="6769" y="3457"/>
                    <a:pt x="9614" y="4501"/>
                  </a:cubicBezTo>
                  <a:cubicBezTo>
                    <a:pt x="6769" y="4033"/>
                    <a:pt x="4069" y="3601"/>
                    <a:pt x="1368" y="3277"/>
                  </a:cubicBezTo>
                  <a:cubicBezTo>
                    <a:pt x="1181" y="3220"/>
                    <a:pt x="977" y="3185"/>
                    <a:pt x="787" y="3185"/>
                  </a:cubicBezTo>
                  <a:cubicBezTo>
                    <a:pt x="503" y="3185"/>
                    <a:pt x="252" y="3263"/>
                    <a:pt x="144" y="3457"/>
                  </a:cubicBezTo>
                  <a:cubicBezTo>
                    <a:pt x="0" y="3745"/>
                    <a:pt x="324" y="4177"/>
                    <a:pt x="756" y="4357"/>
                  </a:cubicBezTo>
                  <a:cubicBezTo>
                    <a:pt x="1944" y="4934"/>
                    <a:pt x="3457" y="4934"/>
                    <a:pt x="4969" y="4934"/>
                  </a:cubicBezTo>
                  <a:cubicBezTo>
                    <a:pt x="6301" y="4934"/>
                    <a:pt x="9146" y="5546"/>
                    <a:pt x="8858" y="5978"/>
                  </a:cubicBezTo>
                  <a:cubicBezTo>
                    <a:pt x="8828" y="6044"/>
                    <a:pt x="8680" y="6071"/>
                    <a:pt x="8449" y="6071"/>
                  </a:cubicBezTo>
                  <a:cubicBezTo>
                    <a:pt x="7548" y="6071"/>
                    <a:pt x="5387" y="5660"/>
                    <a:pt x="4069" y="5546"/>
                  </a:cubicBezTo>
                  <a:cubicBezTo>
                    <a:pt x="3935" y="5486"/>
                    <a:pt x="3782" y="5451"/>
                    <a:pt x="3639" y="5451"/>
                  </a:cubicBezTo>
                  <a:cubicBezTo>
                    <a:pt x="3436" y="5451"/>
                    <a:pt x="3253" y="5521"/>
                    <a:pt x="3169" y="5690"/>
                  </a:cubicBezTo>
                  <a:cubicBezTo>
                    <a:pt x="2845" y="5978"/>
                    <a:pt x="3457" y="6302"/>
                    <a:pt x="3745" y="6446"/>
                  </a:cubicBezTo>
                  <a:cubicBezTo>
                    <a:pt x="5113" y="6734"/>
                    <a:pt x="6625" y="6734"/>
                    <a:pt x="7958" y="6734"/>
                  </a:cubicBezTo>
                  <a:cubicBezTo>
                    <a:pt x="9326" y="6878"/>
                    <a:pt x="10802" y="7202"/>
                    <a:pt x="11702" y="8102"/>
                  </a:cubicBezTo>
                  <a:cubicBezTo>
                    <a:pt x="12314" y="7202"/>
                    <a:pt x="12927" y="6158"/>
                    <a:pt x="13215" y="5258"/>
                  </a:cubicBezTo>
                  <a:cubicBezTo>
                    <a:pt x="12026" y="3889"/>
                    <a:pt x="10658" y="2701"/>
                    <a:pt x="9002" y="1657"/>
                  </a:cubicBezTo>
                  <a:cubicBezTo>
                    <a:pt x="8714" y="1333"/>
                    <a:pt x="8426" y="1189"/>
                    <a:pt x="7958" y="1189"/>
                  </a:cubicBezTo>
                  <a:cubicBezTo>
                    <a:pt x="7526" y="1333"/>
                    <a:pt x="7526" y="1945"/>
                    <a:pt x="7814" y="2233"/>
                  </a:cubicBezTo>
                  <a:cubicBezTo>
                    <a:pt x="8102" y="2557"/>
                    <a:pt x="8714" y="2701"/>
                    <a:pt x="9146" y="2845"/>
                  </a:cubicBezTo>
                  <a:cubicBezTo>
                    <a:pt x="9614" y="2989"/>
                    <a:pt x="10370" y="3601"/>
                    <a:pt x="9902" y="3745"/>
                  </a:cubicBezTo>
                  <a:cubicBezTo>
                    <a:pt x="9877" y="3749"/>
                    <a:pt x="9850" y="3751"/>
                    <a:pt x="9821" y="3751"/>
                  </a:cubicBezTo>
                  <a:cubicBezTo>
                    <a:pt x="8775" y="3751"/>
                    <a:pt x="4755" y="1304"/>
                    <a:pt x="2269" y="289"/>
                  </a:cubicBezTo>
                  <a:cubicBezTo>
                    <a:pt x="1800" y="145"/>
                    <a:pt x="1512" y="1"/>
                    <a:pt x="1044"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4423900" y="3617975"/>
              <a:ext cx="810175" cy="397850"/>
            </a:xfrm>
            <a:custGeom>
              <a:avLst/>
              <a:gdLst/>
              <a:ahLst/>
              <a:cxnLst/>
              <a:rect l="l" t="t" r="r" b="b"/>
              <a:pathLst>
                <a:path w="32407" h="15914" extrusionOk="0">
                  <a:moveTo>
                    <a:pt x="16038" y="0"/>
                  </a:moveTo>
                  <a:cubicBezTo>
                    <a:pt x="10293" y="0"/>
                    <a:pt x="4625" y="1585"/>
                    <a:pt x="1" y="4831"/>
                  </a:cubicBezTo>
                  <a:cubicBezTo>
                    <a:pt x="6914" y="4831"/>
                    <a:pt x="13791" y="7676"/>
                    <a:pt x="18760" y="12609"/>
                  </a:cubicBezTo>
                  <a:cubicBezTo>
                    <a:pt x="19804" y="13653"/>
                    <a:pt x="20849" y="15021"/>
                    <a:pt x="22361" y="15633"/>
                  </a:cubicBezTo>
                  <a:cubicBezTo>
                    <a:pt x="22788" y="15818"/>
                    <a:pt x="23296" y="15914"/>
                    <a:pt x="23809" y="15914"/>
                  </a:cubicBezTo>
                  <a:cubicBezTo>
                    <a:pt x="24896" y="15914"/>
                    <a:pt x="26002" y="15483"/>
                    <a:pt x="26394" y="14553"/>
                  </a:cubicBezTo>
                  <a:cubicBezTo>
                    <a:pt x="27006" y="13653"/>
                    <a:pt x="26862" y="12465"/>
                    <a:pt x="27474" y="11564"/>
                  </a:cubicBezTo>
                  <a:cubicBezTo>
                    <a:pt x="28194" y="10664"/>
                    <a:pt x="29706" y="10664"/>
                    <a:pt x="30606" y="10052"/>
                  </a:cubicBezTo>
                  <a:cubicBezTo>
                    <a:pt x="32263" y="9008"/>
                    <a:pt x="32407" y="6451"/>
                    <a:pt x="31363" y="4831"/>
                  </a:cubicBezTo>
                  <a:cubicBezTo>
                    <a:pt x="30318" y="3319"/>
                    <a:pt x="28374" y="2419"/>
                    <a:pt x="26574" y="1807"/>
                  </a:cubicBezTo>
                  <a:cubicBezTo>
                    <a:pt x="23185" y="608"/>
                    <a:pt x="19597" y="0"/>
                    <a:pt x="1603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4529225" y="3648725"/>
              <a:ext cx="333975" cy="138650"/>
            </a:xfrm>
            <a:custGeom>
              <a:avLst/>
              <a:gdLst/>
              <a:ahLst/>
              <a:cxnLst/>
              <a:rect l="l" t="t" r="r" b="b"/>
              <a:pathLst>
                <a:path w="13359" h="5546" extrusionOk="0">
                  <a:moveTo>
                    <a:pt x="6734" y="0"/>
                  </a:moveTo>
                  <a:cubicBezTo>
                    <a:pt x="4933" y="145"/>
                    <a:pt x="3133" y="577"/>
                    <a:pt x="1333" y="1189"/>
                  </a:cubicBezTo>
                  <a:cubicBezTo>
                    <a:pt x="757" y="1333"/>
                    <a:pt x="433" y="2089"/>
                    <a:pt x="0" y="2377"/>
                  </a:cubicBezTo>
                  <a:cubicBezTo>
                    <a:pt x="2377" y="2845"/>
                    <a:pt x="4645" y="3745"/>
                    <a:pt x="6734" y="5077"/>
                  </a:cubicBezTo>
                  <a:cubicBezTo>
                    <a:pt x="7058" y="5221"/>
                    <a:pt x="7346" y="5402"/>
                    <a:pt x="7634" y="5546"/>
                  </a:cubicBezTo>
                  <a:cubicBezTo>
                    <a:pt x="7958" y="5546"/>
                    <a:pt x="8390" y="5221"/>
                    <a:pt x="8246" y="4933"/>
                  </a:cubicBezTo>
                  <a:cubicBezTo>
                    <a:pt x="8246" y="4645"/>
                    <a:pt x="7958" y="4501"/>
                    <a:pt x="7634" y="4501"/>
                  </a:cubicBezTo>
                  <a:cubicBezTo>
                    <a:pt x="6590" y="4033"/>
                    <a:pt x="4501" y="3421"/>
                    <a:pt x="4357" y="3133"/>
                  </a:cubicBezTo>
                  <a:cubicBezTo>
                    <a:pt x="4357" y="3053"/>
                    <a:pt x="4470" y="3019"/>
                    <a:pt x="4664" y="3019"/>
                  </a:cubicBezTo>
                  <a:cubicBezTo>
                    <a:pt x="5516" y="3019"/>
                    <a:pt x="7941" y="3681"/>
                    <a:pt x="9290" y="4033"/>
                  </a:cubicBezTo>
                  <a:cubicBezTo>
                    <a:pt x="9578" y="4177"/>
                    <a:pt x="10046" y="4177"/>
                    <a:pt x="10334" y="4177"/>
                  </a:cubicBezTo>
                  <a:cubicBezTo>
                    <a:pt x="10658" y="4033"/>
                    <a:pt x="10947" y="3889"/>
                    <a:pt x="10802" y="3601"/>
                  </a:cubicBezTo>
                  <a:cubicBezTo>
                    <a:pt x="10802" y="3277"/>
                    <a:pt x="10334" y="2989"/>
                    <a:pt x="10046" y="2989"/>
                  </a:cubicBezTo>
                  <a:cubicBezTo>
                    <a:pt x="8390" y="2521"/>
                    <a:pt x="5077" y="2377"/>
                    <a:pt x="5077" y="2089"/>
                  </a:cubicBezTo>
                  <a:cubicBezTo>
                    <a:pt x="5077" y="2047"/>
                    <a:pt x="5185" y="2030"/>
                    <a:pt x="5376" y="2030"/>
                  </a:cubicBezTo>
                  <a:cubicBezTo>
                    <a:pt x="6153" y="2030"/>
                    <a:pt x="8305" y="2307"/>
                    <a:pt x="10203" y="2307"/>
                  </a:cubicBezTo>
                  <a:cubicBezTo>
                    <a:pt x="11056" y="2307"/>
                    <a:pt x="11857" y="2251"/>
                    <a:pt x="12459" y="2089"/>
                  </a:cubicBezTo>
                  <a:cubicBezTo>
                    <a:pt x="12747" y="2089"/>
                    <a:pt x="13179" y="1945"/>
                    <a:pt x="13179" y="1621"/>
                  </a:cubicBezTo>
                  <a:cubicBezTo>
                    <a:pt x="13359" y="1189"/>
                    <a:pt x="12747" y="901"/>
                    <a:pt x="12279" y="721"/>
                  </a:cubicBezTo>
                  <a:cubicBezTo>
                    <a:pt x="11867" y="633"/>
                    <a:pt x="11400" y="597"/>
                    <a:pt x="10903" y="597"/>
                  </a:cubicBezTo>
                  <a:cubicBezTo>
                    <a:pt x="8661" y="597"/>
                    <a:pt x="5800" y="1327"/>
                    <a:pt x="4586" y="1327"/>
                  </a:cubicBezTo>
                  <a:cubicBezTo>
                    <a:pt x="4302" y="1327"/>
                    <a:pt x="4108" y="1287"/>
                    <a:pt x="4033" y="1189"/>
                  </a:cubicBezTo>
                  <a:cubicBezTo>
                    <a:pt x="3745" y="721"/>
                    <a:pt x="7346" y="721"/>
                    <a:pt x="7634" y="289"/>
                  </a:cubicBezTo>
                  <a:cubicBezTo>
                    <a:pt x="7634" y="0"/>
                    <a:pt x="7058" y="0"/>
                    <a:pt x="6734"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4098050" y="3469625"/>
              <a:ext cx="513125" cy="273275"/>
            </a:xfrm>
            <a:custGeom>
              <a:avLst/>
              <a:gdLst/>
              <a:ahLst/>
              <a:cxnLst/>
              <a:rect l="l" t="t" r="r" b="b"/>
              <a:pathLst>
                <a:path w="20525" h="10931" extrusionOk="0">
                  <a:moveTo>
                    <a:pt x="8640" y="1"/>
                  </a:moveTo>
                  <a:cubicBezTo>
                    <a:pt x="4374" y="1"/>
                    <a:pt x="944" y="2056"/>
                    <a:pt x="432" y="4464"/>
                  </a:cubicBezTo>
                  <a:cubicBezTo>
                    <a:pt x="0" y="7309"/>
                    <a:pt x="3889" y="9541"/>
                    <a:pt x="9290" y="10441"/>
                  </a:cubicBezTo>
                  <a:cubicBezTo>
                    <a:pt x="10951" y="10762"/>
                    <a:pt x="12554" y="10930"/>
                    <a:pt x="13991" y="10930"/>
                  </a:cubicBezTo>
                  <a:cubicBezTo>
                    <a:pt x="17228" y="10930"/>
                    <a:pt x="19624" y="10079"/>
                    <a:pt x="19948" y="8209"/>
                  </a:cubicBezTo>
                  <a:cubicBezTo>
                    <a:pt x="20524" y="5364"/>
                    <a:pt x="16635" y="1295"/>
                    <a:pt x="11234" y="251"/>
                  </a:cubicBezTo>
                  <a:cubicBezTo>
                    <a:pt x="10348" y="80"/>
                    <a:pt x="9478" y="1"/>
                    <a:pt x="864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4169150" y="3490550"/>
              <a:ext cx="284475" cy="77500"/>
            </a:xfrm>
            <a:custGeom>
              <a:avLst/>
              <a:gdLst/>
              <a:ahLst/>
              <a:cxnLst/>
              <a:rect l="l" t="t" r="r" b="b"/>
              <a:pathLst>
                <a:path w="11379" h="3100" extrusionOk="0">
                  <a:moveTo>
                    <a:pt x="5528" y="1"/>
                  </a:moveTo>
                  <a:cubicBezTo>
                    <a:pt x="4197" y="1"/>
                    <a:pt x="2871" y="239"/>
                    <a:pt x="1657" y="746"/>
                  </a:cubicBezTo>
                  <a:cubicBezTo>
                    <a:pt x="1189" y="926"/>
                    <a:pt x="757" y="1215"/>
                    <a:pt x="433" y="1503"/>
                  </a:cubicBezTo>
                  <a:cubicBezTo>
                    <a:pt x="145" y="1827"/>
                    <a:pt x="1" y="2403"/>
                    <a:pt x="289" y="2871"/>
                  </a:cubicBezTo>
                  <a:cubicBezTo>
                    <a:pt x="472" y="3040"/>
                    <a:pt x="723" y="3099"/>
                    <a:pt x="994" y="3099"/>
                  </a:cubicBezTo>
                  <a:cubicBezTo>
                    <a:pt x="1413" y="3099"/>
                    <a:pt x="1883" y="2958"/>
                    <a:pt x="2233" y="2871"/>
                  </a:cubicBezTo>
                  <a:cubicBezTo>
                    <a:pt x="3351" y="2473"/>
                    <a:pt x="4500" y="2284"/>
                    <a:pt x="5641" y="2284"/>
                  </a:cubicBezTo>
                  <a:cubicBezTo>
                    <a:pt x="6668" y="2284"/>
                    <a:pt x="7689" y="2437"/>
                    <a:pt x="8678" y="2727"/>
                  </a:cubicBezTo>
                  <a:cubicBezTo>
                    <a:pt x="9146" y="2871"/>
                    <a:pt x="9579" y="3015"/>
                    <a:pt x="10047" y="3015"/>
                  </a:cubicBezTo>
                  <a:cubicBezTo>
                    <a:pt x="10659" y="3015"/>
                    <a:pt x="11091" y="2871"/>
                    <a:pt x="11235" y="2403"/>
                  </a:cubicBezTo>
                  <a:cubicBezTo>
                    <a:pt x="11379" y="1971"/>
                    <a:pt x="10947" y="1359"/>
                    <a:pt x="10659" y="1215"/>
                  </a:cubicBezTo>
                  <a:cubicBezTo>
                    <a:pt x="9111" y="430"/>
                    <a:pt x="7315" y="1"/>
                    <a:pt x="5528"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835200" y="3671225"/>
              <a:ext cx="727350" cy="525975"/>
            </a:xfrm>
            <a:custGeom>
              <a:avLst/>
              <a:gdLst/>
              <a:ahLst/>
              <a:cxnLst/>
              <a:rect l="l" t="t" r="r" b="b"/>
              <a:pathLst>
                <a:path w="29094" h="21039" extrusionOk="0">
                  <a:moveTo>
                    <a:pt x="16491" y="1"/>
                  </a:moveTo>
                  <a:cubicBezTo>
                    <a:pt x="15591" y="1"/>
                    <a:pt x="14835" y="145"/>
                    <a:pt x="14403" y="433"/>
                  </a:cubicBezTo>
                  <a:cubicBezTo>
                    <a:pt x="11414" y="1801"/>
                    <a:pt x="5833" y="4177"/>
                    <a:pt x="2233" y="8534"/>
                  </a:cubicBezTo>
                  <a:cubicBezTo>
                    <a:pt x="900" y="10047"/>
                    <a:pt x="0" y="12423"/>
                    <a:pt x="1188" y="14223"/>
                  </a:cubicBezTo>
                  <a:cubicBezTo>
                    <a:pt x="1945" y="15304"/>
                    <a:pt x="3313" y="15592"/>
                    <a:pt x="4645" y="15736"/>
                  </a:cubicBezTo>
                  <a:cubicBezTo>
                    <a:pt x="5833" y="15736"/>
                    <a:pt x="7202" y="15448"/>
                    <a:pt x="8390" y="15448"/>
                  </a:cubicBezTo>
                  <a:cubicBezTo>
                    <a:pt x="11558" y="15592"/>
                    <a:pt x="14259" y="17680"/>
                    <a:pt x="16959" y="19192"/>
                  </a:cubicBezTo>
                  <a:cubicBezTo>
                    <a:pt x="18733" y="20185"/>
                    <a:pt x="20832" y="21039"/>
                    <a:pt x="22829" y="21039"/>
                  </a:cubicBezTo>
                  <a:cubicBezTo>
                    <a:pt x="23873" y="21039"/>
                    <a:pt x="24890" y="20805"/>
                    <a:pt x="25817" y="20236"/>
                  </a:cubicBezTo>
                  <a:cubicBezTo>
                    <a:pt x="27617" y="19192"/>
                    <a:pt x="28518" y="17248"/>
                    <a:pt x="28806" y="15304"/>
                  </a:cubicBezTo>
                  <a:cubicBezTo>
                    <a:pt x="29094" y="12891"/>
                    <a:pt x="26717" y="6122"/>
                    <a:pt x="23549" y="2377"/>
                  </a:cubicBezTo>
                  <a:cubicBezTo>
                    <a:pt x="22937" y="1801"/>
                    <a:pt x="21892" y="1189"/>
                    <a:pt x="20848" y="721"/>
                  </a:cubicBezTo>
                  <a:cubicBezTo>
                    <a:pt x="19516" y="289"/>
                    <a:pt x="17860" y="1"/>
                    <a:pt x="1649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4082750" y="3671225"/>
              <a:ext cx="367275" cy="345500"/>
            </a:xfrm>
            <a:custGeom>
              <a:avLst/>
              <a:gdLst/>
              <a:ahLst/>
              <a:cxnLst/>
              <a:rect l="l" t="t" r="r" b="b"/>
              <a:pathLst>
                <a:path w="14691" h="13820" extrusionOk="0">
                  <a:moveTo>
                    <a:pt x="6589" y="1"/>
                  </a:moveTo>
                  <a:cubicBezTo>
                    <a:pt x="4501" y="1333"/>
                    <a:pt x="2557" y="2701"/>
                    <a:pt x="756" y="4502"/>
                  </a:cubicBezTo>
                  <a:cubicBezTo>
                    <a:pt x="432" y="4646"/>
                    <a:pt x="288" y="4934"/>
                    <a:pt x="144" y="5222"/>
                  </a:cubicBezTo>
                  <a:cubicBezTo>
                    <a:pt x="0" y="5546"/>
                    <a:pt x="0" y="5978"/>
                    <a:pt x="144" y="6302"/>
                  </a:cubicBezTo>
                  <a:cubicBezTo>
                    <a:pt x="274" y="6497"/>
                    <a:pt x="470" y="6575"/>
                    <a:pt x="689" y="6575"/>
                  </a:cubicBezTo>
                  <a:cubicBezTo>
                    <a:pt x="955" y="6575"/>
                    <a:pt x="1256" y="6460"/>
                    <a:pt x="1512" y="6302"/>
                  </a:cubicBezTo>
                  <a:cubicBezTo>
                    <a:pt x="2845" y="5546"/>
                    <a:pt x="4933" y="2701"/>
                    <a:pt x="5689" y="2377"/>
                  </a:cubicBezTo>
                  <a:cubicBezTo>
                    <a:pt x="5707" y="2359"/>
                    <a:pt x="5726" y="2351"/>
                    <a:pt x="5745" y="2351"/>
                  </a:cubicBezTo>
                  <a:cubicBezTo>
                    <a:pt x="5873" y="2351"/>
                    <a:pt x="5991" y="2756"/>
                    <a:pt x="5833" y="3133"/>
                  </a:cubicBezTo>
                  <a:cubicBezTo>
                    <a:pt x="5833" y="4502"/>
                    <a:pt x="3133" y="8534"/>
                    <a:pt x="2701" y="11703"/>
                  </a:cubicBezTo>
                  <a:cubicBezTo>
                    <a:pt x="2557" y="12423"/>
                    <a:pt x="2557" y="13503"/>
                    <a:pt x="3133" y="13791"/>
                  </a:cubicBezTo>
                  <a:cubicBezTo>
                    <a:pt x="3195" y="13810"/>
                    <a:pt x="3257" y="13819"/>
                    <a:pt x="3318" y="13819"/>
                  </a:cubicBezTo>
                  <a:cubicBezTo>
                    <a:pt x="3717" y="13819"/>
                    <a:pt x="4095" y="13441"/>
                    <a:pt x="4501" y="13035"/>
                  </a:cubicBezTo>
                  <a:cubicBezTo>
                    <a:pt x="6157" y="10803"/>
                    <a:pt x="6013" y="7202"/>
                    <a:pt x="6733" y="4177"/>
                  </a:cubicBezTo>
                  <a:cubicBezTo>
                    <a:pt x="6913" y="3745"/>
                    <a:pt x="7201" y="3133"/>
                    <a:pt x="7634" y="2989"/>
                  </a:cubicBezTo>
                  <a:cubicBezTo>
                    <a:pt x="8246" y="2989"/>
                    <a:pt x="8714" y="3889"/>
                    <a:pt x="8534" y="4646"/>
                  </a:cubicBezTo>
                  <a:cubicBezTo>
                    <a:pt x="8534" y="5402"/>
                    <a:pt x="8102" y="5978"/>
                    <a:pt x="8102" y="6734"/>
                  </a:cubicBezTo>
                  <a:cubicBezTo>
                    <a:pt x="7958" y="7346"/>
                    <a:pt x="8102" y="8102"/>
                    <a:pt x="8534" y="8246"/>
                  </a:cubicBezTo>
                  <a:cubicBezTo>
                    <a:pt x="8625" y="8289"/>
                    <a:pt x="8713" y="8309"/>
                    <a:pt x="8797" y="8309"/>
                  </a:cubicBezTo>
                  <a:cubicBezTo>
                    <a:pt x="9278" y="8309"/>
                    <a:pt x="9635" y="7665"/>
                    <a:pt x="9758" y="7022"/>
                  </a:cubicBezTo>
                  <a:cubicBezTo>
                    <a:pt x="9758" y="6302"/>
                    <a:pt x="9614" y="5546"/>
                    <a:pt x="9614" y="4790"/>
                  </a:cubicBezTo>
                  <a:cubicBezTo>
                    <a:pt x="9614" y="4240"/>
                    <a:pt x="9962" y="3574"/>
                    <a:pt x="10372" y="3574"/>
                  </a:cubicBezTo>
                  <a:cubicBezTo>
                    <a:pt x="10419" y="3574"/>
                    <a:pt x="10466" y="3583"/>
                    <a:pt x="10514" y="3601"/>
                  </a:cubicBezTo>
                  <a:cubicBezTo>
                    <a:pt x="10802" y="3745"/>
                    <a:pt x="10946" y="4177"/>
                    <a:pt x="11090" y="4502"/>
                  </a:cubicBezTo>
                  <a:cubicBezTo>
                    <a:pt x="11846" y="6446"/>
                    <a:pt x="12314" y="8678"/>
                    <a:pt x="12458" y="10803"/>
                  </a:cubicBezTo>
                  <a:cubicBezTo>
                    <a:pt x="12602" y="11235"/>
                    <a:pt x="12602" y="11847"/>
                    <a:pt x="12746" y="12135"/>
                  </a:cubicBezTo>
                  <a:cubicBezTo>
                    <a:pt x="12984" y="12521"/>
                    <a:pt x="13344" y="12784"/>
                    <a:pt x="13624" y="12784"/>
                  </a:cubicBezTo>
                  <a:cubicBezTo>
                    <a:pt x="13684" y="12784"/>
                    <a:pt x="13740" y="12772"/>
                    <a:pt x="13791" y="12747"/>
                  </a:cubicBezTo>
                  <a:cubicBezTo>
                    <a:pt x="14259" y="12603"/>
                    <a:pt x="14403" y="11991"/>
                    <a:pt x="14403" y="11523"/>
                  </a:cubicBezTo>
                  <a:cubicBezTo>
                    <a:pt x="14691" y="9434"/>
                    <a:pt x="13935" y="7490"/>
                    <a:pt x="13359" y="5546"/>
                  </a:cubicBezTo>
                  <a:cubicBezTo>
                    <a:pt x="12891" y="4033"/>
                    <a:pt x="12314" y="2521"/>
                    <a:pt x="11414" y="1333"/>
                  </a:cubicBezTo>
                  <a:cubicBezTo>
                    <a:pt x="11234" y="1189"/>
                    <a:pt x="11090" y="901"/>
                    <a:pt x="10946" y="721"/>
                  </a:cubicBezTo>
                  <a:cubicBezTo>
                    <a:pt x="9614" y="289"/>
                    <a:pt x="7958" y="1"/>
                    <a:pt x="658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2"/>
          <p:cNvGrpSpPr/>
          <p:nvPr/>
        </p:nvGrpSpPr>
        <p:grpSpPr>
          <a:xfrm>
            <a:off x="7681941" y="6083301"/>
            <a:ext cx="919032" cy="602708"/>
            <a:chOff x="2998925" y="1123600"/>
            <a:chExt cx="1154950" cy="757425"/>
          </a:xfrm>
        </p:grpSpPr>
        <p:sp>
          <p:nvSpPr>
            <p:cNvPr id="157" name="Google Shape;157;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2"/>
          <p:cNvGrpSpPr/>
          <p:nvPr/>
        </p:nvGrpSpPr>
        <p:grpSpPr>
          <a:xfrm flipH="1">
            <a:off x="4386308" y="5949901"/>
            <a:ext cx="919032" cy="602708"/>
            <a:chOff x="2998925" y="1123600"/>
            <a:chExt cx="1154950" cy="757425"/>
          </a:xfrm>
        </p:grpSpPr>
        <p:sp>
          <p:nvSpPr>
            <p:cNvPr id="172" name="Google Shape;172;p2"/>
            <p:cNvSpPr/>
            <p:nvPr/>
          </p:nvSpPr>
          <p:spPr>
            <a:xfrm>
              <a:off x="3133950" y="1299275"/>
              <a:ext cx="318700" cy="211575"/>
            </a:xfrm>
            <a:custGeom>
              <a:avLst/>
              <a:gdLst/>
              <a:ahLst/>
              <a:cxnLst/>
              <a:rect l="l" t="t" r="r" b="b"/>
              <a:pathLst>
                <a:path w="12748" h="8463" extrusionOk="0">
                  <a:moveTo>
                    <a:pt x="3963" y="1"/>
                  </a:moveTo>
                  <a:cubicBezTo>
                    <a:pt x="3276" y="1"/>
                    <a:pt x="2504" y="306"/>
                    <a:pt x="2233" y="937"/>
                  </a:cubicBezTo>
                  <a:cubicBezTo>
                    <a:pt x="1945" y="1693"/>
                    <a:pt x="2089" y="3061"/>
                    <a:pt x="1657" y="3637"/>
                  </a:cubicBezTo>
                  <a:cubicBezTo>
                    <a:pt x="1477" y="3781"/>
                    <a:pt x="1045" y="3961"/>
                    <a:pt x="757" y="4105"/>
                  </a:cubicBezTo>
                  <a:cubicBezTo>
                    <a:pt x="433" y="4250"/>
                    <a:pt x="1" y="4538"/>
                    <a:pt x="1" y="4862"/>
                  </a:cubicBezTo>
                  <a:cubicBezTo>
                    <a:pt x="1" y="5294"/>
                    <a:pt x="433" y="5438"/>
                    <a:pt x="757" y="5582"/>
                  </a:cubicBezTo>
                  <a:cubicBezTo>
                    <a:pt x="1045" y="5582"/>
                    <a:pt x="1333" y="5438"/>
                    <a:pt x="1657" y="5438"/>
                  </a:cubicBezTo>
                  <a:cubicBezTo>
                    <a:pt x="2446" y="5240"/>
                    <a:pt x="3250" y="5145"/>
                    <a:pt x="4048" y="5145"/>
                  </a:cubicBezTo>
                  <a:cubicBezTo>
                    <a:pt x="6892" y="5145"/>
                    <a:pt x="9675" y="6354"/>
                    <a:pt x="11559" y="8462"/>
                  </a:cubicBezTo>
                  <a:cubicBezTo>
                    <a:pt x="11847" y="7994"/>
                    <a:pt x="12135" y="7382"/>
                    <a:pt x="12747" y="6338"/>
                  </a:cubicBezTo>
                  <a:cubicBezTo>
                    <a:pt x="10947" y="3205"/>
                    <a:pt x="8390" y="793"/>
                    <a:pt x="4358" y="37"/>
                  </a:cubicBezTo>
                  <a:cubicBezTo>
                    <a:pt x="4233" y="13"/>
                    <a:pt x="4100" y="1"/>
                    <a:pt x="3963"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3658750" y="1160575"/>
              <a:ext cx="344800" cy="278250"/>
            </a:xfrm>
            <a:custGeom>
              <a:avLst/>
              <a:gdLst/>
              <a:ahLst/>
              <a:cxnLst/>
              <a:rect l="l" t="t" r="r" b="b"/>
              <a:pathLst>
                <a:path w="13792" h="11130" extrusionOk="0">
                  <a:moveTo>
                    <a:pt x="4990" y="1"/>
                  </a:moveTo>
                  <a:cubicBezTo>
                    <a:pt x="4463" y="1"/>
                    <a:pt x="3844" y="331"/>
                    <a:pt x="2989" y="1408"/>
                  </a:cubicBezTo>
                  <a:cubicBezTo>
                    <a:pt x="2089" y="2596"/>
                    <a:pt x="469" y="5909"/>
                    <a:pt x="1" y="9509"/>
                  </a:cubicBezTo>
                  <a:cubicBezTo>
                    <a:pt x="613" y="10230"/>
                    <a:pt x="1189" y="10554"/>
                    <a:pt x="2269" y="11130"/>
                  </a:cubicBezTo>
                  <a:cubicBezTo>
                    <a:pt x="4790" y="8285"/>
                    <a:pt x="8246" y="6053"/>
                    <a:pt x="11847" y="5009"/>
                  </a:cubicBezTo>
                  <a:cubicBezTo>
                    <a:pt x="12747" y="4685"/>
                    <a:pt x="13647" y="4397"/>
                    <a:pt x="13791" y="3640"/>
                  </a:cubicBezTo>
                  <a:cubicBezTo>
                    <a:pt x="13791" y="3208"/>
                    <a:pt x="13647" y="2740"/>
                    <a:pt x="13359" y="2452"/>
                  </a:cubicBezTo>
                  <a:cubicBezTo>
                    <a:pt x="12693" y="1531"/>
                    <a:pt x="11578" y="1058"/>
                    <a:pt x="10385" y="1058"/>
                  </a:cubicBezTo>
                  <a:cubicBezTo>
                    <a:pt x="10225" y="1058"/>
                    <a:pt x="10064" y="1067"/>
                    <a:pt x="9903" y="1084"/>
                  </a:cubicBezTo>
                  <a:cubicBezTo>
                    <a:pt x="9711" y="1110"/>
                    <a:pt x="9509" y="1122"/>
                    <a:pt x="9300" y="1122"/>
                  </a:cubicBezTo>
                  <a:cubicBezTo>
                    <a:pt x="8372" y="1122"/>
                    <a:pt x="7325" y="887"/>
                    <a:pt x="6590" y="652"/>
                  </a:cubicBezTo>
                  <a:cubicBezTo>
                    <a:pt x="6041" y="406"/>
                    <a:pt x="5572" y="1"/>
                    <a:pt x="49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3617350" y="1476625"/>
              <a:ext cx="394300" cy="239450"/>
            </a:xfrm>
            <a:custGeom>
              <a:avLst/>
              <a:gdLst/>
              <a:ahLst/>
              <a:cxnLst/>
              <a:rect l="l" t="t" r="r" b="b"/>
              <a:pathLst>
                <a:path w="15772" h="9578" extrusionOk="0">
                  <a:moveTo>
                    <a:pt x="7058" y="0"/>
                  </a:moveTo>
                  <a:cubicBezTo>
                    <a:pt x="4501" y="0"/>
                    <a:pt x="1945" y="612"/>
                    <a:pt x="1" y="2268"/>
                  </a:cubicBezTo>
                  <a:cubicBezTo>
                    <a:pt x="145" y="2268"/>
                    <a:pt x="325" y="2557"/>
                    <a:pt x="613" y="2845"/>
                  </a:cubicBezTo>
                  <a:cubicBezTo>
                    <a:pt x="901" y="2989"/>
                    <a:pt x="1225" y="3169"/>
                    <a:pt x="1513" y="3169"/>
                  </a:cubicBezTo>
                  <a:cubicBezTo>
                    <a:pt x="4069" y="4069"/>
                    <a:pt x="6302" y="5545"/>
                    <a:pt x="8102" y="7489"/>
                  </a:cubicBezTo>
                  <a:cubicBezTo>
                    <a:pt x="8570" y="8102"/>
                    <a:pt x="9002" y="8714"/>
                    <a:pt x="9758" y="9146"/>
                  </a:cubicBezTo>
                  <a:cubicBezTo>
                    <a:pt x="10110" y="9415"/>
                    <a:pt x="10558" y="9577"/>
                    <a:pt x="10984" y="9577"/>
                  </a:cubicBezTo>
                  <a:cubicBezTo>
                    <a:pt x="11299" y="9577"/>
                    <a:pt x="11602" y="9489"/>
                    <a:pt x="11847" y="9290"/>
                  </a:cubicBezTo>
                  <a:cubicBezTo>
                    <a:pt x="12603" y="8714"/>
                    <a:pt x="12747" y="7670"/>
                    <a:pt x="13359" y="6913"/>
                  </a:cubicBezTo>
                  <a:cubicBezTo>
                    <a:pt x="13647" y="6445"/>
                    <a:pt x="14259" y="6013"/>
                    <a:pt x="14871" y="5689"/>
                  </a:cubicBezTo>
                  <a:cubicBezTo>
                    <a:pt x="15303" y="5257"/>
                    <a:pt x="15772" y="4645"/>
                    <a:pt x="15772" y="4069"/>
                  </a:cubicBezTo>
                  <a:cubicBezTo>
                    <a:pt x="15772" y="3169"/>
                    <a:pt x="15015" y="2557"/>
                    <a:pt x="14115" y="2088"/>
                  </a:cubicBezTo>
                  <a:cubicBezTo>
                    <a:pt x="12027" y="900"/>
                    <a:pt x="9470" y="144"/>
                    <a:pt x="705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085350" y="1537725"/>
              <a:ext cx="427600" cy="301150"/>
            </a:xfrm>
            <a:custGeom>
              <a:avLst/>
              <a:gdLst/>
              <a:ahLst/>
              <a:cxnLst/>
              <a:rect l="l" t="t" r="r" b="b"/>
              <a:pathLst>
                <a:path w="17104" h="12046" extrusionOk="0">
                  <a:moveTo>
                    <a:pt x="14888" y="0"/>
                  </a:moveTo>
                  <a:cubicBezTo>
                    <a:pt x="14716" y="0"/>
                    <a:pt x="14552" y="35"/>
                    <a:pt x="14403" y="113"/>
                  </a:cubicBezTo>
                  <a:cubicBezTo>
                    <a:pt x="10334" y="401"/>
                    <a:pt x="4321" y="2813"/>
                    <a:pt x="1045" y="6702"/>
                  </a:cubicBezTo>
                  <a:cubicBezTo>
                    <a:pt x="433" y="7314"/>
                    <a:pt x="1" y="8214"/>
                    <a:pt x="433" y="8970"/>
                  </a:cubicBezTo>
                  <a:cubicBezTo>
                    <a:pt x="730" y="9338"/>
                    <a:pt x="1163" y="9416"/>
                    <a:pt x="1650" y="9416"/>
                  </a:cubicBezTo>
                  <a:cubicBezTo>
                    <a:pt x="2013" y="9416"/>
                    <a:pt x="2404" y="9373"/>
                    <a:pt x="2792" y="9373"/>
                  </a:cubicBezTo>
                  <a:cubicBezTo>
                    <a:pt x="2955" y="9373"/>
                    <a:pt x="3118" y="9380"/>
                    <a:pt x="3277" y="9402"/>
                  </a:cubicBezTo>
                  <a:cubicBezTo>
                    <a:pt x="4321" y="9546"/>
                    <a:pt x="5077" y="10447"/>
                    <a:pt x="5978" y="11203"/>
                  </a:cubicBezTo>
                  <a:cubicBezTo>
                    <a:pt x="6554" y="11594"/>
                    <a:pt x="7440" y="12045"/>
                    <a:pt x="8163" y="12045"/>
                  </a:cubicBezTo>
                  <a:cubicBezTo>
                    <a:pt x="8570" y="12045"/>
                    <a:pt x="8926" y="11903"/>
                    <a:pt x="9146" y="11527"/>
                  </a:cubicBezTo>
                  <a:cubicBezTo>
                    <a:pt x="11847" y="6270"/>
                    <a:pt x="13323" y="4001"/>
                    <a:pt x="17104" y="1769"/>
                  </a:cubicBezTo>
                  <a:cubicBezTo>
                    <a:pt x="16833" y="897"/>
                    <a:pt x="15760" y="0"/>
                    <a:pt x="1488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276175" y="1123600"/>
              <a:ext cx="447450" cy="334125"/>
            </a:xfrm>
            <a:custGeom>
              <a:avLst/>
              <a:gdLst/>
              <a:ahLst/>
              <a:cxnLst/>
              <a:rect l="l" t="t" r="r" b="b"/>
              <a:pathLst>
                <a:path w="17898" h="13365" extrusionOk="0">
                  <a:moveTo>
                    <a:pt x="15388" y="1"/>
                  </a:moveTo>
                  <a:cubicBezTo>
                    <a:pt x="14897" y="1"/>
                    <a:pt x="14354" y="70"/>
                    <a:pt x="13792" y="186"/>
                  </a:cubicBezTo>
                  <a:cubicBezTo>
                    <a:pt x="11091" y="763"/>
                    <a:pt x="8859" y="3175"/>
                    <a:pt x="6014" y="3463"/>
                  </a:cubicBezTo>
                  <a:cubicBezTo>
                    <a:pt x="5834" y="3492"/>
                    <a:pt x="5654" y="3503"/>
                    <a:pt x="5474" y="3503"/>
                  </a:cubicBezTo>
                  <a:cubicBezTo>
                    <a:pt x="4754" y="3503"/>
                    <a:pt x="4034" y="3319"/>
                    <a:pt x="3314" y="3319"/>
                  </a:cubicBezTo>
                  <a:cubicBezTo>
                    <a:pt x="2413" y="3319"/>
                    <a:pt x="1369" y="3463"/>
                    <a:pt x="901" y="4219"/>
                  </a:cubicBezTo>
                  <a:cubicBezTo>
                    <a:pt x="1" y="5263"/>
                    <a:pt x="289" y="6776"/>
                    <a:pt x="1189" y="7676"/>
                  </a:cubicBezTo>
                  <a:cubicBezTo>
                    <a:pt x="1945" y="8720"/>
                    <a:pt x="4970" y="10808"/>
                    <a:pt x="6014" y="13365"/>
                  </a:cubicBezTo>
                  <a:cubicBezTo>
                    <a:pt x="8685" y="13107"/>
                    <a:pt x="12219" y="11642"/>
                    <a:pt x="14534" y="11642"/>
                  </a:cubicBezTo>
                  <a:cubicBezTo>
                    <a:pt x="14809" y="11642"/>
                    <a:pt x="15067" y="11663"/>
                    <a:pt x="15304" y="11709"/>
                  </a:cubicBezTo>
                  <a:cubicBezTo>
                    <a:pt x="16060" y="5731"/>
                    <a:pt x="17248" y="4831"/>
                    <a:pt x="17572" y="2563"/>
                  </a:cubicBezTo>
                  <a:cubicBezTo>
                    <a:pt x="17897" y="640"/>
                    <a:pt x="16878" y="1"/>
                    <a:pt x="1538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400400" y="1231700"/>
              <a:ext cx="247575" cy="207125"/>
            </a:xfrm>
            <a:custGeom>
              <a:avLst/>
              <a:gdLst/>
              <a:ahLst/>
              <a:cxnLst/>
              <a:rect l="l" t="t" r="r" b="b"/>
              <a:pathLst>
                <a:path w="9903" h="8285" extrusionOk="0">
                  <a:moveTo>
                    <a:pt x="3300" y="0"/>
                  </a:moveTo>
                  <a:cubicBezTo>
                    <a:pt x="3244" y="0"/>
                    <a:pt x="3188" y="12"/>
                    <a:pt x="3134" y="39"/>
                  </a:cubicBezTo>
                  <a:cubicBezTo>
                    <a:pt x="2701" y="39"/>
                    <a:pt x="2521" y="363"/>
                    <a:pt x="2521" y="795"/>
                  </a:cubicBezTo>
                  <a:cubicBezTo>
                    <a:pt x="2377" y="1083"/>
                    <a:pt x="2521" y="1552"/>
                    <a:pt x="2521" y="1840"/>
                  </a:cubicBezTo>
                  <a:cubicBezTo>
                    <a:pt x="2701" y="2596"/>
                    <a:pt x="2989" y="3352"/>
                    <a:pt x="3134" y="3964"/>
                  </a:cubicBezTo>
                  <a:cubicBezTo>
                    <a:pt x="3134" y="4396"/>
                    <a:pt x="3278" y="4684"/>
                    <a:pt x="3134" y="5008"/>
                  </a:cubicBezTo>
                  <a:cubicBezTo>
                    <a:pt x="3134" y="5440"/>
                    <a:pt x="2845" y="5764"/>
                    <a:pt x="2521" y="5764"/>
                  </a:cubicBezTo>
                  <a:cubicBezTo>
                    <a:pt x="1945" y="5764"/>
                    <a:pt x="1621" y="5296"/>
                    <a:pt x="1477" y="4864"/>
                  </a:cubicBezTo>
                  <a:cubicBezTo>
                    <a:pt x="1269" y="4525"/>
                    <a:pt x="890" y="4281"/>
                    <a:pt x="588" y="4281"/>
                  </a:cubicBezTo>
                  <a:cubicBezTo>
                    <a:pt x="473" y="4281"/>
                    <a:pt x="369" y="4316"/>
                    <a:pt x="289" y="4396"/>
                  </a:cubicBezTo>
                  <a:cubicBezTo>
                    <a:pt x="1" y="4684"/>
                    <a:pt x="145" y="5296"/>
                    <a:pt x="433" y="5584"/>
                  </a:cubicBezTo>
                  <a:cubicBezTo>
                    <a:pt x="1189" y="6484"/>
                    <a:pt x="1945" y="7385"/>
                    <a:pt x="2701" y="8285"/>
                  </a:cubicBezTo>
                  <a:cubicBezTo>
                    <a:pt x="3890" y="7853"/>
                    <a:pt x="5402" y="7385"/>
                    <a:pt x="6878" y="7385"/>
                  </a:cubicBezTo>
                  <a:cubicBezTo>
                    <a:pt x="7346" y="7385"/>
                    <a:pt x="7778" y="7385"/>
                    <a:pt x="8102" y="7097"/>
                  </a:cubicBezTo>
                  <a:cubicBezTo>
                    <a:pt x="8246" y="6953"/>
                    <a:pt x="8390" y="6664"/>
                    <a:pt x="8390" y="6340"/>
                  </a:cubicBezTo>
                  <a:cubicBezTo>
                    <a:pt x="8823" y="5296"/>
                    <a:pt x="9291" y="4108"/>
                    <a:pt x="9579" y="2884"/>
                  </a:cubicBezTo>
                  <a:cubicBezTo>
                    <a:pt x="9723" y="2452"/>
                    <a:pt x="9903" y="1840"/>
                    <a:pt x="9435" y="1696"/>
                  </a:cubicBezTo>
                  <a:cubicBezTo>
                    <a:pt x="9376" y="1676"/>
                    <a:pt x="9319" y="1667"/>
                    <a:pt x="9265" y="1667"/>
                  </a:cubicBezTo>
                  <a:cubicBezTo>
                    <a:pt x="8918" y="1667"/>
                    <a:pt x="8659" y="2028"/>
                    <a:pt x="8535" y="2308"/>
                  </a:cubicBezTo>
                  <a:cubicBezTo>
                    <a:pt x="8246" y="3064"/>
                    <a:pt x="7922" y="3640"/>
                    <a:pt x="7634" y="4252"/>
                  </a:cubicBezTo>
                  <a:cubicBezTo>
                    <a:pt x="7490" y="4540"/>
                    <a:pt x="7346" y="4864"/>
                    <a:pt x="7022" y="4864"/>
                  </a:cubicBezTo>
                  <a:cubicBezTo>
                    <a:pt x="6734" y="4684"/>
                    <a:pt x="6734" y="4252"/>
                    <a:pt x="6734" y="3964"/>
                  </a:cubicBezTo>
                  <a:cubicBezTo>
                    <a:pt x="6878" y="3352"/>
                    <a:pt x="6878" y="2596"/>
                    <a:pt x="7022" y="1840"/>
                  </a:cubicBezTo>
                  <a:cubicBezTo>
                    <a:pt x="7022" y="1407"/>
                    <a:pt x="6878" y="651"/>
                    <a:pt x="6446" y="651"/>
                  </a:cubicBezTo>
                  <a:cubicBezTo>
                    <a:pt x="5978" y="651"/>
                    <a:pt x="5834" y="1263"/>
                    <a:pt x="5834" y="1696"/>
                  </a:cubicBezTo>
                  <a:lnTo>
                    <a:pt x="5834" y="4108"/>
                  </a:lnTo>
                  <a:cubicBezTo>
                    <a:pt x="5834" y="4396"/>
                    <a:pt x="5690" y="4864"/>
                    <a:pt x="5402" y="4864"/>
                  </a:cubicBezTo>
                  <a:cubicBezTo>
                    <a:pt x="5078" y="4684"/>
                    <a:pt x="5078" y="4540"/>
                    <a:pt x="5078" y="4396"/>
                  </a:cubicBezTo>
                  <a:cubicBezTo>
                    <a:pt x="4790" y="3352"/>
                    <a:pt x="4646" y="2308"/>
                    <a:pt x="4322" y="1407"/>
                  </a:cubicBezTo>
                  <a:cubicBezTo>
                    <a:pt x="4322" y="1083"/>
                    <a:pt x="4178" y="651"/>
                    <a:pt x="4034" y="363"/>
                  </a:cubicBezTo>
                  <a:cubicBezTo>
                    <a:pt x="3800" y="217"/>
                    <a:pt x="3543" y="0"/>
                    <a:pt x="330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998925" y="1430700"/>
              <a:ext cx="476225" cy="290925"/>
            </a:xfrm>
            <a:custGeom>
              <a:avLst/>
              <a:gdLst/>
              <a:ahLst/>
              <a:cxnLst/>
              <a:rect l="l" t="t" r="r" b="b"/>
              <a:pathLst>
                <a:path w="19049" h="11637" extrusionOk="0">
                  <a:moveTo>
                    <a:pt x="9535" y="1"/>
                  </a:moveTo>
                  <a:cubicBezTo>
                    <a:pt x="8849" y="1"/>
                    <a:pt x="8164" y="60"/>
                    <a:pt x="7490" y="181"/>
                  </a:cubicBezTo>
                  <a:cubicBezTo>
                    <a:pt x="5402" y="505"/>
                    <a:pt x="3133" y="1693"/>
                    <a:pt x="2377" y="3637"/>
                  </a:cubicBezTo>
                  <a:cubicBezTo>
                    <a:pt x="1801" y="5006"/>
                    <a:pt x="1945" y="6626"/>
                    <a:pt x="1189" y="7850"/>
                  </a:cubicBezTo>
                  <a:cubicBezTo>
                    <a:pt x="577" y="8750"/>
                    <a:pt x="1" y="9651"/>
                    <a:pt x="145" y="10695"/>
                  </a:cubicBezTo>
                  <a:cubicBezTo>
                    <a:pt x="145" y="11207"/>
                    <a:pt x="558" y="11637"/>
                    <a:pt x="1194" y="11637"/>
                  </a:cubicBezTo>
                  <a:cubicBezTo>
                    <a:pt x="1497" y="11637"/>
                    <a:pt x="1850" y="11539"/>
                    <a:pt x="2233" y="11307"/>
                  </a:cubicBezTo>
                  <a:cubicBezTo>
                    <a:pt x="6158" y="9038"/>
                    <a:pt x="10659" y="4826"/>
                    <a:pt x="19048" y="4538"/>
                  </a:cubicBezTo>
                  <a:cubicBezTo>
                    <a:pt x="16780" y="1634"/>
                    <a:pt x="13139" y="1"/>
                    <a:pt x="9535"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3167275" y="1461300"/>
              <a:ext cx="240350" cy="117050"/>
            </a:xfrm>
            <a:custGeom>
              <a:avLst/>
              <a:gdLst/>
              <a:ahLst/>
              <a:cxnLst/>
              <a:rect l="l" t="t" r="r" b="b"/>
              <a:pathLst>
                <a:path w="9614" h="4682" extrusionOk="0">
                  <a:moveTo>
                    <a:pt x="5869" y="1"/>
                  </a:moveTo>
                  <a:cubicBezTo>
                    <a:pt x="5545" y="1"/>
                    <a:pt x="5257" y="1"/>
                    <a:pt x="5113" y="181"/>
                  </a:cubicBezTo>
                  <a:cubicBezTo>
                    <a:pt x="4825" y="469"/>
                    <a:pt x="4969" y="757"/>
                    <a:pt x="5257" y="901"/>
                  </a:cubicBezTo>
                  <a:lnTo>
                    <a:pt x="6301" y="901"/>
                  </a:lnTo>
                  <a:cubicBezTo>
                    <a:pt x="6387" y="863"/>
                    <a:pt x="6499" y="845"/>
                    <a:pt x="6614" y="845"/>
                  </a:cubicBezTo>
                  <a:cubicBezTo>
                    <a:pt x="6934" y="845"/>
                    <a:pt x="7270" y="986"/>
                    <a:pt x="7057" y="1225"/>
                  </a:cubicBezTo>
                  <a:cubicBezTo>
                    <a:pt x="6831" y="1332"/>
                    <a:pt x="6242" y="1359"/>
                    <a:pt x="5490" y="1359"/>
                  </a:cubicBezTo>
                  <a:cubicBezTo>
                    <a:pt x="4667" y="1359"/>
                    <a:pt x="3651" y="1326"/>
                    <a:pt x="2704" y="1326"/>
                  </a:cubicBezTo>
                  <a:cubicBezTo>
                    <a:pt x="2174" y="1326"/>
                    <a:pt x="1665" y="1337"/>
                    <a:pt x="1224" y="1369"/>
                  </a:cubicBezTo>
                  <a:cubicBezTo>
                    <a:pt x="1044" y="1369"/>
                    <a:pt x="756" y="1369"/>
                    <a:pt x="468" y="1513"/>
                  </a:cubicBezTo>
                  <a:cubicBezTo>
                    <a:pt x="144" y="1657"/>
                    <a:pt x="0" y="1801"/>
                    <a:pt x="0" y="2125"/>
                  </a:cubicBezTo>
                  <a:cubicBezTo>
                    <a:pt x="144" y="2269"/>
                    <a:pt x="612" y="2269"/>
                    <a:pt x="900" y="2269"/>
                  </a:cubicBezTo>
                  <a:cubicBezTo>
                    <a:pt x="2845" y="2125"/>
                    <a:pt x="4969" y="1981"/>
                    <a:pt x="7057" y="1657"/>
                  </a:cubicBezTo>
                  <a:lnTo>
                    <a:pt x="7057" y="1657"/>
                  </a:lnTo>
                  <a:lnTo>
                    <a:pt x="1656" y="3458"/>
                  </a:lnTo>
                  <a:cubicBezTo>
                    <a:pt x="1368" y="3458"/>
                    <a:pt x="1044" y="3602"/>
                    <a:pt x="900" y="3926"/>
                  </a:cubicBezTo>
                  <a:cubicBezTo>
                    <a:pt x="900" y="4214"/>
                    <a:pt x="1224" y="4214"/>
                    <a:pt x="1512" y="4214"/>
                  </a:cubicBezTo>
                  <a:cubicBezTo>
                    <a:pt x="2413" y="4214"/>
                    <a:pt x="3457" y="3782"/>
                    <a:pt x="4357" y="3458"/>
                  </a:cubicBezTo>
                  <a:cubicBezTo>
                    <a:pt x="4937" y="3126"/>
                    <a:pt x="6216" y="2774"/>
                    <a:pt x="6781" y="2774"/>
                  </a:cubicBezTo>
                  <a:cubicBezTo>
                    <a:pt x="6952" y="2774"/>
                    <a:pt x="7057" y="2806"/>
                    <a:pt x="7057" y="2881"/>
                  </a:cubicBezTo>
                  <a:cubicBezTo>
                    <a:pt x="7057" y="3170"/>
                    <a:pt x="4969" y="3602"/>
                    <a:pt x="3925" y="3926"/>
                  </a:cubicBezTo>
                  <a:cubicBezTo>
                    <a:pt x="3745" y="4070"/>
                    <a:pt x="3457" y="4214"/>
                    <a:pt x="3457" y="4358"/>
                  </a:cubicBezTo>
                  <a:cubicBezTo>
                    <a:pt x="3457" y="4682"/>
                    <a:pt x="3745" y="4682"/>
                    <a:pt x="4069" y="4682"/>
                  </a:cubicBezTo>
                  <a:cubicBezTo>
                    <a:pt x="4969" y="4358"/>
                    <a:pt x="5869" y="3926"/>
                    <a:pt x="6769" y="3602"/>
                  </a:cubicBezTo>
                  <a:cubicBezTo>
                    <a:pt x="7406" y="3398"/>
                    <a:pt x="8042" y="3194"/>
                    <a:pt x="8628" y="3194"/>
                  </a:cubicBezTo>
                  <a:cubicBezTo>
                    <a:pt x="8871" y="3194"/>
                    <a:pt x="9104" y="3229"/>
                    <a:pt x="9326" y="3314"/>
                  </a:cubicBezTo>
                  <a:cubicBezTo>
                    <a:pt x="9470" y="2557"/>
                    <a:pt x="9614" y="1801"/>
                    <a:pt x="9470" y="1081"/>
                  </a:cubicBezTo>
                  <a:cubicBezTo>
                    <a:pt x="8426" y="613"/>
                    <a:pt x="7057" y="325"/>
                    <a:pt x="586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3632650" y="1282175"/>
              <a:ext cx="521225" cy="251175"/>
            </a:xfrm>
            <a:custGeom>
              <a:avLst/>
              <a:gdLst/>
              <a:ahLst/>
              <a:cxnLst/>
              <a:rect l="l" t="t" r="r" b="b"/>
              <a:pathLst>
                <a:path w="20849" h="10047" extrusionOk="0">
                  <a:moveTo>
                    <a:pt x="16900" y="1"/>
                  </a:moveTo>
                  <a:cubicBezTo>
                    <a:pt x="16350" y="1"/>
                    <a:pt x="15799" y="70"/>
                    <a:pt x="15304" y="145"/>
                  </a:cubicBezTo>
                  <a:cubicBezTo>
                    <a:pt x="8858" y="865"/>
                    <a:pt x="2989" y="4465"/>
                    <a:pt x="1" y="10046"/>
                  </a:cubicBezTo>
                  <a:cubicBezTo>
                    <a:pt x="2475" y="8799"/>
                    <a:pt x="5247" y="8135"/>
                    <a:pt x="7996" y="8135"/>
                  </a:cubicBezTo>
                  <a:cubicBezTo>
                    <a:pt x="9928" y="8135"/>
                    <a:pt x="11849" y="8463"/>
                    <a:pt x="13647" y="9146"/>
                  </a:cubicBezTo>
                  <a:cubicBezTo>
                    <a:pt x="14691" y="9434"/>
                    <a:pt x="15736" y="9866"/>
                    <a:pt x="16816" y="9866"/>
                  </a:cubicBezTo>
                  <a:cubicBezTo>
                    <a:pt x="17860" y="9722"/>
                    <a:pt x="19048" y="8966"/>
                    <a:pt x="19048" y="7922"/>
                  </a:cubicBezTo>
                  <a:cubicBezTo>
                    <a:pt x="19048" y="7166"/>
                    <a:pt x="18616" y="6590"/>
                    <a:pt x="18760" y="5834"/>
                  </a:cubicBezTo>
                  <a:cubicBezTo>
                    <a:pt x="18904" y="5078"/>
                    <a:pt x="19804" y="4645"/>
                    <a:pt x="20236" y="3889"/>
                  </a:cubicBezTo>
                  <a:cubicBezTo>
                    <a:pt x="20849" y="2845"/>
                    <a:pt x="20236" y="1189"/>
                    <a:pt x="19048" y="577"/>
                  </a:cubicBezTo>
                  <a:cubicBezTo>
                    <a:pt x="18439" y="136"/>
                    <a:pt x="17671" y="1"/>
                    <a:pt x="1690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3684875" y="1361725"/>
              <a:ext cx="198950" cy="118525"/>
            </a:xfrm>
            <a:custGeom>
              <a:avLst/>
              <a:gdLst/>
              <a:ahLst/>
              <a:cxnLst/>
              <a:rect l="l" t="t" r="r" b="b"/>
              <a:pathLst>
                <a:path w="7958" h="4741" extrusionOk="0">
                  <a:moveTo>
                    <a:pt x="7462" y="1"/>
                  </a:moveTo>
                  <a:cubicBezTo>
                    <a:pt x="7327" y="1"/>
                    <a:pt x="7177" y="36"/>
                    <a:pt x="7057" y="95"/>
                  </a:cubicBezTo>
                  <a:cubicBezTo>
                    <a:pt x="5354" y="538"/>
                    <a:pt x="2844" y="2819"/>
                    <a:pt x="2335" y="2819"/>
                  </a:cubicBezTo>
                  <a:cubicBezTo>
                    <a:pt x="2306" y="2819"/>
                    <a:pt x="2284" y="2811"/>
                    <a:pt x="2268" y="2796"/>
                  </a:cubicBezTo>
                  <a:cubicBezTo>
                    <a:pt x="1944" y="2652"/>
                    <a:pt x="4069" y="1607"/>
                    <a:pt x="4069" y="1139"/>
                  </a:cubicBezTo>
                  <a:cubicBezTo>
                    <a:pt x="4069" y="1097"/>
                    <a:pt x="4041" y="1080"/>
                    <a:pt x="3994" y="1080"/>
                  </a:cubicBezTo>
                  <a:cubicBezTo>
                    <a:pt x="3882" y="1080"/>
                    <a:pt x="3660" y="1182"/>
                    <a:pt x="3457" y="1283"/>
                  </a:cubicBezTo>
                  <a:cubicBezTo>
                    <a:pt x="2413" y="1896"/>
                    <a:pt x="1368" y="2652"/>
                    <a:pt x="612" y="3552"/>
                  </a:cubicBezTo>
                  <a:cubicBezTo>
                    <a:pt x="324" y="3840"/>
                    <a:pt x="324" y="4452"/>
                    <a:pt x="0" y="4740"/>
                  </a:cubicBezTo>
                  <a:cubicBezTo>
                    <a:pt x="1242" y="4416"/>
                    <a:pt x="2485" y="4254"/>
                    <a:pt x="3727" y="4254"/>
                  </a:cubicBezTo>
                  <a:cubicBezTo>
                    <a:pt x="4141" y="4254"/>
                    <a:pt x="4555" y="4272"/>
                    <a:pt x="4969" y="4308"/>
                  </a:cubicBezTo>
                  <a:cubicBezTo>
                    <a:pt x="5113" y="4380"/>
                    <a:pt x="5221" y="4416"/>
                    <a:pt x="5334" y="4416"/>
                  </a:cubicBezTo>
                  <a:cubicBezTo>
                    <a:pt x="5446" y="4416"/>
                    <a:pt x="5563" y="4380"/>
                    <a:pt x="5725" y="4308"/>
                  </a:cubicBezTo>
                  <a:cubicBezTo>
                    <a:pt x="5869" y="4308"/>
                    <a:pt x="6013" y="3984"/>
                    <a:pt x="5869" y="3840"/>
                  </a:cubicBezTo>
                  <a:cubicBezTo>
                    <a:pt x="5869" y="3696"/>
                    <a:pt x="5545" y="3696"/>
                    <a:pt x="5401" y="3696"/>
                  </a:cubicBezTo>
                  <a:cubicBezTo>
                    <a:pt x="4866" y="3798"/>
                    <a:pt x="3972" y="3900"/>
                    <a:pt x="3442" y="3900"/>
                  </a:cubicBezTo>
                  <a:cubicBezTo>
                    <a:pt x="3223" y="3900"/>
                    <a:pt x="3067" y="3882"/>
                    <a:pt x="3025" y="3840"/>
                  </a:cubicBezTo>
                  <a:cubicBezTo>
                    <a:pt x="2845" y="3696"/>
                    <a:pt x="5113" y="3084"/>
                    <a:pt x="6301" y="2940"/>
                  </a:cubicBezTo>
                  <a:cubicBezTo>
                    <a:pt x="6445" y="2940"/>
                    <a:pt x="6769" y="2796"/>
                    <a:pt x="6913" y="2796"/>
                  </a:cubicBezTo>
                  <a:cubicBezTo>
                    <a:pt x="7057" y="2652"/>
                    <a:pt x="7201" y="2364"/>
                    <a:pt x="7057" y="2184"/>
                  </a:cubicBezTo>
                  <a:cubicBezTo>
                    <a:pt x="6913" y="2040"/>
                    <a:pt x="6625" y="2040"/>
                    <a:pt x="6301" y="2040"/>
                  </a:cubicBezTo>
                  <a:cubicBezTo>
                    <a:pt x="5350" y="2335"/>
                    <a:pt x="3534" y="3107"/>
                    <a:pt x="3217" y="3107"/>
                  </a:cubicBezTo>
                  <a:cubicBezTo>
                    <a:pt x="3185" y="3107"/>
                    <a:pt x="3169" y="3100"/>
                    <a:pt x="3169" y="3084"/>
                  </a:cubicBezTo>
                  <a:cubicBezTo>
                    <a:pt x="3025" y="2940"/>
                    <a:pt x="6301" y="1896"/>
                    <a:pt x="7525" y="851"/>
                  </a:cubicBezTo>
                  <a:cubicBezTo>
                    <a:pt x="7814" y="707"/>
                    <a:pt x="7958" y="563"/>
                    <a:pt x="7814" y="239"/>
                  </a:cubicBezTo>
                  <a:cubicBezTo>
                    <a:pt x="7814" y="71"/>
                    <a:pt x="7653" y="1"/>
                    <a:pt x="746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377900" y="1373850"/>
              <a:ext cx="352000" cy="196475"/>
            </a:xfrm>
            <a:custGeom>
              <a:avLst/>
              <a:gdLst/>
              <a:ahLst/>
              <a:cxnLst/>
              <a:rect l="l" t="t" r="r" b="b"/>
              <a:pathLst>
                <a:path w="14080" h="7859" extrusionOk="0">
                  <a:moveTo>
                    <a:pt x="8399" y="1"/>
                  </a:moveTo>
                  <a:cubicBezTo>
                    <a:pt x="7572" y="1"/>
                    <a:pt x="6703" y="114"/>
                    <a:pt x="5834" y="366"/>
                  </a:cubicBezTo>
                  <a:cubicBezTo>
                    <a:pt x="2233" y="1411"/>
                    <a:pt x="1" y="4255"/>
                    <a:pt x="577" y="6199"/>
                  </a:cubicBezTo>
                  <a:cubicBezTo>
                    <a:pt x="942" y="7382"/>
                    <a:pt x="2156" y="7859"/>
                    <a:pt x="3841" y="7859"/>
                  </a:cubicBezTo>
                  <a:cubicBezTo>
                    <a:pt x="4977" y="7859"/>
                    <a:pt x="6328" y="7642"/>
                    <a:pt x="7778" y="7280"/>
                  </a:cubicBezTo>
                  <a:cubicBezTo>
                    <a:pt x="11379" y="6199"/>
                    <a:pt x="14079" y="4399"/>
                    <a:pt x="13647" y="2599"/>
                  </a:cubicBezTo>
                  <a:cubicBezTo>
                    <a:pt x="13183" y="1124"/>
                    <a:pt x="10998" y="1"/>
                    <a:pt x="839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3418425" y="1393800"/>
              <a:ext cx="172850" cy="102450"/>
            </a:xfrm>
            <a:custGeom>
              <a:avLst/>
              <a:gdLst/>
              <a:ahLst/>
              <a:cxnLst/>
              <a:rect l="l" t="t" r="r" b="b"/>
              <a:pathLst>
                <a:path w="6914" h="4098" extrusionOk="0">
                  <a:moveTo>
                    <a:pt x="6157" y="0"/>
                  </a:moveTo>
                  <a:cubicBezTo>
                    <a:pt x="4069" y="0"/>
                    <a:pt x="1980" y="901"/>
                    <a:pt x="468" y="2413"/>
                  </a:cubicBezTo>
                  <a:cubicBezTo>
                    <a:pt x="324" y="2701"/>
                    <a:pt x="180" y="2881"/>
                    <a:pt x="0" y="3313"/>
                  </a:cubicBezTo>
                  <a:cubicBezTo>
                    <a:pt x="0" y="3601"/>
                    <a:pt x="180" y="3925"/>
                    <a:pt x="468" y="4069"/>
                  </a:cubicBezTo>
                  <a:cubicBezTo>
                    <a:pt x="507" y="4089"/>
                    <a:pt x="550" y="4098"/>
                    <a:pt x="595" y="4098"/>
                  </a:cubicBezTo>
                  <a:cubicBezTo>
                    <a:pt x="880" y="4098"/>
                    <a:pt x="1263" y="3737"/>
                    <a:pt x="1512" y="3457"/>
                  </a:cubicBezTo>
                  <a:cubicBezTo>
                    <a:pt x="2557" y="2413"/>
                    <a:pt x="3925" y="1657"/>
                    <a:pt x="5401" y="1513"/>
                  </a:cubicBezTo>
                  <a:cubicBezTo>
                    <a:pt x="5725" y="1513"/>
                    <a:pt x="6157" y="1513"/>
                    <a:pt x="6481" y="1369"/>
                  </a:cubicBezTo>
                  <a:cubicBezTo>
                    <a:pt x="6769" y="1225"/>
                    <a:pt x="6913" y="901"/>
                    <a:pt x="6913" y="469"/>
                  </a:cubicBezTo>
                  <a:cubicBezTo>
                    <a:pt x="6913" y="180"/>
                    <a:pt x="6481" y="0"/>
                    <a:pt x="61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3343700" y="1520125"/>
              <a:ext cx="472625" cy="360900"/>
            </a:xfrm>
            <a:custGeom>
              <a:avLst/>
              <a:gdLst/>
              <a:ahLst/>
              <a:cxnLst/>
              <a:rect l="l" t="t" r="r" b="b"/>
              <a:pathLst>
                <a:path w="18905" h="14436" extrusionOk="0">
                  <a:moveTo>
                    <a:pt x="9951" y="1"/>
                  </a:moveTo>
                  <a:cubicBezTo>
                    <a:pt x="9733" y="1"/>
                    <a:pt x="9512" y="18"/>
                    <a:pt x="9290" y="60"/>
                  </a:cubicBezTo>
                  <a:cubicBezTo>
                    <a:pt x="8246" y="204"/>
                    <a:pt x="7202" y="528"/>
                    <a:pt x="6446" y="817"/>
                  </a:cubicBezTo>
                  <a:cubicBezTo>
                    <a:pt x="5870" y="1105"/>
                    <a:pt x="5546" y="1429"/>
                    <a:pt x="5257" y="1717"/>
                  </a:cubicBezTo>
                  <a:cubicBezTo>
                    <a:pt x="3889" y="3517"/>
                    <a:pt x="1189" y="6650"/>
                    <a:pt x="289" y="10430"/>
                  </a:cubicBezTo>
                  <a:cubicBezTo>
                    <a:pt x="0" y="11763"/>
                    <a:pt x="145" y="13563"/>
                    <a:pt x="1369" y="14175"/>
                  </a:cubicBezTo>
                  <a:cubicBezTo>
                    <a:pt x="1670" y="14356"/>
                    <a:pt x="2035" y="14436"/>
                    <a:pt x="2410" y="14436"/>
                  </a:cubicBezTo>
                  <a:cubicBezTo>
                    <a:pt x="2931" y="14436"/>
                    <a:pt x="3471" y="14282"/>
                    <a:pt x="3889" y="14031"/>
                  </a:cubicBezTo>
                  <a:cubicBezTo>
                    <a:pt x="4645" y="13707"/>
                    <a:pt x="5402" y="13131"/>
                    <a:pt x="6158" y="12807"/>
                  </a:cubicBezTo>
                  <a:cubicBezTo>
                    <a:pt x="7051" y="12393"/>
                    <a:pt x="8013" y="12268"/>
                    <a:pt x="8995" y="12268"/>
                  </a:cubicBezTo>
                  <a:cubicBezTo>
                    <a:pt x="10149" y="12268"/>
                    <a:pt x="11330" y="12441"/>
                    <a:pt x="12459" y="12519"/>
                  </a:cubicBezTo>
                  <a:cubicBezTo>
                    <a:pt x="12701" y="12535"/>
                    <a:pt x="12949" y="12544"/>
                    <a:pt x="13200" y="12544"/>
                  </a:cubicBezTo>
                  <a:cubicBezTo>
                    <a:pt x="15121" y="12544"/>
                    <a:pt x="17241" y="12022"/>
                    <a:pt x="18292" y="10430"/>
                  </a:cubicBezTo>
                  <a:cubicBezTo>
                    <a:pt x="18904" y="9350"/>
                    <a:pt x="18904" y="7874"/>
                    <a:pt x="18472" y="6506"/>
                  </a:cubicBezTo>
                  <a:cubicBezTo>
                    <a:pt x="18004" y="5029"/>
                    <a:pt x="14547" y="1573"/>
                    <a:pt x="11415" y="204"/>
                  </a:cubicBezTo>
                  <a:cubicBezTo>
                    <a:pt x="10982" y="103"/>
                    <a:pt x="10477" y="1"/>
                    <a:pt x="9951"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3445425" y="1521625"/>
              <a:ext cx="270075" cy="255575"/>
            </a:xfrm>
            <a:custGeom>
              <a:avLst/>
              <a:gdLst/>
              <a:ahLst/>
              <a:cxnLst/>
              <a:rect l="l" t="t" r="r" b="b"/>
              <a:pathLst>
                <a:path w="10803" h="10223" extrusionOk="0">
                  <a:moveTo>
                    <a:pt x="5221" y="0"/>
                  </a:moveTo>
                  <a:cubicBezTo>
                    <a:pt x="4177" y="144"/>
                    <a:pt x="3133" y="468"/>
                    <a:pt x="2377" y="757"/>
                  </a:cubicBezTo>
                  <a:cubicBezTo>
                    <a:pt x="1477" y="2269"/>
                    <a:pt x="720" y="3601"/>
                    <a:pt x="144" y="5257"/>
                  </a:cubicBezTo>
                  <a:cubicBezTo>
                    <a:pt x="144" y="5545"/>
                    <a:pt x="0" y="5689"/>
                    <a:pt x="0" y="6014"/>
                  </a:cubicBezTo>
                  <a:cubicBezTo>
                    <a:pt x="0" y="6158"/>
                    <a:pt x="144" y="6446"/>
                    <a:pt x="432" y="6590"/>
                  </a:cubicBezTo>
                  <a:cubicBezTo>
                    <a:pt x="490" y="6626"/>
                    <a:pt x="549" y="6642"/>
                    <a:pt x="608" y="6642"/>
                  </a:cubicBezTo>
                  <a:cubicBezTo>
                    <a:pt x="843" y="6642"/>
                    <a:pt x="1073" y="6388"/>
                    <a:pt x="1188" y="6158"/>
                  </a:cubicBezTo>
                  <a:cubicBezTo>
                    <a:pt x="1801" y="5257"/>
                    <a:pt x="2233" y="2989"/>
                    <a:pt x="2521" y="2557"/>
                  </a:cubicBezTo>
                  <a:cubicBezTo>
                    <a:pt x="2555" y="2529"/>
                    <a:pt x="2588" y="2518"/>
                    <a:pt x="2619" y="2518"/>
                  </a:cubicBezTo>
                  <a:cubicBezTo>
                    <a:pt x="2751" y="2518"/>
                    <a:pt x="2845" y="2728"/>
                    <a:pt x="2845" y="2845"/>
                  </a:cubicBezTo>
                  <a:cubicBezTo>
                    <a:pt x="3277" y="3745"/>
                    <a:pt x="2845" y="7058"/>
                    <a:pt x="3421" y="9146"/>
                  </a:cubicBezTo>
                  <a:cubicBezTo>
                    <a:pt x="3706" y="9684"/>
                    <a:pt x="3963" y="10222"/>
                    <a:pt x="4339" y="10222"/>
                  </a:cubicBezTo>
                  <a:cubicBezTo>
                    <a:pt x="4391" y="10222"/>
                    <a:pt x="4444" y="10212"/>
                    <a:pt x="4501" y="10190"/>
                  </a:cubicBezTo>
                  <a:cubicBezTo>
                    <a:pt x="4789" y="10190"/>
                    <a:pt x="4933" y="9902"/>
                    <a:pt x="4933" y="9470"/>
                  </a:cubicBezTo>
                  <a:cubicBezTo>
                    <a:pt x="5401" y="7490"/>
                    <a:pt x="4177" y="5401"/>
                    <a:pt x="3745" y="3313"/>
                  </a:cubicBezTo>
                  <a:cubicBezTo>
                    <a:pt x="3745" y="2989"/>
                    <a:pt x="3601" y="2557"/>
                    <a:pt x="3889" y="2413"/>
                  </a:cubicBezTo>
                  <a:cubicBezTo>
                    <a:pt x="3956" y="2337"/>
                    <a:pt x="4041" y="2305"/>
                    <a:pt x="4133" y="2305"/>
                  </a:cubicBezTo>
                  <a:cubicBezTo>
                    <a:pt x="4437" y="2305"/>
                    <a:pt x="4823" y="2658"/>
                    <a:pt x="4933" y="2989"/>
                  </a:cubicBezTo>
                  <a:cubicBezTo>
                    <a:pt x="5077" y="3601"/>
                    <a:pt x="5077" y="4069"/>
                    <a:pt x="5221" y="4501"/>
                  </a:cubicBezTo>
                  <a:cubicBezTo>
                    <a:pt x="5401" y="4969"/>
                    <a:pt x="5689" y="5257"/>
                    <a:pt x="5977" y="5257"/>
                  </a:cubicBezTo>
                  <a:cubicBezTo>
                    <a:pt x="6445" y="5257"/>
                    <a:pt x="6589" y="4645"/>
                    <a:pt x="6445" y="4213"/>
                  </a:cubicBezTo>
                  <a:cubicBezTo>
                    <a:pt x="6121" y="3745"/>
                    <a:pt x="5833" y="3313"/>
                    <a:pt x="5689" y="2845"/>
                  </a:cubicBezTo>
                  <a:cubicBezTo>
                    <a:pt x="5545" y="2413"/>
                    <a:pt x="5545" y="1945"/>
                    <a:pt x="5833" y="1801"/>
                  </a:cubicBezTo>
                  <a:cubicBezTo>
                    <a:pt x="5977" y="1801"/>
                    <a:pt x="6301" y="2089"/>
                    <a:pt x="6445" y="2269"/>
                  </a:cubicBezTo>
                  <a:cubicBezTo>
                    <a:pt x="7490" y="3313"/>
                    <a:pt x="8390" y="4357"/>
                    <a:pt x="9146" y="5689"/>
                  </a:cubicBezTo>
                  <a:cubicBezTo>
                    <a:pt x="9434" y="6014"/>
                    <a:pt x="9578" y="6302"/>
                    <a:pt x="9902" y="6446"/>
                  </a:cubicBezTo>
                  <a:cubicBezTo>
                    <a:pt x="9987" y="6530"/>
                    <a:pt x="10171" y="6627"/>
                    <a:pt x="10337" y="6627"/>
                  </a:cubicBezTo>
                  <a:cubicBezTo>
                    <a:pt x="10454" y="6627"/>
                    <a:pt x="10563" y="6579"/>
                    <a:pt x="10622" y="6446"/>
                  </a:cubicBezTo>
                  <a:cubicBezTo>
                    <a:pt x="10802" y="6302"/>
                    <a:pt x="10802" y="5870"/>
                    <a:pt x="10622" y="5545"/>
                  </a:cubicBezTo>
                  <a:cubicBezTo>
                    <a:pt x="10046" y="4213"/>
                    <a:pt x="9146" y="3169"/>
                    <a:pt x="8246" y="2269"/>
                  </a:cubicBezTo>
                  <a:cubicBezTo>
                    <a:pt x="7346" y="1513"/>
                    <a:pt x="6589" y="613"/>
                    <a:pt x="5689" y="144"/>
                  </a:cubicBezTo>
                  <a:cubicBezTo>
                    <a:pt x="5545" y="144"/>
                    <a:pt x="5401" y="0"/>
                    <a:pt x="5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2"/>
          <p:cNvGrpSpPr/>
          <p:nvPr/>
        </p:nvGrpSpPr>
        <p:grpSpPr>
          <a:xfrm>
            <a:off x="2256737" y="5659161"/>
            <a:ext cx="635831" cy="521044"/>
            <a:chOff x="6372100" y="3764900"/>
            <a:chExt cx="1018525" cy="834650"/>
          </a:xfrm>
        </p:grpSpPr>
        <p:sp>
          <p:nvSpPr>
            <p:cNvPr id="187" name="Google Shape;187;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 name="Google Shape;194;p2"/>
          <p:cNvGrpSpPr/>
          <p:nvPr/>
        </p:nvGrpSpPr>
        <p:grpSpPr>
          <a:xfrm>
            <a:off x="9648928" y="5561397"/>
            <a:ext cx="1134024" cy="1042113"/>
            <a:chOff x="5645775" y="1072250"/>
            <a:chExt cx="1623125" cy="1491575"/>
          </a:xfrm>
        </p:grpSpPr>
        <p:sp>
          <p:nvSpPr>
            <p:cNvPr id="195" name="Google Shape;195;p2"/>
            <p:cNvSpPr/>
            <p:nvPr/>
          </p:nvSpPr>
          <p:spPr>
            <a:xfrm>
              <a:off x="5645775" y="1072250"/>
              <a:ext cx="1623125" cy="1491575"/>
            </a:xfrm>
            <a:custGeom>
              <a:avLst/>
              <a:gdLst/>
              <a:ahLst/>
              <a:cxnLst/>
              <a:rect l="l" t="t" r="r" b="b"/>
              <a:pathLst>
                <a:path w="64925" h="59663" extrusionOk="0">
                  <a:moveTo>
                    <a:pt x="32762" y="0"/>
                  </a:moveTo>
                  <a:cubicBezTo>
                    <a:pt x="31292" y="0"/>
                    <a:pt x="29632" y="1058"/>
                    <a:pt x="28252" y="3573"/>
                  </a:cubicBezTo>
                  <a:cubicBezTo>
                    <a:pt x="25096" y="9440"/>
                    <a:pt x="28772" y="23349"/>
                    <a:pt x="29126" y="24647"/>
                  </a:cubicBezTo>
                  <a:lnTo>
                    <a:pt x="29126" y="24647"/>
                  </a:lnTo>
                  <a:cubicBezTo>
                    <a:pt x="26851" y="16418"/>
                    <a:pt x="22688" y="10762"/>
                    <a:pt x="17738" y="7641"/>
                  </a:cubicBezTo>
                  <a:cubicBezTo>
                    <a:pt x="16834" y="7034"/>
                    <a:pt x="15898" y="6775"/>
                    <a:pt x="15017" y="6775"/>
                  </a:cubicBezTo>
                  <a:cubicBezTo>
                    <a:pt x="11092" y="6775"/>
                    <a:pt x="8257" y="11908"/>
                    <a:pt x="14138" y="14231"/>
                  </a:cubicBezTo>
                  <a:cubicBezTo>
                    <a:pt x="21339" y="17075"/>
                    <a:pt x="26128" y="25645"/>
                    <a:pt x="26128" y="25645"/>
                  </a:cubicBezTo>
                  <a:cubicBezTo>
                    <a:pt x="21178" y="20076"/>
                    <a:pt x="13182" y="18046"/>
                    <a:pt x="7942" y="18046"/>
                  </a:cubicBezTo>
                  <a:cubicBezTo>
                    <a:pt x="5559" y="18046"/>
                    <a:pt x="3745" y="18466"/>
                    <a:pt x="3047" y="19164"/>
                  </a:cubicBezTo>
                  <a:cubicBezTo>
                    <a:pt x="875" y="21336"/>
                    <a:pt x="651" y="26250"/>
                    <a:pt x="11044" y="26250"/>
                  </a:cubicBezTo>
                  <a:cubicBezTo>
                    <a:pt x="11502" y="26250"/>
                    <a:pt x="11981" y="26241"/>
                    <a:pt x="12481" y="26221"/>
                  </a:cubicBezTo>
                  <a:cubicBezTo>
                    <a:pt x="13869" y="26171"/>
                    <a:pt x="15110" y="26149"/>
                    <a:pt x="16221" y="26149"/>
                  </a:cubicBezTo>
                  <a:cubicBezTo>
                    <a:pt x="24735" y="26149"/>
                    <a:pt x="25552" y="27445"/>
                    <a:pt x="25552" y="27445"/>
                  </a:cubicBezTo>
                  <a:cubicBezTo>
                    <a:pt x="20583" y="27445"/>
                    <a:pt x="5892" y="27589"/>
                    <a:pt x="1823" y="34034"/>
                  </a:cubicBezTo>
                  <a:cubicBezTo>
                    <a:pt x="0" y="37012"/>
                    <a:pt x="2126" y="39249"/>
                    <a:pt x="5746" y="39249"/>
                  </a:cubicBezTo>
                  <a:cubicBezTo>
                    <a:pt x="7774" y="39249"/>
                    <a:pt x="10271" y="38547"/>
                    <a:pt x="12805" y="36879"/>
                  </a:cubicBezTo>
                  <a:cubicBezTo>
                    <a:pt x="20006" y="32090"/>
                    <a:pt x="26883" y="30434"/>
                    <a:pt x="26884" y="30434"/>
                  </a:cubicBezTo>
                  <a:lnTo>
                    <a:pt x="26884" y="30434"/>
                  </a:lnTo>
                  <a:cubicBezTo>
                    <a:pt x="16810" y="35216"/>
                    <a:pt x="12579" y="49990"/>
                    <a:pt x="16839" y="49990"/>
                  </a:cubicBezTo>
                  <a:cubicBezTo>
                    <a:pt x="17391" y="49990"/>
                    <a:pt x="18085" y="49742"/>
                    <a:pt x="18926" y="49193"/>
                  </a:cubicBezTo>
                  <a:cubicBezTo>
                    <a:pt x="26451" y="44549"/>
                    <a:pt x="29440" y="31768"/>
                    <a:pt x="29440" y="31766"/>
                  </a:cubicBezTo>
                  <a:lnTo>
                    <a:pt x="29440" y="31766"/>
                  </a:lnTo>
                  <a:cubicBezTo>
                    <a:pt x="29440" y="31767"/>
                    <a:pt x="29008" y="34649"/>
                    <a:pt x="28108" y="46493"/>
                  </a:cubicBezTo>
                  <a:cubicBezTo>
                    <a:pt x="27502" y="54377"/>
                    <a:pt x="30229" y="59662"/>
                    <a:pt x="32944" y="59662"/>
                  </a:cubicBezTo>
                  <a:cubicBezTo>
                    <a:pt x="34258" y="59662"/>
                    <a:pt x="35570" y="58423"/>
                    <a:pt x="36498" y="55639"/>
                  </a:cubicBezTo>
                  <a:cubicBezTo>
                    <a:pt x="39342" y="47069"/>
                    <a:pt x="33186" y="31623"/>
                    <a:pt x="33185" y="31622"/>
                  </a:cubicBezTo>
                  <a:lnTo>
                    <a:pt x="33185" y="31622"/>
                  </a:lnTo>
                  <a:cubicBezTo>
                    <a:pt x="37398" y="36591"/>
                    <a:pt x="40711" y="52182"/>
                    <a:pt x="43987" y="53082"/>
                  </a:cubicBezTo>
                  <a:cubicBezTo>
                    <a:pt x="44605" y="53277"/>
                    <a:pt x="45300" y="53389"/>
                    <a:pt x="45998" y="53389"/>
                  </a:cubicBezTo>
                  <a:cubicBezTo>
                    <a:pt x="49040" y="53389"/>
                    <a:pt x="52120" y="51256"/>
                    <a:pt x="48956" y="44548"/>
                  </a:cubicBezTo>
                  <a:cubicBezTo>
                    <a:pt x="45212" y="36267"/>
                    <a:pt x="37830" y="30866"/>
                    <a:pt x="37830" y="30866"/>
                  </a:cubicBezTo>
                  <a:lnTo>
                    <a:pt x="37830" y="30866"/>
                  </a:lnTo>
                  <a:cubicBezTo>
                    <a:pt x="44455" y="32846"/>
                    <a:pt x="51513" y="42568"/>
                    <a:pt x="56158" y="44368"/>
                  </a:cubicBezTo>
                  <a:cubicBezTo>
                    <a:pt x="56698" y="44555"/>
                    <a:pt x="57206" y="44643"/>
                    <a:pt x="57676" y="44643"/>
                  </a:cubicBezTo>
                  <a:cubicBezTo>
                    <a:pt x="61368" y="44643"/>
                    <a:pt x="62670" y="39242"/>
                    <a:pt x="58390" y="34322"/>
                  </a:cubicBezTo>
                  <a:cubicBezTo>
                    <a:pt x="53601" y="28777"/>
                    <a:pt x="38298" y="27733"/>
                    <a:pt x="38298" y="27733"/>
                  </a:cubicBezTo>
                  <a:cubicBezTo>
                    <a:pt x="39682" y="27408"/>
                    <a:pt x="41219" y="27278"/>
                    <a:pt x="42824" y="27278"/>
                  </a:cubicBezTo>
                  <a:cubicBezTo>
                    <a:pt x="48692" y="27278"/>
                    <a:pt x="55468" y="29022"/>
                    <a:pt x="59002" y="29390"/>
                  </a:cubicBezTo>
                  <a:cubicBezTo>
                    <a:pt x="59126" y="29401"/>
                    <a:pt x="59247" y="29407"/>
                    <a:pt x="59366" y="29407"/>
                  </a:cubicBezTo>
                  <a:cubicBezTo>
                    <a:pt x="63586" y="29407"/>
                    <a:pt x="64924" y="22143"/>
                    <a:pt x="56590" y="20532"/>
                  </a:cubicBezTo>
                  <a:cubicBezTo>
                    <a:pt x="55557" y="20331"/>
                    <a:pt x="54477" y="20243"/>
                    <a:pt x="53378" y="20243"/>
                  </a:cubicBezTo>
                  <a:cubicBezTo>
                    <a:pt x="45394" y="20243"/>
                    <a:pt x="36354" y="24889"/>
                    <a:pt x="36354" y="24889"/>
                  </a:cubicBezTo>
                  <a:cubicBezTo>
                    <a:pt x="36354" y="24889"/>
                    <a:pt x="42655" y="21576"/>
                    <a:pt x="48200" y="17219"/>
                  </a:cubicBezTo>
                  <a:cubicBezTo>
                    <a:pt x="53157" y="13423"/>
                    <a:pt x="55736" y="6237"/>
                    <a:pt x="50767" y="6237"/>
                  </a:cubicBezTo>
                  <a:cubicBezTo>
                    <a:pt x="50034" y="6237"/>
                    <a:pt x="49135" y="6394"/>
                    <a:pt x="48056" y="6741"/>
                  </a:cubicBezTo>
                  <a:cubicBezTo>
                    <a:pt x="39630" y="9442"/>
                    <a:pt x="33185" y="23845"/>
                    <a:pt x="33185" y="23845"/>
                  </a:cubicBezTo>
                  <a:cubicBezTo>
                    <a:pt x="33185" y="23845"/>
                    <a:pt x="35886" y="11530"/>
                    <a:pt x="36498" y="5841"/>
                  </a:cubicBezTo>
                  <a:cubicBezTo>
                    <a:pt x="36757" y="2400"/>
                    <a:pt x="34975" y="0"/>
                    <a:pt x="3276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6506000" y="1514425"/>
              <a:ext cx="164750" cy="187250"/>
            </a:xfrm>
            <a:custGeom>
              <a:avLst/>
              <a:gdLst/>
              <a:ahLst/>
              <a:cxnLst/>
              <a:rect l="l" t="t" r="r" b="b"/>
              <a:pathLst>
                <a:path w="6590" h="7490" extrusionOk="0">
                  <a:moveTo>
                    <a:pt x="5978" y="0"/>
                  </a:moveTo>
                  <a:cubicBezTo>
                    <a:pt x="3601" y="1945"/>
                    <a:pt x="1477" y="4357"/>
                    <a:pt x="0" y="7058"/>
                  </a:cubicBezTo>
                  <a:cubicBezTo>
                    <a:pt x="0" y="7202"/>
                    <a:pt x="0" y="7346"/>
                    <a:pt x="144" y="7490"/>
                  </a:cubicBezTo>
                  <a:lnTo>
                    <a:pt x="288" y="7490"/>
                  </a:lnTo>
                  <a:cubicBezTo>
                    <a:pt x="288" y="7490"/>
                    <a:pt x="432" y="7490"/>
                    <a:pt x="576" y="7346"/>
                  </a:cubicBezTo>
                  <a:cubicBezTo>
                    <a:pt x="1945" y="4645"/>
                    <a:pt x="4033" y="2377"/>
                    <a:pt x="6446" y="432"/>
                  </a:cubicBezTo>
                  <a:cubicBezTo>
                    <a:pt x="6590" y="432"/>
                    <a:pt x="6590" y="144"/>
                    <a:pt x="6446" y="144"/>
                  </a:cubicBezTo>
                  <a:cubicBezTo>
                    <a:pt x="6302" y="0"/>
                    <a:pt x="6122" y="0"/>
                    <a:pt x="59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6569000" y="1679150"/>
              <a:ext cx="198975" cy="60350"/>
            </a:xfrm>
            <a:custGeom>
              <a:avLst/>
              <a:gdLst/>
              <a:ahLst/>
              <a:cxnLst/>
              <a:rect l="l" t="t" r="r" b="b"/>
              <a:pathLst>
                <a:path w="7959" h="2414" extrusionOk="0">
                  <a:moveTo>
                    <a:pt x="7670" y="1"/>
                  </a:moveTo>
                  <a:cubicBezTo>
                    <a:pt x="5258" y="145"/>
                    <a:pt x="2269" y="289"/>
                    <a:pt x="181" y="1945"/>
                  </a:cubicBezTo>
                  <a:cubicBezTo>
                    <a:pt x="1" y="1945"/>
                    <a:pt x="1" y="2089"/>
                    <a:pt x="1" y="2269"/>
                  </a:cubicBezTo>
                  <a:cubicBezTo>
                    <a:pt x="181" y="2413"/>
                    <a:pt x="181" y="2413"/>
                    <a:pt x="325" y="2413"/>
                  </a:cubicBezTo>
                  <a:lnTo>
                    <a:pt x="469" y="2413"/>
                  </a:lnTo>
                  <a:cubicBezTo>
                    <a:pt x="2557" y="901"/>
                    <a:pt x="5258" y="757"/>
                    <a:pt x="7670" y="613"/>
                  </a:cubicBezTo>
                  <a:cubicBezTo>
                    <a:pt x="7814" y="613"/>
                    <a:pt x="7958" y="469"/>
                    <a:pt x="7958" y="289"/>
                  </a:cubicBezTo>
                  <a:cubicBezTo>
                    <a:pt x="7958" y="145"/>
                    <a:pt x="7814" y="1"/>
                    <a:pt x="767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6591525" y="1788075"/>
              <a:ext cx="195350" cy="74725"/>
            </a:xfrm>
            <a:custGeom>
              <a:avLst/>
              <a:gdLst/>
              <a:ahLst/>
              <a:cxnLst/>
              <a:rect l="l" t="t" r="r" b="b"/>
              <a:pathLst>
                <a:path w="7814" h="2989" extrusionOk="0">
                  <a:moveTo>
                    <a:pt x="324" y="0"/>
                  </a:moveTo>
                  <a:cubicBezTo>
                    <a:pt x="180" y="0"/>
                    <a:pt x="0" y="144"/>
                    <a:pt x="0" y="288"/>
                  </a:cubicBezTo>
                  <a:cubicBezTo>
                    <a:pt x="0" y="433"/>
                    <a:pt x="180" y="613"/>
                    <a:pt x="324" y="613"/>
                  </a:cubicBezTo>
                  <a:cubicBezTo>
                    <a:pt x="2701" y="757"/>
                    <a:pt x="5113" y="1657"/>
                    <a:pt x="7201" y="2989"/>
                  </a:cubicBezTo>
                  <a:lnTo>
                    <a:pt x="7669" y="2989"/>
                  </a:lnTo>
                  <a:cubicBezTo>
                    <a:pt x="7814" y="2845"/>
                    <a:pt x="7669" y="2557"/>
                    <a:pt x="7525" y="2557"/>
                  </a:cubicBezTo>
                  <a:cubicBezTo>
                    <a:pt x="5401" y="1045"/>
                    <a:pt x="2881" y="144"/>
                    <a:pt x="32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6542900" y="1830375"/>
              <a:ext cx="116150" cy="189975"/>
            </a:xfrm>
            <a:custGeom>
              <a:avLst/>
              <a:gdLst/>
              <a:ahLst/>
              <a:cxnLst/>
              <a:rect l="l" t="t" r="r" b="b"/>
              <a:pathLst>
                <a:path w="4646" h="7599" extrusionOk="0">
                  <a:moveTo>
                    <a:pt x="392" y="1"/>
                  </a:moveTo>
                  <a:cubicBezTo>
                    <a:pt x="316" y="1"/>
                    <a:pt x="235" y="37"/>
                    <a:pt x="145" y="109"/>
                  </a:cubicBezTo>
                  <a:cubicBezTo>
                    <a:pt x="1" y="253"/>
                    <a:pt x="1" y="397"/>
                    <a:pt x="145" y="541"/>
                  </a:cubicBezTo>
                  <a:cubicBezTo>
                    <a:pt x="1945" y="2809"/>
                    <a:pt x="3601" y="4898"/>
                    <a:pt x="4069" y="7310"/>
                  </a:cubicBezTo>
                  <a:cubicBezTo>
                    <a:pt x="4069" y="7454"/>
                    <a:pt x="4213" y="7598"/>
                    <a:pt x="4357" y="7598"/>
                  </a:cubicBezTo>
                  <a:cubicBezTo>
                    <a:pt x="4502" y="7598"/>
                    <a:pt x="4646" y="7454"/>
                    <a:pt x="4646" y="7310"/>
                  </a:cubicBezTo>
                  <a:cubicBezTo>
                    <a:pt x="4213" y="4610"/>
                    <a:pt x="2557" y="2521"/>
                    <a:pt x="613" y="109"/>
                  </a:cubicBezTo>
                  <a:cubicBezTo>
                    <a:pt x="541" y="37"/>
                    <a:pt x="469" y="1"/>
                    <a:pt x="3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6426775" y="1825875"/>
              <a:ext cx="37850" cy="228675"/>
            </a:xfrm>
            <a:custGeom>
              <a:avLst/>
              <a:gdLst/>
              <a:ahLst/>
              <a:cxnLst/>
              <a:rect l="l" t="t" r="r" b="b"/>
              <a:pathLst>
                <a:path w="1514" h="9147" extrusionOk="0">
                  <a:moveTo>
                    <a:pt x="1369" y="1"/>
                  </a:moveTo>
                  <a:cubicBezTo>
                    <a:pt x="1189" y="1"/>
                    <a:pt x="1045" y="145"/>
                    <a:pt x="901" y="289"/>
                  </a:cubicBezTo>
                  <a:cubicBezTo>
                    <a:pt x="145" y="2989"/>
                    <a:pt x="1" y="5978"/>
                    <a:pt x="145" y="8822"/>
                  </a:cubicBezTo>
                  <a:cubicBezTo>
                    <a:pt x="145" y="9002"/>
                    <a:pt x="289" y="9146"/>
                    <a:pt x="469" y="9146"/>
                  </a:cubicBezTo>
                  <a:cubicBezTo>
                    <a:pt x="613" y="9146"/>
                    <a:pt x="757" y="9002"/>
                    <a:pt x="757" y="8822"/>
                  </a:cubicBezTo>
                  <a:cubicBezTo>
                    <a:pt x="613" y="5978"/>
                    <a:pt x="757" y="3133"/>
                    <a:pt x="1513" y="433"/>
                  </a:cubicBezTo>
                  <a:cubicBezTo>
                    <a:pt x="1513" y="289"/>
                    <a:pt x="1513" y="145"/>
                    <a:pt x="136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6239550" y="1804275"/>
              <a:ext cx="149450" cy="216075"/>
            </a:xfrm>
            <a:custGeom>
              <a:avLst/>
              <a:gdLst/>
              <a:ahLst/>
              <a:cxnLst/>
              <a:rect l="l" t="t" r="r" b="b"/>
              <a:pathLst>
                <a:path w="5978" h="8643" extrusionOk="0">
                  <a:moveTo>
                    <a:pt x="5689" y="1"/>
                  </a:moveTo>
                  <a:cubicBezTo>
                    <a:pt x="5617" y="1"/>
                    <a:pt x="5545" y="37"/>
                    <a:pt x="5545" y="109"/>
                  </a:cubicBezTo>
                  <a:cubicBezTo>
                    <a:pt x="3133" y="2485"/>
                    <a:pt x="1333" y="5186"/>
                    <a:pt x="0" y="8210"/>
                  </a:cubicBezTo>
                  <a:cubicBezTo>
                    <a:pt x="0" y="8354"/>
                    <a:pt x="0" y="8498"/>
                    <a:pt x="144" y="8642"/>
                  </a:cubicBezTo>
                  <a:lnTo>
                    <a:pt x="288" y="8642"/>
                  </a:lnTo>
                  <a:cubicBezTo>
                    <a:pt x="432" y="8642"/>
                    <a:pt x="432" y="8498"/>
                    <a:pt x="576" y="8498"/>
                  </a:cubicBezTo>
                  <a:cubicBezTo>
                    <a:pt x="1801" y="5510"/>
                    <a:pt x="3601" y="2809"/>
                    <a:pt x="5833" y="541"/>
                  </a:cubicBezTo>
                  <a:cubicBezTo>
                    <a:pt x="5978" y="397"/>
                    <a:pt x="5978" y="253"/>
                    <a:pt x="5833" y="109"/>
                  </a:cubicBezTo>
                  <a:cubicBezTo>
                    <a:pt x="5833" y="37"/>
                    <a:pt x="5761" y="1"/>
                    <a:pt x="568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6123425" y="1772775"/>
              <a:ext cx="225075" cy="60325"/>
            </a:xfrm>
            <a:custGeom>
              <a:avLst/>
              <a:gdLst/>
              <a:ahLst/>
              <a:cxnLst/>
              <a:rect l="l" t="t" r="r" b="b"/>
              <a:pathLst>
                <a:path w="9003" h="2413" extrusionOk="0">
                  <a:moveTo>
                    <a:pt x="8678" y="0"/>
                  </a:moveTo>
                  <a:cubicBezTo>
                    <a:pt x="5690" y="0"/>
                    <a:pt x="2989" y="612"/>
                    <a:pt x="289" y="1801"/>
                  </a:cubicBezTo>
                  <a:cubicBezTo>
                    <a:pt x="145" y="1801"/>
                    <a:pt x="0" y="2125"/>
                    <a:pt x="145" y="2269"/>
                  </a:cubicBezTo>
                  <a:lnTo>
                    <a:pt x="289" y="2413"/>
                  </a:lnTo>
                  <a:lnTo>
                    <a:pt x="433" y="2413"/>
                  </a:lnTo>
                  <a:cubicBezTo>
                    <a:pt x="3133" y="1225"/>
                    <a:pt x="5834" y="612"/>
                    <a:pt x="8678" y="612"/>
                  </a:cubicBezTo>
                  <a:cubicBezTo>
                    <a:pt x="8822" y="612"/>
                    <a:pt x="9002" y="468"/>
                    <a:pt x="9002" y="324"/>
                  </a:cubicBezTo>
                  <a:cubicBezTo>
                    <a:pt x="9002" y="144"/>
                    <a:pt x="8822" y="0"/>
                    <a:pt x="867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6153125" y="1670450"/>
              <a:ext cx="153950" cy="60925"/>
            </a:xfrm>
            <a:custGeom>
              <a:avLst/>
              <a:gdLst/>
              <a:ahLst/>
              <a:cxnLst/>
              <a:rect l="l" t="t" r="r" b="b"/>
              <a:pathLst>
                <a:path w="6158" h="2437" extrusionOk="0">
                  <a:moveTo>
                    <a:pt x="306" y="1"/>
                  </a:moveTo>
                  <a:cubicBezTo>
                    <a:pt x="204" y="1"/>
                    <a:pt x="103" y="103"/>
                    <a:pt x="1" y="205"/>
                  </a:cubicBezTo>
                  <a:cubicBezTo>
                    <a:pt x="1" y="349"/>
                    <a:pt x="145" y="493"/>
                    <a:pt x="289" y="637"/>
                  </a:cubicBezTo>
                  <a:cubicBezTo>
                    <a:pt x="2089" y="961"/>
                    <a:pt x="3889" y="1537"/>
                    <a:pt x="5546" y="2437"/>
                  </a:cubicBezTo>
                  <a:lnTo>
                    <a:pt x="5690" y="2437"/>
                  </a:lnTo>
                  <a:cubicBezTo>
                    <a:pt x="5834" y="2437"/>
                    <a:pt x="6014" y="2437"/>
                    <a:pt x="6014" y="2293"/>
                  </a:cubicBezTo>
                  <a:cubicBezTo>
                    <a:pt x="6158" y="2149"/>
                    <a:pt x="6014" y="2005"/>
                    <a:pt x="5834" y="1861"/>
                  </a:cubicBezTo>
                  <a:cubicBezTo>
                    <a:pt x="4214" y="961"/>
                    <a:pt x="2233" y="349"/>
                    <a:pt x="433" y="61"/>
                  </a:cubicBezTo>
                  <a:cubicBezTo>
                    <a:pt x="391" y="18"/>
                    <a:pt x="348"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6231450" y="1533325"/>
              <a:ext cx="108950" cy="161150"/>
            </a:xfrm>
            <a:custGeom>
              <a:avLst/>
              <a:gdLst/>
              <a:ahLst/>
              <a:cxnLst/>
              <a:rect l="l" t="t" r="r" b="b"/>
              <a:pathLst>
                <a:path w="4358" h="6446" extrusionOk="0">
                  <a:moveTo>
                    <a:pt x="180" y="0"/>
                  </a:moveTo>
                  <a:cubicBezTo>
                    <a:pt x="0" y="145"/>
                    <a:pt x="0" y="289"/>
                    <a:pt x="180" y="433"/>
                  </a:cubicBezTo>
                  <a:cubicBezTo>
                    <a:pt x="1801" y="2089"/>
                    <a:pt x="3025" y="4033"/>
                    <a:pt x="3781" y="6302"/>
                  </a:cubicBezTo>
                  <a:cubicBezTo>
                    <a:pt x="3781" y="6446"/>
                    <a:pt x="3925" y="6446"/>
                    <a:pt x="4069" y="6446"/>
                  </a:cubicBezTo>
                  <a:cubicBezTo>
                    <a:pt x="4357" y="6446"/>
                    <a:pt x="4357" y="6122"/>
                    <a:pt x="4357" y="5978"/>
                  </a:cubicBezTo>
                  <a:cubicBezTo>
                    <a:pt x="3457" y="3745"/>
                    <a:pt x="2269" y="1801"/>
                    <a:pt x="61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6407875" y="1426525"/>
              <a:ext cx="41425" cy="271550"/>
            </a:xfrm>
            <a:custGeom>
              <a:avLst/>
              <a:gdLst/>
              <a:ahLst/>
              <a:cxnLst/>
              <a:rect l="l" t="t" r="r" b="b"/>
              <a:pathLst>
                <a:path w="1657" h="10862" extrusionOk="0">
                  <a:moveTo>
                    <a:pt x="1235" y="0"/>
                  </a:moveTo>
                  <a:cubicBezTo>
                    <a:pt x="1123" y="0"/>
                    <a:pt x="1003" y="102"/>
                    <a:pt x="901" y="204"/>
                  </a:cubicBezTo>
                  <a:cubicBezTo>
                    <a:pt x="145" y="3660"/>
                    <a:pt x="1" y="7117"/>
                    <a:pt x="757" y="10574"/>
                  </a:cubicBezTo>
                  <a:cubicBezTo>
                    <a:pt x="901" y="10718"/>
                    <a:pt x="1045" y="10862"/>
                    <a:pt x="1045" y="10862"/>
                  </a:cubicBezTo>
                  <a:lnTo>
                    <a:pt x="1225" y="10862"/>
                  </a:lnTo>
                  <a:cubicBezTo>
                    <a:pt x="1369" y="10718"/>
                    <a:pt x="1513" y="10574"/>
                    <a:pt x="1369" y="10394"/>
                  </a:cubicBezTo>
                  <a:cubicBezTo>
                    <a:pt x="613" y="7117"/>
                    <a:pt x="757" y="3660"/>
                    <a:pt x="1513" y="348"/>
                  </a:cubicBezTo>
                  <a:cubicBezTo>
                    <a:pt x="1657" y="204"/>
                    <a:pt x="1513" y="60"/>
                    <a:pt x="1369" y="60"/>
                  </a:cubicBezTo>
                  <a:cubicBezTo>
                    <a:pt x="1327" y="18"/>
                    <a:pt x="1281" y="0"/>
                    <a:pt x="123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6262050" y="1640600"/>
              <a:ext cx="386200" cy="248100"/>
            </a:xfrm>
            <a:custGeom>
              <a:avLst/>
              <a:gdLst/>
              <a:ahLst/>
              <a:cxnLst/>
              <a:rect l="l" t="t" r="r" b="b"/>
              <a:pathLst>
                <a:path w="15448" h="9924" extrusionOk="0">
                  <a:moveTo>
                    <a:pt x="6530" y="1"/>
                  </a:moveTo>
                  <a:cubicBezTo>
                    <a:pt x="3498" y="1"/>
                    <a:pt x="930" y="1292"/>
                    <a:pt x="433" y="3487"/>
                  </a:cubicBezTo>
                  <a:cubicBezTo>
                    <a:pt x="1" y="6043"/>
                    <a:pt x="2701" y="8888"/>
                    <a:pt x="6734" y="9644"/>
                  </a:cubicBezTo>
                  <a:cubicBezTo>
                    <a:pt x="7559" y="9833"/>
                    <a:pt x="8376" y="9924"/>
                    <a:pt x="9155" y="9924"/>
                  </a:cubicBezTo>
                  <a:cubicBezTo>
                    <a:pt x="12086" y="9924"/>
                    <a:pt x="14494" y="8645"/>
                    <a:pt x="14835" y="6512"/>
                  </a:cubicBezTo>
                  <a:cubicBezTo>
                    <a:pt x="15447" y="3955"/>
                    <a:pt x="12747" y="1111"/>
                    <a:pt x="8678" y="210"/>
                  </a:cubicBezTo>
                  <a:cubicBezTo>
                    <a:pt x="7951" y="69"/>
                    <a:pt x="7228" y="1"/>
                    <a:pt x="6530"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7" name="Google Shape;207;p2"/>
          <p:cNvGrpSpPr/>
          <p:nvPr/>
        </p:nvGrpSpPr>
        <p:grpSpPr>
          <a:xfrm>
            <a:off x="5839737" y="5737494"/>
            <a:ext cx="635831" cy="521044"/>
            <a:chOff x="6372100" y="3764900"/>
            <a:chExt cx="1018525" cy="834650"/>
          </a:xfrm>
        </p:grpSpPr>
        <p:sp>
          <p:nvSpPr>
            <p:cNvPr id="208" name="Google Shape;208;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 name="Google Shape;215;p2"/>
          <p:cNvGrpSpPr/>
          <p:nvPr/>
        </p:nvGrpSpPr>
        <p:grpSpPr>
          <a:xfrm>
            <a:off x="4386303" y="4998461"/>
            <a:ext cx="635831" cy="521044"/>
            <a:chOff x="6372100" y="3764900"/>
            <a:chExt cx="1018525" cy="834650"/>
          </a:xfrm>
        </p:grpSpPr>
        <p:sp>
          <p:nvSpPr>
            <p:cNvPr id="216" name="Google Shape;216;p2"/>
            <p:cNvSpPr/>
            <p:nvPr/>
          </p:nvSpPr>
          <p:spPr>
            <a:xfrm>
              <a:off x="6372100" y="3764900"/>
              <a:ext cx="1018525" cy="834650"/>
            </a:xfrm>
            <a:custGeom>
              <a:avLst/>
              <a:gdLst/>
              <a:ahLst/>
              <a:cxnLst/>
              <a:rect l="l" t="t" r="r" b="b"/>
              <a:pathLst>
                <a:path w="40741" h="33386" extrusionOk="0">
                  <a:moveTo>
                    <a:pt x="12520" y="0"/>
                  </a:moveTo>
                  <a:cubicBezTo>
                    <a:pt x="11938" y="0"/>
                    <a:pt x="11391" y="131"/>
                    <a:pt x="10901" y="430"/>
                  </a:cubicBezTo>
                  <a:cubicBezTo>
                    <a:pt x="7157" y="2987"/>
                    <a:pt x="15546" y="6156"/>
                    <a:pt x="15546" y="6156"/>
                  </a:cubicBezTo>
                  <a:cubicBezTo>
                    <a:pt x="15546" y="6156"/>
                    <a:pt x="13122" y="5432"/>
                    <a:pt x="10246" y="5432"/>
                  </a:cubicBezTo>
                  <a:cubicBezTo>
                    <a:pt x="7714" y="5432"/>
                    <a:pt x="4832" y="5993"/>
                    <a:pt x="2944" y="8100"/>
                  </a:cubicBezTo>
                  <a:cubicBezTo>
                    <a:pt x="1" y="11251"/>
                    <a:pt x="2182" y="12820"/>
                    <a:pt x="4854" y="12820"/>
                  </a:cubicBezTo>
                  <a:cubicBezTo>
                    <a:pt x="5877" y="12820"/>
                    <a:pt x="6970" y="12591"/>
                    <a:pt x="7877" y="12133"/>
                  </a:cubicBezTo>
                  <a:cubicBezTo>
                    <a:pt x="11189" y="10332"/>
                    <a:pt x="17346" y="10044"/>
                    <a:pt x="17347" y="10044"/>
                  </a:cubicBezTo>
                  <a:lnTo>
                    <a:pt x="17347" y="10044"/>
                  </a:lnTo>
                  <a:cubicBezTo>
                    <a:pt x="17346" y="10044"/>
                    <a:pt x="7877" y="14257"/>
                    <a:pt x="6401" y="18902"/>
                  </a:cubicBezTo>
                  <a:cubicBezTo>
                    <a:pt x="5103" y="22540"/>
                    <a:pt x="7584" y="25251"/>
                    <a:pt x="9723" y="25251"/>
                  </a:cubicBezTo>
                  <a:cubicBezTo>
                    <a:pt x="10315" y="25251"/>
                    <a:pt x="10881" y="25044"/>
                    <a:pt x="11334" y="24591"/>
                  </a:cubicBezTo>
                  <a:cubicBezTo>
                    <a:pt x="13458" y="22503"/>
                    <a:pt x="19578" y="13934"/>
                    <a:pt x="19579" y="13933"/>
                  </a:cubicBezTo>
                  <a:lnTo>
                    <a:pt x="19579" y="13933"/>
                  </a:lnTo>
                  <a:cubicBezTo>
                    <a:pt x="19579" y="13934"/>
                    <a:pt x="16446" y="21891"/>
                    <a:pt x="15546" y="26391"/>
                  </a:cubicBezTo>
                  <a:cubicBezTo>
                    <a:pt x="15103" y="28610"/>
                    <a:pt x="16374" y="29849"/>
                    <a:pt x="18027" y="29849"/>
                  </a:cubicBezTo>
                  <a:cubicBezTo>
                    <a:pt x="19728" y="29849"/>
                    <a:pt x="21833" y="28538"/>
                    <a:pt x="22892" y="25635"/>
                  </a:cubicBezTo>
                  <a:cubicBezTo>
                    <a:pt x="24980" y="19947"/>
                    <a:pt x="24260" y="14258"/>
                    <a:pt x="24260" y="14257"/>
                  </a:cubicBezTo>
                  <a:lnTo>
                    <a:pt x="24260" y="14257"/>
                  </a:lnTo>
                  <a:cubicBezTo>
                    <a:pt x="24260" y="14259"/>
                    <a:pt x="25880" y="20991"/>
                    <a:pt x="25448" y="28192"/>
                  </a:cubicBezTo>
                  <a:cubicBezTo>
                    <a:pt x="25215" y="31843"/>
                    <a:pt x="26255" y="33386"/>
                    <a:pt x="27506" y="33386"/>
                  </a:cubicBezTo>
                  <a:cubicBezTo>
                    <a:pt x="28771" y="33386"/>
                    <a:pt x="30252" y="31807"/>
                    <a:pt x="30849" y="29236"/>
                  </a:cubicBezTo>
                  <a:cubicBezTo>
                    <a:pt x="32037" y="24159"/>
                    <a:pt x="29949" y="18291"/>
                    <a:pt x="29949" y="18290"/>
                  </a:cubicBezTo>
                  <a:lnTo>
                    <a:pt x="29949" y="18290"/>
                  </a:lnTo>
                  <a:cubicBezTo>
                    <a:pt x="29950" y="18291"/>
                    <a:pt x="34738" y="24303"/>
                    <a:pt x="36538" y="28480"/>
                  </a:cubicBezTo>
                  <a:cubicBezTo>
                    <a:pt x="36841" y="29213"/>
                    <a:pt x="37209" y="29539"/>
                    <a:pt x="37563" y="29539"/>
                  </a:cubicBezTo>
                  <a:cubicBezTo>
                    <a:pt x="39313" y="29539"/>
                    <a:pt x="40740" y="21602"/>
                    <a:pt x="32506" y="15733"/>
                  </a:cubicBezTo>
                  <a:lnTo>
                    <a:pt x="32506" y="15733"/>
                  </a:lnTo>
                  <a:cubicBezTo>
                    <a:pt x="32506" y="15733"/>
                    <a:pt x="34594" y="16490"/>
                    <a:pt x="36394" y="17678"/>
                  </a:cubicBezTo>
                  <a:cubicBezTo>
                    <a:pt x="36544" y="17802"/>
                    <a:pt x="36678" y="17859"/>
                    <a:pt x="36792" y="17859"/>
                  </a:cubicBezTo>
                  <a:cubicBezTo>
                    <a:pt x="37934" y="17859"/>
                    <a:pt x="37028" y="12101"/>
                    <a:pt x="29661" y="10332"/>
                  </a:cubicBezTo>
                  <a:cubicBezTo>
                    <a:pt x="21703" y="8244"/>
                    <a:pt x="22280" y="6300"/>
                    <a:pt x="22280" y="6300"/>
                  </a:cubicBezTo>
                  <a:cubicBezTo>
                    <a:pt x="22280" y="6300"/>
                    <a:pt x="16558" y="0"/>
                    <a:pt x="12520"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6779650" y="3989900"/>
              <a:ext cx="221475" cy="251150"/>
            </a:xfrm>
            <a:custGeom>
              <a:avLst/>
              <a:gdLst/>
              <a:ahLst/>
              <a:cxnLst/>
              <a:rect l="l" t="t" r="r" b="b"/>
              <a:pathLst>
                <a:path w="8859" h="10046" extrusionOk="0">
                  <a:moveTo>
                    <a:pt x="8246" y="0"/>
                  </a:moveTo>
                  <a:cubicBezTo>
                    <a:pt x="5257" y="288"/>
                    <a:pt x="2377" y="1800"/>
                    <a:pt x="0" y="4357"/>
                  </a:cubicBezTo>
                  <a:cubicBezTo>
                    <a:pt x="0" y="4501"/>
                    <a:pt x="0" y="4789"/>
                    <a:pt x="144" y="4789"/>
                  </a:cubicBezTo>
                  <a:cubicBezTo>
                    <a:pt x="144" y="4861"/>
                    <a:pt x="217" y="4897"/>
                    <a:pt x="289" y="4897"/>
                  </a:cubicBezTo>
                  <a:cubicBezTo>
                    <a:pt x="361" y="4897"/>
                    <a:pt x="433" y="4861"/>
                    <a:pt x="433" y="4789"/>
                  </a:cubicBezTo>
                  <a:cubicBezTo>
                    <a:pt x="1945" y="3133"/>
                    <a:pt x="4357" y="1188"/>
                    <a:pt x="7490" y="756"/>
                  </a:cubicBezTo>
                  <a:lnTo>
                    <a:pt x="7490" y="756"/>
                  </a:lnTo>
                  <a:cubicBezTo>
                    <a:pt x="5690" y="3457"/>
                    <a:pt x="4789" y="6589"/>
                    <a:pt x="4033" y="9758"/>
                  </a:cubicBezTo>
                  <a:cubicBezTo>
                    <a:pt x="3889" y="9902"/>
                    <a:pt x="4033" y="10046"/>
                    <a:pt x="4177" y="10046"/>
                  </a:cubicBezTo>
                  <a:lnTo>
                    <a:pt x="4357" y="10046"/>
                  </a:lnTo>
                  <a:cubicBezTo>
                    <a:pt x="4501" y="10046"/>
                    <a:pt x="4501" y="10046"/>
                    <a:pt x="4645" y="9902"/>
                  </a:cubicBezTo>
                  <a:cubicBezTo>
                    <a:pt x="5401" y="6589"/>
                    <a:pt x="6302" y="3133"/>
                    <a:pt x="8390" y="432"/>
                  </a:cubicBezTo>
                  <a:lnTo>
                    <a:pt x="885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7008300" y="4000700"/>
              <a:ext cx="60325" cy="247575"/>
            </a:xfrm>
            <a:custGeom>
              <a:avLst/>
              <a:gdLst/>
              <a:ahLst/>
              <a:cxnLst/>
              <a:rect l="l" t="t" r="r" b="b"/>
              <a:pathLst>
                <a:path w="2413" h="9903" extrusionOk="0">
                  <a:moveTo>
                    <a:pt x="144" y="0"/>
                  </a:moveTo>
                  <a:cubicBezTo>
                    <a:pt x="0" y="0"/>
                    <a:pt x="0" y="144"/>
                    <a:pt x="0" y="324"/>
                  </a:cubicBezTo>
                  <a:cubicBezTo>
                    <a:pt x="756" y="3457"/>
                    <a:pt x="1332" y="6625"/>
                    <a:pt x="1801" y="9614"/>
                  </a:cubicBezTo>
                  <a:cubicBezTo>
                    <a:pt x="1801" y="9758"/>
                    <a:pt x="1945" y="9902"/>
                    <a:pt x="2089" y="9902"/>
                  </a:cubicBezTo>
                  <a:cubicBezTo>
                    <a:pt x="2233" y="9902"/>
                    <a:pt x="2413" y="9758"/>
                    <a:pt x="2413" y="9614"/>
                  </a:cubicBezTo>
                  <a:cubicBezTo>
                    <a:pt x="1945" y="6445"/>
                    <a:pt x="1332" y="3313"/>
                    <a:pt x="612" y="144"/>
                  </a:cubicBezTo>
                  <a:cubicBezTo>
                    <a:pt x="612" y="0"/>
                    <a:pt x="288" y="0"/>
                    <a:pt x="1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7041600" y="4034900"/>
              <a:ext cx="139550" cy="202550"/>
            </a:xfrm>
            <a:custGeom>
              <a:avLst/>
              <a:gdLst/>
              <a:ahLst/>
              <a:cxnLst/>
              <a:rect l="l" t="t" r="r" b="b"/>
              <a:pathLst>
                <a:path w="5582" h="8102" extrusionOk="0">
                  <a:moveTo>
                    <a:pt x="325" y="0"/>
                  </a:moveTo>
                  <a:cubicBezTo>
                    <a:pt x="180" y="144"/>
                    <a:pt x="0" y="288"/>
                    <a:pt x="180" y="432"/>
                  </a:cubicBezTo>
                  <a:cubicBezTo>
                    <a:pt x="469" y="1333"/>
                    <a:pt x="1081" y="1945"/>
                    <a:pt x="1657" y="2557"/>
                  </a:cubicBezTo>
                  <a:lnTo>
                    <a:pt x="1801" y="2989"/>
                  </a:lnTo>
                  <a:cubicBezTo>
                    <a:pt x="3169" y="4501"/>
                    <a:pt x="4213" y="6158"/>
                    <a:pt x="4825" y="7958"/>
                  </a:cubicBezTo>
                  <a:cubicBezTo>
                    <a:pt x="4969" y="8102"/>
                    <a:pt x="5113" y="8102"/>
                    <a:pt x="5113" y="8102"/>
                  </a:cubicBezTo>
                  <a:lnTo>
                    <a:pt x="5257" y="8102"/>
                  </a:lnTo>
                  <a:cubicBezTo>
                    <a:pt x="5401" y="8102"/>
                    <a:pt x="5581" y="7958"/>
                    <a:pt x="5401" y="7778"/>
                  </a:cubicBezTo>
                  <a:cubicBezTo>
                    <a:pt x="4681" y="5834"/>
                    <a:pt x="3601" y="4033"/>
                    <a:pt x="2269" y="2557"/>
                  </a:cubicBezTo>
                  <a:lnTo>
                    <a:pt x="2125" y="2233"/>
                  </a:lnTo>
                  <a:cubicBezTo>
                    <a:pt x="1513" y="1657"/>
                    <a:pt x="901" y="901"/>
                    <a:pt x="757" y="288"/>
                  </a:cubicBezTo>
                  <a:cubicBezTo>
                    <a:pt x="613" y="0"/>
                    <a:pt x="469" y="0"/>
                    <a:pt x="32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7068600" y="4023200"/>
              <a:ext cx="161150" cy="112550"/>
            </a:xfrm>
            <a:custGeom>
              <a:avLst/>
              <a:gdLst/>
              <a:ahLst/>
              <a:cxnLst/>
              <a:rect l="l" t="t" r="r" b="b"/>
              <a:pathLst>
                <a:path w="6446" h="4502" extrusionOk="0">
                  <a:moveTo>
                    <a:pt x="433" y="0"/>
                  </a:moveTo>
                  <a:cubicBezTo>
                    <a:pt x="289" y="0"/>
                    <a:pt x="145" y="0"/>
                    <a:pt x="145" y="144"/>
                  </a:cubicBezTo>
                  <a:cubicBezTo>
                    <a:pt x="1" y="324"/>
                    <a:pt x="145" y="612"/>
                    <a:pt x="289" y="612"/>
                  </a:cubicBezTo>
                  <a:cubicBezTo>
                    <a:pt x="2521" y="1225"/>
                    <a:pt x="4501" y="2557"/>
                    <a:pt x="5834" y="4357"/>
                  </a:cubicBezTo>
                  <a:lnTo>
                    <a:pt x="5978" y="4501"/>
                  </a:lnTo>
                  <a:cubicBezTo>
                    <a:pt x="6122" y="4501"/>
                    <a:pt x="6122" y="4501"/>
                    <a:pt x="6302" y="4357"/>
                  </a:cubicBezTo>
                  <a:cubicBezTo>
                    <a:pt x="6446" y="4357"/>
                    <a:pt x="6446" y="4069"/>
                    <a:pt x="6302" y="3925"/>
                  </a:cubicBezTo>
                  <a:cubicBezTo>
                    <a:pt x="4790" y="2125"/>
                    <a:pt x="2701" y="756"/>
                    <a:pt x="43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6667125" y="3854875"/>
              <a:ext cx="299775" cy="131450"/>
            </a:xfrm>
            <a:custGeom>
              <a:avLst/>
              <a:gdLst/>
              <a:ahLst/>
              <a:cxnLst/>
              <a:rect l="l" t="t" r="r" b="b"/>
              <a:pathLst>
                <a:path w="11991" h="5258" extrusionOk="0">
                  <a:moveTo>
                    <a:pt x="4357" y="0"/>
                  </a:moveTo>
                  <a:cubicBezTo>
                    <a:pt x="4177" y="0"/>
                    <a:pt x="4033" y="0"/>
                    <a:pt x="4033" y="144"/>
                  </a:cubicBezTo>
                  <a:cubicBezTo>
                    <a:pt x="3889" y="288"/>
                    <a:pt x="4033" y="576"/>
                    <a:pt x="4177" y="576"/>
                  </a:cubicBezTo>
                  <a:cubicBezTo>
                    <a:pt x="6302" y="1188"/>
                    <a:pt x="8246" y="2232"/>
                    <a:pt x="10047" y="3601"/>
                  </a:cubicBezTo>
                  <a:cubicBezTo>
                    <a:pt x="9215" y="3554"/>
                    <a:pt x="8259" y="3503"/>
                    <a:pt x="7222" y="3503"/>
                  </a:cubicBezTo>
                  <a:cubicBezTo>
                    <a:pt x="5070" y="3503"/>
                    <a:pt x="2575" y="3721"/>
                    <a:pt x="145" y="4645"/>
                  </a:cubicBezTo>
                  <a:cubicBezTo>
                    <a:pt x="1" y="4789"/>
                    <a:pt x="1" y="4933"/>
                    <a:pt x="1" y="5077"/>
                  </a:cubicBezTo>
                  <a:cubicBezTo>
                    <a:pt x="1" y="5257"/>
                    <a:pt x="145" y="5257"/>
                    <a:pt x="289" y="5257"/>
                  </a:cubicBezTo>
                  <a:lnTo>
                    <a:pt x="433" y="5257"/>
                  </a:lnTo>
                  <a:cubicBezTo>
                    <a:pt x="2754" y="4363"/>
                    <a:pt x="5213" y="4098"/>
                    <a:pt x="7305" y="4098"/>
                  </a:cubicBezTo>
                  <a:cubicBezTo>
                    <a:pt x="8750" y="4098"/>
                    <a:pt x="10020" y="4224"/>
                    <a:pt x="10947" y="4357"/>
                  </a:cubicBezTo>
                  <a:lnTo>
                    <a:pt x="11991" y="4501"/>
                  </a:lnTo>
                  <a:lnTo>
                    <a:pt x="11235" y="3889"/>
                  </a:lnTo>
                  <a:cubicBezTo>
                    <a:pt x="9290" y="2088"/>
                    <a:pt x="6878" y="756"/>
                    <a:pt x="4357"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6861575" y="3867350"/>
              <a:ext cx="288975" cy="206775"/>
            </a:xfrm>
            <a:custGeom>
              <a:avLst/>
              <a:gdLst/>
              <a:ahLst/>
              <a:cxnLst/>
              <a:rect l="l" t="t" r="r" b="b"/>
              <a:pathLst>
                <a:path w="11559" h="8271" extrusionOk="0">
                  <a:moveTo>
                    <a:pt x="4106" y="0"/>
                  </a:moveTo>
                  <a:cubicBezTo>
                    <a:pt x="2810" y="0"/>
                    <a:pt x="1711" y="489"/>
                    <a:pt x="1080" y="1445"/>
                  </a:cubicBezTo>
                  <a:cubicBezTo>
                    <a:pt x="0" y="3246"/>
                    <a:pt x="1800" y="4902"/>
                    <a:pt x="4357" y="6558"/>
                  </a:cubicBezTo>
                  <a:cubicBezTo>
                    <a:pt x="5920" y="7549"/>
                    <a:pt x="7482" y="8270"/>
                    <a:pt x="8700" y="8270"/>
                  </a:cubicBezTo>
                  <a:cubicBezTo>
                    <a:pt x="9474" y="8270"/>
                    <a:pt x="10108" y="7978"/>
                    <a:pt x="10514" y="7279"/>
                  </a:cubicBezTo>
                  <a:cubicBezTo>
                    <a:pt x="11558" y="5478"/>
                    <a:pt x="10370" y="2778"/>
                    <a:pt x="7814" y="1157"/>
                  </a:cubicBezTo>
                  <a:cubicBezTo>
                    <a:pt x="6548" y="381"/>
                    <a:pt x="5250" y="0"/>
                    <a:pt x="4106"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1041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3"/>
        <p:cNvGrpSpPr/>
        <p:nvPr/>
      </p:nvGrpSpPr>
      <p:grpSpPr>
        <a:xfrm>
          <a:off x="0" y="0"/>
          <a:ext cx="0" cy="0"/>
          <a:chOff x="0" y="0"/>
          <a:chExt cx="0" cy="0"/>
        </a:xfrm>
      </p:grpSpPr>
      <p:grpSp>
        <p:nvGrpSpPr>
          <p:cNvPr id="224" name="Google Shape;224;p3"/>
          <p:cNvGrpSpPr/>
          <p:nvPr/>
        </p:nvGrpSpPr>
        <p:grpSpPr>
          <a:xfrm>
            <a:off x="-200" y="3940890"/>
            <a:ext cx="12191955" cy="2917047"/>
            <a:chOff x="-150" y="2955667"/>
            <a:chExt cx="9143966" cy="2187785"/>
          </a:xfrm>
        </p:grpSpPr>
        <p:sp>
          <p:nvSpPr>
            <p:cNvPr id="225" name="Google Shape;225;p3"/>
            <p:cNvSpPr/>
            <p:nvPr/>
          </p:nvSpPr>
          <p:spPr>
            <a:xfrm flipH="1">
              <a:off x="-139"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flipH="1">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flipH="1">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flipH="1">
              <a:off x="351964" y="4656575"/>
              <a:ext cx="6820062" cy="315900"/>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flipH="1">
              <a:off x="5554334"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flipH="1">
              <a:off x="512439" y="4338925"/>
              <a:ext cx="2526260" cy="193475"/>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flipH="1">
              <a:off x="5527524"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flipH="1">
              <a:off x="4698226"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flipH="1">
              <a:off x="4344759" y="3982942"/>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flipH="1">
              <a:off x="7517772" y="3984216"/>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flipH="1">
              <a:off x="2002434"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flipH="1">
              <a:off x="1939325"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flipH="1">
              <a:off x="3764897"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3"/>
            <p:cNvSpPr/>
            <p:nvPr/>
          </p:nvSpPr>
          <p:spPr>
            <a:xfrm flipH="1">
              <a:off x="3846906"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3"/>
            <p:cNvSpPr/>
            <p:nvPr/>
          </p:nvSpPr>
          <p:spPr>
            <a:xfrm flipH="1">
              <a:off x="6136481" y="4144687"/>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flipH="1">
              <a:off x="1961347"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3"/>
          <p:cNvSpPr/>
          <p:nvPr/>
        </p:nvSpPr>
        <p:spPr>
          <a:xfrm>
            <a:off x="6769167" y="10594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2472322" y="3245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9552199" y="27688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3"/>
          <p:cNvSpPr txBox="1">
            <a:spLocks noGrp="1"/>
          </p:cNvSpPr>
          <p:nvPr>
            <p:ph type="title"/>
          </p:nvPr>
        </p:nvSpPr>
        <p:spPr>
          <a:xfrm>
            <a:off x="1216100" y="1880833"/>
            <a:ext cx="47416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5" name="Google Shape;245;p3"/>
          <p:cNvSpPr txBox="1">
            <a:spLocks noGrp="1"/>
          </p:cNvSpPr>
          <p:nvPr>
            <p:ph type="body" idx="1"/>
          </p:nvPr>
        </p:nvSpPr>
        <p:spPr>
          <a:xfrm>
            <a:off x="1216100" y="2628833"/>
            <a:ext cx="5457600" cy="541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246" name="Google Shape;246;p3"/>
          <p:cNvSpPr txBox="1">
            <a:spLocks noGrp="1"/>
          </p:cNvSpPr>
          <p:nvPr>
            <p:ph type="title" idx="2" hasCustomPrompt="1"/>
          </p:nvPr>
        </p:nvSpPr>
        <p:spPr>
          <a:xfrm>
            <a:off x="1216100" y="720000"/>
            <a:ext cx="3744000" cy="1160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4768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720741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7"/>
        <p:cNvGrpSpPr/>
        <p:nvPr/>
      </p:nvGrpSpPr>
      <p:grpSpPr>
        <a:xfrm>
          <a:off x="0" y="0"/>
          <a:ext cx="0" cy="0"/>
          <a:chOff x="0" y="0"/>
          <a:chExt cx="0" cy="0"/>
        </a:xfrm>
      </p:grpSpPr>
      <p:sp>
        <p:nvSpPr>
          <p:cNvPr id="248" name="Google Shape;248;p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9" name="Google Shape;249;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Font typeface="Livvic"/>
              <a:buChar char="●"/>
              <a:defRPr sz="3200">
                <a:latin typeface="Itim"/>
                <a:ea typeface="Itim"/>
                <a:cs typeface="Itim"/>
                <a:sym typeface="Itim"/>
              </a:defRPr>
            </a:lvl1pPr>
            <a:lvl2pPr marL="1219170" lvl="1" indent="-423323" rtl="0">
              <a:lnSpc>
                <a:spcPct val="100000"/>
              </a:lnSpc>
              <a:spcBef>
                <a:spcPts val="0"/>
              </a:spcBef>
              <a:spcAft>
                <a:spcPts val="0"/>
              </a:spcAft>
              <a:buClr>
                <a:srgbClr val="434343"/>
              </a:buClr>
              <a:buSzPts val="1400"/>
              <a:buFont typeface="Roboto Condensed Light"/>
              <a:buChar char="○"/>
              <a:defRPr/>
            </a:lvl2pPr>
            <a:lvl3pPr marL="1828754" lvl="2" indent="-423323" rtl="0">
              <a:lnSpc>
                <a:spcPct val="100000"/>
              </a:lnSpc>
              <a:spcBef>
                <a:spcPts val="0"/>
              </a:spcBef>
              <a:spcAft>
                <a:spcPts val="0"/>
              </a:spcAft>
              <a:buClr>
                <a:srgbClr val="434343"/>
              </a:buClr>
              <a:buSzPts val="1400"/>
              <a:buFont typeface="Roboto Condensed Light"/>
              <a:buChar char="■"/>
              <a:defRPr/>
            </a:lvl3pPr>
            <a:lvl4pPr marL="2438339" lvl="3" indent="-423323" rtl="0">
              <a:lnSpc>
                <a:spcPct val="100000"/>
              </a:lnSpc>
              <a:spcBef>
                <a:spcPts val="0"/>
              </a:spcBef>
              <a:spcAft>
                <a:spcPts val="0"/>
              </a:spcAft>
              <a:buClr>
                <a:srgbClr val="434343"/>
              </a:buClr>
              <a:buSzPts val="1400"/>
              <a:buFont typeface="Roboto Condensed Light"/>
              <a:buChar char="●"/>
              <a:defRPr/>
            </a:lvl4pPr>
            <a:lvl5pPr marL="3047924" lvl="4" indent="-423323" rtl="0">
              <a:lnSpc>
                <a:spcPct val="100000"/>
              </a:lnSpc>
              <a:spcBef>
                <a:spcPts val="0"/>
              </a:spcBef>
              <a:spcAft>
                <a:spcPts val="0"/>
              </a:spcAft>
              <a:buClr>
                <a:srgbClr val="434343"/>
              </a:buClr>
              <a:buSzPts val="1400"/>
              <a:buFont typeface="Roboto Condensed Light"/>
              <a:buChar char="○"/>
              <a:defRPr/>
            </a:lvl5pPr>
            <a:lvl6pPr marL="3657509" lvl="5" indent="-423323" rtl="0">
              <a:lnSpc>
                <a:spcPct val="100000"/>
              </a:lnSpc>
              <a:spcBef>
                <a:spcPts val="0"/>
              </a:spcBef>
              <a:spcAft>
                <a:spcPts val="0"/>
              </a:spcAft>
              <a:buClr>
                <a:srgbClr val="434343"/>
              </a:buClr>
              <a:buSzPts val="1400"/>
              <a:buFont typeface="Roboto Condensed Light"/>
              <a:buChar char="■"/>
              <a:defRPr/>
            </a:lvl6pPr>
            <a:lvl7pPr marL="4267093" lvl="6" indent="-423323" rtl="0">
              <a:lnSpc>
                <a:spcPct val="100000"/>
              </a:lnSpc>
              <a:spcBef>
                <a:spcPts val="0"/>
              </a:spcBef>
              <a:spcAft>
                <a:spcPts val="0"/>
              </a:spcAft>
              <a:buClr>
                <a:srgbClr val="434343"/>
              </a:buClr>
              <a:buSzPts val="1400"/>
              <a:buFont typeface="Roboto Condensed Light"/>
              <a:buChar char="●"/>
              <a:defRPr/>
            </a:lvl7pPr>
            <a:lvl8pPr marL="4876678" lvl="7" indent="-423323" rtl="0">
              <a:lnSpc>
                <a:spcPct val="100000"/>
              </a:lnSpc>
              <a:spcBef>
                <a:spcPts val="0"/>
              </a:spcBef>
              <a:spcAft>
                <a:spcPts val="0"/>
              </a:spcAft>
              <a:buClr>
                <a:srgbClr val="434343"/>
              </a:buClr>
              <a:buSzPts val="1400"/>
              <a:buFont typeface="Roboto Condensed Light"/>
              <a:buChar char="○"/>
              <a:defRPr/>
            </a:lvl8pPr>
            <a:lvl9pPr marL="5486263" lvl="8" indent="-423323" rtl="0">
              <a:lnSpc>
                <a:spcPct val="100000"/>
              </a:lnSpc>
              <a:spcBef>
                <a:spcPts val="0"/>
              </a:spcBef>
              <a:spcAft>
                <a:spcPts val="0"/>
              </a:spcAft>
              <a:buClr>
                <a:srgbClr val="434343"/>
              </a:buClr>
              <a:buSzPts val="1400"/>
              <a:buFont typeface="Roboto Condensed Light"/>
              <a:buChar char="■"/>
              <a:defRPr/>
            </a:lvl9pPr>
          </a:lstStyle>
          <a:p>
            <a:endParaRPr/>
          </a:p>
        </p:txBody>
      </p:sp>
      <p:sp>
        <p:nvSpPr>
          <p:cNvPr id="250" name="Google Shape;250;p4"/>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4"/>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199273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
        <p:cNvGrpSpPr/>
        <p:nvPr/>
      </p:nvGrpSpPr>
      <p:grpSpPr>
        <a:xfrm>
          <a:off x="0" y="0"/>
          <a:ext cx="0" cy="0"/>
          <a:chOff x="0" y="0"/>
          <a:chExt cx="0" cy="0"/>
        </a:xfrm>
      </p:grpSpPr>
      <p:sp>
        <p:nvSpPr>
          <p:cNvPr id="254" name="Google Shape;254;p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5" name="Google Shape;255;p5"/>
          <p:cNvSpPr txBox="1">
            <a:spLocks noGrp="1"/>
          </p:cNvSpPr>
          <p:nvPr>
            <p:ph type="subTitle" idx="1"/>
          </p:nvPr>
        </p:nvSpPr>
        <p:spPr>
          <a:xfrm>
            <a:off x="1824203" y="2618300"/>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6" name="Google Shape;256;p5"/>
          <p:cNvSpPr txBox="1">
            <a:spLocks noGrp="1"/>
          </p:cNvSpPr>
          <p:nvPr>
            <p:ph type="title" idx="2"/>
          </p:nvPr>
        </p:nvSpPr>
        <p:spPr>
          <a:xfrm>
            <a:off x="1824200" y="2137101"/>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7" name="Google Shape;257;p5"/>
          <p:cNvSpPr txBox="1">
            <a:spLocks noGrp="1"/>
          </p:cNvSpPr>
          <p:nvPr>
            <p:ph type="subTitle" idx="3"/>
          </p:nvPr>
        </p:nvSpPr>
        <p:spPr>
          <a:xfrm>
            <a:off x="1824203" y="4306133"/>
            <a:ext cx="34076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58" name="Google Shape;258;p5"/>
          <p:cNvSpPr txBox="1">
            <a:spLocks noGrp="1"/>
          </p:cNvSpPr>
          <p:nvPr>
            <p:ph type="title" idx="4"/>
          </p:nvPr>
        </p:nvSpPr>
        <p:spPr>
          <a:xfrm>
            <a:off x="1824200" y="3824935"/>
            <a:ext cx="3407600" cy="55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59" name="Google Shape;259;p5"/>
          <p:cNvSpPr/>
          <p:nvPr/>
        </p:nvSpPr>
        <p:spPr>
          <a:xfrm>
            <a:off x="0" y="5363828"/>
            <a:ext cx="12191992" cy="1499296"/>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5"/>
          <p:cNvSpPr/>
          <p:nvPr/>
        </p:nvSpPr>
        <p:spPr>
          <a:xfrm flipH="1">
            <a:off x="28" y="5805434"/>
            <a:ext cx="12191955" cy="1052580"/>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9163733" y="19215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2062522" y="1000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5749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4"/>
        <p:cNvGrpSpPr/>
        <p:nvPr/>
      </p:nvGrpSpPr>
      <p:grpSpPr>
        <a:xfrm>
          <a:off x="0" y="0"/>
          <a:ext cx="0" cy="0"/>
          <a:chOff x="0" y="0"/>
          <a:chExt cx="0" cy="0"/>
        </a:xfrm>
      </p:grpSpPr>
      <p:sp>
        <p:nvSpPr>
          <p:cNvPr id="265" name="Google Shape;265;p6"/>
          <p:cNvSpPr/>
          <p:nvPr/>
        </p:nvSpPr>
        <p:spPr>
          <a:xfrm>
            <a:off x="0" y="4306865"/>
            <a:ext cx="12191992" cy="25562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6"/>
          <p:cNvSpPr/>
          <p:nvPr/>
        </p:nvSpPr>
        <p:spPr>
          <a:xfrm>
            <a:off x="9589767"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6"/>
          <p:cNvSpPr/>
          <p:nvPr/>
        </p:nvSpPr>
        <p:spPr>
          <a:xfrm>
            <a:off x="-2749688" y="131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6"/>
          <p:cNvSpPr/>
          <p:nvPr/>
        </p:nvSpPr>
        <p:spPr>
          <a:xfrm>
            <a:off x="11438965" y="3901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6"/>
          <p:cNvSpPr/>
          <p:nvPr/>
        </p:nvSpPr>
        <p:spPr>
          <a:xfrm>
            <a:off x="8" y="6081933"/>
            <a:ext cx="12191992" cy="78118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37615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1"/>
        <p:cNvGrpSpPr/>
        <p:nvPr/>
      </p:nvGrpSpPr>
      <p:grpSpPr>
        <a:xfrm>
          <a:off x="0" y="0"/>
          <a:ext cx="0" cy="0"/>
          <a:chOff x="0" y="0"/>
          <a:chExt cx="0" cy="0"/>
        </a:xfrm>
      </p:grpSpPr>
      <p:pic>
        <p:nvPicPr>
          <p:cNvPr id="272" name="Google Shape;272;p7"/>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3" name="Google Shape;273;p7"/>
          <p:cNvSpPr txBox="1">
            <a:spLocks noGrp="1"/>
          </p:cNvSpPr>
          <p:nvPr>
            <p:ph type="title"/>
          </p:nvPr>
        </p:nvSpPr>
        <p:spPr>
          <a:xfrm>
            <a:off x="5430533" y="705969"/>
            <a:ext cx="5362400" cy="12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74" name="Google Shape;274;p7"/>
          <p:cNvSpPr txBox="1">
            <a:spLocks noGrp="1"/>
          </p:cNvSpPr>
          <p:nvPr>
            <p:ph type="subTitle" idx="1"/>
          </p:nvPr>
        </p:nvSpPr>
        <p:spPr>
          <a:xfrm>
            <a:off x="5430533" y="2153500"/>
            <a:ext cx="5780400" cy="27064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SzPts val="1400"/>
              <a:buChar char="●"/>
              <a:defRPr/>
            </a:lvl1pPr>
            <a:lvl2pPr lvl="1" algn="r" rtl="0">
              <a:lnSpc>
                <a:spcPct val="100000"/>
              </a:lnSpc>
              <a:spcBef>
                <a:spcPts val="2133"/>
              </a:spcBef>
              <a:spcAft>
                <a:spcPts val="0"/>
              </a:spcAft>
              <a:buSzPts val="1400"/>
              <a:buChar char="○"/>
              <a:defRPr sz="2800"/>
            </a:lvl2pPr>
            <a:lvl3pPr lvl="2" algn="r" rtl="0">
              <a:lnSpc>
                <a:spcPct val="100000"/>
              </a:lnSpc>
              <a:spcBef>
                <a:spcPts val="0"/>
              </a:spcBef>
              <a:spcAft>
                <a:spcPts val="0"/>
              </a:spcAft>
              <a:buSzPts val="1400"/>
              <a:buChar char="■"/>
              <a:defRPr sz="2800"/>
            </a:lvl3pPr>
            <a:lvl4pPr lvl="3" algn="r" rtl="0">
              <a:lnSpc>
                <a:spcPct val="100000"/>
              </a:lnSpc>
              <a:spcBef>
                <a:spcPts val="0"/>
              </a:spcBef>
              <a:spcAft>
                <a:spcPts val="0"/>
              </a:spcAft>
              <a:buSzPts val="1400"/>
              <a:buChar char="●"/>
              <a:defRPr sz="2800"/>
            </a:lvl4pPr>
            <a:lvl5pPr lvl="4" algn="r" rtl="0">
              <a:lnSpc>
                <a:spcPct val="100000"/>
              </a:lnSpc>
              <a:spcBef>
                <a:spcPts val="0"/>
              </a:spcBef>
              <a:spcAft>
                <a:spcPts val="0"/>
              </a:spcAft>
              <a:buSzPts val="1400"/>
              <a:buChar char="○"/>
              <a:defRPr sz="2800"/>
            </a:lvl5pPr>
            <a:lvl6pPr lvl="5" algn="r" rtl="0">
              <a:lnSpc>
                <a:spcPct val="100000"/>
              </a:lnSpc>
              <a:spcBef>
                <a:spcPts val="0"/>
              </a:spcBef>
              <a:spcAft>
                <a:spcPts val="0"/>
              </a:spcAft>
              <a:buSzPts val="1400"/>
              <a:buChar char="■"/>
              <a:defRPr sz="2800"/>
            </a:lvl6pPr>
            <a:lvl7pPr lvl="6" algn="r" rtl="0">
              <a:lnSpc>
                <a:spcPct val="100000"/>
              </a:lnSpc>
              <a:spcBef>
                <a:spcPts val="0"/>
              </a:spcBef>
              <a:spcAft>
                <a:spcPts val="0"/>
              </a:spcAft>
              <a:buSzPts val="1400"/>
              <a:buChar char="●"/>
              <a:defRPr sz="2800"/>
            </a:lvl7pPr>
            <a:lvl8pPr lvl="7" algn="r" rtl="0">
              <a:lnSpc>
                <a:spcPct val="100000"/>
              </a:lnSpc>
              <a:spcBef>
                <a:spcPts val="0"/>
              </a:spcBef>
              <a:spcAft>
                <a:spcPts val="0"/>
              </a:spcAft>
              <a:buSzPts val="1400"/>
              <a:buChar char="○"/>
              <a:defRPr sz="2800"/>
            </a:lvl8pPr>
            <a:lvl9pPr lvl="8" algn="r" rtl="0">
              <a:lnSpc>
                <a:spcPct val="100000"/>
              </a:lnSpc>
              <a:spcBef>
                <a:spcPts val="0"/>
              </a:spcBef>
              <a:spcAft>
                <a:spcPts val="0"/>
              </a:spcAft>
              <a:buSzPts val="1400"/>
              <a:buChar char="■"/>
              <a:defRPr sz="2800"/>
            </a:lvl9pPr>
          </a:lstStyle>
          <a:p>
            <a:endParaRPr/>
          </a:p>
        </p:txBody>
      </p:sp>
    </p:spTree>
    <p:extLst>
      <p:ext uri="{BB962C8B-B14F-4D97-AF65-F5344CB8AC3E}">
        <p14:creationId xmlns:p14="http://schemas.microsoft.com/office/powerpoint/2010/main" val="3458542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75"/>
        <p:cNvGrpSpPr/>
        <p:nvPr/>
      </p:nvGrpSpPr>
      <p:grpSpPr>
        <a:xfrm>
          <a:off x="0" y="0"/>
          <a:ext cx="0" cy="0"/>
          <a:chOff x="0" y="0"/>
          <a:chExt cx="0" cy="0"/>
        </a:xfrm>
      </p:grpSpPr>
      <p:pic>
        <p:nvPicPr>
          <p:cNvPr id="276" name="Google Shape;276;p8"/>
          <p:cNvPicPr preferRelativeResize="0"/>
          <p:nvPr/>
        </p:nvPicPr>
        <p:blipFill>
          <a:blip r:embed="rId2">
            <a:alphaModFix/>
          </a:blip>
          <a:stretch>
            <a:fillRect/>
          </a:stretch>
        </p:blipFill>
        <p:spPr>
          <a:xfrm>
            <a:off x="1" y="1"/>
            <a:ext cx="12192004" cy="6858001"/>
          </a:xfrm>
          <a:prstGeom prst="rect">
            <a:avLst/>
          </a:prstGeom>
          <a:noFill/>
          <a:ln>
            <a:noFill/>
          </a:ln>
        </p:spPr>
      </p:pic>
      <p:sp>
        <p:nvSpPr>
          <p:cNvPr id="277" name="Google Shape;277;p8"/>
          <p:cNvSpPr txBox="1">
            <a:spLocks noGrp="1"/>
          </p:cNvSpPr>
          <p:nvPr>
            <p:ph type="title"/>
          </p:nvPr>
        </p:nvSpPr>
        <p:spPr>
          <a:xfrm>
            <a:off x="1157899" y="1519533"/>
            <a:ext cx="98764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78" name="Google Shape;278;p8"/>
          <p:cNvSpPr txBox="1">
            <a:spLocks noGrp="1"/>
          </p:cNvSpPr>
          <p:nvPr>
            <p:ph type="subTitle" idx="1"/>
          </p:nvPr>
        </p:nvSpPr>
        <p:spPr>
          <a:xfrm>
            <a:off x="1157800" y="2878801"/>
            <a:ext cx="9876400" cy="50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82376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950949" y="1956317"/>
            <a:ext cx="5743600" cy="151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81" name="Google Shape;281;p9"/>
          <p:cNvSpPr txBox="1">
            <a:spLocks noGrp="1"/>
          </p:cNvSpPr>
          <p:nvPr>
            <p:ph type="subTitle" idx="1"/>
          </p:nvPr>
        </p:nvSpPr>
        <p:spPr>
          <a:xfrm>
            <a:off x="950800" y="3200051"/>
            <a:ext cx="5743600" cy="99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5B595B"/>
              </a:buClr>
              <a:buSzPts val="1400"/>
              <a:buFont typeface="Lato"/>
              <a:buChar char="●"/>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282" name="Google Shape;282;p9"/>
          <p:cNvSpPr/>
          <p:nvPr/>
        </p:nvSpPr>
        <p:spPr>
          <a:xfrm>
            <a:off x="9202200" y="1054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 name="Google Shape;284;p9"/>
          <p:cNvGrpSpPr/>
          <p:nvPr/>
        </p:nvGrpSpPr>
        <p:grpSpPr>
          <a:xfrm flipH="1">
            <a:off x="1" y="4466538"/>
            <a:ext cx="12191988" cy="2391799"/>
            <a:chOff x="0" y="3117700"/>
            <a:chExt cx="9143991" cy="2025803"/>
          </a:xfrm>
        </p:grpSpPr>
        <p:sp>
          <p:nvSpPr>
            <p:cNvPr id="285" name="Google Shape;285;p9"/>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9"/>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9"/>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9"/>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9"/>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9"/>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9"/>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9"/>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9"/>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9"/>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9"/>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9"/>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9"/>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9"/>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422571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9"/>
        <p:cNvGrpSpPr/>
        <p:nvPr/>
      </p:nvGrpSpPr>
      <p:grpSpPr>
        <a:xfrm>
          <a:off x="0" y="0"/>
          <a:ext cx="0" cy="0"/>
          <a:chOff x="0" y="0"/>
          <a:chExt cx="0" cy="0"/>
        </a:xfrm>
      </p:grpSpPr>
      <p:sp>
        <p:nvSpPr>
          <p:cNvPr id="300" name="Google Shape;300;p10"/>
          <p:cNvSpPr txBox="1">
            <a:spLocks noGrp="1"/>
          </p:cNvSpPr>
          <p:nvPr>
            <p:ph type="title"/>
          </p:nvPr>
        </p:nvSpPr>
        <p:spPr>
          <a:xfrm>
            <a:off x="960000" y="1495767"/>
            <a:ext cx="5136000" cy="1241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009131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
        <p:cNvGrpSpPr/>
        <p:nvPr/>
      </p:nvGrpSpPr>
      <p:grpSpPr>
        <a:xfrm>
          <a:off x="0" y="0"/>
          <a:ext cx="0" cy="0"/>
          <a:chOff x="0" y="0"/>
          <a:chExt cx="0" cy="0"/>
        </a:xfrm>
      </p:grpSpPr>
      <p:pic>
        <p:nvPicPr>
          <p:cNvPr id="302" name="Google Shape;302;p11"/>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03" name="Google Shape;303;p11"/>
          <p:cNvSpPr txBox="1">
            <a:spLocks noGrp="1"/>
          </p:cNvSpPr>
          <p:nvPr>
            <p:ph type="title" hasCustomPrompt="1"/>
          </p:nvPr>
        </p:nvSpPr>
        <p:spPr>
          <a:xfrm>
            <a:off x="950800" y="1532500"/>
            <a:ext cx="6175200" cy="1357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04" name="Google Shape;304;p11"/>
          <p:cNvSpPr txBox="1">
            <a:spLocks noGrp="1"/>
          </p:cNvSpPr>
          <p:nvPr>
            <p:ph type="body" idx="1"/>
          </p:nvPr>
        </p:nvSpPr>
        <p:spPr>
          <a:xfrm>
            <a:off x="950859" y="2778899"/>
            <a:ext cx="6175200" cy="5160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850187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22112821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6"/>
        <p:cNvGrpSpPr/>
        <p:nvPr/>
      </p:nvGrpSpPr>
      <p:grpSpPr>
        <a:xfrm>
          <a:off x="0" y="0"/>
          <a:ext cx="0" cy="0"/>
          <a:chOff x="0" y="0"/>
          <a:chExt cx="0" cy="0"/>
        </a:xfrm>
      </p:grpSpPr>
      <p:sp>
        <p:nvSpPr>
          <p:cNvPr id="307" name="Google Shape;307;p13"/>
          <p:cNvSpPr/>
          <p:nvPr/>
        </p:nvSpPr>
        <p:spPr>
          <a:xfrm>
            <a:off x="-1856055" y="12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9593200" y="4646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311" name="Google Shape;311;p13"/>
          <p:cNvSpPr txBox="1">
            <a:spLocks noGrp="1"/>
          </p:cNvSpPr>
          <p:nvPr>
            <p:ph type="subTitle" idx="1"/>
          </p:nvPr>
        </p:nvSpPr>
        <p:spPr>
          <a:xfrm>
            <a:off x="2758600"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2" name="Google Shape;312;p13"/>
          <p:cNvSpPr txBox="1">
            <a:spLocks noGrp="1"/>
          </p:cNvSpPr>
          <p:nvPr>
            <p:ph type="title" idx="2"/>
          </p:nvPr>
        </p:nvSpPr>
        <p:spPr>
          <a:xfrm>
            <a:off x="2758733"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3" name="Google Shape;313;p13"/>
          <p:cNvSpPr txBox="1">
            <a:spLocks noGrp="1"/>
          </p:cNvSpPr>
          <p:nvPr>
            <p:ph type="title" idx="3" hasCustomPrompt="1"/>
          </p:nvPr>
        </p:nvSpPr>
        <p:spPr>
          <a:xfrm>
            <a:off x="3660631" y="1960900"/>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4" name="Google Shape;314;p13"/>
          <p:cNvSpPr txBox="1">
            <a:spLocks noGrp="1"/>
          </p:cNvSpPr>
          <p:nvPr>
            <p:ph type="subTitle" idx="4"/>
          </p:nvPr>
        </p:nvSpPr>
        <p:spPr>
          <a:xfrm>
            <a:off x="6345105" y="3127867"/>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5" name="Google Shape;315;p13"/>
          <p:cNvSpPr txBox="1">
            <a:spLocks noGrp="1"/>
          </p:cNvSpPr>
          <p:nvPr>
            <p:ph type="title" idx="5"/>
          </p:nvPr>
        </p:nvSpPr>
        <p:spPr>
          <a:xfrm>
            <a:off x="6345287" y="2626933"/>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6" name="Google Shape;316;p13"/>
          <p:cNvSpPr txBox="1">
            <a:spLocks noGrp="1"/>
          </p:cNvSpPr>
          <p:nvPr>
            <p:ph type="title" idx="6" hasCustomPrompt="1"/>
          </p:nvPr>
        </p:nvSpPr>
        <p:spPr>
          <a:xfrm>
            <a:off x="7247133" y="1960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17" name="Google Shape;317;p13"/>
          <p:cNvSpPr txBox="1">
            <a:spLocks noGrp="1"/>
          </p:cNvSpPr>
          <p:nvPr>
            <p:ph type="subTitle" idx="7"/>
          </p:nvPr>
        </p:nvSpPr>
        <p:spPr>
          <a:xfrm>
            <a:off x="275860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18" name="Google Shape;318;p13"/>
          <p:cNvSpPr txBox="1">
            <a:spLocks noGrp="1"/>
          </p:cNvSpPr>
          <p:nvPr>
            <p:ph type="title" idx="8"/>
          </p:nvPr>
        </p:nvSpPr>
        <p:spPr>
          <a:xfrm>
            <a:off x="2758733"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19" name="Google Shape;319;p13"/>
          <p:cNvSpPr txBox="1">
            <a:spLocks noGrp="1"/>
          </p:cNvSpPr>
          <p:nvPr>
            <p:ph type="title" idx="9" hasCustomPrompt="1"/>
          </p:nvPr>
        </p:nvSpPr>
        <p:spPr>
          <a:xfrm>
            <a:off x="3660616" y="4245828"/>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320" name="Google Shape;320;p13"/>
          <p:cNvSpPr txBox="1">
            <a:spLocks noGrp="1"/>
          </p:cNvSpPr>
          <p:nvPr>
            <p:ph type="subTitle" idx="13"/>
          </p:nvPr>
        </p:nvSpPr>
        <p:spPr>
          <a:xfrm>
            <a:off x="6345080" y="5409469"/>
            <a:ext cx="3088000" cy="75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21" name="Google Shape;321;p13"/>
          <p:cNvSpPr txBox="1">
            <a:spLocks noGrp="1"/>
          </p:cNvSpPr>
          <p:nvPr>
            <p:ph type="title" idx="14"/>
          </p:nvPr>
        </p:nvSpPr>
        <p:spPr>
          <a:xfrm>
            <a:off x="6345249" y="4911900"/>
            <a:ext cx="30880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322" name="Google Shape;322;p13"/>
          <p:cNvSpPr txBox="1">
            <a:spLocks noGrp="1"/>
          </p:cNvSpPr>
          <p:nvPr>
            <p:ph type="title" idx="15" hasCustomPrompt="1"/>
          </p:nvPr>
        </p:nvSpPr>
        <p:spPr>
          <a:xfrm>
            <a:off x="7247133" y="4245833"/>
            <a:ext cx="12840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279705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037408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323"/>
        <p:cNvGrpSpPr/>
        <p:nvPr/>
      </p:nvGrpSpPr>
      <p:grpSpPr>
        <a:xfrm>
          <a:off x="0" y="0"/>
          <a:ext cx="0" cy="0"/>
          <a:chOff x="0" y="0"/>
          <a:chExt cx="0" cy="0"/>
        </a:xfrm>
      </p:grpSpPr>
      <p:sp>
        <p:nvSpPr>
          <p:cNvPr id="324" name="Google Shape;324;p14"/>
          <p:cNvSpPr/>
          <p:nvPr/>
        </p:nvSpPr>
        <p:spPr>
          <a:xfrm>
            <a:off x="0" y="4642998"/>
            <a:ext cx="12191992" cy="22201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9163733" y="15861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1897622" y="15861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1" name="Google Shape;331;p14"/>
          <p:cNvSpPr txBox="1">
            <a:spLocks noGrp="1"/>
          </p:cNvSpPr>
          <p:nvPr>
            <p:ph type="subTitle" idx="1"/>
          </p:nvPr>
        </p:nvSpPr>
        <p:spPr>
          <a:xfrm>
            <a:off x="133636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2" name="Google Shape;332;p14"/>
          <p:cNvSpPr txBox="1">
            <a:spLocks noGrp="1"/>
          </p:cNvSpPr>
          <p:nvPr>
            <p:ph type="title" idx="2"/>
          </p:nvPr>
        </p:nvSpPr>
        <p:spPr>
          <a:xfrm>
            <a:off x="1336367"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3" name="Google Shape;333;p14"/>
          <p:cNvSpPr txBox="1">
            <a:spLocks noGrp="1"/>
          </p:cNvSpPr>
          <p:nvPr>
            <p:ph type="subTitle" idx="3"/>
          </p:nvPr>
        </p:nvSpPr>
        <p:spPr>
          <a:xfrm>
            <a:off x="8418908"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4" name="Google Shape;334;p14"/>
          <p:cNvSpPr txBox="1">
            <a:spLocks noGrp="1"/>
          </p:cNvSpPr>
          <p:nvPr>
            <p:ph type="title" idx="4"/>
          </p:nvPr>
        </p:nvSpPr>
        <p:spPr>
          <a:xfrm>
            <a:off x="8418901"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35" name="Google Shape;335;p14"/>
          <p:cNvSpPr txBox="1">
            <a:spLocks noGrp="1"/>
          </p:cNvSpPr>
          <p:nvPr>
            <p:ph type="subTitle" idx="5"/>
          </p:nvPr>
        </p:nvSpPr>
        <p:spPr>
          <a:xfrm>
            <a:off x="4877632" y="3653199"/>
            <a:ext cx="24796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336" name="Google Shape;336;p14"/>
          <p:cNvSpPr txBox="1">
            <a:spLocks noGrp="1"/>
          </p:cNvSpPr>
          <p:nvPr>
            <p:ph type="title" idx="6"/>
          </p:nvPr>
        </p:nvSpPr>
        <p:spPr>
          <a:xfrm>
            <a:off x="4877628" y="3151000"/>
            <a:ext cx="24796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21813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37"/>
        <p:cNvGrpSpPr/>
        <p:nvPr/>
      </p:nvGrpSpPr>
      <p:grpSpPr>
        <a:xfrm>
          <a:off x="0" y="0"/>
          <a:ext cx="0" cy="0"/>
          <a:chOff x="0" y="0"/>
          <a:chExt cx="0" cy="0"/>
        </a:xfrm>
      </p:grpSpPr>
      <p:pic>
        <p:nvPicPr>
          <p:cNvPr id="338" name="Google Shape;338;p15"/>
          <p:cNvPicPr preferRelativeResize="0"/>
          <p:nvPr/>
        </p:nvPicPr>
        <p:blipFill>
          <a:blip r:embed="rId2">
            <a:alphaModFix/>
          </a:blip>
          <a:stretch>
            <a:fillRect/>
          </a:stretch>
        </p:blipFill>
        <p:spPr>
          <a:xfrm>
            <a:off x="1" y="1"/>
            <a:ext cx="12192004" cy="6858001"/>
          </a:xfrm>
          <a:prstGeom prst="rect">
            <a:avLst/>
          </a:prstGeom>
          <a:noFill/>
          <a:ln>
            <a:noFill/>
          </a:ln>
        </p:spPr>
      </p:pic>
      <p:sp>
        <p:nvSpPr>
          <p:cNvPr id="339" name="Google Shape;339;p15"/>
          <p:cNvSpPr txBox="1">
            <a:spLocks noGrp="1"/>
          </p:cNvSpPr>
          <p:nvPr>
            <p:ph type="title"/>
          </p:nvPr>
        </p:nvSpPr>
        <p:spPr>
          <a:xfrm>
            <a:off x="960133"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40" name="Google Shape;340;p15"/>
          <p:cNvSpPr txBox="1">
            <a:spLocks noGrp="1"/>
          </p:cNvSpPr>
          <p:nvPr>
            <p:ph type="subTitle" idx="1"/>
          </p:nvPr>
        </p:nvSpPr>
        <p:spPr>
          <a:xfrm>
            <a:off x="1345800"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341" name="Google Shape;341;p15"/>
          <p:cNvSpPr txBox="1">
            <a:spLocks noGrp="1"/>
          </p:cNvSpPr>
          <p:nvPr>
            <p:ph type="subTitle" idx="2"/>
          </p:nvPr>
        </p:nvSpPr>
        <p:spPr>
          <a:xfrm>
            <a:off x="6481813" y="2346567"/>
            <a:ext cx="43644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4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Tree>
    <p:extLst>
      <p:ext uri="{BB962C8B-B14F-4D97-AF65-F5344CB8AC3E}">
        <p14:creationId xmlns:p14="http://schemas.microsoft.com/office/powerpoint/2010/main" val="83323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2"/>
        <p:cNvGrpSpPr/>
        <p:nvPr/>
      </p:nvGrpSpPr>
      <p:grpSpPr>
        <a:xfrm>
          <a:off x="0" y="0"/>
          <a:ext cx="0" cy="0"/>
          <a:chOff x="0" y="0"/>
          <a:chExt cx="0" cy="0"/>
        </a:xfrm>
      </p:grpSpPr>
      <p:sp>
        <p:nvSpPr>
          <p:cNvPr id="343" name="Google Shape;343;p16"/>
          <p:cNvSpPr/>
          <p:nvPr/>
        </p:nvSpPr>
        <p:spPr>
          <a:xfrm>
            <a:off x="0" y="4539237"/>
            <a:ext cx="12191992" cy="232387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6"/>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6"/>
          <p:cNvSpPr/>
          <p:nvPr/>
        </p:nvSpPr>
        <p:spPr>
          <a:xfrm>
            <a:off x="-1771922" y="1800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6"/>
          <p:cNvSpPr/>
          <p:nvPr/>
        </p:nvSpPr>
        <p:spPr>
          <a:xfrm>
            <a:off x="10790848" y="1644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6"/>
          <p:cNvSpPr txBox="1">
            <a:spLocks noGrp="1"/>
          </p:cNvSpPr>
          <p:nvPr>
            <p:ph type="title"/>
          </p:nvPr>
        </p:nvSpPr>
        <p:spPr>
          <a:xfrm>
            <a:off x="950800" y="3833817"/>
            <a:ext cx="5131600" cy="530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2"/>
              </a:buClr>
              <a:buSzPts val="1400"/>
              <a:buNone/>
              <a:defRPr sz="2400">
                <a:solidFill>
                  <a:schemeClr val="dk2"/>
                </a:solidFill>
              </a:defRPr>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348" name="Google Shape;348;p16"/>
          <p:cNvSpPr txBox="1">
            <a:spLocks noGrp="1"/>
          </p:cNvSpPr>
          <p:nvPr>
            <p:ph type="subTitle" idx="1"/>
          </p:nvPr>
        </p:nvSpPr>
        <p:spPr>
          <a:xfrm>
            <a:off x="950800" y="1298833"/>
            <a:ext cx="6685600" cy="2574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89123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349"/>
        <p:cNvGrpSpPr/>
        <p:nvPr/>
      </p:nvGrpSpPr>
      <p:grpSpPr>
        <a:xfrm>
          <a:off x="0" y="0"/>
          <a:ext cx="0" cy="0"/>
          <a:chOff x="0" y="0"/>
          <a:chExt cx="0" cy="0"/>
        </a:xfrm>
      </p:grpSpPr>
      <p:sp>
        <p:nvSpPr>
          <p:cNvPr id="350" name="Google Shape;350;p17"/>
          <p:cNvSpPr/>
          <p:nvPr/>
        </p:nvSpPr>
        <p:spPr>
          <a:xfrm>
            <a:off x="9163733" y="1669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897622" y="16693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6153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7"/>
          <p:cNvSpPr/>
          <p:nvPr/>
        </p:nvSpPr>
        <p:spPr>
          <a:xfrm flipH="1">
            <a:off x="12" y="6046036"/>
            <a:ext cx="12191955" cy="812225"/>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7"/>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56" name="Google Shape;356;p17"/>
          <p:cNvSpPr txBox="1">
            <a:spLocks noGrp="1"/>
          </p:cNvSpPr>
          <p:nvPr>
            <p:ph type="subTitle" idx="1"/>
          </p:nvPr>
        </p:nvSpPr>
        <p:spPr>
          <a:xfrm>
            <a:off x="1272900"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7" name="Google Shape;357;p17"/>
          <p:cNvSpPr txBox="1">
            <a:spLocks noGrp="1"/>
          </p:cNvSpPr>
          <p:nvPr>
            <p:ph type="title" idx="2"/>
          </p:nvPr>
        </p:nvSpPr>
        <p:spPr>
          <a:xfrm>
            <a:off x="1272900"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58" name="Google Shape;358;p17"/>
          <p:cNvSpPr txBox="1">
            <a:spLocks noGrp="1"/>
          </p:cNvSpPr>
          <p:nvPr>
            <p:ph type="subTitle" idx="3"/>
          </p:nvPr>
        </p:nvSpPr>
        <p:spPr>
          <a:xfrm>
            <a:off x="4644515"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59" name="Google Shape;359;p17"/>
          <p:cNvSpPr txBox="1">
            <a:spLocks noGrp="1"/>
          </p:cNvSpPr>
          <p:nvPr>
            <p:ph type="title" idx="4"/>
          </p:nvPr>
        </p:nvSpPr>
        <p:spPr>
          <a:xfrm>
            <a:off x="4644515"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0" name="Google Shape;360;p17"/>
          <p:cNvSpPr txBox="1">
            <a:spLocks noGrp="1"/>
          </p:cNvSpPr>
          <p:nvPr>
            <p:ph type="subTitle" idx="5"/>
          </p:nvPr>
        </p:nvSpPr>
        <p:spPr>
          <a:xfrm>
            <a:off x="8016129" y="3124496"/>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1" name="Google Shape;361;p17"/>
          <p:cNvSpPr txBox="1">
            <a:spLocks noGrp="1"/>
          </p:cNvSpPr>
          <p:nvPr>
            <p:ph type="title" idx="6"/>
          </p:nvPr>
        </p:nvSpPr>
        <p:spPr>
          <a:xfrm>
            <a:off x="8016129" y="2626500"/>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2" name="Google Shape;362;p17"/>
          <p:cNvSpPr txBox="1">
            <a:spLocks noGrp="1"/>
          </p:cNvSpPr>
          <p:nvPr>
            <p:ph type="subTitle" idx="7"/>
          </p:nvPr>
        </p:nvSpPr>
        <p:spPr>
          <a:xfrm>
            <a:off x="1272900"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3" name="Google Shape;363;p17"/>
          <p:cNvSpPr txBox="1">
            <a:spLocks noGrp="1"/>
          </p:cNvSpPr>
          <p:nvPr>
            <p:ph type="title" idx="8"/>
          </p:nvPr>
        </p:nvSpPr>
        <p:spPr>
          <a:xfrm>
            <a:off x="1272900"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4" name="Google Shape;364;p17"/>
          <p:cNvSpPr txBox="1">
            <a:spLocks noGrp="1"/>
          </p:cNvSpPr>
          <p:nvPr>
            <p:ph type="subTitle" idx="9"/>
          </p:nvPr>
        </p:nvSpPr>
        <p:spPr>
          <a:xfrm>
            <a:off x="4644515"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5" name="Google Shape;365;p17"/>
          <p:cNvSpPr txBox="1">
            <a:spLocks noGrp="1"/>
          </p:cNvSpPr>
          <p:nvPr>
            <p:ph type="title" idx="13"/>
          </p:nvPr>
        </p:nvSpPr>
        <p:spPr>
          <a:xfrm>
            <a:off x="4644515"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366" name="Google Shape;366;p17"/>
          <p:cNvSpPr txBox="1">
            <a:spLocks noGrp="1"/>
          </p:cNvSpPr>
          <p:nvPr>
            <p:ph type="subTitle" idx="14"/>
          </p:nvPr>
        </p:nvSpPr>
        <p:spPr>
          <a:xfrm>
            <a:off x="8016129" y="5186867"/>
            <a:ext cx="2903200" cy="7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67" name="Google Shape;367;p17"/>
          <p:cNvSpPr txBox="1">
            <a:spLocks noGrp="1"/>
          </p:cNvSpPr>
          <p:nvPr>
            <p:ph type="title" idx="15"/>
          </p:nvPr>
        </p:nvSpPr>
        <p:spPr>
          <a:xfrm>
            <a:off x="8016129" y="4708251"/>
            <a:ext cx="29032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6077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68"/>
        <p:cNvGrpSpPr/>
        <p:nvPr/>
      </p:nvGrpSpPr>
      <p:grpSpPr>
        <a:xfrm>
          <a:off x="0" y="0"/>
          <a:ext cx="0" cy="0"/>
          <a:chOff x="0" y="0"/>
          <a:chExt cx="0" cy="0"/>
        </a:xfrm>
      </p:grpSpPr>
      <p:sp>
        <p:nvSpPr>
          <p:cNvPr id="369" name="Google Shape;369;p18"/>
          <p:cNvSpPr/>
          <p:nvPr/>
        </p:nvSpPr>
        <p:spPr>
          <a:xfrm>
            <a:off x="8817967" y="1281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2050455" y="894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8"/>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3" name="Google Shape;373;p18"/>
          <p:cNvSpPr/>
          <p:nvPr/>
        </p:nvSpPr>
        <p:spPr>
          <a:xfrm>
            <a:off x="0" y="6320134"/>
            <a:ext cx="12191955" cy="53967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71520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74"/>
        <p:cNvGrpSpPr/>
        <p:nvPr/>
      </p:nvGrpSpPr>
      <p:grpSpPr>
        <a:xfrm>
          <a:off x="0" y="0"/>
          <a:ext cx="0" cy="0"/>
          <a:chOff x="0" y="0"/>
          <a:chExt cx="0" cy="0"/>
        </a:xfrm>
      </p:grpSpPr>
      <p:sp>
        <p:nvSpPr>
          <p:cNvPr id="375" name="Google Shape;375;p19"/>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76" name="Google Shape;376;p19"/>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9"/>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9"/>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9"/>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9"/>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7858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381"/>
        <p:cNvGrpSpPr/>
        <p:nvPr/>
      </p:nvGrpSpPr>
      <p:grpSpPr>
        <a:xfrm>
          <a:off x="0" y="0"/>
          <a:ext cx="0" cy="0"/>
          <a:chOff x="0" y="0"/>
          <a:chExt cx="0" cy="0"/>
        </a:xfrm>
      </p:grpSpPr>
      <p:sp>
        <p:nvSpPr>
          <p:cNvPr id="382" name="Google Shape;382;p20"/>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20"/>
          <p:cNvSpPr/>
          <p:nvPr/>
        </p:nvSpPr>
        <p:spPr>
          <a:xfrm flipH="1">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20"/>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5" name="Google Shape;385;p20"/>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0"/>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0"/>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85023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388"/>
        <p:cNvGrpSpPr/>
        <p:nvPr/>
      </p:nvGrpSpPr>
      <p:grpSpPr>
        <a:xfrm>
          <a:off x="0" y="0"/>
          <a:ext cx="0" cy="0"/>
          <a:chOff x="0" y="0"/>
          <a:chExt cx="0" cy="0"/>
        </a:xfrm>
      </p:grpSpPr>
      <p:sp>
        <p:nvSpPr>
          <p:cNvPr id="389" name="Google Shape;389;p2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0" name="Google Shape;390;p21"/>
          <p:cNvSpPr/>
          <p:nvPr/>
        </p:nvSpPr>
        <p:spPr>
          <a:xfrm>
            <a:off x="0" y="5292101"/>
            <a:ext cx="12191992" cy="157102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1"/>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1"/>
          <p:cNvSpPr/>
          <p:nvPr/>
        </p:nvSpPr>
        <p:spPr>
          <a:xfrm>
            <a:off x="-1771922" y="9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1"/>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1"/>
          <p:cNvSpPr/>
          <p:nvPr/>
        </p:nvSpPr>
        <p:spPr>
          <a:xfrm flipH="1">
            <a:off x="0" y="5829809"/>
            <a:ext cx="12191992" cy="103332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2696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395"/>
        <p:cNvGrpSpPr/>
        <p:nvPr/>
      </p:nvGrpSpPr>
      <p:grpSpPr>
        <a:xfrm>
          <a:off x="0" y="0"/>
          <a:ext cx="0" cy="0"/>
          <a:chOff x="0" y="0"/>
          <a:chExt cx="0" cy="0"/>
        </a:xfrm>
      </p:grpSpPr>
      <p:sp>
        <p:nvSpPr>
          <p:cNvPr id="396" name="Google Shape;396;p22"/>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22"/>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2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22"/>
          <p:cNvSpPr/>
          <p:nvPr/>
        </p:nvSpPr>
        <p:spPr>
          <a:xfrm>
            <a:off x="-2379188"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0" name="Google Shape;400;p22"/>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2"/>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94605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402"/>
        <p:cNvGrpSpPr/>
        <p:nvPr/>
      </p:nvGrpSpPr>
      <p:grpSpPr>
        <a:xfrm>
          <a:off x="0" y="0"/>
          <a:ext cx="0" cy="0"/>
          <a:chOff x="0" y="0"/>
          <a:chExt cx="0" cy="0"/>
        </a:xfrm>
      </p:grpSpPr>
      <p:sp>
        <p:nvSpPr>
          <p:cNvPr id="403" name="Google Shape;403;p23"/>
          <p:cNvSpPr/>
          <p:nvPr/>
        </p:nvSpPr>
        <p:spPr>
          <a:xfrm>
            <a:off x="0" y="5962734"/>
            <a:ext cx="12191992" cy="90041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3"/>
          <p:cNvSpPr/>
          <p:nvPr/>
        </p:nvSpPr>
        <p:spPr>
          <a:xfrm>
            <a:off x="-1496600" y="2285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3"/>
          <p:cNvSpPr/>
          <p:nvPr/>
        </p:nvSpPr>
        <p:spPr>
          <a:xfrm>
            <a:off x="9430512" y="329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3"/>
          <p:cNvSpPr/>
          <p:nvPr/>
        </p:nvSpPr>
        <p:spPr>
          <a:xfrm>
            <a:off x="714399" y="2326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7" name="Google Shape;407;p23"/>
          <p:cNvSpPr/>
          <p:nvPr/>
        </p:nvSpPr>
        <p:spPr>
          <a:xfrm>
            <a:off x="45" y="6223951"/>
            <a:ext cx="12191955" cy="636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3"/>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18008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827688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409"/>
        <p:cNvGrpSpPr/>
        <p:nvPr/>
      </p:nvGrpSpPr>
      <p:grpSpPr>
        <a:xfrm>
          <a:off x="0" y="0"/>
          <a:ext cx="0" cy="0"/>
          <a:chOff x="0" y="0"/>
          <a:chExt cx="0" cy="0"/>
        </a:xfrm>
      </p:grpSpPr>
      <p:sp>
        <p:nvSpPr>
          <p:cNvPr id="410" name="Google Shape;410;p24"/>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1" name="Google Shape;411;p24"/>
          <p:cNvSpPr/>
          <p:nvPr/>
        </p:nvSpPr>
        <p:spPr>
          <a:xfrm>
            <a:off x="7160245" y="32724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2" name="Google Shape;412;p24"/>
          <p:cNvGrpSpPr/>
          <p:nvPr/>
        </p:nvGrpSpPr>
        <p:grpSpPr>
          <a:xfrm flipH="1">
            <a:off x="45" y="5839621"/>
            <a:ext cx="12191955" cy="1018276"/>
            <a:chOff x="25" y="3761474"/>
            <a:chExt cx="9143966" cy="1382025"/>
          </a:xfrm>
        </p:grpSpPr>
        <p:sp>
          <p:nvSpPr>
            <p:cNvPr id="413" name="Google Shape;413;p24"/>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4"/>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4"/>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4"/>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4"/>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4"/>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4"/>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4"/>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4"/>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4"/>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5" name="Google Shape;425;p24"/>
          <p:cNvSpPr/>
          <p:nvPr/>
        </p:nvSpPr>
        <p:spPr>
          <a:xfrm flipH="1">
            <a:off x="-2413400" y="1288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24"/>
          <p:cNvSpPr/>
          <p:nvPr/>
        </p:nvSpPr>
        <p:spPr>
          <a:xfrm>
            <a:off x="-452286" y="30753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420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427"/>
        <p:cNvGrpSpPr/>
        <p:nvPr/>
      </p:nvGrpSpPr>
      <p:grpSpPr>
        <a:xfrm>
          <a:off x="0" y="0"/>
          <a:ext cx="0" cy="0"/>
          <a:chOff x="0" y="0"/>
          <a:chExt cx="0" cy="0"/>
        </a:xfrm>
      </p:grpSpPr>
      <p:sp>
        <p:nvSpPr>
          <p:cNvPr id="428" name="Google Shape;428;p25"/>
          <p:cNvSpPr/>
          <p:nvPr/>
        </p:nvSpPr>
        <p:spPr>
          <a:xfrm>
            <a:off x="0" y="4462064"/>
            <a:ext cx="12191992" cy="24010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25"/>
          <p:cNvSpPr/>
          <p:nvPr/>
        </p:nvSpPr>
        <p:spPr>
          <a:xfrm flipH="1">
            <a:off x="8" y="5655164"/>
            <a:ext cx="12191992" cy="120795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25"/>
          <p:cNvSpPr/>
          <p:nvPr/>
        </p:nvSpPr>
        <p:spPr>
          <a:xfrm>
            <a:off x="0" y="6071336"/>
            <a:ext cx="12191955" cy="78846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25"/>
          <p:cNvSpPr/>
          <p:nvPr/>
        </p:nvSpPr>
        <p:spPr>
          <a:xfrm>
            <a:off x="9610167" y="8278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25"/>
          <p:cNvSpPr/>
          <p:nvPr/>
        </p:nvSpPr>
        <p:spPr>
          <a:xfrm>
            <a:off x="-1897622" y="11616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25"/>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25"/>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5" name="Google Shape;435;p25"/>
          <p:cNvSpPr txBox="1">
            <a:spLocks noGrp="1"/>
          </p:cNvSpPr>
          <p:nvPr>
            <p:ph type="subTitle" idx="1"/>
          </p:nvPr>
        </p:nvSpPr>
        <p:spPr>
          <a:xfrm>
            <a:off x="965500"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6" name="Google Shape;436;p25"/>
          <p:cNvSpPr txBox="1">
            <a:spLocks noGrp="1"/>
          </p:cNvSpPr>
          <p:nvPr>
            <p:ph type="title" idx="2"/>
          </p:nvPr>
        </p:nvSpPr>
        <p:spPr>
          <a:xfrm>
            <a:off x="9655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7" name="Google Shape;437;p25"/>
          <p:cNvSpPr txBox="1">
            <a:spLocks noGrp="1"/>
          </p:cNvSpPr>
          <p:nvPr>
            <p:ph type="subTitle" idx="3"/>
          </p:nvPr>
        </p:nvSpPr>
        <p:spPr>
          <a:xfrm>
            <a:off x="4551999"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38" name="Google Shape;438;p25"/>
          <p:cNvSpPr txBox="1">
            <a:spLocks noGrp="1"/>
          </p:cNvSpPr>
          <p:nvPr>
            <p:ph type="title" idx="4"/>
          </p:nvPr>
        </p:nvSpPr>
        <p:spPr>
          <a:xfrm>
            <a:off x="4552000"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39" name="Google Shape;439;p25"/>
          <p:cNvSpPr txBox="1">
            <a:spLocks noGrp="1"/>
          </p:cNvSpPr>
          <p:nvPr>
            <p:ph type="subTitle" idx="5"/>
          </p:nvPr>
        </p:nvSpPr>
        <p:spPr>
          <a:xfrm>
            <a:off x="8138496" y="3124497"/>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0" name="Google Shape;440;p25"/>
          <p:cNvSpPr txBox="1">
            <a:spLocks noGrp="1"/>
          </p:cNvSpPr>
          <p:nvPr>
            <p:ph type="title" idx="6"/>
          </p:nvPr>
        </p:nvSpPr>
        <p:spPr>
          <a:xfrm>
            <a:off x="8138499" y="2626504"/>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1" name="Google Shape;441;p25"/>
          <p:cNvSpPr txBox="1">
            <a:spLocks noGrp="1"/>
          </p:cNvSpPr>
          <p:nvPr>
            <p:ph type="subTitle" idx="7"/>
          </p:nvPr>
        </p:nvSpPr>
        <p:spPr>
          <a:xfrm>
            <a:off x="2758749"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2" name="Google Shape;442;p25"/>
          <p:cNvSpPr txBox="1">
            <a:spLocks noGrp="1"/>
          </p:cNvSpPr>
          <p:nvPr>
            <p:ph type="title" idx="8"/>
          </p:nvPr>
        </p:nvSpPr>
        <p:spPr>
          <a:xfrm>
            <a:off x="2758751"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3" name="Google Shape;443;p25"/>
          <p:cNvSpPr txBox="1">
            <a:spLocks noGrp="1"/>
          </p:cNvSpPr>
          <p:nvPr>
            <p:ph type="subTitle" idx="9"/>
          </p:nvPr>
        </p:nvSpPr>
        <p:spPr>
          <a:xfrm>
            <a:off x="6345248" y="5196569"/>
            <a:ext cx="308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44" name="Google Shape;444;p25"/>
          <p:cNvSpPr txBox="1">
            <a:spLocks noGrp="1"/>
          </p:cNvSpPr>
          <p:nvPr>
            <p:ph type="title" idx="13"/>
          </p:nvPr>
        </p:nvSpPr>
        <p:spPr>
          <a:xfrm>
            <a:off x="6345249" y="4708259"/>
            <a:ext cx="30880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5" name="Google Shape;445;p25"/>
          <p:cNvSpPr txBox="1">
            <a:spLocks noGrp="1"/>
          </p:cNvSpPr>
          <p:nvPr>
            <p:ph type="title" idx="14"/>
          </p:nvPr>
        </p:nvSpPr>
        <p:spPr>
          <a:xfrm>
            <a:off x="9655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6" name="Google Shape;446;p25"/>
          <p:cNvSpPr txBox="1">
            <a:spLocks noGrp="1"/>
          </p:cNvSpPr>
          <p:nvPr>
            <p:ph type="title" idx="15"/>
          </p:nvPr>
        </p:nvSpPr>
        <p:spPr>
          <a:xfrm>
            <a:off x="4552000"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7" name="Google Shape;447;p25"/>
          <p:cNvSpPr txBox="1">
            <a:spLocks noGrp="1"/>
          </p:cNvSpPr>
          <p:nvPr>
            <p:ph type="title" idx="16"/>
          </p:nvPr>
        </p:nvSpPr>
        <p:spPr>
          <a:xfrm>
            <a:off x="8138499" y="2139120"/>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8" name="Google Shape;448;p25"/>
          <p:cNvSpPr txBox="1">
            <a:spLocks noGrp="1"/>
          </p:cNvSpPr>
          <p:nvPr>
            <p:ph type="title" idx="17"/>
          </p:nvPr>
        </p:nvSpPr>
        <p:spPr>
          <a:xfrm>
            <a:off x="2758751"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49" name="Google Shape;449;p25"/>
          <p:cNvSpPr txBox="1">
            <a:spLocks noGrp="1"/>
          </p:cNvSpPr>
          <p:nvPr>
            <p:ph type="title" idx="18"/>
          </p:nvPr>
        </p:nvSpPr>
        <p:spPr>
          <a:xfrm>
            <a:off x="6345249" y="4220876"/>
            <a:ext cx="3088000" cy="498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solidFill>
                  <a:schemeClr val="lt2"/>
                </a:solidFill>
              </a:defRPr>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760822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450"/>
        <p:cNvGrpSpPr/>
        <p:nvPr/>
      </p:nvGrpSpPr>
      <p:grpSpPr>
        <a:xfrm>
          <a:off x="0" y="0"/>
          <a:ext cx="0" cy="0"/>
          <a:chOff x="0" y="0"/>
          <a:chExt cx="0" cy="0"/>
        </a:xfrm>
      </p:grpSpPr>
      <p:sp>
        <p:nvSpPr>
          <p:cNvPr id="451" name="Google Shape;451;p26"/>
          <p:cNvSpPr/>
          <p:nvPr/>
        </p:nvSpPr>
        <p:spPr>
          <a:xfrm>
            <a:off x="0"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0" y="5582734"/>
            <a:ext cx="12191955" cy="1275527"/>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26"/>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6"/>
          <p:cNvSpPr/>
          <p:nvPr/>
        </p:nvSpPr>
        <p:spPr>
          <a:xfrm>
            <a:off x="-1897622" y="9138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6"/>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2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7" name="Google Shape;457;p26"/>
          <p:cNvSpPr txBox="1">
            <a:spLocks noGrp="1"/>
          </p:cNvSpPr>
          <p:nvPr>
            <p:ph type="subTitle" idx="1"/>
          </p:nvPr>
        </p:nvSpPr>
        <p:spPr>
          <a:xfrm>
            <a:off x="2276547" y="2217927"/>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26"/>
          <p:cNvSpPr txBox="1">
            <a:spLocks noGrp="1"/>
          </p:cNvSpPr>
          <p:nvPr>
            <p:ph type="title" idx="2"/>
          </p:nvPr>
        </p:nvSpPr>
        <p:spPr>
          <a:xfrm>
            <a:off x="2276795" y="1742633"/>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26"/>
          <p:cNvSpPr txBox="1">
            <a:spLocks noGrp="1"/>
          </p:cNvSpPr>
          <p:nvPr>
            <p:ph type="title" idx="3" hasCustomPrompt="1"/>
          </p:nvPr>
        </p:nvSpPr>
        <p:spPr>
          <a:xfrm>
            <a:off x="960016" y="1961083"/>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26"/>
          <p:cNvSpPr txBox="1">
            <a:spLocks noGrp="1"/>
          </p:cNvSpPr>
          <p:nvPr>
            <p:ph type="subTitle" idx="4"/>
          </p:nvPr>
        </p:nvSpPr>
        <p:spPr>
          <a:xfrm>
            <a:off x="2276524" y="3281729"/>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26"/>
          <p:cNvSpPr txBox="1">
            <a:spLocks noGrp="1"/>
          </p:cNvSpPr>
          <p:nvPr>
            <p:ph type="title" idx="5"/>
          </p:nvPr>
        </p:nvSpPr>
        <p:spPr>
          <a:xfrm>
            <a:off x="2277136" y="280025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26"/>
          <p:cNvSpPr txBox="1">
            <a:spLocks noGrp="1"/>
          </p:cNvSpPr>
          <p:nvPr>
            <p:ph type="title" idx="6" hasCustomPrompt="1"/>
          </p:nvPr>
        </p:nvSpPr>
        <p:spPr>
          <a:xfrm>
            <a:off x="960000" y="3025911"/>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3" name="Google Shape;463;p26"/>
          <p:cNvSpPr txBox="1">
            <a:spLocks noGrp="1"/>
          </p:cNvSpPr>
          <p:nvPr>
            <p:ph type="subTitle" idx="7"/>
          </p:nvPr>
        </p:nvSpPr>
        <p:spPr>
          <a:xfrm>
            <a:off x="2276547" y="4345531"/>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4" name="Google Shape;464;p26"/>
          <p:cNvSpPr txBox="1">
            <a:spLocks noGrp="1"/>
          </p:cNvSpPr>
          <p:nvPr>
            <p:ph type="title" idx="8"/>
          </p:nvPr>
        </p:nvSpPr>
        <p:spPr>
          <a:xfrm>
            <a:off x="2276795" y="3857872"/>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5" name="Google Shape;465;p26"/>
          <p:cNvSpPr txBox="1">
            <a:spLocks noGrp="1"/>
          </p:cNvSpPr>
          <p:nvPr>
            <p:ph type="title" idx="9" hasCustomPrompt="1"/>
          </p:nvPr>
        </p:nvSpPr>
        <p:spPr>
          <a:xfrm>
            <a:off x="960003" y="4090739"/>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6" name="Google Shape;466;p26"/>
          <p:cNvSpPr txBox="1">
            <a:spLocks noGrp="1"/>
          </p:cNvSpPr>
          <p:nvPr>
            <p:ph type="subTitle" idx="13"/>
          </p:nvPr>
        </p:nvSpPr>
        <p:spPr>
          <a:xfrm>
            <a:off x="2276464" y="5409333"/>
            <a:ext cx="5085200" cy="42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7" name="Google Shape;467;p26"/>
          <p:cNvSpPr txBox="1">
            <a:spLocks noGrp="1"/>
          </p:cNvSpPr>
          <p:nvPr>
            <p:ph type="title" idx="14"/>
          </p:nvPr>
        </p:nvSpPr>
        <p:spPr>
          <a:xfrm>
            <a:off x="2277075" y="4915491"/>
            <a:ext cx="5085200" cy="58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8" name="Google Shape;468;p26"/>
          <p:cNvSpPr txBox="1">
            <a:spLocks noGrp="1"/>
          </p:cNvSpPr>
          <p:nvPr>
            <p:ph type="title" idx="15" hasCustomPrompt="1"/>
          </p:nvPr>
        </p:nvSpPr>
        <p:spPr>
          <a:xfrm>
            <a:off x="960000" y="5155567"/>
            <a:ext cx="12052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2"/>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720836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69"/>
        <p:cNvGrpSpPr/>
        <p:nvPr/>
      </p:nvGrpSpPr>
      <p:grpSpPr>
        <a:xfrm>
          <a:off x="0" y="0"/>
          <a:ext cx="0" cy="0"/>
          <a:chOff x="0" y="0"/>
          <a:chExt cx="0" cy="0"/>
        </a:xfrm>
      </p:grpSpPr>
      <p:sp>
        <p:nvSpPr>
          <p:cNvPr id="470" name="Google Shape;470;p27"/>
          <p:cNvSpPr/>
          <p:nvPr/>
        </p:nvSpPr>
        <p:spPr>
          <a:xfrm>
            <a:off x="2546679" y="30384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1" name="Google Shape;471;p27"/>
          <p:cNvGrpSpPr/>
          <p:nvPr/>
        </p:nvGrpSpPr>
        <p:grpSpPr>
          <a:xfrm>
            <a:off x="1" y="4156934"/>
            <a:ext cx="12191988" cy="2701071"/>
            <a:chOff x="0" y="3117700"/>
            <a:chExt cx="9143991" cy="2025803"/>
          </a:xfrm>
        </p:grpSpPr>
        <p:sp>
          <p:nvSpPr>
            <p:cNvPr id="472" name="Google Shape;472;p27"/>
            <p:cNvSpPr/>
            <p:nvPr/>
          </p:nvSpPr>
          <p:spPr>
            <a:xfrm>
              <a:off x="25" y="3372035"/>
              <a:ext cx="9143966" cy="177146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25" y="3870750"/>
              <a:ext cx="9143966" cy="1272704"/>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0" y="3117700"/>
              <a:ext cx="9143966" cy="57149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3470423" y="3994115"/>
              <a:ext cx="145941" cy="32135"/>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4312712" y="4534158"/>
              <a:ext cx="132957" cy="3602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198061" y="3638427"/>
              <a:ext cx="139860" cy="32981"/>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1524857" y="3567391"/>
              <a:ext cx="101238" cy="29091"/>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3584292" y="3614107"/>
              <a:ext cx="76093" cy="25877"/>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7062439" y="4508281"/>
              <a:ext cx="79051" cy="13531"/>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198061" y="4254242"/>
              <a:ext cx="98937" cy="32981"/>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4448629" y="3586841"/>
              <a:ext cx="88912" cy="29091"/>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1613745" y="3522606"/>
              <a:ext cx="50290" cy="2283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7081339" y="3987011"/>
              <a:ext cx="101238" cy="29936"/>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5" name="Google Shape;485;p27"/>
          <p:cNvSpPr/>
          <p:nvPr/>
        </p:nvSpPr>
        <p:spPr>
          <a:xfrm>
            <a:off x="485867"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6966099" y="12937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27"/>
          <p:cNvSpPr txBox="1">
            <a:spLocks noGrp="1"/>
          </p:cNvSpPr>
          <p:nvPr>
            <p:ph type="title"/>
          </p:nvPr>
        </p:nvSpPr>
        <p:spPr>
          <a:xfrm>
            <a:off x="7313933" y="2660933"/>
            <a:ext cx="3918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8" name="Google Shape;488;p27"/>
          <p:cNvSpPr txBox="1">
            <a:spLocks noGrp="1"/>
          </p:cNvSpPr>
          <p:nvPr>
            <p:ph type="body" idx="1"/>
          </p:nvPr>
        </p:nvSpPr>
        <p:spPr>
          <a:xfrm>
            <a:off x="6023800" y="3379833"/>
            <a:ext cx="52084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89" name="Google Shape;489;p27"/>
          <p:cNvSpPr txBox="1">
            <a:spLocks noGrp="1"/>
          </p:cNvSpPr>
          <p:nvPr>
            <p:ph type="title" idx="2" hasCustomPrompt="1"/>
          </p:nvPr>
        </p:nvSpPr>
        <p:spPr>
          <a:xfrm>
            <a:off x="7313933" y="1701333"/>
            <a:ext cx="3918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348461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90"/>
        <p:cNvGrpSpPr/>
        <p:nvPr/>
      </p:nvGrpSpPr>
      <p:grpSpPr>
        <a:xfrm>
          <a:off x="0" y="0"/>
          <a:ext cx="0" cy="0"/>
          <a:chOff x="0" y="0"/>
          <a:chExt cx="0" cy="0"/>
        </a:xfrm>
      </p:grpSpPr>
      <p:grpSp>
        <p:nvGrpSpPr>
          <p:cNvPr id="491" name="Google Shape;491;p28"/>
          <p:cNvGrpSpPr/>
          <p:nvPr/>
        </p:nvGrpSpPr>
        <p:grpSpPr>
          <a:xfrm>
            <a:off x="1" y="3227214"/>
            <a:ext cx="12192025" cy="3630785"/>
            <a:chOff x="0" y="2420410"/>
            <a:chExt cx="9144019" cy="2723089"/>
          </a:xfrm>
        </p:grpSpPr>
        <p:sp>
          <p:nvSpPr>
            <p:cNvPr id="492" name="Google Shape;492;p28"/>
            <p:cNvSpPr/>
            <p:nvPr/>
          </p:nvSpPr>
          <p:spPr>
            <a:xfrm>
              <a:off x="0" y="2427593"/>
              <a:ext cx="6723895" cy="2321968"/>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8"/>
            <p:cNvSpPr/>
            <p:nvPr/>
          </p:nvSpPr>
          <p:spPr>
            <a:xfrm>
              <a:off x="2573469" y="2807042"/>
              <a:ext cx="2165546" cy="486976"/>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8"/>
            <p:cNvSpPr/>
            <p:nvPr/>
          </p:nvSpPr>
          <p:spPr>
            <a:xfrm>
              <a:off x="550751" y="2420410"/>
              <a:ext cx="1808154" cy="512397"/>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8"/>
            <p:cNvSpPr/>
            <p:nvPr/>
          </p:nvSpPr>
          <p:spPr>
            <a:xfrm>
              <a:off x="2559102" y="3096187"/>
              <a:ext cx="1210086" cy="1322891"/>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8"/>
            <p:cNvSpPr/>
            <p:nvPr/>
          </p:nvSpPr>
          <p:spPr>
            <a:xfrm>
              <a:off x="5612684" y="3279288"/>
              <a:ext cx="3531335" cy="841577"/>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8"/>
            <p:cNvSpPr/>
            <p:nvPr/>
          </p:nvSpPr>
          <p:spPr>
            <a:xfrm>
              <a:off x="5414892" y="3313676"/>
              <a:ext cx="1496091" cy="992923"/>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8"/>
            <p:cNvSpPr/>
            <p:nvPr/>
          </p:nvSpPr>
          <p:spPr>
            <a:xfrm>
              <a:off x="5862775" y="3306492"/>
              <a:ext cx="1048215" cy="465125"/>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8"/>
            <p:cNvSpPr/>
            <p:nvPr/>
          </p:nvSpPr>
          <p:spPr>
            <a:xfrm>
              <a:off x="7314073" y="3272104"/>
              <a:ext cx="1300975" cy="300186"/>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8"/>
            <p:cNvSpPr/>
            <p:nvPr/>
          </p:nvSpPr>
          <p:spPr>
            <a:xfrm>
              <a:off x="25" y="3761474"/>
              <a:ext cx="9143966" cy="138202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8"/>
            <p:cNvSpPr/>
            <p:nvPr/>
          </p:nvSpPr>
          <p:spPr>
            <a:xfrm>
              <a:off x="25" y="4150551"/>
              <a:ext cx="9143966" cy="99291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8"/>
            <p:cNvSpPr/>
            <p:nvPr/>
          </p:nvSpPr>
          <p:spPr>
            <a:xfrm>
              <a:off x="0" y="3563052"/>
              <a:ext cx="9143966" cy="445859"/>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8"/>
            <p:cNvSpPr/>
            <p:nvPr/>
          </p:nvSpPr>
          <p:spPr>
            <a:xfrm>
              <a:off x="3470419" y="4246795"/>
              <a:ext cx="145941" cy="25071"/>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8"/>
            <p:cNvSpPr/>
            <p:nvPr/>
          </p:nvSpPr>
          <p:spPr>
            <a:xfrm>
              <a:off x="4312708" y="4668115"/>
              <a:ext cx="132957" cy="28105"/>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8"/>
            <p:cNvSpPr/>
            <p:nvPr/>
          </p:nvSpPr>
          <p:spPr>
            <a:xfrm>
              <a:off x="5198056" y="3969302"/>
              <a:ext cx="139860" cy="25730"/>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8"/>
            <p:cNvSpPr/>
            <p:nvPr/>
          </p:nvSpPr>
          <p:spPr>
            <a:xfrm>
              <a:off x="1524855" y="3913882"/>
              <a:ext cx="101238" cy="22695"/>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8"/>
            <p:cNvSpPr/>
            <p:nvPr/>
          </p:nvSpPr>
          <p:spPr>
            <a:xfrm>
              <a:off x="3584288" y="3950328"/>
              <a:ext cx="76093" cy="20188"/>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8"/>
            <p:cNvSpPr/>
            <p:nvPr/>
          </p:nvSpPr>
          <p:spPr>
            <a:xfrm>
              <a:off x="7062432" y="4647926"/>
              <a:ext cx="79051" cy="10556"/>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8"/>
            <p:cNvSpPr/>
            <p:nvPr/>
          </p:nvSpPr>
          <p:spPr>
            <a:xfrm>
              <a:off x="5198056" y="4449736"/>
              <a:ext cx="98937" cy="25730"/>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8"/>
            <p:cNvSpPr/>
            <p:nvPr/>
          </p:nvSpPr>
          <p:spPr>
            <a:xfrm>
              <a:off x="4448625" y="3929056"/>
              <a:ext cx="88912" cy="22695"/>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8"/>
            <p:cNvSpPr/>
            <p:nvPr/>
          </p:nvSpPr>
          <p:spPr>
            <a:xfrm>
              <a:off x="1613743" y="3878943"/>
              <a:ext cx="50290" cy="17813"/>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8"/>
            <p:cNvSpPr/>
            <p:nvPr/>
          </p:nvSpPr>
          <p:spPr>
            <a:xfrm>
              <a:off x="7081332" y="4241253"/>
              <a:ext cx="101238" cy="23355"/>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28"/>
          <p:cNvSpPr/>
          <p:nvPr/>
        </p:nvSpPr>
        <p:spPr>
          <a:xfrm>
            <a:off x="8464533" y="30966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8"/>
          <p:cNvSpPr/>
          <p:nvPr/>
        </p:nvSpPr>
        <p:spPr>
          <a:xfrm>
            <a:off x="-1162022" y="939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8"/>
          <p:cNvSpPr/>
          <p:nvPr/>
        </p:nvSpPr>
        <p:spPr>
          <a:xfrm>
            <a:off x="8182532" y="9567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8"/>
          <p:cNvSpPr txBox="1">
            <a:spLocks noGrp="1"/>
          </p:cNvSpPr>
          <p:nvPr>
            <p:ph type="title"/>
          </p:nvPr>
        </p:nvSpPr>
        <p:spPr>
          <a:xfrm>
            <a:off x="4224000" y="1995667"/>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17" name="Google Shape;517;p28"/>
          <p:cNvSpPr txBox="1">
            <a:spLocks noGrp="1"/>
          </p:cNvSpPr>
          <p:nvPr>
            <p:ph type="title" idx="2" hasCustomPrompt="1"/>
          </p:nvPr>
        </p:nvSpPr>
        <p:spPr>
          <a:xfrm>
            <a:off x="4224000" y="1036067"/>
            <a:ext cx="3744000" cy="9596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518" name="Google Shape;518;p28"/>
          <p:cNvSpPr txBox="1">
            <a:spLocks noGrp="1"/>
          </p:cNvSpPr>
          <p:nvPr>
            <p:ph type="body" idx="1"/>
          </p:nvPr>
        </p:nvSpPr>
        <p:spPr>
          <a:xfrm>
            <a:off x="3403800" y="2753367"/>
            <a:ext cx="5384400" cy="5416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2403995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9"/>
          <p:cNvSpPr/>
          <p:nvPr/>
        </p:nvSpPr>
        <p:spPr>
          <a:xfrm>
            <a:off x="-1" y="4049700"/>
            <a:ext cx="12191992" cy="281344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9"/>
          <p:cNvSpPr/>
          <p:nvPr/>
        </p:nvSpPr>
        <p:spPr>
          <a:xfrm flipH="1">
            <a:off x="615579" y="2290271"/>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9"/>
          <p:cNvSpPr/>
          <p:nvPr/>
        </p:nvSpPr>
        <p:spPr>
          <a:xfrm flipH="1">
            <a:off x="4055309" y="8129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9"/>
          <p:cNvSpPr/>
          <p:nvPr/>
        </p:nvSpPr>
        <p:spPr>
          <a:xfrm flipH="1">
            <a:off x="4146724" y="409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txBox="1">
            <a:spLocks noGrp="1"/>
          </p:cNvSpPr>
          <p:nvPr>
            <p:ph type="title"/>
          </p:nvPr>
        </p:nvSpPr>
        <p:spPr>
          <a:xfrm>
            <a:off x="7488000" y="2553700"/>
            <a:ext cx="3744000" cy="74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4800">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25" name="Google Shape;525;p29"/>
          <p:cNvSpPr txBox="1">
            <a:spLocks noGrp="1"/>
          </p:cNvSpPr>
          <p:nvPr>
            <p:ph type="body" idx="1"/>
          </p:nvPr>
        </p:nvSpPr>
        <p:spPr>
          <a:xfrm>
            <a:off x="5936500" y="3301700"/>
            <a:ext cx="5295600" cy="541600"/>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SzPts val="1400"/>
              <a:buChar char="●"/>
              <a:defRPr sz="2133">
                <a:solidFill>
                  <a:schemeClr val="dk1"/>
                </a:solidFill>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26" name="Google Shape;526;p29"/>
          <p:cNvSpPr txBox="1">
            <a:spLocks noGrp="1"/>
          </p:cNvSpPr>
          <p:nvPr>
            <p:ph type="title" idx="2" hasCustomPrompt="1"/>
          </p:nvPr>
        </p:nvSpPr>
        <p:spPr>
          <a:xfrm>
            <a:off x="7488000" y="1594100"/>
            <a:ext cx="3744000" cy="959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sz="8000">
                <a:solidFill>
                  <a:schemeClr val="lt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483468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27"/>
        <p:cNvGrpSpPr/>
        <p:nvPr/>
      </p:nvGrpSpPr>
      <p:grpSpPr>
        <a:xfrm>
          <a:off x="0" y="0"/>
          <a:ext cx="0" cy="0"/>
          <a:chOff x="0" y="0"/>
          <a:chExt cx="0" cy="0"/>
        </a:xfrm>
      </p:grpSpPr>
      <p:pic>
        <p:nvPicPr>
          <p:cNvPr id="528" name="Google Shape;528;p30"/>
          <p:cNvPicPr preferRelativeResize="0"/>
          <p:nvPr/>
        </p:nvPicPr>
        <p:blipFill>
          <a:blip r:embed="rId2">
            <a:alphaModFix/>
          </a:blip>
          <a:stretch>
            <a:fillRect/>
          </a:stretch>
        </p:blipFill>
        <p:spPr>
          <a:xfrm>
            <a:off x="1" y="1"/>
            <a:ext cx="12192004" cy="6858001"/>
          </a:xfrm>
          <a:prstGeom prst="rect">
            <a:avLst/>
          </a:prstGeom>
          <a:noFill/>
          <a:ln>
            <a:noFill/>
          </a:ln>
        </p:spPr>
      </p:pic>
      <p:sp>
        <p:nvSpPr>
          <p:cNvPr id="529" name="Google Shape;529;p30"/>
          <p:cNvSpPr txBox="1">
            <a:spLocks noGrp="1"/>
          </p:cNvSpPr>
          <p:nvPr>
            <p:ph type="title" hasCustomPrompt="1"/>
          </p:nvPr>
        </p:nvSpPr>
        <p:spPr>
          <a:xfrm>
            <a:off x="1471793" y="685800"/>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0" name="Google Shape;530;p30"/>
          <p:cNvSpPr txBox="1">
            <a:spLocks noGrp="1"/>
          </p:cNvSpPr>
          <p:nvPr>
            <p:ph type="subTitle" idx="1"/>
          </p:nvPr>
        </p:nvSpPr>
        <p:spPr>
          <a:xfrm>
            <a:off x="1471732" y="1696067"/>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1" name="Google Shape;531;p30"/>
          <p:cNvSpPr txBox="1">
            <a:spLocks noGrp="1"/>
          </p:cNvSpPr>
          <p:nvPr>
            <p:ph type="title" idx="2" hasCustomPrompt="1"/>
          </p:nvPr>
        </p:nvSpPr>
        <p:spPr>
          <a:xfrm>
            <a:off x="1471873" y="2361993"/>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2" name="Google Shape;532;p30"/>
          <p:cNvSpPr txBox="1">
            <a:spLocks noGrp="1"/>
          </p:cNvSpPr>
          <p:nvPr>
            <p:ph type="subTitle" idx="3"/>
          </p:nvPr>
        </p:nvSpPr>
        <p:spPr>
          <a:xfrm>
            <a:off x="1471700" y="3384084"/>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533" name="Google Shape;533;p30"/>
          <p:cNvSpPr txBox="1">
            <a:spLocks noGrp="1"/>
          </p:cNvSpPr>
          <p:nvPr>
            <p:ph type="title" idx="4" hasCustomPrompt="1"/>
          </p:nvPr>
        </p:nvSpPr>
        <p:spPr>
          <a:xfrm>
            <a:off x="1471873" y="4038185"/>
            <a:ext cx="6148000" cy="124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72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534" name="Google Shape;534;p30"/>
          <p:cNvSpPr txBox="1">
            <a:spLocks noGrp="1"/>
          </p:cNvSpPr>
          <p:nvPr>
            <p:ph type="subTitle" idx="5"/>
          </p:nvPr>
        </p:nvSpPr>
        <p:spPr>
          <a:xfrm>
            <a:off x="1471732" y="5072100"/>
            <a:ext cx="614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3179038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5"/>
        <p:cNvGrpSpPr/>
        <p:nvPr/>
      </p:nvGrpSpPr>
      <p:grpSpPr>
        <a:xfrm>
          <a:off x="0" y="0"/>
          <a:ext cx="0" cy="0"/>
          <a:chOff x="0" y="0"/>
          <a:chExt cx="0" cy="0"/>
        </a:xfrm>
      </p:grpSpPr>
      <p:sp>
        <p:nvSpPr>
          <p:cNvPr id="536" name="Google Shape;536;p31"/>
          <p:cNvSpPr/>
          <p:nvPr/>
        </p:nvSpPr>
        <p:spPr>
          <a:xfrm>
            <a:off x="0" y="4452365"/>
            <a:ext cx="12191992" cy="241076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7" name="Google Shape;537;p31"/>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1"/>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1"/>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31"/>
          <p:cNvSpPr/>
          <p:nvPr/>
        </p:nvSpPr>
        <p:spPr>
          <a:xfrm>
            <a:off x="-1897622" y="19215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31"/>
          <p:cNvSpPr/>
          <p:nvPr/>
        </p:nvSpPr>
        <p:spPr>
          <a:xfrm>
            <a:off x="337999" y="2306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31"/>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43" name="Google Shape;543;p31"/>
          <p:cNvSpPr txBox="1">
            <a:spLocks noGrp="1"/>
          </p:cNvSpPr>
          <p:nvPr>
            <p:ph type="subTitle" idx="1"/>
          </p:nvPr>
        </p:nvSpPr>
        <p:spPr>
          <a:xfrm>
            <a:off x="2673400" y="2616497"/>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4" name="Google Shape;544;p31"/>
          <p:cNvSpPr txBox="1">
            <a:spLocks noGrp="1"/>
          </p:cNvSpPr>
          <p:nvPr>
            <p:ph type="title" idx="2"/>
          </p:nvPr>
        </p:nvSpPr>
        <p:spPr>
          <a:xfrm>
            <a:off x="2673281"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5" name="Google Shape;545;p31"/>
          <p:cNvSpPr txBox="1">
            <a:spLocks noGrp="1"/>
          </p:cNvSpPr>
          <p:nvPr>
            <p:ph type="subTitle" idx="3"/>
          </p:nvPr>
        </p:nvSpPr>
        <p:spPr>
          <a:xfrm>
            <a:off x="6666299" y="2616497"/>
            <a:ext cx="2852400" cy="710000"/>
          </a:xfrm>
          <a:prstGeom prst="rect">
            <a:avLst/>
          </a:prstGeom>
        </p:spPr>
        <p:txBody>
          <a:bodyPr spcFirstLastPara="1" wrap="square" lIns="91425" tIns="91425" rIns="91425" bIns="91425" anchor="t" anchorCtr="0">
            <a:noAutofit/>
          </a:bodyPr>
          <a:lstStyle>
            <a:lvl1pPr marR="21902"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6" name="Google Shape;546;p31"/>
          <p:cNvSpPr txBox="1">
            <a:spLocks noGrp="1"/>
          </p:cNvSpPr>
          <p:nvPr>
            <p:ph type="title" idx="4"/>
          </p:nvPr>
        </p:nvSpPr>
        <p:spPr>
          <a:xfrm>
            <a:off x="6666204" y="2136267"/>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7" name="Google Shape;547;p31"/>
          <p:cNvSpPr txBox="1">
            <a:spLocks noGrp="1"/>
          </p:cNvSpPr>
          <p:nvPr>
            <p:ph type="subTitle" idx="5"/>
          </p:nvPr>
        </p:nvSpPr>
        <p:spPr>
          <a:xfrm>
            <a:off x="2673267" y="4589351"/>
            <a:ext cx="2852400" cy="710000"/>
          </a:xfrm>
          <a:prstGeom prst="rect">
            <a:avLst/>
          </a:prstGeom>
        </p:spPr>
        <p:txBody>
          <a:bodyPr spcFirstLastPara="1" wrap="square" lIns="91425" tIns="91425" rIns="91425" bIns="91425" anchor="t" anchorCtr="0">
            <a:noAutofit/>
          </a:bodyPr>
          <a:lstStyle>
            <a:lvl1pPr marR="31158"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48" name="Google Shape;548;p31"/>
          <p:cNvSpPr txBox="1">
            <a:spLocks noGrp="1"/>
          </p:cNvSpPr>
          <p:nvPr>
            <p:ph type="title" idx="6"/>
          </p:nvPr>
        </p:nvSpPr>
        <p:spPr>
          <a:xfrm>
            <a:off x="2673281"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49" name="Google Shape;549;p31"/>
          <p:cNvSpPr txBox="1">
            <a:spLocks noGrp="1"/>
          </p:cNvSpPr>
          <p:nvPr>
            <p:ph type="subTitle" idx="7"/>
          </p:nvPr>
        </p:nvSpPr>
        <p:spPr>
          <a:xfrm>
            <a:off x="6666133" y="4589351"/>
            <a:ext cx="2852400" cy="710000"/>
          </a:xfrm>
          <a:prstGeom prst="rect">
            <a:avLst/>
          </a:prstGeom>
        </p:spPr>
        <p:txBody>
          <a:bodyPr spcFirstLastPara="1" wrap="square" lIns="91425" tIns="91425" rIns="91425" bIns="91425" anchor="t" anchorCtr="0">
            <a:noAutofit/>
          </a:bodyPr>
          <a:lstStyle>
            <a:lvl1pPr marR="98100"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50" name="Google Shape;550;p31"/>
          <p:cNvSpPr txBox="1">
            <a:spLocks noGrp="1"/>
          </p:cNvSpPr>
          <p:nvPr>
            <p:ph type="title" idx="8"/>
          </p:nvPr>
        </p:nvSpPr>
        <p:spPr>
          <a:xfrm>
            <a:off x="6666169" y="4109111"/>
            <a:ext cx="2852400" cy="503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51532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51"/>
        <p:cNvGrpSpPr/>
        <p:nvPr/>
      </p:nvGrpSpPr>
      <p:grpSpPr>
        <a:xfrm>
          <a:off x="0" y="0"/>
          <a:ext cx="0" cy="0"/>
          <a:chOff x="0" y="0"/>
          <a:chExt cx="0" cy="0"/>
        </a:xfrm>
      </p:grpSpPr>
      <p:sp>
        <p:nvSpPr>
          <p:cNvPr id="552" name="Google Shape;552;p32"/>
          <p:cNvSpPr/>
          <p:nvPr/>
        </p:nvSpPr>
        <p:spPr>
          <a:xfrm>
            <a:off x="9163733" y="14141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3" name="Google Shape;553;p32"/>
          <p:cNvSpPr/>
          <p:nvPr/>
        </p:nvSpPr>
        <p:spPr>
          <a:xfrm>
            <a:off x="0" y="3726769"/>
            <a:ext cx="12191992" cy="3136369"/>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4" name="Google Shape;554;p32"/>
          <p:cNvSpPr/>
          <p:nvPr/>
        </p:nvSpPr>
        <p:spPr>
          <a:xfrm>
            <a:off x="-1263688" y="13559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32"/>
          <p:cNvSpPr/>
          <p:nvPr/>
        </p:nvSpPr>
        <p:spPr>
          <a:xfrm>
            <a:off x="1895132" y="6532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32"/>
          <p:cNvSpPr/>
          <p:nvPr/>
        </p:nvSpPr>
        <p:spPr>
          <a:xfrm>
            <a:off x="33" y="5888107"/>
            <a:ext cx="12191955" cy="972335"/>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7" name="Google Shape;557;p32"/>
          <p:cNvSpPr txBox="1">
            <a:spLocks noGrp="1"/>
          </p:cNvSpPr>
          <p:nvPr>
            <p:ph type="title"/>
          </p:nvPr>
        </p:nvSpPr>
        <p:spPr>
          <a:xfrm>
            <a:off x="1895141" y="2139800"/>
            <a:ext cx="3579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8" name="Google Shape;558;p32"/>
          <p:cNvSpPr txBox="1">
            <a:spLocks noGrp="1"/>
          </p:cNvSpPr>
          <p:nvPr>
            <p:ph type="subTitle" idx="1"/>
          </p:nvPr>
        </p:nvSpPr>
        <p:spPr>
          <a:xfrm>
            <a:off x="1895133" y="3346803"/>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495552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9"/>
        <p:cNvGrpSpPr/>
        <p:nvPr/>
      </p:nvGrpSpPr>
      <p:grpSpPr>
        <a:xfrm>
          <a:off x="0" y="0"/>
          <a:ext cx="0" cy="0"/>
          <a:chOff x="0" y="0"/>
          <a:chExt cx="0" cy="0"/>
        </a:xfrm>
      </p:grpSpPr>
      <p:sp>
        <p:nvSpPr>
          <p:cNvPr id="560" name="Google Shape;560;p33"/>
          <p:cNvSpPr/>
          <p:nvPr/>
        </p:nvSpPr>
        <p:spPr>
          <a:xfrm>
            <a:off x="0" y="4724663"/>
            <a:ext cx="12191992" cy="2138463"/>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33"/>
          <p:cNvSpPr/>
          <p:nvPr/>
        </p:nvSpPr>
        <p:spPr>
          <a:xfrm flipH="1">
            <a:off x="8"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33"/>
          <p:cNvSpPr/>
          <p:nvPr/>
        </p:nvSpPr>
        <p:spPr>
          <a:xfrm>
            <a:off x="0"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33"/>
          <p:cNvSpPr/>
          <p:nvPr/>
        </p:nvSpPr>
        <p:spPr>
          <a:xfrm>
            <a:off x="8174433" y="180037"/>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33"/>
          <p:cNvSpPr/>
          <p:nvPr/>
        </p:nvSpPr>
        <p:spPr>
          <a:xfrm>
            <a:off x="1368945" y="11016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5" name="Google Shape;565;p33"/>
          <p:cNvSpPr/>
          <p:nvPr/>
        </p:nvSpPr>
        <p:spPr>
          <a:xfrm>
            <a:off x="10257348" y="24300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6" name="Google Shape;566;p33"/>
          <p:cNvSpPr txBox="1">
            <a:spLocks noGrp="1"/>
          </p:cNvSpPr>
          <p:nvPr>
            <p:ph type="title"/>
          </p:nvPr>
        </p:nvSpPr>
        <p:spPr>
          <a:xfrm>
            <a:off x="2415333" y="2133333"/>
            <a:ext cx="2567600" cy="128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67" name="Google Shape;567;p33"/>
          <p:cNvSpPr txBox="1">
            <a:spLocks noGrp="1"/>
          </p:cNvSpPr>
          <p:nvPr>
            <p:ph type="subTitle" idx="1"/>
          </p:nvPr>
        </p:nvSpPr>
        <p:spPr>
          <a:xfrm>
            <a:off x="1403533" y="3333852"/>
            <a:ext cx="3579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65977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183600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68"/>
        <p:cNvGrpSpPr/>
        <p:nvPr/>
      </p:nvGrpSpPr>
      <p:grpSpPr>
        <a:xfrm>
          <a:off x="0" y="0"/>
          <a:ext cx="0" cy="0"/>
          <a:chOff x="0" y="0"/>
          <a:chExt cx="0" cy="0"/>
        </a:xfrm>
      </p:grpSpPr>
      <p:sp>
        <p:nvSpPr>
          <p:cNvPr id="569" name="Google Shape;569;p34"/>
          <p:cNvSpPr/>
          <p:nvPr/>
        </p:nvSpPr>
        <p:spPr>
          <a:xfrm flipH="1">
            <a:off x="-2047" y="3345863"/>
            <a:ext cx="12191992" cy="3517261"/>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4"/>
          <p:cNvSpPr/>
          <p:nvPr/>
        </p:nvSpPr>
        <p:spPr>
          <a:xfrm>
            <a:off x="0" y="5014966"/>
            <a:ext cx="12191992" cy="1848157"/>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4"/>
          <p:cNvSpPr/>
          <p:nvPr/>
        </p:nvSpPr>
        <p:spPr>
          <a:xfrm flipH="1">
            <a:off x="45" y="5651698"/>
            <a:ext cx="12191955" cy="1206319"/>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4"/>
          <p:cNvSpPr/>
          <p:nvPr/>
        </p:nvSpPr>
        <p:spPr>
          <a:xfrm flipH="1">
            <a:off x="-1321322" y="7200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4"/>
          <p:cNvSpPr/>
          <p:nvPr/>
        </p:nvSpPr>
        <p:spPr>
          <a:xfrm flipH="1">
            <a:off x="7240743" y="980234"/>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4" name="Google Shape;574;p34"/>
          <p:cNvSpPr/>
          <p:nvPr/>
        </p:nvSpPr>
        <p:spPr>
          <a:xfrm flipH="1">
            <a:off x="4591091" y="656367"/>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5" name="Google Shape;575;p34"/>
          <p:cNvSpPr txBox="1">
            <a:spLocks noGrp="1"/>
          </p:cNvSpPr>
          <p:nvPr>
            <p:ph type="title"/>
          </p:nvPr>
        </p:nvSpPr>
        <p:spPr>
          <a:xfrm>
            <a:off x="7132133" y="2131733"/>
            <a:ext cx="2694000" cy="1289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76" name="Google Shape;576;p34"/>
          <p:cNvSpPr txBox="1">
            <a:spLocks noGrp="1"/>
          </p:cNvSpPr>
          <p:nvPr>
            <p:ph type="subTitle" idx="1"/>
          </p:nvPr>
        </p:nvSpPr>
        <p:spPr>
          <a:xfrm>
            <a:off x="7132133" y="3345152"/>
            <a:ext cx="3579600" cy="12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71116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77"/>
        <p:cNvGrpSpPr/>
        <p:nvPr/>
      </p:nvGrpSpPr>
      <p:grpSpPr>
        <a:xfrm>
          <a:off x="0" y="0"/>
          <a:ext cx="0" cy="0"/>
          <a:chOff x="0" y="0"/>
          <a:chExt cx="0" cy="0"/>
        </a:xfrm>
      </p:grpSpPr>
      <p:grpSp>
        <p:nvGrpSpPr>
          <p:cNvPr id="578" name="Google Shape;578;p35"/>
          <p:cNvGrpSpPr/>
          <p:nvPr/>
        </p:nvGrpSpPr>
        <p:grpSpPr>
          <a:xfrm>
            <a:off x="-200" y="3940890"/>
            <a:ext cx="12191955" cy="2917047"/>
            <a:chOff x="-150" y="2955667"/>
            <a:chExt cx="9143966" cy="2187785"/>
          </a:xfrm>
        </p:grpSpPr>
        <p:sp>
          <p:nvSpPr>
            <p:cNvPr id="579" name="Google Shape;579;p35"/>
            <p:cNvSpPr/>
            <p:nvPr/>
          </p:nvSpPr>
          <p:spPr>
            <a:xfrm>
              <a:off x="1971650" y="3209921"/>
              <a:ext cx="7172155" cy="774310"/>
            </a:xfrm>
            <a:custGeom>
              <a:avLst/>
              <a:gdLst/>
              <a:ahLst/>
              <a:cxnLst/>
              <a:rect l="l" t="t" r="r" b="b"/>
              <a:pathLst>
                <a:path w="55638" h="8504" extrusionOk="0">
                  <a:moveTo>
                    <a:pt x="43164" y="0"/>
                  </a:moveTo>
                  <a:cubicBezTo>
                    <a:pt x="40944" y="0"/>
                    <a:pt x="38377" y="80"/>
                    <a:pt x="35422" y="279"/>
                  </a:cubicBezTo>
                  <a:cubicBezTo>
                    <a:pt x="34577" y="339"/>
                    <a:pt x="33731" y="394"/>
                    <a:pt x="32862" y="473"/>
                  </a:cubicBezTo>
                  <a:cubicBezTo>
                    <a:pt x="28339" y="880"/>
                    <a:pt x="23658" y="1494"/>
                    <a:pt x="19310" y="2206"/>
                  </a:cubicBezTo>
                  <a:cubicBezTo>
                    <a:pt x="8701" y="3901"/>
                    <a:pt x="1" y="5999"/>
                    <a:pt x="1" y="5999"/>
                  </a:cubicBezTo>
                  <a:lnTo>
                    <a:pt x="1" y="8503"/>
                  </a:lnTo>
                  <a:lnTo>
                    <a:pt x="55637" y="8503"/>
                  </a:lnTo>
                  <a:lnTo>
                    <a:pt x="55637" y="1513"/>
                  </a:lnTo>
                  <a:lnTo>
                    <a:pt x="55637" y="1397"/>
                  </a:lnTo>
                  <a:cubicBezTo>
                    <a:pt x="55637" y="1397"/>
                    <a:pt x="55600" y="1379"/>
                    <a:pt x="55485" y="1342"/>
                  </a:cubicBezTo>
                  <a:cubicBezTo>
                    <a:pt x="54745" y="1070"/>
                    <a:pt x="51274" y="0"/>
                    <a:pt x="43164" y="0"/>
                  </a:cubicBezTo>
                  <a:close/>
                </a:path>
              </a:pathLst>
            </a:custGeom>
            <a:gradFill>
              <a:gsLst>
                <a:gs pos="0">
                  <a:srgbClr val="47CC23"/>
                </a:gs>
                <a:gs pos="100000">
                  <a:srgbClr val="235814"/>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5"/>
            <p:cNvSpPr/>
            <p:nvPr/>
          </p:nvSpPr>
          <p:spPr>
            <a:xfrm>
              <a:off x="-150" y="3678376"/>
              <a:ext cx="9143966" cy="1465048"/>
            </a:xfrm>
            <a:custGeom>
              <a:avLst/>
              <a:gdLst/>
              <a:ahLst/>
              <a:cxnLst/>
              <a:rect l="l" t="t" r="r" b="b"/>
              <a:pathLst>
                <a:path w="55638" h="13063" extrusionOk="0">
                  <a:moveTo>
                    <a:pt x="18328" y="1"/>
                  </a:moveTo>
                  <a:cubicBezTo>
                    <a:pt x="9728" y="1"/>
                    <a:pt x="1" y="1839"/>
                    <a:pt x="1" y="1839"/>
                  </a:cubicBezTo>
                  <a:lnTo>
                    <a:pt x="1" y="13062"/>
                  </a:lnTo>
                  <a:lnTo>
                    <a:pt x="55637" y="13062"/>
                  </a:lnTo>
                  <a:lnTo>
                    <a:pt x="55637" y="1839"/>
                  </a:lnTo>
                  <a:cubicBezTo>
                    <a:pt x="55637" y="1839"/>
                    <a:pt x="54001" y="1876"/>
                    <a:pt x="51326" y="1876"/>
                  </a:cubicBezTo>
                  <a:lnTo>
                    <a:pt x="51308" y="1876"/>
                  </a:lnTo>
                  <a:cubicBezTo>
                    <a:pt x="45241" y="1876"/>
                    <a:pt x="33846" y="1663"/>
                    <a:pt x="23815" y="319"/>
                  </a:cubicBezTo>
                  <a:cubicBezTo>
                    <a:pt x="22124" y="93"/>
                    <a:pt x="20254" y="1"/>
                    <a:pt x="18328" y="1"/>
                  </a:cubicBezTo>
                  <a:close/>
                </a:path>
              </a:pathLst>
            </a:cu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5"/>
            <p:cNvSpPr/>
            <p:nvPr/>
          </p:nvSpPr>
          <p:spPr>
            <a:xfrm>
              <a:off x="-150" y="3978731"/>
              <a:ext cx="9143966" cy="1164721"/>
            </a:xfrm>
            <a:custGeom>
              <a:avLst/>
              <a:gdLst/>
              <a:ahLst/>
              <a:cxnLst/>
              <a:rect l="l" t="t" r="r" b="b"/>
              <a:pathLst>
                <a:path w="55638" h="9705" extrusionOk="0">
                  <a:moveTo>
                    <a:pt x="47791" y="1"/>
                  </a:moveTo>
                  <a:cubicBezTo>
                    <a:pt x="42137" y="1"/>
                    <a:pt x="36555" y="1243"/>
                    <a:pt x="31014" y="2427"/>
                  </a:cubicBezTo>
                  <a:cubicBezTo>
                    <a:pt x="25816" y="3541"/>
                    <a:pt x="20534" y="4638"/>
                    <a:pt x="15216" y="4638"/>
                  </a:cubicBezTo>
                  <a:cubicBezTo>
                    <a:pt x="14842" y="4638"/>
                    <a:pt x="14468" y="4633"/>
                    <a:pt x="14094" y="4622"/>
                  </a:cubicBezTo>
                  <a:cubicBezTo>
                    <a:pt x="9126" y="4488"/>
                    <a:pt x="4062" y="3235"/>
                    <a:pt x="1" y="403"/>
                  </a:cubicBezTo>
                  <a:lnTo>
                    <a:pt x="1" y="9704"/>
                  </a:lnTo>
                  <a:lnTo>
                    <a:pt x="55637" y="9704"/>
                  </a:lnTo>
                  <a:lnTo>
                    <a:pt x="55637" y="1674"/>
                  </a:lnTo>
                  <a:cubicBezTo>
                    <a:pt x="53368" y="311"/>
                    <a:pt x="50596" y="1"/>
                    <a:pt x="47916" y="1"/>
                  </a:cubicBezTo>
                  <a:cubicBezTo>
                    <a:pt x="47875" y="1"/>
                    <a:pt x="47833" y="1"/>
                    <a:pt x="47791"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5"/>
            <p:cNvSpPr/>
            <p:nvPr/>
          </p:nvSpPr>
          <p:spPr>
            <a:xfrm>
              <a:off x="-150" y="3978724"/>
              <a:ext cx="9143966" cy="1164720"/>
            </a:xfrm>
            <a:custGeom>
              <a:avLst/>
              <a:gdLst/>
              <a:ahLst/>
              <a:cxnLst/>
              <a:rect l="l" t="t" r="r" b="b"/>
              <a:pathLst>
                <a:path w="55638" h="7525" extrusionOk="0">
                  <a:moveTo>
                    <a:pt x="14202" y="0"/>
                  </a:moveTo>
                  <a:cubicBezTo>
                    <a:pt x="5843" y="0"/>
                    <a:pt x="1" y="478"/>
                    <a:pt x="1" y="478"/>
                  </a:cubicBezTo>
                  <a:lnTo>
                    <a:pt x="1" y="7524"/>
                  </a:lnTo>
                  <a:lnTo>
                    <a:pt x="55637" y="7524"/>
                  </a:lnTo>
                  <a:lnTo>
                    <a:pt x="55637" y="5676"/>
                  </a:lnTo>
                  <a:cubicBezTo>
                    <a:pt x="43136" y="970"/>
                    <a:pt x="26114" y="0"/>
                    <a:pt x="14202"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5"/>
            <p:cNvSpPr/>
            <p:nvPr/>
          </p:nvSpPr>
          <p:spPr>
            <a:xfrm>
              <a:off x="1205000" y="4656580"/>
              <a:ext cx="7938806" cy="315882"/>
            </a:xfrm>
            <a:custGeom>
              <a:avLst/>
              <a:gdLst/>
              <a:ahLst/>
              <a:cxnLst/>
              <a:rect l="l" t="t" r="r" b="b"/>
              <a:pathLst>
                <a:path w="48305" h="2348" extrusionOk="0">
                  <a:moveTo>
                    <a:pt x="24162" y="0"/>
                  </a:moveTo>
                  <a:cubicBezTo>
                    <a:pt x="10822" y="0"/>
                    <a:pt x="1" y="518"/>
                    <a:pt x="1" y="1174"/>
                  </a:cubicBezTo>
                  <a:cubicBezTo>
                    <a:pt x="1" y="1825"/>
                    <a:pt x="10822" y="2347"/>
                    <a:pt x="24162" y="2347"/>
                  </a:cubicBezTo>
                  <a:cubicBezTo>
                    <a:pt x="37506" y="2347"/>
                    <a:pt x="48304" y="1825"/>
                    <a:pt x="48304" y="1174"/>
                  </a:cubicBezTo>
                  <a:cubicBezTo>
                    <a:pt x="48304" y="518"/>
                    <a:pt x="37506" y="0"/>
                    <a:pt x="2416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5"/>
            <p:cNvSpPr/>
            <p:nvPr/>
          </p:nvSpPr>
          <p:spPr>
            <a:xfrm>
              <a:off x="-149" y="2955667"/>
              <a:ext cx="3589480" cy="1144072"/>
            </a:xfrm>
            <a:custGeom>
              <a:avLst/>
              <a:gdLst/>
              <a:ahLst/>
              <a:cxnLst/>
              <a:rect l="l" t="t" r="r" b="b"/>
              <a:pathLst>
                <a:path w="19311" h="7519" extrusionOk="0">
                  <a:moveTo>
                    <a:pt x="2360" y="0"/>
                  </a:moveTo>
                  <a:cubicBezTo>
                    <a:pt x="1768" y="0"/>
                    <a:pt x="1169" y="146"/>
                    <a:pt x="634" y="412"/>
                  </a:cubicBezTo>
                  <a:cubicBezTo>
                    <a:pt x="421" y="527"/>
                    <a:pt x="209" y="666"/>
                    <a:pt x="1" y="800"/>
                  </a:cubicBezTo>
                  <a:lnTo>
                    <a:pt x="1" y="7518"/>
                  </a:lnTo>
                  <a:cubicBezTo>
                    <a:pt x="1" y="7518"/>
                    <a:pt x="8701" y="5420"/>
                    <a:pt x="19310" y="3725"/>
                  </a:cubicBezTo>
                  <a:cubicBezTo>
                    <a:pt x="19116" y="3166"/>
                    <a:pt x="18575" y="2722"/>
                    <a:pt x="18021" y="2473"/>
                  </a:cubicBezTo>
                  <a:cubicBezTo>
                    <a:pt x="17539" y="2267"/>
                    <a:pt x="17018" y="2168"/>
                    <a:pt x="16495" y="2168"/>
                  </a:cubicBezTo>
                  <a:cubicBezTo>
                    <a:pt x="15364" y="2168"/>
                    <a:pt x="14227" y="2631"/>
                    <a:pt x="13474" y="3475"/>
                  </a:cubicBezTo>
                  <a:cubicBezTo>
                    <a:pt x="13106" y="2052"/>
                    <a:pt x="11585" y="1160"/>
                    <a:pt x="10099" y="1160"/>
                  </a:cubicBezTo>
                  <a:cubicBezTo>
                    <a:pt x="10036" y="1160"/>
                    <a:pt x="9974" y="1162"/>
                    <a:pt x="9912" y="1165"/>
                  </a:cubicBezTo>
                  <a:cubicBezTo>
                    <a:pt x="8392" y="1243"/>
                    <a:pt x="7006" y="2107"/>
                    <a:pt x="5892" y="3147"/>
                  </a:cubicBezTo>
                  <a:cubicBezTo>
                    <a:pt x="5698" y="1706"/>
                    <a:pt x="4561" y="435"/>
                    <a:pt x="3138" y="88"/>
                  </a:cubicBezTo>
                  <a:cubicBezTo>
                    <a:pt x="2884" y="29"/>
                    <a:pt x="2623" y="0"/>
                    <a:pt x="2360"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5"/>
            <p:cNvSpPr/>
            <p:nvPr/>
          </p:nvSpPr>
          <p:spPr>
            <a:xfrm>
              <a:off x="5565304" y="4368820"/>
              <a:ext cx="3065903" cy="163592"/>
            </a:xfrm>
            <a:custGeom>
              <a:avLst/>
              <a:gdLst/>
              <a:ahLst/>
              <a:cxnLst/>
              <a:rect l="l" t="t" r="r" b="b"/>
              <a:pathLst>
                <a:path w="18655" h="1216" extrusionOk="0">
                  <a:moveTo>
                    <a:pt x="9339" y="0"/>
                  </a:moveTo>
                  <a:cubicBezTo>
                    <a:pt x="4178" y="0"/>
                    <a:pt x="1" y="273"/>
                    <a:pt x="1" y="620"/>
                  </a:cubicBezTo>
                  <a:cubicBezTo>
                    <a:pt x="1" y="948"/>
                    <a:pt x="4178" y="1216"/>
                    <a:pt x="9339" y="1216"/>
                  </a:cubicBezTo>
                  <a:cubicBezTo>
                    <a:pt x="14477" y="1216"/>
                    <a:pt x="18654" y="948"/>
                    <a:pt x="18654" y="620"/>
                  </a:cubicBezTo>
                  <a:cubicBezTo>
                    <a:pt x="18654" y="273"/>
                    <a:pt x="14477" y="0"/>
                    <a:pt x="933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5"/>
            <p:cNvSpPr/>
            <p:nvPr/>
          </p:nvSpPr>
          <p:spPr>
            <a:xfrm>
              <a:off x="3470202" y="4073516"/>
              <a:ext cx="145941" cy="26234"/>
            </a:xfrm>
            <a:custGeom>
              <a:avLst/>
              <a:gdLst/>
              <a:ahLst/>
              <a:cxnLst/>
              <a:rect l="l" t="t" r="r" b="b"/>
              <a:pathLst>
                <a:path w="888" h="195" extrusionOk="0">
                  <a:moveTo>
                    <a:pt x="444" y="0"/>
                  </a:moveTo>
                  <a:cubicBezTo>
                    <a:pt x="195" y="0"/>
                    <a:pt x="1" y="37"/>
                    <a:pt x="1" y="97"/>
                  </a:cubicBezTo>
                  <a:cubicBezTo>
                    <a:pt x="1" y="153"/>
                    <a:pt x="195" y="194"/>
                    <a:pt x="444" y="194"/>
                  </a:cubicBezTo>
                  <a:cubicBezTo>
                    <a:pt x="694" y="194"/>
                    <a:pt x="888" y="153"/>
                    <a:pt x="888" y="97"/>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5"/>
            <p:cNvSpPr/>
            <p:nvPr/>
          </p:nvSpPr>
          <p:spPr>
            <a:xfrm>
              <a:off x="4312483" y="4503617"/>
              <a:ext cx="132957" cy="28790"/>
            </a:xfrm>
            <a:custGeom>
              <a:avLst/>
              <a:gdLst/>
              <a:ahLst/>
              <a:cxnLst/>
              <a:rect l="l" t="t" r="r" b="b"/>
              <a:pathLst>
                <a:path w="809" h="214" extrusionOk="0">
                  <a:moveTo>
                    <a:pt x="402" y="1"/>
                  </a:moveTo>
                  <a:cubicBezTo>
                    <a:pt x="171" y="1"/>
                    <a:pt x="0" y="56"/>
                    <a:pt x="0" y="116"/>
                  </a:cubicBezTo>
                  <a:cubicBezTo>
                    <a:pt x="0" y="172"/>
                    <a:pt x="171" y="213"/>
                    <a:pt x="402" y="213"/>
                  </a:cubicBezTo>
                  <a:cubicBezTo>
                    <a:pt x="615" y="213"/>
                    <a:pt x="809" y="172"/>
                    <a:pt x="809" y="116"/>
                  </a:cubicBezTo>
                  <a:cubicBezTo>
                    <a:pt x="809" y="56"/>
                    <a:pt x="615" y="1"/>
                    <a:pt x="40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5"/>
            <p:cNvSpPr/>
            <p:nvPr/>
          </p:nvSpPr>
          <p:spPr>
            <a:xfrm>
              <a:off x="5197823" y="3791267"/>
              <a:ext cx="139860" cy="26234"/>
            </a:xfrm>
            <a:custGeom>
              <a:avLst/>
              <a:gdLst/>
              <a:ahLst/>
              <a:cxnLst/>
              <a:rect l="l" t="t" r="r" b="b"/>
              <a:pathLst>
                <a:path w="851" h="195" extrusionOk="0">
                  <a:moveTo>
                    <a:pt x="426" y="0"/>
                  </a:moveTo>
                  <a:cubicBezTo>
                    <a:pt x="195" y="0"/>
                    <a:pt x="1" y="37"/>
                    <a:pt x="1" y="97"/>
                  </a:cubicBezTo>
                  <a:cubicBezTo>
                    <a:pt x="1" y="153"/>
                    <a:pt x="195" y="194"/>
                    <a:pt x="426" y="194"/>
                  </a:cubicBezTo>
                  <a:cubicBezTo>
                    <a:pt x="657" y="194"/>
                    <a:pt x="851" y="153"/>
                    <a:pt x="851" y="97"/>
                  </a:cubicBezTo>
                  <a:cubicBezTo>
                    <a:pt x="851" y="37"/>
                    <a:pt x="657" y="0"/>
                    <a:pt x="42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5"/>
            <p:cNvSpPr/>
            <p:nvPr/>
          </p:nvSpPr>
          <p:spPr>
            <a:xfrm>
              <a:off x="1524656" y="3734091"/>
              <a:ext cx="101238" cy="23678"/>
            </a:xfrm>
            <a:custGeom>
              <a:avLst/>
              <a:gdLst/>
              <a:ahLst/>
              <a:cxnLst/>
              <a:rect l="l" t="t" r="r" b="b"/>
              <a:pathLst>
                <a:path w="616" h="176" extrusionOk="0">
                  <a:moveTo>
                    <a:pt x="310" y="0"/>
                  </a:moveTo>
                  <a:cubicBezTo>
                    <a:pt x="135" y="0"/>
                    <a:pt x="1" y="42"/>
                    <a:pt x="1" y="79"/>
                  </a:cubicBezTo>
                  <a:cubicBezTo>
                    <a:pt x="1" y="134"/>
                    <a:pt x="135" y="176"/>
                    <a:pt x="310" y="176"/>
                  </a:cubicBezTo>
                  <a:cubicBezTo>
                    <a:pt x="481" y="176"/>
                    <a:pt x="615" y="134"/>
                    <a:pt x="615" y="79"/>
                  </a:cubicBezTo>
                  <a:cubicBezTo>
                    <a:pt x="615" y="42"/>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5"/>
            <p:cNvSpPr/>
            <p:nvPr/>
          </p:nvSpPr>
          <p:spPr>
            <a:xfrm>
              <a:off x="7062181" y="4482495"/>
              <a:ext cx="79051" cy="10763"/>
            </a:xfrm>
            <a:custGeom>
              <a:avLst/>
              <a:gdLst/>
              <a:ahLst/>
              <a:cxnLst/>
              <a:rect l="l" t="t" r="r" b="b"/>
              <a:pathLst>
                <a:path w="481" h="80" extrusionOk="0">
                  <a:moveTo>
                    <a:pt x="250" y="0"/>
                  </a:moveTo>
                  <a:cubicBezTo>
                    <a:pt x="116" y="0"/>
                    <a:pt x="0" y="24"/>
                    <a:pt x="0" y="42"/>
                  </a:cubicBezTo>
                  <a:cubicBezTo>
                    <a:pt x="0" y="61"/>
                    <a:pt x="116" y="79"/>
                    <a:pt x="250" y="79"/>
                  </a:cubicBezTo>
                  <a:cubicBezTo>
                    <a:pt x="384" y="79"/>
                    <a:pt x="481" y="61"/>
                    <a:pt x="481" y="42"/>
                  </a:cubicBezTo>
                  <a:cubicBezTo>
                    <a:pt x="481" y="24"/>
                    <a:pt x="384" y="0"/>
                    <a:pt x="25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5"/>
            <p:cNvSpPr/>
            <p:nvPr/>
          </p:nvSpPr>
          <p:spPr>
            <a:xfrm>
              <a:off x="7103103" y="5029504"/>
              <a:ext cx="101238" cy="23140"/>
            </a:xfrm>
            <a:custGeom>
              <a:avLst/>
              <a:gdLst/>
              <a:ahLst/>
              <a:cxnLst/>
              <a:rect l="l" t="t" r="r" b="b"/>
              <a:pathLst>
                <a:path w="616" h="172" extrusionOk="0">
                  <a:moveTo>
                    <a:pt x="306" y="1"/>
                  </a:moveTo>
                  <a:cubicBezTo>
                    <a:pt x="135" y="1"/>
                    <a:pt x="1" y="38"/>
                    <a:pt x="1" y="75"/>
                  </a:cubicBezTo>
                  <a:cubicBezTo>
                    <a:pt x="1" y="135"/>
                    <a:pt x="135" y="172"/>
                    <a:pt x="306" y="172"/>
                  </a:cubicBezTo>
                  <a:cubicBezTo>
                    <a:pt x="481" y="172"/>
                    <a:pt x="615" y="135"/>
                    <a:pt x="615" y="75"/>
                  </a:cubicBezTo>
                  <a:cubicBezTo>
                    <a:pt x="615" y="38"/>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5"/>
            <p:cNvSpPr/>
            <p:nvPr/>
          </p:nvSpPr>
          <p:spPr>
            <a:xfrm>
              <a:off x="5258631" y="5070537"/>
              <a:ext cx="120138" cy="36862"/>
            </a:xfrm>
            <a:custGeom>
              <a:avLst/>
              <a:gdLst/>
              <a:ahLst/>
              <a:cxnLst/>
              <a:rect l="l" t="t" r="r" b="b"/>
              <a:pathLst>
                <a:path w="731" h="274" extrusionOk="0">
                  <a:moveTo>
                    <a:pt x="365" y="1"/>
                  </a:moveTo>
                  <a:cubicBezTo>
                    <a:pt x="171" y="1"/>
                    <a:pt x="0" y="61"/>
                    <a:pt x="0" y="135"/>
                  </a:cubicBezTo>
                  <a:cubicBezTo>
                    <a:pt x="0" y="213"/>
                    <a:pt x="171" y="273"/>
                    <a:pt x="365" y="273"/>
                  </a:cubicBezTo>
                  <a:cubicBezTo>
                    <a:pt x="578" y="273"/>
                    <a:pt x="730" y="213"/>
                    <a:pt x="730" y="135"/>
                  </a:cubicBezTo>
                  <a:cubicBezTo>
                    <a:pt x="730" y="61"/>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5"/>
            <p:cNvSpPr/>
            <p:nvPr/>
          </p:nvSpPr>
          <p:spPr>
            <a:xfrm>
              <a:off x="5197823" y="4280427"/>
              <a:ext cx="98937" cy="26234"/>
            </a:xfrm>
            <a:custGeom>
              <a:avLst/>
              <a:gdLst/>
              <a:ahLst/>
              <a:cxnLst/>
              <a:rect l="l" t="t" r="r" b="b"/>
              <a:pathLst>
                <a:path w="602" h="195" extrusionOk="0">
                  <a:moveTo>
                    <a:pt x="292" y="1"/>
                  </a:moveTo>
                  <a:cubicBezTo>
                    <a:pt x="139" y="1"/>
                    <a:pt x="1" y="42"/>
                    <a:pt x="1" y="98"/>
                  </a:cubicBezTo>
                  <a:cubicBezTo>
                    <a:pt x="1" y="139"/>
                    <a:pt x="139" y="195"/>
                    <a:pt x="292" y="195"/>
                  </a:cubicBezTo>
                  <a:cubicBezTo>
                    <a:pt x="463" y="195"/>
                    <a:pt x="601" y="139"/>
                    <a:pt x="601" y="98"/>
                  </a:cubicBezTo>
                  <a:cubicBezTo>
                    <a:pt x="601" y="42"/>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5"/>
            <p:cNvSpPr/>
            <p:nvPr/>
          </p:nvSpPr>
          <p:spPr>
            <a:xfrm>
              <a:off x="4448398" y="3749562"/>
              <a:ext cx="88912" cy="23812"/>
            </a:xfrm>
            <a:custGeom>
              <a:avLst/>
              <a:gdLst/>
              <a:ahLst/>
              <a:cxnLst/>
              <a:rect l="l" t="t" r="r" b="b"/>
              <a:pathLst>
                <a:path w="541" h="177" extrusionOk="0">
                  <a:moveTo>
                    <a:pt x="268" y="1"/>
                  </a:moveTo>
                  <a:cubicBezTo>
                    <a:pt x="116" y="1"/>
                    <a:pt x="0" y="42"/>
                    <a:pt x="0" y="98"/>
                  </a:cubicBezTo>
                  <a:cubicBezTo>
                    <a:pt x="0" y="135"/>
                    <a:pt x="116" y="176"/>
                    <a:pt x="268" y="176"/>
                  </a:cubicBezTo>
                  <a:cubicBezTo>
                    <a:pt x="425" y="176"/>
                    <a:pt x="541" y="135"/>
                    <a:pt x="541" y="98"/>
                  </a:cubicBezTo>
                  <a:cubicBezTo>
                    <a:pt x="541" y="42"/>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5"/>
            <p:cNvSpPr/>
            <p:nvPr/>
          </p:nvSpPr>
          <p:spPr>
            <a:xfrm>
              <a:off x="7081081" y="4068539"/>
              <a:ext cx="101238" cy="23140"/>
            </a:xfrm>
            <a:custGeom>
              <a:avLst/>
              <a:gdLst/>
              <a:ahLst/>
              <a:cxnLst/>
              <a:rect l="l" t="t" r="r" b="b"/>
              <a:pathLst>
                <a:path w="616" h="172" extrusionOk="0">
                  <a:moveTo>
                    <a:pt x="306" y="0"/>
                  </a:moveTo>
                  <a:cubicBezTo>
                    <a:pt x="135" y="0"/>
                    <a:pt x="1" y="37"/>
                    <a:pt x="1" y="74"/>
                  </a:cubicBezTo>
                  <a:cubicBezTo>
                    <a:pt x="1" y="134"/>
                    <a:pt x="135" y="171"/>
                    <a:pt x="306" y="171"/>
                  </a:cubicBezTo>
                  <a:cubicBezTo>
                    <a:pt x="481" y="171"/>
                    <a:pt x="615" y="134"/>
                    <a:pt x="615" y="74"/>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6" name="Google Shape;596;p35"/>
          <p:cNvSpPr/>
          <p:nvPr/>
        </p:nvSpPr>
        <p:spPr>
          <a:xfrm>
            <a:off x="7219133" y="454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35"/>
          <p:cNvSpPr/>
          <p:nvPr/>
        </p:nvSpPr>
        <p:spPr>
          <a:xfrm>
            <a:off x="-1772922" y="1897967"/>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8" name="Google Shape;598;p35"/>
          <p:cNvSpPr/>
          <p:nvPr/>
        </p:nvSpPr>
        <p:spPr>
          <a:xfrm>
            <a:off x="10057032" y="2040616"/>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9" name="Google Shape;599;p35"/>
          <p:cNvSpPr txBox="1">
            <a:spLocks noGrp="1"/>
          </p:cNvSpPr>
          <p:nvPr>
            <p:ph type="title"/>
          </p:nvPr>
        </p:nvSpPr>
        <p:spPr>
          <a:xfrm>
            <a:off x="3398984" y="1585967"/>
            <a:ext cx="5393600" cy="140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600" name="Google Shape;600;p35"/>
          <p:cNvSpPr txBox="1">
            <a:spLocks noGrp="1"/>
          </p:cNvSpPr>
          <p:nvPr>
            <p:ph type="subTitle" idx="1"/>
          </p:nvPr>
        </p:nvSpPr>
        <p:spPr>
          <a:xfrm>
            <a:off x="3398984" y="2911933"/>
            <a:ext cx="5393600" cy="8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6737517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01"/>
        <p:cNvGrpSpPr/>
        <p:nvPr/>
      </p:nvGrpSpPr>
      <p:grpSpPr>
        <a:xfrm>
          <a:off x="0" y="0"/>
          <a:ext cx="0" cy="0"/>
          <a:chOff x="0" y="0"/>
          <a:chExt cx="0" cy="0"/>
        </a:xfrm>
      </p:grpSpPr>
      <p:pic>
        <p:nvPicPr>
          <p:cNvPr id="602" name="Google Shape;602;p36"/>
          <p:cNvPicPr preferRelativeResize="0"/>
          <p:nvPr/>
        </p:nvPicPr>
        <p:blipFill>
          <a:blip r:embed="rId2">
            <a:alphaModFix/>
          </a:blip>
          <a:stretch>
            <a:fillRect/>
          </a:stretch>
        </p:blipFill>
        <p:spPr>
          <a:xfrm>
            <a:off x="1" y="1"/>
            <a:ext cx="12192004" cy="6858001"/>
          </a:xfrm>
          <a:prstGeom prst="rect">
            <a:avLst/>
          </a:prstGeom>
          <a:noFill/>
          <a:ln>
            <a:noFill/>
          </a:ln>
        </p:spPr>
      </p:pic>
      <p:sp>
        <p:nvSpPr>
          <p:cNvPr id="603" name="Google Shape;603;p36"/>
          <p:cNvSpPr txBox="1">
            <a:spLocks noGrp="1"/>
          </p:cNvSpPr>
          <p:nvPr>
            <p:ph type="title"/>
          </p:nvPr>
        </p:nvSpPr>
        <p:spPr>
          <a:xfrm>
            <a:off x="960000" y="7200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4" name="Google Shape;604;p36"/>
          <p:cNvSpPr txBox="1">
            <a:spLocks noGrp="1"/>
          </p:cNvSpPr>
          <p:nvPr>
            <p:ph type="subTitle" idx="1"/>
          </p:nvPr>
        </p:nvSpPr>
        <p:spPr>
          <a:xfrm>
            <a:off x="960001" y="3547533"/>
            <a:ext cx="2552000" cy="93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5" name="Google Shape;605;p36"/>
          <p:cNvSpPr txBox="1">
            <a:spLocks noGrp="1"/>
          </p:cNvSpPr>
          <p:nvPr>
            <p:ph type="title" idx="2"/>
          </p:nvPr>
        </p:nvSpPr>
        <p:spPr>
          <a:xfrm>
            <a:off x="960000" y="3068233"/>
            <a:ext cx="2552000" cy="50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06" name="Google Shape;606;p36"/>
          <p:cNvSpPr txBox="1">
            <a:spLocks noGrp="1"/>
          </p:cNvSpPr>
          <p:nvPr>
            <p:ph type="subTitle" idx="3"/>
          </p:nvPr>
        </p:nvSpPr>
        <p:spPr>
          <a:xfrm>
            <a:off x="8699235" y="3547533"/>
            <a:ext cx="2552000" cy="93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07" name="Google Shape;607;p36"/>
          <p:cNvSpPr txBox="1">
            <a:spLocks noGrp="1"/>
          </p:cNvSpPr>
          <p:nvPr>
            <p:ph type="title" idx="4"/>
          </p:nvPr>
        </p:nvSpPr>
        <p:spPr>
          <a:xfrm>
            <a:off x="8699233" y="3068233"/>
            <a:ext cx="2552000" cy="50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5825031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08"/>
        <p:cNvGrpSpPr/>
        <p:nvPr/>
      </p:nvGrpSpPr>
      <p:grpSpPr>
        <a:xfrm>
          <a:off x="0" y="0"/>
          <a:ext cx="0" cy="0"/>
          <a:chOff x="0" y="0"/>
          <a:chExt cx="0" cy="0"/>
        </a:xfrm>
      </p:grpSpPr>
      <p:sp>
        <p:nvSpPr>
          <p:cNvPr id="609" name="Google Shape;609;p37"/>
          <p:cNvSpPr txBox="1">
            <a:spLocks noGrp="1"/>
          </p:cNvSpPr>
          <p:nvPr>
            <p:ph type="title"/>
          </p:nvPr>
        </p:nvSpPr>
        <p:spPr>
          <a:xfrm>
            <a:off x="960000" y="720000"/>
            <a:ext cx="10272000" cy="770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7"/>
          <p:cNvSpPr txBox="1">
            <a:spLocks noGrp="1"/>
          </p:cNvSpPr>
          <p:nvPr>
            <p:ph type="subTitle" idx="1"/>
          </p:nvPr>
        </p:nvSpPr>
        <p:spPr>
          <a:xfrm>
            <a:off x="1314933"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1" name="Google Shape;611;p37"/>
          <p:cNvSpPr txBox="1">
            <a:spLocks noGrp="1"/>
          </p:cNvSpPr>
          <p:nvPr>
            <p:ph type="title" idx="2"/>
          </p:nvPr>
        </p:nvSpPr>
        <p:spPr>
          <a:xfrm>
            <a:off x="1314933"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2" name="Google Shape;612;p37"/>
          <p:cNvSpPr txBox="1">
            <a:spLocks noGrp="1"/>
          </p:cNvSpPr>
          <p:nvPr>
            <p:ph type="subTitle" idx="3"/>
          </p:nvPr>
        </p:nvSpPr>
        <p:spPr>
          <a:xfrm>
            <a:off x="8397468"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3" name="Google Shape;613;p37"/>
          <p:cNvSpPr txBox="1">
            <a:spLocks noGrp="1"/>
          </p:cNvSpPr>
          <p:nvPr>
            <p:ph type="title" idx="4"/>
          </p:nvPr>
        </p:nvSpPr>
        <p:spPr>
          <a:xfrm>
            <a:off x="8397468"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4" name="Google Shape;614;p37"/>
          <p:cNvSpPr txBox="1">
            <a:spLocks noGrp="1"/>
          </p:cNvSpPr>
          <p:nvPr>
            <p:ph type="subTitle" idx="5"/>
          </p:nvPr>
        </p:nvSpPr>
        <p:spPr>
          <a:xfrm>
            <a:off x="4856201" y="4654765"/>
            <a:ext cx="2479600" cy="7100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4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15" name="Google Shape;615;p37"/>
          <p:cNvSpPr txBox="1">
            <a:spLocks noGrp="1"/>
          </p:cNvSpPr>
          <p:nvPr>
            <p:ph type="title" idx="6"/>
          </p:nvPr>
        </p:nvSpPr>
        <p:spPr>
          <a:xfrm>
            <a:off x="4856196" y="4168343"/>
            <a:ext cx="2479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16" name="Google Shape;616;p37"/>
          <p:cNvSpPr/>
          <p:nvPr/>
        </p:nvSpPr>
        <p:spPr>
          <a:xfrm>
            <a:off x="8347300" y="552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a:off x="0" y="5377138"/>
            <a:ext cx="12191992" cy="1485988"/>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a:off x="-1647055" y="1313000"/>
            <a:ext cx="4666491" cy="781213"/>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10432181" y="2419934"/>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p:nvPr/>
        </p:nvSpPr>
        <p:spPr>
          <a:xfrm flipH="1">
            <a:off x="12" y="5985002"/>
            <a:ext cx="12191955" cy="873263"/>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90284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21"/>
        <p:cNvGrpSpPr/>
        <p:nvPr/>
      </p:nvGrpSpPr>
      <p:grpSpPr>
        <a:xfrm>
          <a:off x="0" y="0"/>
          <a:ext cx="0" cy="0"/>
          <a:chOff x="0" y="0"/>
          <a:chExt cx="0" cy="0"/>
        </a:xfrm>
      </p:grpSpPr>
      <p:sp>
        <p:nvSpPr>
          <p:cNvPr id="622" name="Google Shape;622;p38"/>
          <p:cNvSpPr/>
          <p:nvPr/>
        </p:nvSpPr>
        <p:spPr>
          <a:xfrm>
            <a:off x="0" y="3875837"/>
            <a:ext cx="12191992" cy="2987315"/>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3" name="Google Shape;623;p38"/>
          <p:cNvSpPr txBox="1">
            <a:spLocks noGrp="1"/>
          </p:cNvSpPr>
          <p:nvPr>
            <p:ph type="subTitle" idx="1"/>
          </p:nvPr>
        </p:nvSpPr>
        <p:spPr>
          <a:xfrm>
            <a:off x="6096000" y="2296767"/>
            <a:ext cx="5136000" cy="14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24" name="Google Shape;624;p38"/>
          <p:cNvSpPr txBox="1">
            <a:spLocks noGrp="1"/>
          </p:cNvSpPr>
          <p:nvPr>
            <p:ph type="ctrTitle"/>
          </p:nvPr>
        </p:nvSpPr>
        <p:spPr>
          <a:xfrm flipH="1">
            <a:off x="6104467" y="1107199"/>
            <a:ext cx="5136000" cy="111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25" name="Google Shape;625;p38"/>
          <p:cNvSpPr txBox="1"/>
          <p:nvPr/>
        </p:nvSpPr>
        <p:spPr>
          <a:xfrm>
            <a:off x="6512733" y="4752389"/>
            <a:ext cx="4302400" cy="971600"/>
          </a:xfrm>
          <a:prstGeom prst="rect">
            <a:avLst/>
          </a:prstGeom>
          <a:noFill/>
          <a:ln>
            <a:noFill/>
          </a:ln>
        </p:spPr>
        <p:txBody>
          <a:bodyPr spcFirstLastPara="1" wrap="square" lIns="121900" tIns="121900" rIns="121900" bIns="121900" anchor="t" anchorCtr="0">
            <a:noAutofit/>
          </a:bodyPr>
          <a:lstStyle/>
          <a:p>
            <a:pPr marL="0" lvl="0" indent="0" algn="ctr" rtl="0">
              <a:lnSpc>
                <a:spcPct val="114000"/>
              </a:lnSpc>
              <a:spcBef>
                <a:spcPts val="0"/>
              </a:spcBef>
              <a:spcAft>
                <a:spcPts val="0"/>
              </a:spcAft>
              <a:buNone/>
            </a:pPr>
            <a:r>
              <a:rPr lang="en" sz="1467">
                <a:solidFill>
                  <a:schemeClr val="dk1"/>
                </a:solidFill>
                <a:latin typeface="Lato"/>
                <a:ea typeface="Lato"/>
                <a:cs typeface="Lato"/>
                <a:sym typeface="Lato"/>
              </a:rPr>
              <a:t>CREDITS: This presentation template was created by </a:t>
            </a:r>
            <a:r>
              <a:rPr lang="en" sz="1467" b="1">
                <a:solidFill>
                  <a:schemeClr val="dk1"/>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467" b="1">
                <a:solidFill>
                  <a:schemeClr val="dk1"/>
                </a:solidFill>
                <a:latin typeface="Lato"/>
                <a:ea typeface="Lato"/>
                <a:cs typeface="Lato"/>
                <a:sym typeface="Lato"/>
              </a:rPr>
              <a:t>,</a:t>
            </a:r>
            <a:r>
              <a:rPr lang="en" sz="1467">
                <a:solidFill>
                  <a:schemeClr val="dk1"/>
                </a:solidFill>
                <a:latin typeface="Lato"/>
                <a:ea typeface="Lato"/>
                <a:cs typeface="Lato"/>
                <a:sym typeface="Lato"/>
              </a:rPr>
              <a:t> and includes icons by </a:t>
            </a:r>
            <a:r>
              <a:rPr lang="en" sz="1467" b="1">
                <a:solidFill>
                  <a:schemeClr val="dk1"/>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467">
                <a:solidFill>
                  <a:schemeClr val="dk1"/>
                </a:solidFill>
                <a:latin typeface="Lato"/>
                <a:ea typeface="Lato"/>
                <a:cs typeface="Lato"/>
                <a:sym typeface="Lato"/>
              </a:rPr>
              <a:t>, and infographics &amp; images by </a:t>
            </a:r>
            <a:r>
              <a:rPr lang="en" sz="1467" b="1">
                <a:solidFill>
                  <a:schemeClr val="dk1"/>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r>
              <a:rPr lang="en" sz="1467">
                <a:solidFill>
                  <a:schemeClr val="dk1"/>
                </a:solidFill>
                <a:latin typeface="Lato"/>
                <a:ea typeface="Lato"/>
                <a:cs typeface="Lato"/>
                <a:sym typeface="Lato"/>
              </a:rPr>
              <a:t> </a:t>
            </a:r>
            <a:endParaRPr sz="1467">
              <a:solidFill>
                <a:schemeClr val="dk1"/>
              </a:solidFill>
              <a:latin typeface="Lato"/>
              <a:ea typeface="Lato"/>
              <a:cs typeface="Lato"/>
              <a:sym typeface="Lato"/>
            </a:endParaRPr>
          </a:p>
        </p:txBody>
      </p:sp>
      <p:sp>
        <p:nvSpPr>
          <p:cNvPr id="626" name="Google Shape;626;p38"/>
          <p:cNvSpPr/>
          <p:nvPr/>
        </p:nvSpPr>
        <p:spPr>
          <a:xfrm>
            <a:off x="8852000" y="285304"/>
            <a:ext cx="4222667" cy="664800"/>
          </a:xfrm>
          <a:custGeom>
            <a:avLst/>
            <a:gdLst/>
            <a:ahLst/>
            <a:cxnLst/>
            <a:rect l="l" t="t" r="r" b="b"/>
            <a:pathLst>
              <a:path w="20313" h="3198" extrusionOk="0">
                <a:moveTo>
                  <a:pt x="14325" y="0"/>
                </a:moveTo>
                <a:cubicBezTo>
                  <a:pt x="13054" y="0"/>
                  <a:pt x="11959" y="656"/>
                  <a:pt x="11552" y="1580"/>
                </a:cubicBezTo>
                <a:cubicBezTo>
                  <a:pt x="11363" y="1539"/>
                  <a:pt x="11150" y="1502"/>
                  <a:pt x="10956" y="1502"/>
                </a:cubicBezTo>
                <a:cubicBezTo>
                  <a:pt x="10725" y="1502"/>
                  <a:pt x="10513" y="1539"/>
                  <a:pt x="10323" y="1599"/>
                </a:cubicBezTo>
                <a:cubicBezTo>
                  <a:pt x="9843" y="906"/>
                  <a:pt x="8955" y="425"/>
                  <a:pt x="7953" y="425"/>
                </a:cubicBezTo>
                <a:cubicBezTo>
                  <a:pt x="6858" y="425"/>
                  <a:pt x="5915" y="980"/>
                  <a:pt x="5453" y="1770"/>
                </a:cubicBezTo>
                <a:cubicBezTo>
                  <a:pt x="4931" y="1964"/>
                  <a:pt x="4529" y="2366"/>
                  <a:pt x="4372" y="2906"/>
                </a:cubicBezTo>
                <a:cubicBezTo>
                  <a:pt x="3739" y="2620"/>
                  <a:pt x="2870" y="2426"/>
                  <a:pt x="1891" y="2426"/>
                </a:cubicBezTo>
                <a:cubicBezTo>
                  <a:pt x="791" y="2426"/>
                  <a:pt x="1" y="2638"/>
                  <a:pt x="426" y="3198"/>
                </a:cubicBezTo>
                <a:lnTo>
                  <a:pt x="20313" y="3198"/>
                </a:lnTo>
                <a:cubicBezTo>
                  <a:pt x="20257" y="2481"/>
                  <a:pt x="19814" y="1927"/>
                  <a:pt x="18525" y="1927"/>
                </a:cubicBezTo>
                <a:cubicBezTo>
                  <a:pt x="18118" y="1927"/>
                  <a:pt x="17674" y="1982"/>
                  <a:pt x="17254" y="2079"/>
                </a:cubicBezTo>
                <a:cubicBezTo>
                  <a:pt x="17041" y="906"/>
                  <a:pt x="15808" y="0"/>
                  <a:pt x="143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38"/>
          <p:cNvSpPr/>
          <p:nvPr/>
        </p:nvSpPr>
        <p:spPr>
          <a:xfrm>
            <a:off x="561169" y="1165402"/>
            <a:ext cx="4018791" cy="672769"/>
          </a:xfrm>
          <a:custGeom>
            <a:avLst/>
            <a:gdLst/>
            <a:ahLst/>
            <a:cxnLst/>
            <a:rect l="l" t="t" r="r" b="b"/>
            <a:pathLst>
              <a:path w="22448" h="3758" extrusionOk="0">
                <a:moveTo>
                  <a:pt x="5911" y="1"/>
                </a:moveTo>
                <a:cubicBezTo>
                  <a:pt x="4312" y="1"/>
                  <a:pt x="2944" y="1004"/>
                  <a:pt x="2404" y="2408"/>
                </a:cubicBezTo>
                <a:cubicBezTo>
                  <a:pt x="2251" y="2371"/>
                  <a:pt x="2099" y="2371"/>
                  <a:pt x="1923" y="2371"/>
                </a:cubicBezTo>
                <a:cubicBezTo>
                  <a:pt x="865" y="2371"/>
                  <a:pt x="1" y="2986"/>
                  <a:pt x="1" y="3758"/>
                </a:cubicBezTo>
                <a:lnTo>
                  <a:pt x="22448" y="3758"/>
                </a:lnTo>
                <a:cubicBezTo>
                  <a:pt x="22369" y="2870"/>
                  <a:pt x="21773" y="2371"/>
                  <a:pt x="20059" y="2371"/>
                </a:cubicBezTo>
                <a:cubicBezTo>
                  <a:pt x="19250" y="2371"/>
                  <a:pt x="18368" y="2464"/>
                  <a:pt x="17596" y="2676"/>
                </a:cubicBezTo>
                <a:cubicBezTo>
                  <a:pt x="17420" y="1350"/>
                  <a:pt x="16288" y="311"/>
                  <a:pt x="14921" y="311"/>
                </a:cubicBezTo>
                <a:cubicBezTo>
                  <a:pt x="13955" y="311"/>
                  <a:pt x="13091" y="828"/>
                  <a:pt x="12629" y="1600"/>
                </a:cubicBezTo>
                <a:lnTo>
                  <a:pt x="12592" y="1600"/>
                </a:lnTo>
                <a:cubicBezTo>
                  <a:pt x="12167" y="1600"/>
                  <a:pt x="11783" y="1678"/>
                  <a:pt x="11437" y="1849"/>
                </a:cubicBezTo>
                <a:cubicBezTo>
                  <a:pt x="10975" y="962"/>
                  <a:pt x="10028" y="366"/>
                  <a:pt x="8932" y="366"/>
                </a:cubicBezTo>
                <a:cubicBezTo>
                  <a:pt x="8567" y="366"/>
                  <a:pt x="8202" y="445"/>
                  <a:pt x="7874" y="560"/>
                </a:cubicBezTo>
                <a:cubicBezTo>
                  <a:pt x="7315" y="214"/>
                  <a:pt x="6622" y="1"/>
                  <a:pt x="59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38"/>
          <p:cNvSpPr/>
          <p:nvPr/>
        </p:nvSpPr>
        <p:spPr>
          <a:xfrm>
            <a:off x="10617232" y="3429000"/>
            <a:ext cx="1949291" cy="323877"/>
          </a:xfrm>
          <a:custGeom>
            <a:avLst/>
            <a:gdLst/>
            <a:ahLst/>
            <a:cxnLst/>
            <a:rect l="l" t="t" r="r" b="b"/>
            <a:pathLst>
              <a:path w="9377" h="1558" extrusionOk="0">
                <a:moveTo>
                  <a:pt x="6909" y="0"/>
                </a:moveTo>
                <a:cubicBezTo>
                  <a:pt x="6604" y="0"/>
                  <a:pt x="6331" y="74"/>
                  <a:pt x="6082" y="231"/>
                </a:cubicBezTo>
                <a:cubicBezTo>
                  <a:pt x="5948" y="171"/>
                  <a:pt x="5814" y="152"/>
                  <a:pt x="5638" y="152"/>
                </a:cubicBezTo>
                <a:cubicBezTo>
                  <a:pt x="5199" y="152"/>
                  <a:pt x="4792" y="402"/>
                  <a:pt x="4598" y="767"/>
                </a:cubicBezTo>
                <a:cubicBezTo>
                  <a:pt x="4464" y="693"/>
                  <a:pt x="4293" y="652"/>
                  <a:pt x="4118" y="652"/>
                </a:cubicBezTo>
                <a:lnTo>
                  <a:pt x="4099" y="652"/>
                </a:lnTo>
                <a:cubicBezTo>
                  <a:pt x="3905" y="347"/>
                  <a:pt x="3559" y="116"/>
                  <a:pt x="3157" y="116"/>
                </a:cubicBezTo>
                <a:cubicBezTo>
                  <a:pt x="2579" y="116"/>
                  <a:pt x="2099" y="554"/>
                  <a:pt x="2039" y="1114"/>
                </a:cubicBezTo>
                <a:cubicBezTo>
                  <a:pt x="1710" y="1017"/>
                  <a:pt x="1327" y="980"/>
                  <a:pt x="999" y="980"/>
                </a:cubicBezTo>
                <a:cubicBezTo>
                  <a:pt x="287" y="980"/>
                  <a:pt x="38" y="1192"/>
                  <a:pt x="1" y="1557"/>
                </a:cubicBezTo>
                <a:lnTo>
                  <a:pt x="9376" y="1557"/>
                </a:lnTo>
                <a:cubicBezTo>
                  <a:pt x="9376" y="1229"/>
                  <a:pt x="9029" y="980"/>
                  <a:pt x="8586" y="980"/>
                </a:cubicBezTo>
                <a:cubicBezTo>
                  <a:pt x="8507" y="980"/>
                  <a:pt x="8433" y="980"/>
                  <a:pt x="8373" y="998"/>
                </a:cubicBezTo>
                <a:cubicBezTo>
                  <a:pt x="8142" y="402"/>
                  <a:pt x="7583" y="0"/>
                  <a:pt x="690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38"/>
          <p:cNvSpPr/>
          <p:nvPr/>
        </p:nvSpPr>
        <p:spPr>
          <a:xfrm flipH="1">
            <a:off x="8" y="5749103"/>
            <a:ext cx="12191992" cy="1113984"/>
          </a:xfrm>
          <a:custGeom>
            <a:avLst/>
            <a:gdLst/>
            <a:ahLst/>
            <a:cxnLst/>
            <a:rect l="l" t="t" r="r" b="b"/>
            <a:pathLst>
              <a:path w="54177" h="13534" extrusionOk="0">
                <a:moveTo>
                  <a:pt x="54177" y="0"/>
                </a:moveTo>
                <a:cubicBezTo>
                  <a:pt x="50268" y="735"/>
                  <a:pt x="46729" y="2967"/>
                  <a:pt x="42954" y="4353"/>
                </a:cubicBezTo>
                <a:cubicBezTo>
                  <a:pt x="38370" y="6025"/>
                  <a:pt x="33421" y="6413"/>
                  <a:pt x="28533" y="6797"/>
                </a:cubicBezTo>
                <a:cubicBezTo>
                  <a:pt x="27244" y="6892"/>
                  <a:pt x="25938" y="6992"/>
                  <a:pt x="24641" y="6992"/>
                </a:cubicBezTo>
                <a:cubicBezTo>
                  <a:pt x="23049" y="6992"/>
                  <a:pt x="21473" y="6842"/>
                  <a:pt x="19966" y="6353"/>
                </a:cubicBezTo>
                <a:cubicBezTo>
                  <a:pt x="16482" y="5258"/>
                  <a:pt x="13728" y="2523"/>
                  <a:pt x="10319" y="1197"/>
                </a:cubicBezTo>
                <a:cubicBezTo>
                  <a:pt x="8840" y="596"/>
                  <a:pt x="7223" y="310"/>
                  <a:pt x="5624" y="310"/>
                </a:cubicBezTo>
                <a:cubicBezTo>
                  <a:pt x="3947" y="310"/>
                  <a:pt x="1655" y="559"/>
                  <a:pt x="1" y="1446"/>
                </a:cubicBezTo>
                <a:lnTo>
                  <a:pt x="1" y="13534"/>
                </a:lnTo>
                <a:lnTo>
                  <a:pt x="54177" y="13534"/>
                </a:lnTo>
                <a:lnTo>
                  <a:pt x="54177"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38"/>
          <p:cNvSpPr/>
          <p:nvPr/>
        </p:nvSpPr>
        <p:spPr>
          <a:xfrm flipH="1">
            <a:off x="0" y="6030428"/>
            <a:ext cx="12191955" cy="827608"/>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rgbClr val="47CC23"/>
              </a:gs>
              <a:gs pos="100000">
                <a:srgbClr val="235814"/>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1" name="Google Shape;631;p38"/>
          <p:cNvGrpSpPr/>
          <p:nvPr/>
        </p:nvGrpSpPr>
        <p:grpSpPr>
          <a:xfrm>
            <a:off x="1" y="4254741"/>
            <a:ext cx="5916804" cy="2603343"/>
            <a:chOff x="0" y="4526555"/>
            <a:chExt cx="1402175" cy="616945"/>
          </a:xfrm>
        </p:grpSpPr>
        <p:grpSp>
          <p:nvGrpSpPr>
            <p:cNvPr id="632" name="Google Shape;632;p38"/>
            <p:cNvGrpSpPr/>
            <p:nvPr/>
          </p:nvGrpSpPr>
          <p:grpSpPr>
            <a:xfrm flipH="1">
              <a:off x="392950" y="4723427"/>
              <a:ext cx="1009225" cy="420073"/>
              <a:chOff x="8749425" y="2113677"/>
              <a:chExt cx="1009225" cy="420073"/>
            </a:xfrm>
          </p:grpSpPr>
          <p:sp>
            <p:nvSpPr>
              <p:cNvPr id="633" name="Google Shape;633;p38"/>
              <p:cNvSpPr/>
              <p:nvPr/>
            </p:nvSpPr>
            <p:spPr>
              <a:xfrm>
                <a:off x="8749425" y="2441650"/>
                <a:ext cx="150300" cy="92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8"/>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8"/>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8"/>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8"/>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8"/>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8"/>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8"/>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8"/>
              <p:cNvSpPr/>
              <p:nvPr/>
            </p:nvSpPr>
            <p:spPr>
              <a:xfrm>
                <a:off x="8970347" y="2343635"/>
                <a:ext cx="20234" cy="21912"/>
              </a:xfrm>
              <a:custGeom>
                <a:avLst/>
                <a:gdLst/>
                <a:ahLst/>
                <a:cxnLst/>
                <a:rect l="l" t="t" r="r" b="b"/>
                <a:pathLst>
                  <a:path w="422" h="457" extrusionOk="0">
                    <a:moveTo>
                      <a:pt x="1" y="0"/>
                    </a:moveTo>
                    <a:cubicBezTo>
                      <a:pt x="1" y="0"/>
                      <a:pt x="19" y="305"/>
                      <a:pt x="75" y="384"/>
                    </a:cubicBezTo>
                    <a:cubicBezTo>
                      <a:pt x="111" y="431"/>
                      <a:pt x="167" y="456"/>
                      <a:pt x="223" y="456"/>
                    </a:cubicBezTo>
                    <a:cubicBezTo>
                      <a:pt x="260" y="456"/>
                      <a:pt x="298" y="445"/>
                      <a:pt x="329" y="421"/>
                    </a:cubicBezTo>
                    <a:cubicBezTo>
                      <a:pt x="403" y="347"/>
                      <a:pt x="421" y="231"/>
                      <a:pt x="366" y="153"/>
                    </a:cubicBezTo>
                    <a:cubicBezTo>
                      <a:pt x="287" y="74"/>
                      <a:pt x="1" y="0"/>
                      <a:pt x="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8"/>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8"/>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38"/>
            <p:cNvGrpSpPr/>
            <p:nvPr/>
          </p:nvGrpSpPr>
          <p:grpSpPr>
            <a:xfrm>
              <a:off x="0" y="4526555"/>
              <a:ext cx="997883" cy="615118"/>
              <a:chOff x="7378425" y="2211250"/>
              <a:chExt cx="520300" cy="320725"/>
            </a:xfrm>
          </p:grpSpPr>
          <p:sp>
            <p:nvSpPr>
              <p:cNvPr id="645" name="Google Shape;645;p38"/>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8"/>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8"/>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8"/>
              <p:cNvSpPr/>
              <p:nvPr/>
            </p:nvSpPr>
            <p:spPr>
              <a:xfrm>
                <a:off x="7698975" y="2429375"/>
                <a:ext cx="14925" cy="13700"/>
              </a:xfrm>
              <a:custGeom>
                <a:avLst/>
                <a:gdLst/>
                <a:ahLst/>
                <a:cxnLst/>
                <a:rect l="l" t="t" r="r" b="b"/>
                <a:pathLst>
                  <a:path w="597" h="548" extrusionOk="0">
                    <a:moveTo>
                      <a:pt x="597" y="1"/>
                    </a:moveTo>
                    <a:cubicBezTo>
                      <a:pt x="597" y="1"/>
                      <a:pt x="195" y="61"/>
                      <a:pt x="98" y="158"/>
                    </a:cubicBezTo>
                    <a:cubicBezTo>
                      <a:pt x="1" y="232"/>
                      <a:pt x="1" y="389"/>
                      <a:pt x="98" y="481"/>
                    </a:cubicBezTo>
                    <a:cubicBezTo>
                      <a:pt x="139" y="523"/>
                      <a:pt x="201" y="547"/>
                      <a:pt x="264" y="547"/>
                    </a:cubicBezTo>
                    <a:cubicBezTo>
                      <a:pt x="322" y="547"/>
                      <a:pt x="380" y="527"/>
                      <a:pt x="426" y="481"/>
                    </a:cubicBezTo>
                    <a:cubicBezTo>
                      <a:pt x="523" y="389"/>
                      <a:pt x="597" y="1"/>
                      <a:pt x="5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8"/>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8"/>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8"/>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8"/>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8"/>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rgbClr val="FE9D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8"/>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8"/>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8"/>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8"/>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757858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
  <p:cSld name="Background ">
    <p:bg>
      <p:bgPr>
        <a:gradFill>
          <a:gsLst>
            <a:gs pos="0">
              <a:srgbClr val="B2EBFF"/>
            </a:gs>
            <a:gs pos="100000">
              <a:schemeClr val="lt1"/>
            </a:gs>
          </a:gsLst>
          <a:lin ang="5400700" scaled="0"/>
        </a:gradFill>
        <a:effectLst/>
      </p:bgPr>
    </p:bg>
    <p:spTree>
      <p:nvGrpSpPr>
        <p:cNvPr id="1" name="Shape 658"/>
        <p:cNvGrpSpPr/>
        <p:nvPr/>
      </p:nvGrpSpPr>
      <p:grpSpPr>
        <a:xfrm>
          <a:off x="0" y="0"/>
          <a:ext cx="0" cy="0"/>
          <a:chOff x="0" y="0"/>
          <a:chExt cx="0" cy="0"/>
        </a:xfrm>
      </p:grpSpPr>
      <p:grpSp>
        <p:nvGrpSpPr>
          <p:cNvPr id="659" name="Google Shape;659;p39"/>
          <p:cNvGrpSpPr/>
          <p:nvPr/>
        </p:nvGrpSpPr>
        <p:grpSpPr>
          <a:xfrm>
            <a:off x="4076" y="-33"/>
            <a:ext cx="12188463" cy="6858055"/>
            <a:chOff x="3057" y="-25"/>
            <a:chExt cx="9141347" cy="5143541"/>
          </a:xfrm>
        </p:grpSpPr>
        <p:sp>
          <p:nvSpPr>
            <p:cNvPr id="660" name="Google Shape;660;p39"/>
            <p:cNvSpPr/>
            <p:nvPr/>
          </p:nvSpPr>
          <p:spPr>
            <a:xfrm>
              <a:off x="3057" y="-25"/>
              <a:ext cx="9141312" cy="3590096"/>
            </a:xfrm>
            <a:custGeom>
              <a:avLst/>
              <a:gdLst/>
              <a:ahLst/>
              <a:cxnLst/>
              <a:rect l="l" t="t" r="r" b="b"/>
              <a:pathLst>
                <a:path w="55217" h="21486" extrusionOk="0">
                  <a:moveTo>
                    <a:pt x="0" y="0"/>
                  </a:moveTo>
                  <a:lnTo>
                    <a:pt x="0" y="21486"/>
                  </a:lnTo>
                  <a:lnTo>
                    <a:pt x="55216" y="21486"/>
                  </a:lnTo>
                  <a:lnTo>
                    <a:pt x="5521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9"/>
            <p:cNvSpPr/>
            <p:nvPr/>
          </p:nvSpPr>
          <p:spPr>
            <a:xfrm>
              <a:off x="3057" y="2113000"/>
              <a:ext cx="9141312" cy="624750"/>
            </a:xfrm>
            <a:custGeom>
              <a:avLst/>
              <a:gdLst/>
              <a:ahLst/>
              <a:cxnLst/>
              <a:rect l="l" t="t" r="r" b="b"/>
              <a:pathLst>
                <a:path w="55217" h="3739" extrusionOk="0">
                  <a:moveTo>
                    <a:pt x="8955" y="158"/>
                  </a:moveTo>
                  <a:lnTo>
                    <a:pt x="45130" y="657"/>
                  </a:lnTo>
                  <a:lnTo>
                    <a:pt x="45203" y="3623"/>
                  </a:lnTo>
                  <a:lnTo>
                    <a:pt x="9011" y="3623"/>
                  </a:lnTo>
                  <a:lnTo>
                    <a:pt x="8955" y="158"/>
                  </a:lnTo>
                  <a:close/>
                  <a:moveTo>
                    <a:pt x="0" y="1"/>
                  </a:moveTo>
                  <a:lnTo>
                    <a:pt x="0" y="24"/>
                  </a:lnTo>
                  <a:lnTo>
                    <a:pt x="8798" y="158"/>
                  </a:lnTo>
                  <a:lnTo>
                    <a:pt x="8974" y="3623"/>
                  </a:lnTo>
                  <a:lnTo>
                    <a:pt x="0" y="3623"/>
                  </a:lnTo>
                  <a:lnTo>
                    <a:pt x="0" y="3739"/>
                  </a:lnTo>
                  <a:lnTo>
                    <a:pt x="55216" y="3679"/>
                  </a:lnTo>
                  <a:lnTo>
                    <a:pt x="55216" y="3623"/>
                  </a:lnTo>
                  <a:lnTo>
                    <a:pt x="45264" y="3623"/>
                  </a:lnTo>
                  <a:lnTo>
                    <a:pt x="45300" y="657"/>
                  </a:lnTo>
                  <a:lnTo>
                    <a:pt x="55216" y="809"/>
                  </a:lnTo>
                  <a:lnTo>
                    <a:pt x="55216" y="735"/>
                  </a:lnTo>
                  <a:lnTo>
                    <a:pt x="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9"/>
            <p:cNvSpPr/>
            <p:nvPr/>
          </p:nvSpPr>
          <p:spPr>
            <a:xfrm>
              <a:off x="3057" y="3200925"/>
              <a:ext cx="9141312" cy="102760"/>
            </a:xfrm>
            <a:custGeom>
              <a:avLst/>
              <a:gdLst/>
              <a:ahLst/>
              <a:cxnLst/>
              <a:rect l="l" t="t" r="r" b="b"/>
              <a:pathLst>
                <a:path w="55217" h="615" extrusionOk="0">
                  <a:moveTo>
                    <a:pt x="0" y="0"/>
                  </a:moveTo>
                  <a:lnTo>
                    <a:pt x="0" y="97"/>
                  </a:lnTo>
                  <a:lnTo>
                    <a:pt x="55216" y="615"/>
                  </a:lnTo>
                  <a:lnTo>
                    <a:pt x="55216" y="559"/>
                  </a:lnTo>
                  <a:lnTo>
                    <a:pt x="0"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9"/>
            <p:cNvSpPr/>
            <p:nvPr/>
          </p:nvSpPr>
          <p:spPr>
            <a:xfrm>
              <a:off x="2817295" y="807523"/>
              <a:ext cx="26157" cy="472698"/>
            </a:xfrm>
            <a:custGeom>
              <a:avLst/>
              <a:gdLst/>
              <a:ahLst/>
              <a:cxnLst/>
              <a:rect l="l" t="t" r="r" b="b"/>
              <a:pathLst>
                <a:path w="158" h="2829" extrusionOk="0">
                  <a:moveTo>
                    <a:pt x="0" y="0"/>
                  </a:moveTo>
                  <a:lnTo>
                    <a:pt x="0" y="2828"/>
                  </a:lnTo>
                  <a:lnTo>
                    <a:pt x="98" y="2828"/>
                  </a:lnTo>
                  <a:lnTo>
                    <a:pt x="158"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9"/>
            <p:cNvSpPr/>
            <p:nvPr/>
          </p:nvSpPr>
          <p:spPr>
            <a:xfrm>
              <a:off x="3521889" y="2734576"/>
              <a:ext cx="38408" cy="501938"/>
            </a:xfrm>
            <a:custGeom>
              <a:avLst/>
              <a:gdLst/>
              <a:ahLst/>
              <a:cxnLst/>
              <a:rect l="l" t="t" r="r" b="b"/>
              <a:pathLst>
                <a:path w="232" h="3004" extrusionOk="0">
                  <a:moveTo>
                    <a:pt x="0" y="0"/>
                  </a:moveTo>
                  <a:lnTo>
                    <a:pt x="194" y="3004"/>
                  </a:lnTo>
                  <a:lnTo>
                    <a:pt x="231" y="3004"/>
                  </a:lnTo>
                  <a:lnTo>
                    <a:pt x="13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9"/>
            <p:cNvSpPr/>
            <p:nvPr/>
          </p:nvSpPr>
          <p:spPr>
            <a:xfrm>
              <a:off x="6546379" y="2730733"/>
              <a:ext cx="35428" cy="537529"/>
            </a:xfrm>
            <a:custGeom>
              <a:avLst/>
              <a:gdLst/>
              <a:ahLst/>
              <a:cxnLst/>
              <a:rect l="l" t="t" r="r" b="b"/>
              <a:pathLst>
                <a:path w="214" h="3217" extrusionOk="0">
                  <a:moveTo>
                    <a:pt x="1" y="0"/>
                  </a:moveTo>
                  <a:lnTo>
                    <a:pt x="135" y="3216"/>
                  </a:lnTo>
                  <a:lnTo>
                    <a:pt x="213" y="3216"/>
                  </a:lnTo>
                  <a:lnTo>
                    <a:pt x="176"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9"/>
            <p:cNvSpPr/>
            <p:nvPr/>
          </p:nvSpPr>
          <p:spPr>
            <a:xfrm>
              <a:off x="9122055" y="2727558"/>
              <a:ext cx="22350" cy="566936"/>
            </a:xfrm>
            <a:custGeom>
              <a:avLst/>
              <a:gdLst/>
              <a:ahLst/>
              <a:cxnLst/>
              <a:rect l="l" t="t" r="r" b="b"/>
              <a:pathLst>
                <a:path w="135" h="3393" extrusionOk="0">
                  <a:moveTo>
                    <a:pt x="0" y="1"/>
                  </a:moveTo>
                  <a:lnTo>
                    <a:pt x="37" y="3392"/>
                  </a:lnTo>
                  <a:lnTo>
                    <a:pt x="134" y="3392"/>
                  </a:lnTo>
                  <a:lnTo>
                    <a:pt x="13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9"/>
            <p:cNvSpPr/>
            <p:nvPr/>
          </p:nvSpPr>
          <p:spPr>
            <a:xfrm>
              <a:off x="3057" y="-25"/>
              <a:ext cx="9141312" cy="1772825"/>
            </a:xfrm>
            <a:custGeom>
              <a:avLst/>
              <a:gdLst/>
              <a:ahLst/>
              <a:cxnLst/>
              <a:rect l="l" t="t" r="r" b="b"/>
              <a:pathLst>
                <a:path w="55217" h="10610" extrusionOk="0">
                  <a:moveTo>
                    <a:pt x="47307" y="1995"/>
                  </a:moveTo>
                  <a:lnTo>
                    <a:pt x="47514" y="4736"/>
                  </a:lnTo>
                  <a:lnTo>
                    <a:pt x="27165" y="4736"/>
                  </a:lnTo>
                  <a:lnTo>
                    <a:pt x="27206" y="2177"/>
                  </a:lnTo>
                  <a:lnTo>
                    <a:pt x="27031" y="2177"/>
                  </a:lnTo>
                  <a:lnTo>
                    <a:pt x="27109" y="4736"/>
                  </a:lnTo>
                  <a:lnTo>
                    <a:pt x="6506" y="4736"/>
                  </a:lnTo>
                  <a:lnTo>
                    <a:pt x="6548" y="2348"/>
                  </a:lnTo>
                  <a:lnTo>
                    <a:pt x="47307" y="1995"/>
                  </a:lnTo>
                  <a:close/>
                  <a:moveTo>
                    <a:pt x="25663" y="7874"/>
                  </a:moveTo>
                  <a:lnTo>
                    <a:pt x="47033" y="8142"/>
                  </a:lnTo>
                  <a:lnTo>
                    <a:pt x="47111" y="10363"/>
                  </a:lnTo>
                  <a:lnTo>
                    <a:pt x="47111" y="10363"/>
                  </a:lnTo>
                  <a:lnTo>
                    <a:pt x="25705" y="10434"/>
                  </a:lnTo>
                  <a:lnTo>
                    <a:pt x="25663" y="7874"/>
                  </a:lnTo>
                  <a:close/>
                  <a:moveTo>
                    <a:pt x="13479" y="0"/>
                  </a:moveTo>
                  <a:lnTo>
                    <a:pt x="13497" y="2195"/>
                  </a:lnTo>
                  <a:lnTo>
                    <a:pt x="13576" y="2195"/>
                  </a:lnTo>
                  <a:lnTo>
                    <a:pt x="0" y="2292"/>
                  </a:lnTo>
                  <a:lnTo>
                    <a:pt x="0" y="2408"/>
                  </a:lnTo>
                  <a:lnTo>
                    <a:pt x="6354" y="2348"/>
                  </a:lnTo>
                  <a:lnTo>
                    <a:pt x="6414" y="4736"/>
                  </a:lnTo>
                  <a:lnTo>
                    <a:pt x="0" y="4736"/>
                  </a:lnTo>
                  <a:lnTo>
                    <a:pt x="0" y="4852"/>
                  </a:lnTo>
                  <a:lnTo>
                    <a:pt x="36771" y="4815"/>
                  </a:lnTo>
                  <a:lnTo>
                    <a:pt x="36771" y="4815"/>
                  </a:lnTo>
                  <a:lnTo>
                    <a:pt x="36849" y="7934"/>
                  </a:lnTo>
                  <a:lnTo>
                    <a:pt x="36849" y="7934"/>
                  </a:lnTo>
                  <a:lnTo>
                    <a:pt x="0" y="7430"/>
                  </a:lnTo>
                  <a:lnTo>
                    <a:pt x="0" y="7546"/>
                  </a:lnTo>
                  <a:lnTo>
                    <a:pt x="25566" y="7874"/>
                  </a:lnTo>
                  <a:lnTo>
                    <a:pt x="25492" y="7874"/>
                  </a:lnTo>
                  <a:lnTo>
                    <a:pt x="25608" y="10434"/>
                  </a:lnTo>
                  <a:lnTo>
                    <a:pt x="0" y="10512"/>
                  </a:lnTo>
                  <a:lnTo>
                    <a:pt x="0" y="10609"/>
                  </a:lnTo>
                  <a:lnTo>
                    <a:pt x="55216" y="10378"/>
                  </a:lnTo>
                  <a:lnTo>
                    <a:pt x="55216" y="10337"/>
                  </a:lnTo>
                  <a:lnTo>
                    <a:pt x="47149" y="10363"/>
                  </a:lnTo>
                  <a:lnTo>
                    <a:pt x="47149" y="10363"/>
                  </a:lnTo>
                  <a:lnTo>
                    <a:pt x="47149" y="8142"/>
                  </a:lnTo>
                  <a:lnTo>
                    <a:pt x="47149" y="8142"/>
                  </a:lnTo>
                  <a:lnTo>
                    <a:pt x="55216" y="8239"/>
                  </a:lnTo>
                  <a:lnTo>
                    <a:pt x="55216" y="8183"/>
                  </a:lnTo>
                  <a:lnTo>
                    <a:pt x="36946" y="7934"/>
                  </a:lnTo>
                  <a:lnTo>
                    <a:pt x="36983" y="4815"/>
                  </a:lnTo>
                  <a:lnTo>
                    <a:pt x="55216" y="4815"/>
                  </a:lnTo>
                  <a:lnTo>
                    <a:pt x="55216" y="4736"/>
                  </a:lnTo>
                  <a:lnTo>
                    <a:pt x="47574" y="4736"/>
                  </a:lnTo>
                  <a:lnTo>
                    <a:pt x="47514" y="1994"/>
                  </a:lnTo>
                  <a:lnTo>
                    <a:pt x="47514" y="1994"/>
                  </a:lnTo>
                  <a:lnTo>
                    <a:pt x="55216" y="1927"/>
                  </a:lnTo>
                  <a:lnTo>
                    <a:pt x="55216" y="1849"/>
                  </a:lnTo>
                  <a:lnTo>
                    <a:pt x="13594" y="2195"/>
                  </a:lnTo>
                  <a:lnTo>
                    <a:pt x="13594"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9"/>
            <p:cNvSpPr/>
            <p:nvPr/>
          </p:nvSpPr>
          <p:spPr>
            <a:xfrm>
              <a:off x="6221398" y="-25"/>
              <a:ext cx="26157" cy="334347"/>
            </a:xfrm>
            <a:custGeom>
              <a:avLst/>
              <a:gdLst/>
              <a:ahLst/>
              <a:cxnLst/>
              <a:rect l="l" t="t" r="r" b="b"/>
              <a:pathLst>
                <a:path w="158" h="2001" extrusionOk="0">
                  <a:moveTo>
                    <a:pt x="0" y="0"/>
                  </a:moveTo>
                  <a:lnTo>
                    <a:pt x="60" y="2001"/>
                  </a:lnTo>
                  <a:lnTo>
                    <a:pt x="157" y="2001"/>
                  </a:lnTo>
                  <a:lnTo>
                    <a:pt x="157" y="0"/>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9"/>
            <p:cNvSpPr/>
            <p:nvPr/>
          </p:nvSpPr>
          <p:spPr>
            <a:xfrm>
              <a:off x="4605765" y="1753254"/>
              <a:ext cx="35263" cy="421735"/>
            </a:xfrm>
            <a:custGeom>
              <a:avLst/>
              <a:gdLst/>
              <a:ahLst/>
              <a:cxnLst/>
              <a:rect l="l" t="t" r="r" b="b"/>
              <a:pathLst>
                <a:path w="213" h="2524" extrusionOk="0">
                  <a:moveTo>
                    <a:pt x="0" y="1"/>
                  </a:moveTo>
                  <a:lnTo>
                    <a:pt x="153" y="2523"/>
                  </a:lnTo>
                  <a:lnTo>
                    <a:pt x="213" y="2523"/>
                  </a:lnTo>
                  <a:lnTo>
                    <a:pt x="153"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9"/>
            <p:cNvSpPr/>
            <p:nvPr/>
          </p:nvSpPr>
          <p:spPr>
            <a:xfrm>
              <a:off x="3057" y="3490326"/>
              <a:ext cx="9141312" cy="99753"/>
            </a:xfrm>
            <a:custGeom>
              <a:avLst/>
              <a:gdLst/>
              <a:ahLst/>
              <a:cxnLst/>
              <a:rect l="l" t="t" r="r" b="b"/>
              <a:pathLst>
                <a:path w="55217" h="597" extrusionOk="0">
                  <a:moveTo>
                    <a:pt x="0" y="1"/>
                  </a:moveTo>
                  <a:lnTo>
                    <a:pt x="0" y="597"/>
                  </a:lnTo>
                  <a:lnTo>
                    <a:pt x="55216" y="597"/>
                  </a:lnTo>
                  <a:lnTo>
                    <a:pt x="55216" y="1"/>
                  </a:lnTo>
                  <a:close/>
                </a:path>
              </a:pathLst>
            </a:custGeom>
            <a:solidFill>
              <a:srgbClr val="FAF1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9"/>
            <p:cNvSpPr/>
            <p:nvPr/>
          </p:nvSpPr>
          <p:spPr>
            <a:xfrm>
              <a:off x="3057" y="3589911"/>
              <a:ext cx="9141312" cy="1553603"/>
            </a:xfrm>
            <a:custGeom>
              <a:avLst/>
              <a:gdLst/>
              <a:ahLst/>
              <a:cxnLst/>
              <a:rect l="l" t="t" r="r" b="b"/>
              <a:pathLst>
                <a:path w="55217" h="9298" extrusionOk="0">
                  <a:moveTo>
                    <a:pt x="0" y="1"/>
                  </a:moveTo>
                  <a:lnTo>
                    <a:pt x="0" y="9298"/>
                  </a:lnTo>
                  <a:lnTo>
                    <a:pt x="55216" y="9298"/>
                  </a:lnTo>
                  <a:lnTo>
                    <a:pt x="552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9"/>
            <p:cNvSpPr/>
            <p:nvPr/>
          </p:nvSpPr>
          <p:spPr>
            <a:xfrm>
              <a:off x="1619352" y="4654611"/>
              <a:ext cx="1784822" cy="488905"/>
            </a:xfrm>
            <a:custGeom>
              <a:avLst/>
              <a:gdLst/>
              <a:ahLst/>
              <a:cxnLst/>
              <a:rect l="l" t="t" r="r" b="b"/>
              <a:pathLst>
                <a:path w="10781" h="2926" extrusionOk="0">
                  <a:moveTo>
                    <a:pt x="1387" y="1"/>
                  </a:moveTo>
                  <a:lnTo>
                    <a:pt x="1" y="2926"/>
                  </a:lnTo>
                  <a:lnTo>
                    <a:pt x="9819" y="2926"/>
                  </a:lnTo>
                  <a:lnTo>
                    <a:pt x="10780"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9"/>
            <p:cNvSpPr/>
            <p:nvPr/>
          </p:nvSpPr>
          <p:spPr>
            <a:xfrm>
              <a:off x="7420003" y="3786075"/>
              <a:ext cx="1584337" cy="840129"/>
            </a:xfrm>
            <a:custGeom>
              <a:avLst/>
              <a:gdLst/>
              <a:ahLst/>
              <a:cxnLst/>
              <a:rect l="l" t="t" r="r" b="b"/>
              <a:pathLst>
                <a:path w="9570" h="5028" extrusionOk="0">
                  <a:moveTo>
                    <a:pt x="0" y="1"/>
                  </a:moveTo>
                  <a:lnTo>
                    <a:pt x="195" y="5028"/>
                  </a:lnTo>
                  <a:lnTo>
                    <a:pt x="9570" y="5028"/>
                  </a:lnTo>
                  <a:lnTo>
                    <a:pt x="8664" y="1"/>
                  </a:lnTo>
                  <a:close/>
                </a:path>
              </a:pathLst>
            </a:custGeom>
            <a:solidFill>
              <a:srgbClr val="9B5C31">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9"/>
            <p:cNvSpPr/>
            <p:nvPr/>
          </p:nvSpPr>
          <p:spPr>
            <a:xfrm>
              <a:off x="3073" y="3589911"/>
              <a:ext cx="9141312" cy="1553603"/>
            </a:xfrm>
            <a:custGeom>
              <a:avLst/>
              <a:gdLst/>
              <a:ahLst/>
              <a:cxnLst/>
              <a:rect l="l" t="t" r="r" b="b"/>
              <a:pathLst>
                <a:path w="55217" h="9298" extrusionOk="0">
                  <a:moveTo>
                    <a:pt x="0" y="1"/>
                  </a:moveTo>
                  <a:lnTo>
                    <a:pt x="0" y="1004"/>
                  </a:lnTo>
                  <a:lnTo>
                    <a:pt x="4427" y="1004"/>
                  </a:lnTo>
                  <a:lnTo>
                    <a:pt x="4834" y="366"/>
                  </a:lnTo>
                  <a:lnTo>
                    <a:pt x="5065" y="1"/>
                  </a:lnTo>
                  <a:close/>
                  <a:moveTo>
                    <a:pt x="5351" y="1"/>
                  </a:moveTo>
                  <a:lnTo>
                    <a:pt x="5120" y="366"/>
                  </a:lnTo>
                  <a:lnTo>
                    <a:pt x="4718" y="1004"/>
                  </a:lnTo>
                  <a:lnTo>
                    <a:pt x="13382" y="1004"/>
                  </a:lnTo>
                  <a:lnTo>
                    <a:pt x="13668" y="366"/>
                  </a:lnTo>
                  <a:lnTo>
                    <a:pt x="13844" y="1"/>
                  </a:lnTo>
                  <a:close/>
                  <a:moveTo>
                    <a:pt x="14130" y="1"/>
                  </a:moveTo>
                  <a:lnTo>
                    <a:pt x="13959" y="366"/>
                  </a:lnTo>
                  <a:lnTo>
                    <a:pt x="13668" y="1004"/>
                  </a:lnTo>
                  <a:lnTo>
                    <a:pt x="22313" y="1004"/>
                  </a:lnTo>
                  <a:lnTo>
                    <a:pt x="22526" y="366"/>
                  </a:lnTo>
                  <a:lnTo>
                    <a:pt x="22641" y="1"/>
                  </a:lnTo>
                  <a:close/>
                  <a:moveTo>
                    <a:pt x="22932" y="1"/>
                  </a:moveTo>
                  <a:lnTo>
                    <a:pt x="22817" y="366"/>
                  </a:lnTo>
                  <a:lnTo>
                    <a:pt x="22604" y="1004"/>
                  </a:lnTo>
                  <a:lnTo>
                    <a:pt x="31249" y="1004"/>
                  </a:lnTo>
                  <a:lnTo>
                    <a:pt x="31365" y="366"/>
                  </a:lnTo>
                  <a:lnTo>
                    <a:pt x="31439" y="1"/>
                  </a:lnTo>
                  <a:close/>
                  <a:moveTo>
                    <a:pt x="31711" y="1"/>
                  </a:moveTo>
                  <a:lnTo>
                    <a:pt x="31651" y="366"/>
                  </a:lnTo>
                  <a:lnTo>
                    <a:pt x="31536" y="1004"/>
                  </a:lnTo>
                  <a:lnTo>
                    <a:pt x="40181" y="1004"/>
                  </a:lnTo>
                  <a:lnTo>
                    <a:pt x="40199" y="366"/>
                  </a:lnTo>
                  <a:lnTo>
                    <a:pt x="40218" y="1"/>
                  </a:lnTo>
                  <a:close/>
                  <a:moveTo>
                    <a:pt x="40509" y="1"/>
                  </a:moveTo>
                  <a:lnTo>
                    <a:pt x="40490" y="366"/>
                  </a:lnTo>
                  <a:lnTo>
                    <a:pt x="40467" y="1004"/>
                  </a:lnTo>
                  <a:lnTo>
                    <a:pt x="49112" y="1004"/>
                  </a:lnTo>
                  <a:lnTo>
                    <a:pt x="49057" y="366"/>
                  </a:lnTo>
                  <a:lnTo>
                    <a:pt x="49015" y="1"/>
                  </a:lnTo>
                  <a:close/>
                  <a:moveTo>
                    <a:pt x="49288" y="1"/>
                  </a:moveTo>
                  <a:lnTo>
                    <a:pt x="49325" y="366"/>
                  </a:lnTo>
                  <a:lnTo>
                    <a:pt x="49404" y="1004"/>
                  </a:lnTo>
                  <a:lnTo>
                    <a:pt x="55216" y="1004"/>
                  </a:lnTo>
                  <a:lnTo>
                    <a:pt x="55216" y="1"/>
                  </a:lnTo>
                  <a:close/>
                  <a:moveTo>
                    <a:pt x="0" y="1175"/>
                  </a:moveTo>
                  <a:lnTo>
                    <a:pt x="0" y="6202"/>
                  </a:lnTo>
                  <a:lnTo>
                    <a:pt x="5910" y="6202"/>
                  </a:lnTo>
                  <a:lnTo>
                    <a:pt x="8664" y="1175"/>
                  </a:lnTo>
                  <a:close/>
                  <a:moveTo>
                    <a:pt x="8955" y="1175"/>
                  </a:moveTo>
                  <a:lnTo>
                    <a:pt x="6220" y="6202"/>
                  </a:lnTo>
                  <a:lnTo>
                    <a:pt x="15613" y="6202"/>
                  </a:lnTo>
                  <a:lnTo>
                    <a:pt x="17637" y="1175"/>
                  </a:lnTo>
                  <a:close/>
                  <a:moveTo>
                    <a:pt x="17924" y="1175"/>
                  </a:moveTo>
                  <a:lnTo>
                    <a:pt x="15923" y="6202"/>
                  </a:lnTo>
                  <a:lnTo>
                    <a:pt x="25298" y="6202"/>
                  </a:lnTo>
                  <a:lnTo>
                    <a:pt x="26587" y="1175"/>
                  </a:lnTo>
                  <a:close/>
                  <a:moveTo>
                    <a:pt x="26878" y="1175"/>
                  </a:moveTo>
                  <a:lnTo>
                    <a:pt x="25608" y="6202"/>
                  </a:lnTo>
                  <a:lnTo>
                    <a:pt x="34983" y="6202"/>
                  </a:lnTo>
                  <a:lnTo>
                    <a:pt x="35560" y="1175"/>
                  </a:lnTo>
                  <a:close/>
                  <a:moveTo>
                    <a:pt x="35847" y="1175"/>
                  </a:moveTo>
                  <a:lnTo>
                    <a:pt x="35292" y="6202"/>
                  </a:lnTo>
                  <a:lnTo>
                    <a:pt x="44686" y="6202"/>
                  </a:lnTo>
                  <a:lnTo>
                    <a:pt x="44510" y="1175"/>
                  </a:lnTo>
                  <a:close/>
                  <a:moveTo>
                    <a:pt x="53775" y="1175"/>
                  </a:moveTo>
                  <a:lnTo>
                    <a:pt x="54676" y="6202"/>
                  </a:lnTo>
                  <a:lnTo>
                    <a:pt x="55216" y="6202"/>
                  </a:lnTo>
                  <a:lnTo>
                    <a:pt x="55216" y="1175"/>
                  </a:lnTo>
                  <a:close/>
                  <a:moveTo>
                    <a:pt x="0" y="6373"/>
                  </a:moveTo>
                  <a:lnTo>
                    <a:pt x="0" y="8166"/>
                  </a:lnTo>
                  <a:lnTo>
                    <a:pt x="1119" y="6373"/>
                  </a:lnTo>
                  <a:close/>
                  <a:moveTo>
                    <a:pt x="1424" y="6373"/>
                  </a:moveTo>
                  <a:lnTo>
                    <a:pt x="0" y="8683"/>
                  </a:lnTo>
                  <a:lnTo>
                    <a:pt x="0" y="9298"/>
                  </a:lnTo>
                  <a:lnTo>
                    <a:pt x="9436" y="9298"/>
                  </a:lnTo>
                  <a:lnTo>
                    <a:pt x="10840" y="6373"/>
                  </a:lnTo>
                  <a:close/>
                  <a:moveTo>
                    <a:pt x="20853" y="6373"/>
                  </a:moveTo>
                  <a:lnTo>
                    <a:pt x="19906" y="9298"/>
                  </a:lnTo>
                  <a:lnTo>
                    <a:pt x="29725" y="9298"/>
                  </a:lnTo>
                  <a:lnTo>
                    <a:pt x="30265" y="6373"/>
                  </a:lnTo>
                  <a:close/>
                  <a:moveTo>
                    <a:pt x="30575" y="6373"/>
                  </a:moveTo>
                  <a:lnTo>
                    <a:pt x="30053" y="9298"/>
                  </a:lnTo>
                  <a:lnTo>
                    <a:pt x="39871" y="9298"/>
                  </a:lnTo>
                  <a:lnTo>
                    <a:pt x="39987" y="6373"/>
                  </a:lnTo>
                  <a:close/>
                  <a:moveTo>
                    <a:pt x="40296" y="6373"/>
                  </a:moveTo>
                  <a:lnTo>
                    <a:pt x="40199" y="9298"/>
                  </a:lnTo>
                  <a:lnTo>
                    <a:pt x="50018" y="9298"/>
                  </a:lnTo>
                  <a:lnTo>
                    <a:pt x="49690" y="6373"/>
                  </a:lnTo>
                  <a:close/>
                  <a:moveTo>
                    <a:pt x="50018" y="6373"/>
                  </a:moveTo>
                  <a:lnTo>
                    <a:pt x="50346" y="9298"/>
                  </a:lnTo>
                  <a:lnTo>
                    <a:pt x="55216" y="9298"/>
                  </a:lnTo>
                  <a:lnTo>
                    <a:pt x="55216" y="6373"/>
                  </a:lnTo>
                  <a:close/>
                </a:path>
              </a:pathLst>
            </a:custGeom>
            <a:solidFill>
              <a:srgbClr val="FFF76A">
                <a:alpha val="651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9"/>
            <p:cNvSpPr/>
            <p:nvPr/>
          </p:nvSpPr>
          <p:spPr>
            <a:xfrm>
              <a:off x="3057" y="3490326"/>
              <a:ext cx="9135187" cy="99753"/>
            </a:xfrm>
            <a:custGeom>
              <a:avLst/>
              <a:gdLst/>
              <a:ahLst/>
              <a:cxnLst/>
              <a:rect l="l" t="t" r="r" b="b"/>
              <a:pathLst>
                <a:path w="55180" h="597" extrusionOk="0">
                  <a:moveTo>
                    <a:pt x="0" y="1"/>
                  </a:moveTo>
                  <a:lnTo>
                    <a:pt x="0" y="597"/>
                  </a:lnTo>
                  <a:lnTo>
                    <a:pt x="55179" y="597"/>
                  </a:lnTo>
                  <a:lnTo>
                    <a:pt x="551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6" name="Google Shape;676;p39"/>
          <p:cNvGrpSpPr/>
          <p:nvPr/>
        </p:nvGrpSpPr>
        <p:grpSpPr>
          <a:xfrm flipH="1">
            <a:off x="639803" y="719986"/>
            <a:ext cx="3010199" cy="5197364"/>
            <a:chOff x="741245" y="4005303"/>
            <a:chExt cx="399598" cy="689952"/>
          </a:xfrm>
        </p:grpSpPr>
        <p:sp>
          <p:nvSpPr>
            <p:cNvPr id="677" name="Google Shape;677;p39"/>
            <p:cNvSpPr/>
            <p:nvPr/>
          </p:nvSpPr>
          <p:spPr>
            <a:xfrm>
              <a:off x="775846" y="4005303"/>
              <a:ext cx="364997" cy="689952"/>
            </a:xfrm>
            <a:custGeom>
              <a:avLst/>
              <a:gdLst/>
              <a:ahLst/>
              <a:cxnLst/>
              <a:rect l="l" t="t" r="r" b="b"/>
              <a:pathLst>
                <a:path w="13017" h="24606" extrusionOk="0">
                  <a:moveTo>
                    <a:pt x="8816" y="23644"/>
                  </a:moveTo>
                  <a:lnTo>
                    <a:pt x="9916" y="23663"/>
                  </a:lnTo>
                  <a:lnTo>
                    <a:pt x="7472" y="23663"/>
                  </a:lnTo>
                  <a:lnTo>
                    <a:pt x="8761" y="23644"/>
                  </a:lnTo>
                  <a:close/>
                  <a:moveTo>
                    <a:pt x="4815" y="1"/>
                  </a:moveTo>
                  <a:cubicBezTo>
                    <a:pt x="4797" y="1"/>
                    <a:pt x="4773" y="19"/>
                    <a:pt x="4773" y="43"/>
                  </a:cubicBezTo>
                  <a:lnTo>
                    <a:pt x="4773" y="79"/>
                  </a:lnTo>
                  <a:lnTo>
                    <a:pt x="4736" y="79"/>
                  </a:lnTo>
                  <a:cubicBezTo>
                    <a:pt x="4718" y="79"/>
                    <a:pt x="4681" y="116"/>
                    <a:pt x="4681" y="158"/>
                  </a:cubicBezTo>
                  <a:cubicBezTo>
                    <a:pt x="4658" y="213"/>
                    <a:pt x="4658" y="274"/>
                    <a:pt x="4639" y="329"/>
                  </a:cubicBezTo>
                  <a:lnTo>
                    <a:pt x="4602" y="329"/>
                  </a:lnTo>
                  <a:cubicBezTo>
                    <a:pt x="4584" y="366"/>
                    <a:pt x="4584" y="408"/>
                    <a:pt x="4565" y="444"/>
                  </a:cubicBezTo>
                  <a:lnTo>
                    <a:pt x="4565" y="505"/>
                  </a:lnTo>
                  <a:cubicBezTo>
                    <a:pt x="4565" y="523"/>
                    <a:pt x="4542" y="542"/>
                    <a:pt x="4542" y="560"/>
                  </a:cubicBezTo>
                  <a:lnTo>
                    <a:pt x="4256" y="560"/>
                  </a:lnTo>
                  <a:lnTo>
                    <a:pt x="2389" y="523"/>
                  </a:lnTo>
                  <a:lnTo>
                    <a:pt x="2255" y="523"/>
                  </a:lnTo>
                  <a:lnTo>
                    <a:pt x="0" y="481"/>
                  </a:lnTo>
                  <a:lnTo>
                    <a:pt x="0" y="481"/>
                  </a:lnTo>
                  <a:lnTo>
                    <a:pt x="97" y="4104"/>
                  </a:lnTo>
                  <a:lnTo>
                    <a:pt x="116" y="4603"/>
                  </a:lnTo>
                  <a:lnTo>
                    <a:pt x="153" y="6123"/>
                  </a:lnTo>
                  <a:lnTo>
                    <a:pt x="231" y="8762"/>
                  </a:lnTo>
                  <a:lnTo>
                    <a:pt x="231" y="9242"/>
                  </a:lnTo>
                  <a:lnTo>
                    <a:pt x="268" y="10360"/>
                  </a:lnTo>
                  <a:lnTo>
                    <a:pt x="347" y="13248"/>
                  </a:lnTo>
                  <a:lnTo>
                    <a:pt x="347" y="13364"/>
                  </a:lnTo>
                  <a:lnTo>
                    <a:pt x="384" y="14459"/>
                  </a:lnTo>
                  <a:lnTo>
                    <a:pt x="384" y="14482"/>
                  </a:lnTo>
                  <a:lnTo>
                    <a:pt x="481" y="17984"/>
                  </a:lnTo>
                  <a:lnTo>
                    <a:pt x="481" y="18908"/>
                  </a:lnTo>
                  <a:lnTo>
                    <a:pt x="499" y="18908"/>
                  </a:lnTo>
                  <a:lnTo>
                    <a:pt x="578" y="21681"/>
                  </a:lnTo>
                  <a:lnTo>
                    <a:pt x="578" y="21759"/>
                  </a:lnTo>
                  <a:lnTo>
                    <a:pt x="638" y="23644"/>
                  </a:lnTo>
                  <a:lnTo>
                    <a:pt x="754" y="23644"/>
                  </a:lnTo>
                  <a:lnTo>
                    <a:pt x="772" y="23912"/>
                  </a:lnTo>
                  <a:lnTo>
                    <a:pt x="11265" y="23912"/>
                  </a:lnTo>
                  <a:lnTo>
                    <a:pt x="11418" y="24605"/>
                  </a:lnTo>
                  <a:lnTo>
                    <a:pt x="11746" y="24605"/>
                  </a:lnTo>
                  <a:lnTo>
                    <a:pt x="11764" y="23912"/>
                  </a:lnTo>
                  <a:lnTo>
                    <a:pt x="12245" y="23912"/>
                  </a:lnTo>
                  <a:lnTo>
                    <a:pt x="12263" y="23663"/>
                  </a:lnTo>
                  <a:lnTo>
                    <a:pt x="12379" y="23663"/>
                  </a:lnTo>
                  <a:lnTo>
                    <a:pt x="12397" y="22817"/>
                  </a:lnTo>
                  <a:lnTo>
                    <a:pt x="12420" y="22124"/>
                  </a:lnTo>
                  <a:lnTo>
                    <a:pt x="12439" y="21833"/>
                  </a:lnTo>
                  <a:lnTo>
                    <a:pt x="12439" y="21718"/>
                  </a:lnTo>
                  <a:lnTo>
                    <a:pt x="12494" y="19370"/>
                  </a:lnTo>
                  <a:lnTo>
                    <a:pt x="12536" y="18040"/>
                  </a:lnTo>
                  <a:lnTo>
                    <a:pt x="12536" y="17716"/>
                  </a:lnTo>
                  <a:lnTo>
                    <a:pt x="12554" y="17619"/>
                  </a:lnTo>
                  <a:lnTo>
                    <a:pt x="12651" y="13613"/>
                  </a:lnTo>
                  <a:lnTo>
                    <a:pt x="12670" y="13613"/>
                  </a:lnTo>
                  <a:lnTo>
                    <a:pt x="12670" y="13345"/>
                  </a:lnTo>
                  <a:lnTo>
                    <a:pt x="12785" y="9205"/>
                  </a:lnTo>
                  <a:lnTo>
                    <a:pt x="12785" y="8914"/>
                  </a:lnTo>
                  <a:lnTo>
                    <a:pt x="12901" y="4548"/>
                  </a:lnTo>
                  <a:lnTo>
                    <a:pt x="12901" y="4335"/>
                  </a:lnTo>
                  <a:lnTo>
                    <a:pt x="13017" y="736"/>
                  </a:lnTo>
                  <a:lnTo>
                    <a:pt x="11127" y="694"/>
                  </a:lnTo>
                  <a:lnTo>
                    <a:pt x="10956" y="694"/>
                  </a:lnTo>
                  <a:lnTo>
                    <a:pt x="8932" y="657"/>
                  </a:lnTo>
                  <a:lnTo>
                    <a:pt x="8761" y="657"/>
                  </a:lnTo>
                  <a:lnTo>
                    <a:pt x="7892" y="639"/>
                  </a:lnTo>
                  <a:lnTo>
                    <a:pt x="7892" y="597"/>
                  </a:lnTo>
                  <a:lnTo>
                    <a:pt x="7892" y="560"/>
                  </a:lnTo>
                  <a:lnTo>
                    <a:pt x="7892" y="523"/>
                  </a:lnTo>
                  <a:cubicBezTo>
                    <a:pt x="7892" y="523"/>
                    <a:pt x="7892" y="505"/>
                    <a:pt x="7874" y="505"/>
                  </a:cubicBezTo>
                  <a:lnTo>
                    <a:pt x="7874" y="481"/>
                  </a:lnTo>
                  <a:lnTo>
                    <a:pt x="7874" y="463"/>
                  </a:lnTo>
                  <a:lnTo>
                    <a:pt x="7874" y="426"/>
                  </a:lnTo>
                  <a:cubicBezTo>
                    <a:pt x="7874" y="426"/>
                    <a:pt x="7874" y="408"/>
                    <a:pt x="7855" y="408"/>
                  </a:cubicBezTo>
                  <a:lnTo>
                    <a:pt x="7855" y="389"/>
                  </a:lnTo>
                  <a:lnTo>
                    <a:pt x="7855" y="347"/>
                  </a:lnTo>
                  <a:lnTo>
                    <a:pt x="7837" y="329"/>
                  </a:lnTo>
                  <a:lnTo>
                    <a:pt x="7800" y="329"/>
                  </a:lnTo>
                  <a:cubicBezTo>
                    <a:pt x="7777" y="274"/>
                    <a:pt x="7777" y="213"/>
                    <a:pt x="7758" y="158"/>
                  </a:cubicBezTo>
                  <a:cubicBezTo>
                    <a:pt x="7758" y="116"/>
                    <a:pt x="7740" y="79"/>
                    <a:pt x="7703" y="79"/>
                  </a:cubicBezTo>
                  <a:lnTo>
                    <a:pt x="7661" y="79"/>
                  </a:lnTo>
                  <a:lnTo>
                    <a:pt x="7661" y="43"/>
                  </a:lnTo>
                  <a:cubicBezTo>
                    <a:pt x="7661" y="19"/>
                    <a:pt x="7643" y="1"/>
                    <a:pt x="76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9"/>
            <p:cNvSpPr/>
            <p:nvPr/>
          </p:nvSpPr>
          <p:spPr>
            <a:xfrm>
              <a:off x="986903" y="4023725"/>
              <a:ext cx="61576" cy="645088"/>
            </a:xfrm>
            <a:custGeom>
              <a:avLst/>
              <a:gdLst/>
              <a:ahLst/>
              <a:cxnLst/>
              <a:rect l="l" t="t" r="r" b="b"/>
              <a:pathLst>
                <a:path w="2196" h="23006" extrusionOk="0">
                  <a:moveTo>
                    <a:pt x="0" y="0"/>
                  </a:moveTo>
                  <a:lnTo>
                    <a:pt x="0" y="22987"/>
                  </a:lnTo>
                  <a:lnTo>
                    <a:pt x="60" y="22987"/>
                  </a:lnTo>
                  <a:lnTo>
                    <a:pt x="1483" y="23006"/>
                  </a:lnTo>
                  <a:lnTo>
                    <a:pt x="2195" y="37"/>
                  </a:lnTo>
                  <a:lnTo>
                    <a:pt x="17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9"/>
            <p:cNvSpPr/>
            <p:nvPr/>
          </p:nvSpPr>
          <p:spPr>
            <a:xfrm>
              <a:off x="923813" y="4022014"/>
              <a:ext cx="63118" cy="646799"/>
            </a:xfrm>
            <a:custGeom>
              <a:avLst/>
              <a:gdLst/>
              <a:ahLst/>
              <a:cxnLst/>
              <a:rect l="l" t="t" r="r" b="b"/>
              <a:pathLst>
                <a:path w="2251" h="23067" extrusionOk="0">
                  <a:moveTo>
                    <a:pt x="0" y="1"/>
                  </a:moveTo>
                  <a:lnTo>
                    <a:pt x="0" y="23067"/>
                  </a:lnTo>
                  <a:lnTo>
                    <a:pt x="153" y="23067"/>
                  </a:lnTo>
                  <a:lnTo>
                    <a:pt x="2250" y="23048"/>
                  </a:lnTo>
                  <a:lnTo>
                    <a:pt x="2250" y="61"/>
                  </a:lnTo>
                  <a:lnTo>
                    <a:pt x="171" y="24"/>
                  </a:lnTo>
                  <a:lnTo>
                    <a:pt x="0"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9"/>
            <p:cNvSpPr/>
            <p:nvPr/>
          </p:nvSpPr>
          <p:spPr>
            <a:xfrm>
              <a:off x="852031" y="4021005"/>
              <a:ext cx="71810" cy="647808"/>
            </a:xfrm>
            <a:custGeom>
              <a:avLst/>
              <a:gdLst/>
              <a:ahLst/>
              <a:cxnLst/>
              <a:rect l="l" t="t" r="r" b="b"/>
              <a:pathLst>
                <a:path w="2561" h="23103" extrusionOk="0">
                  <a:moveTo>
                    <a:pt x="324" y="0"/>
                  </a:moveTo>
                  <a:lnTo>
                    <a:pt x="0" y="23084"/>
                  </a:lnTo>
                  <a:lnTo>
                    <a:pt x="2560" y="23103"/>
                  </a:lnTo>
                  <a:lnTo>
                    <a:pt x="2560" y="37"/>
                  </a:lnTo>
                  <a:lnTo>
                    <a:pt x="462"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9"/>
            <p:cNvSpPr/>
            <p:nvPr/>
          </p:nvSpPr>
          <p:spPr>
            <a:xfrm>
              <a:off x="741245" y="4018790"/>
              <a:ext cx="64800" cy="649519"/>
            </a:xfrm>
            <a:custGeom>
              <a:avLst/>
              <a:gdLst/>
              <a:ahLst/>
              <a:cxnLst/>
              <a:rect l="l" t="t" r="r" b="b"/>
              <a:pathLst>
                <a:path w="2311" h="23164" extrusionOk="0">
                  <a:moveTo>
                    <a:pt x="1" y="0"/>
                  </a:moveTo>
                  <a:lnTo>
                    <a:pt x="638" y="23163"/>
                  </a:lnTo>
                  <a:lnTo>
                    <a:pt x="2311" y="23163"/>
                  </a:lnTo>
                  <a:lnTo>
                    <a:pt x="2256" y="42"/>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9"/>
            <p:cNvSpPr/>
            <p:nvPr/>
          </p:nvSpPr>
          <p:spPr>
            <a:xfrm>
              <a:off x="804475" y="4019968"/>
              <a:ext cx="56641" cy="648341"/>
            </a:xfrm>
            <a:custGeom>
              <a:avLst/>
              <a:gdLst/>
              <a:ahLst/>
              <a:cxnLst/>
              <a:rect l="l" t="t" r="r" b="b"/>
              <a:pathLst>
                <a:path w="2020" h="23122" extrusionOk="0">
                  <a:moveTo>
                    <a:pt x="1" y="0"/>
                  </a:moveTo>
                  <a:lnTo>
                    <a:pt x="56" y="23121"/>
                  </a:lnTo>
                  <a:lnTo>
                    <a:pt x="1696" y="23121"/>
                  </a:lnTo>
                  <a:lnTo>
                    <a:pt x="2020" y="37"/>
                  </a:lnTo>
                  <a:lnTo>
                    <a:pt x="135"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9"/>
            <p:cNvSpPr/>
            <p:nvPr/>
          </p:nvSpPr>
          <p:spPr>
            <a:xfrm>
              <a:off x="1028487" y="4024762"/>
              <a:ext cx="77755" cy="644051"/>
            </a:xfrm>
            <a:custGeom>
              <a:avLst/>
              <a:gdLst/>
              <a:ahLst/>
              <a:cxnLst/>
              <a:rect l="l" t="t" r="r" b="b"/>
              <a:pathLst>
                <a:path w="2773" h="22969" extrusionOk="0">
                  <a:moveTo>
                    <a:pt x="712" y="0"/>
                  </a:moveTo>
                  <a:lnTo>
                    <a:pt x="0" y="22969"/>
                  </a:lnTo>
                  <a:lnTo>
                    <a:pt x="2140" y="22969"/>
                  </a:lnTo>
                  <a:lnTo>
                    <a:pt x="2773" y="42"/>
                  </a:lnTo>
                  <a:lnTo>
                    <a:pt x="888"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9"/>
            <p:cNvSpPr/>
            <p:nvPr/>
          </p:nvSpPr>
          <p:spPr>
            <a:xfrm>
              <a:off x="762892" y="4668280"/>
              <a:ext cx="322376" cy="7543"/>
            </a:xfrm>
            <a:custGeom>
              <a:avLst/>
              <a:gdLst/>
              <a:ahLst/>
              <a:cxnLst/>
              <a:rect l="l" t="t" r="r" b="b"/>
              <a:pathLst>
                <a:path w="11497" h="269" extrusionOk="0">
                  <a:moveTo>
                    <a:pt x="0" y="0"/>
                  </a:moveTo>
                  <a:lnTo>
                    <a:pt x="0" y="268"/>
                  </a:lnTo>
                  <a:lnTo>
                    <a:pt x="11473" y="268"/>
                  </a:lnTo>
                  <a:lnTo>
                    <a:pt x="11496" y="19"/>
                  </a:lnTo>
                  <a:lnTo>
                    <a:pt x="0"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9"/>
            <p:cNvSpPr/>
            <p:nvPr/>
          </p:nvSpPr>
          <p:spPr>
            <a:xfrm>
              <a:off x="776884" y="4675795"/>
              <a:ext cx="14132" cy="19460"/>
            </a:xfrm>
            <a:custGeom>
              <a:avLst/>
              <a:gdLst/>
              <a:ahLst/>
              <a:cxnLst/>
              <a:rect l="l" t="t" r="r" b="b"/>
              <a:pathLst>
                <a:path w="504" h="694" extrusionOk="0">
                  <a:moveTo>
                    <a:pt x="0" y="0"/>
                  </a:moveTo>
                  <a:lnTo>
                    <a:pt x="0" y="693"/>
                  </a:lnTo>
                  <a:lnTo>
                    <a:pt x="347" y="693"/>
                  </a:lnTo>
                  <a:lnTo>
                    <a:pt x="50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9"/>
            <p:cNvSpPr/>
            <p:nvPr/>
          </p:nvSpPr>
          <p:spPr>
            <a:xfrm>
              <a:off x="1057115" y="4675795"/>
              <a:ext cx="14020" cy="19460"/>
            </a:xfrm>
            <a:custGeom>
              <a:avLst/>
              <a:gdLst/>
              <a:ahLst/>
              <a:cxnLst/>
              <a:rect l="l" t="t" r="r" b="b"/>
              <a:pathLst>
                <a:path w="500" h="694" extrusionOk="0">
                  <a:moveTo>
                    <a:pt x="1" y="0"/>
                  </a:moveTo>
                  <a:lnTo>
                    <a:pt x="153" y="693"/>
                  </a:lnTo>
                  <a:lnTo>
                    <a:pt x="481" y="693"/>
                  </a:lnTo>
                  <a:lnTo>
                    <a:pt x="50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9"/>
            <p:cNvSpPr/>
            <p:nvPr/>
          </p:nvSpPr>
          <p:spPr>
            <a:xfrm>
              <a:off x="744497" y="4134371"/>
              <a:ext cx="358519" cy="54033"/>
            </a:xfrm>
            <a:custGeom>
              <a:avLst/>
              <a:gdLst/>
              <a:ahLst/>
              <a:cxnLst/>
              <a:rect l="l" t="t" r="r" b="b"/>
              <a:pathLst>
                <a:path w="12786" h="1927" extrusionOk="0">
                  <a:moveTo>
                    <a:pt x="0" y="0"/>
                  </a:moveTo>
                  <a:lnTo>
                    <a:pt x="42" y="1562"/>
                  </a:lnTo>
                  <a:lnTo>
                    <a:pt x="12748" y="1927"/>
                  </a:lnTo>
                  <a:lnTo>
                    <a:pt x="12785" y="194"/>
                  </a:ln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9"/>
            <p:cNvSpPr/>
            <p:nvPr/>
          </p:nvSpPr>
          <p:spPr>
            <a:xfrm>
              <a:off x="747722" y="4264448"/>
              <a:ext cx="351537" cy="43294"/>
            </a:xfrm>
            <a:custGeom>
              <a:avLst/>
              <a:gdLst/>
              <a:ahLst/>
              <a:cxnLst/>
              <a:rect l="l" t="t" r="r" b="b"/>
              <a:pathLst>
                <a:path w="12537" h="1544" extrusionOk="0">
                  <a:moveTo>
                    <a:pt x="1" y="0"/>
                  </a:moveTo>
                  <a:lnTo>
                    <a:pt x="42" y="1118"/>
                  </a:lnTo>
                  <a:lnTo>
                    <a:pt x="12499" y="1543"/>
                  </a:lnTo>
                  <a:lnTo>
                    <a:pt x="12536" y="157"/>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9"/>
            <p:cNvSpPr/>
            <p:nvPr/>
          </p:nvSpPr>
          <p:spPr>
            <a:xfrm>
              <a:off x="751620" y="4389198"/>
              <a:ext cx="344387" cy="34489"/>
            </a:xfrm>
            <a:custGeom>
              <a:avLst/>
              <a:gdLst/>
              <a:ahLst/>
              <a:cxnLst/>
              <a:rect l="l" t="t" r="r" b="b"/>
              <a:pathLst>
                <a:path w="12282" h="1230" extrusionOk="0">
                  <a:moveTo>
                    <a:pt x="0" y="1"/>
                  </a:moveTo>
                  <a:lnTo>
                    <a:pt x="19" y="791"/>
                  </a:lnTo>
                  <a:lnTo>
                    <a:pt x="12263" y="1230"/>
                  </a:lnTo>
                  <a:lnTo>
                    <a:pt x="12282" y="116"/>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9"/>
            <p:cNvSpPr/>
            <p:nvPr/>
          </p:nvSpPr>
          <p:spPr>
            <a:xfrm>
              <a:off x="754844" y="4509574"/>
              <a:ext cx="337938" cy="41079"/>
            </a:xfrm>
            <a:custGeom>
              <a:avLst/>
              <a:gdLst/>
              <a:ahLst/>
              <a:cxnLst/>
              <a:rect l="l" t="t" r="r" b="b"/>
              <a:pathLst>
                <a:path w="12052" h="1465" extrusionOk="0">
                  <a:moveTo>
                    <a:pt x="1" y="0"/>
                  </a:moveTo>
                  <a:lnTo>
                    <a:pt x="1" y="924"/>
                  </a:lnTo>
                  <a:lnTo>
                    <a:pt x="12014" y="1465"/>
                  </a:lnTo>
                  <a:lnTo>
                    <a:pt x="12051" y="56"/>
                  </a:lnTo>
                  <a:lnTo>
                    <a:pt x="1"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9"/>
            <p:cNvSpPr/>
            <p:nvPr/>
          </p:nvSpPr>
          <p:spPr>
            <a:xfrm>
              <a:off x="758097" y="4625127"/>
              <a:ext cx="331433" cy="20497"/>
            </a:xfrm>
            <a:custGeom>
              <a:avLst/>
              <a:gdLst/>
              <a:ahLst/>
              <a:cxnLst/>
              <a:rect l="l" t="t" r="r" b="b"/>
              <a:pathLst>
                <a:path w="11820" h="731" extrusionOk="0">
                  <a:moveTo>
                    <a:pt x="0" y="1"/>
                  </a:moveTo>
                  <a:lnTo>
                    <a:pt x="0" y="440"/>
                  </a:lnTo>
                  <a:lnTo>
                    <a:pt x="11801" y="731"/>
                  </a:lnTo>
                  <a:lnTo>
                    <a:pt x="11820" y="19"/>
                  </a:lnTo>
                  <a:lnTo>
                    <a:pt x="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9"/>
            <p:cNvSpPr/>
            <p:nvPr/>
          </p:nvSpPr>
          <p:spPr>
            <a:xfrm>
              <a:off x="852031" y="4021005"/>
              <a:ext cx="76605" cy="647808"/>
            </a:xfrm>
            <a:custGeom>
              <a:avLst/>
              <a:gdLst/>
              <a:ahLst/>
              <a:cxnLst/>
              <a:rect l="l" t="t" r="r" b="b"/>
              <a:pathLst>
                <a:path w="2732" h="23103" extrusionOk="0">
                  <a:moveTo>
                    <a:pt x="324" y="0"/>
                  </a:moveTo>
                  <a:lnTo>
                    <a:pt x="93" y="15807"/>
                  </a:lnTo>
                  <a:lnTo>
                    <a:pt x="93" y="15923"/>
                  </a:lnTo>
                  <a:lnTo>
                    <a:pt x="0" y="23084"/>
                  </a:lnTo>
                  <a:lnTo>
                    <a:pt x="134" y="23084"/>
                  </a:lnTo>
                  <a:lnTo>
                    <a:pt x="231" y="15959"/>
                  </a:lnTo>
                  <a:lnTo>
                    <a:pt x="2560" y="16075"/>
                  </a:lnTo>
                  <a:lnTo>
                    <a:pt x="2560" y="23103"/>
                  </a:lnTo>
                  <a:lnTo>
                    <a:pt x="2657" y="23103"/>
                  </a:lnTo>
                  <a:lnTo>
                    <a:pt x="2676" y="16075"/>
                  </a:lnTo>
                  <a:lnTo>
                    <a:pt x="2676" y="15959"/>
                  </a:lnTo>
                  <a:lnTo>
                    <a:pt x="2731" y="60"/>
                  </a:lnTo>
                  <a:lnTo>
                    <a:pt x="2560" y="37"/>
                  </a:lnTo>
                  <a:lnTo>
                    <a:pt x="2560" y="15941"/>
                  </a:lnTo>
                  <a:lnTo>
                    <a:pt x="250" y="15825"/>
                  </a:lnTo>
                  <a:lnTo>
                    <a:pt x="462"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9"/>
            <p:cNvSpPr/>
            <p:nvPr/>
          </p:nvSpPr>
          <p:spPr>
            <a:xfrm>
              <a:off x="746180" y="4019968"/>
              <a:ext cx="62081" cy="648341"/>
            </a:xfrm>
            <a:custGeom>
              <a:avLst/>
              <a:gdLst/>
              <a:ahLst/>
              <a:cxnLst/>
              <a:rect l="l" t="t" r="r" b="b"/>
              <a:pathLst>
                <a:path w="2214" h="23122" extrusionOk="0">
                  <a:moveTo>
                    <a:pt x="2080" y="0"/>
                  </a:moveTo>
                  <a:lnTo>
                    <a:pt x="2098" y="6681"/>
                  </a:lnTo>
                  <a:lnTo>
                    <a:pt x="0" y="6681"/>
                  </a:lnTo>
                  <a:lnTo>
                    <a:pt x="19" y="6889"/>
                  </a:lnTo>
                  <a:lnTo>
                    <a:pt x="2098" y="6815"/>
                  </a:lnTo>
                  <a:lnTo>
                    <a:pt x="2135" y="23121"/>
                  </a:lnTo>
                  <a:lnTo>
                    <a:pt x="2158" y="23121"/>
                  </a:lnTo>
                  <a:lnTo>
                    <a:pt x="2214"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9"/>
            <p:cNvSpPr/>
            <p:nvPr/>
          </p:nvSpPr>
          <p:spPr>
            <a:xfrm>
              <a:off x="986903" y="4023725"/>
              <a:ext cx="66483" cy="645088"/>
            </a:xfrm>
            <a:custGeom>
              <a:avLst/>
              <a:gdLst/>
              <a:ahLst/>
              <a:cxnLst/>
              <a:rect l="l" t="t" r="r" b="b"/>
              <a:pathLst>
                <a:path w="2371" h="23006" extrusionOk="0">
                  <a:moveTo>
                    <a:pt x="134" y="6700"/>
                  </a:moveTo>
                  <a:lnTo>
                    <a:pt x="1983" y="6834"/>
                  </a:lnTo>
                  <a:lnTo>
                    <a:pt x="1599" y="19388"/>
                  </a:lnTo>
                  <a:lnTo>
                    <a:pt x="97" y="19328"/>
                  </a:lnTo>
                  <a:lnTo>
                    <a:pt x="134" y="6700"/>
                  </a:lnTo>
                  <a:close/>
                  <a:moveTo>
                    <a:pt x="0" y="0"/>
                  </a:moveTo>
                  <a:lnTo>
                    <a:pt x="0" y="22987"/>
                  </a:lnTo>
                  <a:lnTo>
                    <a:pt x="79" y="22987"/>
                  </a:lnTo>
                  <a:lnTo>
                    <a:pt x="97" y="19443"/>
                  </a:lnTo>
                  <a:lnTo>
                    <a:pt x="1599" y="19559"/>
                  </a:lnTo>
                  <a:lnTo>
                    <a:pt x="1483" y="23006"/>
                  </a:lnTo>
                  <a:lnTo>
                    <a:pt x="1562" y="23006"/>
                  </a:lnTo>
                  <a:lnTo>
                    <a:pt x="2371" y="37"/>
                  </a:lnTo>
                  <a:lnTo>
                    <a:pt x="2195" y="37"/>
                  </a:lnTo>
                  <a:lnTo>
                    <a:pt x="2006" y="6584"/>
                  </a:lnTo>
                  <a:lnTo>
                    <a:pt x="134" y="6547"/>
                  </a:lnTo>
                  <a:lnTo>
                    <a:pt x="17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9"/>
            <p:cNvSpPr/>
            <p:nvPr/>
          </p:nvSpPr>
          <p:spPr>
            <a:xfrm>
              <a:off x="743965" y="4120351"/>
              <a:ext cx="359557" cy="19488"/>
            </a:xfrm>
            <a:custGeom>
              <a:avLst/>
              <a:gdLst/>
              <a:ahLst/>
              <a:cxnLst/>
              <a:rect l="l" t="t" r="r" b="b"/>
              <a:pathLst>
                <a:path w="12823" h="695" extrusionOk="0">
                  <a:moveTo>
                    <a:pt x="1" y="1"/>
                  </a:moveTo>
                  <a:lnTo>
                    <a:pt x="19" y="500"/>
                  </a:lnTo>
                  <a:lnTo>
                    <a:pt x="12804" y="694"/>
                  </a:lnTo>
                  <a:lnTo>
                    <a:pt x="12823" y="214"/>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9"/>
            <p:cNvSpPr/>
            <p:nvPr/>
          </p:nvSpPr>
          <p:spPr>
            <a:xfrm>
              <a:off x="747722" y="4250961"/>
              <a:ext cx="352042" cy="17918"/>
            </a:xfrm>
            <a:custGeom>
              <a:avLst/>
              <a:gdLst/>
              <a:ahLst/>
              <a:cxnLst/>
              <a:rect l="l" t="t" r="r" b="b"/>
              <a:pathLst>
                <a:path w="12555" h="639" extrusionOk="0">
                  <a:moveTo>
                    <a:pt x="1" y="1"/>
                  </a:moveTo>
                  <a:lnTo>
                    <a:pt x="1" y="481"/>
                  </a:lnTo>
                  <a:lnTo>
                    <a:pt x="12536" y="638"/>
                  </a:lnTo>
                  <a:lnTo>
                    <a:pt x="12555" y="153"/>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9"/>
            <p:cNvSpPr/>
            <p:nvPr/>
          </p:nvSpPr>
          <p:spPr>
            <a:xfrm>
              <a:off x="750975" y="4376777"/>
              <a:ext cx="345565" cy="15702"/>
            </a:xfrm>
            <a:custGeom>
              <a:avLst/>
              <a:gdLst/>
              <a:ahLst/>
              <a:cxnLst/>
              <a:rect l="l" t="t" r="r" b="b"/>
              <a:pathLst>
                <a:path w="12324" h="560" extrusionOk="0">
                  <a:moveTo>
                    <a:pt x="0" y="0"/>
                  </a:moveTo>
                  <a:lnTo>
                    <a:pt x="23" y="444"/>
                  </a:lnTo>
                  <a:lnTo>
                    <a:pt x="12305" y="559"/>
                  </a:lnTo>
                  <a:lnTo>
                    <a:pt x="12323" y="97"/>
                  </a:lnTo>
                  <a:lnTo>
                    <a:pt x="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9"/>
            <p:cNvSpPr/>
            <p:nvPr/>
          </p:nvSpPr>
          <p:spPr>
            <a:xfrm>
              <a:off x="754199" y="4497124"/>
              <a:ext cx="339088" cy="14020"/>
            </a:xfrm>
            <a:custGeom>
              <a:avLst/>
              <a:gdLst/>
              <a:ahLst/>
              <a:cxnLst/>
              <a:rect l="l" t="t" r="r" b="b"/>
              <a:pathLst>
                <a:path w="12093" h="500" extrusionOk="0">
                  <a:moveTo>
                    <a:pt x="1" y="1"/>
                  </a:moveTo>
                  <a:lnTo>
                    <a:pt x="24" y="444"/>
                  </a:lnTo>
                  <a:lnTo>
                    <a:pt x="12074" y="500"/>
                  </a:lnTo>
                  <a:lnTo>
                    <a:pt x="12093" y="79"/>
                  </a:lnTo>
                  <a:lnTo>
                    <a:pt x="1"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9"/>
            <p:cNvSpPr/>
            <p:nvPr/>
          </p:nvSpPr>
          <p:spPr>
            <a:xfrm>
              <a:off x="743965" y="4120351"/>
              <a:ext cx="359557" cy="12478"/>
            </a:xfrm>
            <a:custGeom>
              <a:avLst/>
              <a:gdLst/>
              <a:ahLst/>
              <a:cxnLst/>
              <a:rect l="l" t="t" r="r" b="b"/>
              <a:pathLst>
                <a:path w="12823" h="445" extrusionOk="0">
                  <a:moveTo>
                    <a:pt x="1" y="1"/>
                  </a:moveTo>
                  <a:lnTo>
                    <a:pt x="1" y="56"/>
                  </a:lnTo>
                  <a:lnTo>
                    <a:pt x="12804" y="445"/>
                  </a:lnTo>
                  <a:lnTo>
                    <a:pt x="12823" y="214"/>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9"/>
            <p:cNvSpPr/>
            <p:nvPr/>
          </p:nvSpPr>
          <p:spPr>
            <a:xfrm>
              <a:off x="747722" y="4250961"/>
              <a:ext cx="352042" cy="12478"/>
            </a:xfrm>
            <a:custGeom>
              <a:avLst/>
              <a:gdLst/>
              <a:ahLst/>
              <a:cxnLst/>
              <a:rect l="l" t="t" r="r" b="b"/>
              <a:pathLst>
                <a:path w="12555" h="445" extrusionOk="0">
                  <a:moveTo>
                    <a:pt x="1" y="1"/>
                  </a:moveTo>
                  <a:lnTo>
                    <a:pt x="1" y="79"/>
                  </a:lnTo>
                  <a:lnTo>
                    <a:pt x="12555" y="444"/>
                  </a:lnTo>
                  <a:lnTo>
                    <a:pt x="12555" y="153"/>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9"/>
            <p:cNvSpPr/>
            <p:nvPr/>
          </p:nvSpPr>
          <p:spPr>
            <a:xfrm>
              <a:off x="750975" y="4376777"/>
              <a:ext cx="345565" cy="10263"/>
            </a:xfrm>
            <a:custGeom>
              <a:avLst/>
              <a:gdLst/>
              <a:ahLst/>
              <a:cxnLst/>
              <a:rect l="l" t="t" r="r" b="b"/>
              <a:pathLst>
                <a:path w="12324" h="366" extrusionOk="0">
                  <a:moveTo>
                    <a:pt x="0" y="0"/>
                  </a:moveTo>
                  <a:lnTo>
                    <a:pt x="0" y="116"/>
                  </a:lnTo>
                  <a:lnTo>
                    <a:pt x="12323" y="365"/>
                  </a:lnTo>
                  <a:lnTo>
                    <a:pt x="12323" y="97"/>
                  </a:lnTo>
                  <a:lnTo>
                    <a:pt x="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9"/>
            <p:cNvSpPr/>
            <p:nvPr/>
          </p:nvSpPr>
          <p:spPr>
            <a:xfrm>
              <a:off x="754199" y="4497124"/>
              <a:ext cx="339088" cy="5468"/>
            </a:xfrm>
            <a:custGeom>
              <a:avLst/>
              <a:gdLst/>
              <a:ahLst/>
              <a:cxnLst/>
              <a:rect l="l" t="t" r="r" b="b"/>
              <a:pathLst>
                <a:path w="12093" h="195" extrusionOk="0">
                  <a:moveTo>
                    <a:pt x="1" y="1"/>
                  </a:moveTo>
                  <a:lnTo>
                    <a:pt x="24" y="195"/>
                  </a:lnTo>
                  <a:lnTo>
                    <a:pt x="12093" y="176"/>
                  </a:lnTo>
                  <a:lnTo>
                    <a:pt x="12093" y="79"/>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9"/>
            <p:cNvSpPr/>
            <p:nvPr/>
          </p:nvSpPr>
          <p:spPr>
            <a:xfrm>
              <a:off x="757452" y="4613210"/>
              <a:ext cx="332610" cy="12478"/>
            </a:xfrm>
            <a:custGeom>
              <a:avLst/>
              <a:gdLst/>
              <a:ahLst/>
              <a:cxnLst/>
              <a:rect l="l" t="t" r="r" b="b"/>
              <a:pathLst>
                <a:path w="11862" h="445" extrusionOk="0">
                  <a:moveTo>
                    <a:pt x="0" y="1"/>
                  </a:moveTo>
                  <a:lnTo>
                    <a:pt x="23" y="426"/>
                  </a:lnTo>
                  <a:lnTo>
                    <a:pt x="11843" y="444"/>
                  </a:lnTo>
                  <a:lnTo>
                    <a:pt x="11861" y="38"/>
                  </a:lnTo>
                  <a:lnTo>
                    <a:pt x="0"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9"/>
            <p:cNvSpPr/>
            <p:nvPr/>
          </p:nvSpPr>
          <p:spPr>
            <a:xfrm>
              <a:off x="757452" y="4613210"/>
              <a:ext cx="332610" cy="4318"/>
            </a:xfrm>
            <a:custGeom>
              <a:avLst/>
              <a:gdLst/>
              <a:ahLst/>
              <a:cxnLst/>
              <a:rect l="l" t="t" r="r" b="b"/>
              <a:pathLst>
                <a:path w="11862" h="154" extrusionOk="0">
                  <a:moveTo>
                    <a:pt x="0" y="1"/>
                  </a:moveTo>
                  <a:lnTo>
                    <a:pt x="0" y="79"/>
                  </a:lnTo>
                  <a:lnTo>
                    <a:pt x="11861" y="153"/>
                  </a:lnTo>
                  <a:lnTo>
                    <a:pt x="11861" y="38"/>
                  </a:lnTo>
                  <a:lnTo>
                    <a:pt x="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9"/>
            <p:cNvSpPr/>
            <p:nvPr/>
          </p:nvSpPr>
          <p:spPr>
            <a:xfrm>
              <a:off x="769874" y="4409163"/>
              <a:ext cx="76745" cy="88522"/>
            </a:xfrm>
            <a:custGeom>
              <a:avLst/>
              <a:gdLst/>
              <a:ahLst/>
              <a:cxnLst/>
              <a:rect l="l" t="t" r="r" b="b"/>
              <a:pathLst>
                <a:path w="2737" h="3157" extrusionOk="0">
                  <a:moveTo>
                    <a:pt x="135" y="0"/>
                  </a:moveTo>
                  <a:cubicBezTo>
                    <a:pt x="135" y="0"/>
                    <a:pt x="1" y="310"/>
                    <a:pt x="1" y="499"/>
                  </a:cubicBezTo>
                  <a:lnTo>
                    <a:pt x="1" y="2944"/>
                  </a:lnTo>
                  <a:cubicBezTo>
                    <a:pt x="1" y="3082"/>
                    <a:pt x="116" y="3156"/>
                    <a:pt x="116" y="3156"/>
                  </a:cubicBezTo>
                  <a:lnTo>
                    <a:pt x="2639" y="3156"/>
                  </a:lnTo>
                  <a:cubicBezTo>
                    <a:pt x="2639" y="3156"/>
                    <a:pt x="2736" y="3082"/>
                    <a:pt x="2736" y="2944"/>
                  </a:cubicBezTo>
                  <a:lnTo>
                    <a:pt x="2736" y="499"/>
                  </a:lnTo>
                  <a:cubicBezTo>
                    <a:pt x="2736" y="402"/>
                    <a:pt x="2699" y="250"/>
                    <a:pt x="2676" y="153"/>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9"/>
            <p:cNvSpPr/>
            <p:nvPr/>
          </p:nvSpPr>
          <p:spPr>
            <a:xfrm>
              <a:off x="772594" y="4411883"/>
              <a:ext cx="71810" cy="83083"/>
            </a:xfrm>
            <a:custGeom>
              <a:avLst/>
              <a:gdLst/>
              <a:ahLst/>
              <a:cxnLst/>
              <a:rect l="l" t="t" r="r" b="b"/>
              <a:pathLst>
                <a:path w="2561" h="2963" extrusionOk="0">
                  <a:moveTo>
                    <a:pt x="98" y="0"/>
                  </a:moveTo>
                  <a:cubicBezTo>
                    <a:pt x="61" y="97"/>
                    <a:pt x="1" y="287"/>
                    <a:pt x="1" y="402"/>
                  </a:cubicBezTo>
                  <a:lnTo>
                    <a:pt x="1" y="2847"/>
                  </a:lnTo>
                  <a:cubicBezTo>
                    <a:pt x="1" y="2907"/>
                    <a:pt x="19" y="2944"/>
                    <a:pt x="38" y="2962"/>
                  </a:cubicBezTo>
                  <a:lnTo>
                    <a:pt x="2505" y="2962"/>
                  </a:lnTo>
                  <a:cubicBezTo>
                    <a:pt x="2524" y="2944"/>
                    <a:pt x="2561" y="2907"/>
                    <a:pt x="2561" y="2847"/>
                  </a:cubicBezTo>
                  <a:lnTo>
                    <a:pt x="2561" y="402"/>
                  </a:lnTo>
                  <a:cubicBezTo>
                    <a:pt x="2561" y="287"/>
                    <a:pt x="2487"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9"/>
            <p:cNvSpPr/>
            <p:nvPr/>
          </p:nvSpPr>
          <p:spPr>
            <a:xfrm>
              <a:off x="771051" y="4401648"/>
              <a:ext cx="74530" cy="7543"/>
            </a:xfrm>
            <a:custGeom>
              <a:avLst/>
              <a:gdLst/>
              <a:ahLst/>
              <a:cxnLst/>
              <a:rect l="l" t="t" r="r" b="b"/>
              <a:pathLst>
                <a:path w="2658" h="269" extrusionOk="0">
                  <a:moveTo>
                    <a:pt x="56" y="0"/>
                  </a:moveTo>
                  <a:cubicBezTo>
                    <a:pt x="19" y="0"/>
                    <a:pt x="0" y="19"/>
                    <a:pt x="0" y="37"/>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9"/>
            <p:cNvSpPr/>
            <p:nvPr/>
          </p:nvSpPr>
          <p:spPr>
            <a:xfrm>
              <a:off x="775313" y="4439867"/>
              <a:ext cx="43182" cy="29162"/>
            </a:xfrm>
            <a:custGeom>
              <a:avLst/>
              <a:gdLst/>
              <a:ahLst/>
              <a:cxnLst/>
              <a:rect l="l" t="t" r="r" b="b"/>
              <a:pathLst>
                <a:path w="1540" h="1040" extrusionOk="0">
                  <a:moveTo>
                    <a:pt x="1406" y="0"/>
                  </a:moveTo>
                  <a:lnTo>
                    <a:pt x="1" y="231"/>
                  </a:lnTo>
                  <a:lnTo>
                    <a:pt x="135" y="1040"/>
                  </a:lnTo>
                  <a:lnTo>
                    <a:pt x="1540" y="832"/>
                  </a:lnTo>
                  <a:lnTo>
                    <a:pt x="1406"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9"/>
            <p:cNvSpPr/>
            <p:nvPr/>
          </p:nvSpPr>
          <p:spPr>
            <a:xfrm>
              <a:off x="771051" y="4401648"/>
              <a:ext cx="7543" cy="7543"/>
            </a:xfrm>
            <a:custGeom>
              <a:avLst/>
              <a:gdLst/>
              <a:ahLst/>
              <a:cxnLst/>
              <a:rect l="l" t="t" r="r" b="b"/>
              <a:pathLst>
                <a:path w="269" h="269" extrusionOk="0">
                  <a:moveTo>
                    <a:pt x="56" y="0"/>
                  </a:moveTo>
                  <a:cubicBezTo>
                    <a:pt x="19" y="0"/>
                    <a:pt x="0" y="19"/>
                    <a:pt x="0" y="37"/>
                  </a:cubicBezTo>
                  <a:lnTo>
                    <a:pt x="0" y="231"/>
                  </a:lnTo>
                  <a:cubicBezTo>
                    <a:pt x="0" y="250"/>
                    <a:pt x="19" y="268"/>
                    <a:pt x="56" y="268"/>
                  </a:cubicBezTo>
                  <a:lnTo>
                    <a:pt x="268" y="268"/>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9"/>
            <p:cNvSpPr/>
            <p:nvPr/>
          </p:nvSpPr>
          <p:spPr>
            <a:xfrm>
              <a:off x="771051" y="4401648"/>
              <a:ext cx="74530" cy="7543"/>
            </a:xfrm>
            <a:custGeom>
              <a:avLst/>
              <a:gdLst/>
              <a:ahLst/>
              <a:cxnLst/>
              <a:rect l="l" t="t" r="r" b="b"/>
              <a:pathLst>
                <a:path w="2658" h="269" extrusionOk="0">
                  <a:moveTo>
                    <a:pt x="2500" y="0"/>
                  </a:moveTo>
                  <a:lnTo>
                    <a:pt x="2172" y="171"/>
                  </a:lnTo>
                  <a:cubicBezTo>
                    <a:pt x="2172" y="171"/>
                    <a:pt x="287" y="208"/>
                    <a:pt x="0" y="208"/>
                  </a:cubicBezTo>
                  <a:lnTo>
                    <a:pt x="0" y="231"/>
                  </a:lnTo>
                  <a:cubicBezTo>
                    <a:pt x="0" y="250"/>
                    <a:pt x="19" y="268"/>
                    <a:pt x="56" y="268"/>
                  </a:cubicBezTo>
                  <a:lnTo>
                    <a:pt x="2616" y="268"/>
                  </a:lnTo>
                  <a:cubicBezTo>
                    <a:pt x="2634" y="268"/>
                    <a:pt x="2657" y="250"/>
                    <a:pt x="2657" y="231"/>
                  </a:cubicBezTo>
                  <a:lnTo>
                    <a:pt x="2657" y="37"/>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9"/>
            <p:cNvSpPr/>
            <p:nvPr/>
          </p:nvSpPr>
          <p:spPr>
            <a:xfrm>
              <a:off x="807728" y="4401648"/>
              <a:ext cx="11300" cy="7543"/>
            </a:xfrm>
            <a:custGeom>
              <a:avLst/>
              <a:gdLst/>
              <a:ahLst/>
              <a:cxnLst/>
              <a:rect l="l" t="t" r="r" b="b"/>
              <a:pathLst>
                <a:path w="403" h="269" extrusionOk="0">
                  <a:moveTo>
                    <a:pt x="97" y="0"/>
                  </a:moveTo>
                  <a:lnTo>
                    <a:pt x="0" y="268"/>
                  </a:lnTo>
                  <a:lnTo>
                    <a:pt x="310" y="268"/>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9"/>
            <p:cNvSpPr/>
            <p:nvPr/>
          </p:nvSpPr>
          <p:spPr>
            <a:xfrm>
              <a:off x="888174" y="4409163"/>
              <a:ext cx="76605" cy="88522"/>
            </a:xfrm>
            <a:custGeom>
              <a:avLst/>
              <a:gdLst/>
              <a:ahLst/>
              <a:cxnLst/>
              <a:rect l="l" t="t" r="r" b="b"/>
              <a:pathLst>
                <a:path w="2732" h="3157" extrusionOk="0">
                  <a:moveTo>
                    <a:pt x="116" y="0"/>
                  </a:moveTo>
                  <a:cubicBezTo>
                    <a:pt x="116" y="0"/>
                    <a:pt x="0" y="310"/>
                    <a:pt x="0" y="499"/>
                  </a:cubicBezTo>
                  <a:lnTo>
                    <a:pt x="0" y="2944"/>
                  </a:lnTo>
                  <a:cubicBezTo>
                    <a:pt x="0" y="3082"/>
                    <a:pt x="97" y="3156"/>
                    <a:pt x="97" y="3156"/>
                  </a:cubicBezTo>
                  <a:lnTo>
                    <a:pt x="2616" y="3156"/>
                  </a:lnTo>
                  <a:cubicBezTo>
                    <a:pt x="2616" y="3156"/>
                    <a:pt x="2731" y="3082"/>
                    <a:pt x="2731" y="2944"/>
                  </a:cubicBezTo>
                  <a:lnTo>
                    <a:pt x="2731" y="499"/>
                  </a:lnTo>
                  <a:cubicBezTo>
                    <a:pt x="2731" y="402"/>
                    <a:pt x="2694" y="250"/>
                    <a:pt x="2657" y="153"/>
                  </a:cubicBezTo>
                  <a:cubicBezTo>
                    <a:pt x="2639" y="56"/>
                    <a:pt x="2597" y="0"/>
                    <a:pt x="2597"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9"/>
            <p:cNvSpPr/>
            <p:nvPr/>
          </p:nvSpPr>
          <p:spPr>
            <a:xfrm>
              <a:off x="890894" y="4411883"/>
              <a:ext cx="71278" cy="83083"/>
            </a:xfrm>
            <a:custGeom>
              <a:avLst/>
              <a:gdLst/>
              <a:ahLst/>
              <a:cxnLst/>
              <a:rect l="l" t="t" r="r" b="b"/>
              <a:pathLst>
                <a:path w="2542" h="2963" extrusionOk="0">
                  <a:moveTo>
                    <a:pt x="93" y="0"/>
                  </a:moveTo>
                  <a:cubicBezTo>
                    <a:pt x="56" y="97"/>
                    <a:pt x="0" y="287"/>
                    <a:pt x="0" y="402"/>
                  </a:cubicBezTo>
                  <a:lnTo>
                    <a:pt x="0" y="2847"/>
                  </a:lnTo>
                  <a:cubicBezTo>
                    <a:pt x="0" y="2907"/>
                    <a:pt x="19" y="2944"/>
                    <a:pt x="37" y="2962"/>
                  </a:cubicBezTo>
                  <a:lnTo>
                    <a:pt x="2500" y="2962"/>
                  </a:lnTo>
                  <a:cubicBezTo>
                    <a:pt x="2519" y="2944"/>
                    <a:pt x="2542" y="2907"/>
                    <a:pt x="2542" y="2847"/>
                  </a:cubicBezTo>
                  <a:lnTo>
                    <a:pt x="2542" y="402"/>
                  </a:lnTo>
                  <a:cubicBezTo>
                    <a:pt x="2542" y="287"/>
                    <a:pt x="2482" y="97"/>
                    <a:pt x="2445"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9"/>
            <p:cNvSpPr/>
            <p:nvPr/>
          </p:nvSpPr>
          <p:spPr>
            <a:xfrm>
              <a:off x="889212" y="4401648"/>
              <a:ext cx="74530" cy="7543"/>
            </a:xfrm>
            <a:custGeom>
              <a:avLst/>
              <a:gdLst/>
              <a:ahLst/>
              <a:cxnLst/>
              <a:rect l="l" t="t" r="r" b="b"/>
              <a:pathLst>
                <a:path w="2658" h="269" extrusionOk="0">
                  <a:moveTo>
                    <a:pt x="37" y="0"/>
                  </a:moveTo>
                  <a:cubicBezTo>
                    <a:pt x="19" y="0"/>
                    <a:pt x="0" y="19"/>
                    <a:pt x="0" y="37"/>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9"/>
            <p:cNvSpPr/>
            <p:nvPr/>
          </p:nvSpPr>
          <p:spPr>
            <a:xfrm>
              <a:off x="908644" y="4436614"/>
              <a:ext cx="45369" cy="35667"/>
            </a:xfrm>
            <a:custGeom>
              <a:avLst/>
              <a:gdLst/>
              <a:ahLst/>
              <a:cxnLst/>
              <a:rect l="l" t="t" r="r" b="b"/>
              <a:pathLst>
                <a:path w="1618" h="1272" extrusionOk="0">
                  <a:moveTo>
                    <a:pt x="292" y="1"/>
                  </a:moveTo>
                  <a:lnTo>
                    <a:pt x="0" y="772"/>
                  </a:lnTo>
                  <a:lnTo>
                    <a:pt x="1331" y="1271"/>
                  </a:lnTo>
                  <a:lnTo>
                    <a:pt x="1618" y="504"/>
                  </a:lnTo>
                  <a:lnTo>
                    <a:pt x="292"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9"/>
            <p:cNvSpPr/>
            <p:nvPr/>
          </p:nvSpPr>
          <p:spPr>
            <a:xfrm>
              <a:off x="889212" y="4401648"/>
              <a:ext cx="7543" cy="7543"/>
            </a:xfrm>
            <a:custGeom>
              <a:avLst/>
              <a:gdLst/>
              <a:ahLst/>
              <a:cxnLst/>
              <a:rect l="l" t="t" r="r" b="b"/>
              <a:pathLst>
                <a:path w="269" h="269" extrusionOk="0">
                  <a:moveTo>
                    <a:pt x="37" y="0"/>
                  </a:moveTo>
                  <a:cubicBezTo>
                    <a:pt x="19" y="0"/>
                    <a:pt x="0" y="19"/>
                    <a:pt x="0" y="37"/>
                  </a:cubicBezTo>
                  <a:lnTo>
                    <a:pt x="0" y="231"/>
                  </a:lnTo>
                  <a:cubicBezTo>
                    <a:pt x="0" y="250"/>
                    <a:pt x="19" y="268"/>
                    <a:pt x="37" y="268"/>
                  </a:cubicBezTo>
                  <a:lnTo>
                    <a:pt x="250" y="268"/>
                  </a:lnTo>
                  <a:cubicBezTo>
                    <a:pt x="268" y="190"/>
                    <a:pt x="268" y="74"/>
                    <a:pt x="268"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9"/>
            <p:cNvSpPr/>
            <p:nvPr/>
          </p:nvSpPr>
          <p:spPr>
            <a:xfrm>
              <a:off x="889212" y="4401648"/>
              <a:ext cx="74530" cy="7543"/>
            </a:xfrm>
            <a:custGeom>
              <a:avLst/>
              <a:gdLst/>
              <a:ahLst/>
              <a:cxnLst/>
              <a:rect l="l" t="t" r="r" b="b"/>
              <a:pathLst>
                <a:path w="2658" h="269" extrusionOk="0">
                  <a:moveTo>
                    <a:pt x="2486" y="0"/>
                  </a:moveTo>
                  <a:lnTo>
                    <a:pt x="2177" y="171"/>
                  </a:lnTo>
                  <a:cubicBezTo>
                    <a:pt x="2177" y="171"/>
                    <a:pt x="291" y="208"/>
                    <a:pt x="0" y="208"/>
                  </a:cubicBezTo>
                  <a:lnTo>
                    <a:pt x="0" y="231"/>
                  </a:lnTo>
                  <a:cubicBezTo>
                    <a:pt x="0" y="250"/>
                    <a:pt x="19" y="268"/>
                    <a:pt x="37" y="268"/>
                  </a:cubicBezTo>
                  <a:lnTo>
                    <a:pt x="2602" y="268"/>
                  </a:lnTo>
                  <a:cubicBezTo>
                    <a:pt x="2639" y="268"/>
                    <a:pt x="2657" y="250"/>
                    <a:pt x="2657" y="231"/>
                  </a:cubicBezTo>
                  <a:lnTo>
                    <a:pt x="2657" y="37"/>
                  </a:lnTo>
                  <a:cubicBezTo>
                    <a:pt x="2657" y="19"/>
                    <a:pt x="2639" y="0"/>
                    <a:pt x="2602"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9"/>
            <p:cNvSpPr/>
            <p:nvPr/>
          </p:nvSpPr>
          <p:spPr>
            <a:xfrm>
              <a:off x="925860" y="4401648"/>
              <a:ext cx="10936" cy="7543"/>
            </a:xfrm>
            <a:custGeom>
              <a:avLst/>
              <a:gdLst/>
              <a:ahLst/>
              <a:cxnLst/>
              <a:rect l="l" t="t" r="r" b="b"/>
              <a:pathLst>
                <a:path w="390" h="269" extrusionOk="0">
                  <a:moveTo>
                    <a:pt x="98" y="0"/>
                  </a:moveTo>
                  <a:lnTo>
                    <a:pt x="1" y="268"/>
                  </a:lnTo>
                  <a:lnTo>
                    <a:pt x="292" y="268"/>
                  </a:lnTo>
                  <a:lnTo>
                    <a:pt x="38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9"/>
            <p:cNvSpPr/>
            <p:nvPr/>
          </p:nvSpPr>
          <p:spPr>
            <a:xfrm>
              <a:off x="1012279" y="4409163"/>
              <a:ext cx="77250" cy="88522"/>
            </a:xfrm>
            <a:custGeom>
              <a:avLst/>
              <a:gdLst/>
              <a:ahLst/>
              <a:cxnLst/>
              <a:rect l="l" t="t" r="r" b="b"/>
              <a:pathLst>
                <a:path w="2755" h="3157" extrusionOk="0">
                  <a:moveTo>
                    <a:pt x="135" y="0"/>
                  </a:moveTo>
                  <a:cubicBezTo>
                    <a:pt x="135" y="0"/>
                    <a:pt x="1" y="310"/>
                    <a:pt x="1" y="499"/>
                  </a:cubicBezTo>
                  <a:lnTo>
                    <a:pt x="1" y="2944"/>
                  </a:lnTo>
                  <a:cubicBezTo>
                    <a:pt x="1" y="3082"/>
                    <a:pt x="116" y="3156"/>
                    <a:pt x="116" y="3156"/>
                  </a:cubicBezTo>
                  <a:lnTo>
                    <a:pt x="2639" y="3156"/>
                  </a:lnTo>
                  <a:cubicBezTo>
                    <a:pt x="2639" y="3156"/>
                    <a:pt x="2755" y="3082"/>
                    <a:pt x="2755" y="2944"/>
                  </a:cubicBezTo>
                  <a:lnTo>
                    <a:pt x="2755" y="499"/>
                  </a:lnTo>
                  <a:cubicBezTo>
                    <a:pt x="2755" y="402"/>
                    <a:pt x="2718" y="250"/>
                    <a:pt x="2676" y="153"/>
                  </a:cubicBezTo>
                  <a:cubicBezTo>
                    <a:pt x="2658"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9"/>
            <p:cNvSpPr/>
            <p:nvPr/>
          </p:nvSpPr>
          <p:spPr>
            <a:xfrm>
              <a:off x="1014999" y="4411883"/>
              <a:ext cx="71810" cy="83083"/>
            </a:xfrm>
            <a:custGeom>
              <a:avLst/>
              <a:gdLst/>
              <a:ahLst/>
              <a:cxnLst/>
              <a:rect l="l" t="t" r="r" b="b"/>
              <a:pathLst>
                <a:path w="2561" h="2963" extrusionOk="0">
                  <a:moveTo>
                    <a:pt x="98" y="0"/>
                  </a:moveTo>
                  <a:cubicBezTo>
                    <a:pt x="79" y="97"/>
                    <a:pt x="1" y="287"/>
                    <a:pt x="1" y="402"/>
                  </a:cubicBezTo>
                  <a:lnTo>
                    <a:pt x="1" y="2847"/>
                  </a:lnTo>
                  <a:cubicBezTo>
                    <a:pt x="1" y="2907"/>
                    <a:pt x="38" y="2944"/>
                    <a:pt x="56" y="2962"/>
                  </a:cubicBezTo>
                  <a:lnTo>
                    <a:pt x="2505" y="2962"/>
                  </a:lnTo>
                  <a:cubicBezTo>
                    <a:pt x="2524" y="2944"/>
                    <a:pt x="2561" y="2907"/>
                    <a:pt x="2561" y="2847"/>
                  </a:cubicBezTo>
                  <a:lnTo>
                    <a:pt x="2561" y="402"/>
                  </a:lnTo>
                  <a:cubicBezTo>
                    <a:pt x="2561" y="287"/>
                    <a:pt x="2505" y="97"/>
                    <a:pt x="246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9"/>
            <p:cNvSpPr/>
            <p:nvPr/>
          </p:nvSpPr>
          <p:spPr>
            <a:xfrm>
              <a:off x="1013962" y="4401648"/>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9"/>
            <p:cNvSpPr/>
            <p:nvPr/>
          </p:nvSpPr>
          <p:spPr>
            <a:xfrm>
              <a:off x="1012279" y="4439867"/>
              <a:ext cx="30227" cy="31881"/>
            </a:xfrm>
            <a:custGeom>
              <a:avLst/>
              <a:gdLst/>
              <a:ahLst/>
              <a:cxnLst/>
              <a:rect l="l" t="t" r="r" b="b"/>
              <a:pathLst>
                <a:path w="1078" h="1137" extrusionOk="0">
                  <a:moveTo>
                    <a:pt x="1" y="0"/>
                  </a:moveTo>
                  <a:lnTo>
                    <a:pt x="1" y="869"/>
                  </a:lnTo>
                  <a:lnTo>
                    <a:pt x="828" y="1137"/>
                  </a:lnTo>
                  <a:lnTo>
                    <a:pt x="1078" y="347"/>
                  </a:lnTo>
                  <a:lnTo>
                    <a:pt x="1"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9"/>
            <p:cNvSpPr/>
            <p:nvPr/>
          </p:nvSpPr>
          <p:spPr>
            <a:xfrm>
              <a:off x="1013962" y="4401648"/>
              <a:ext cx="7543" cy="7543"/>
            </a:xfrm>
            <a:custGeom>
              <a:avLst/>
              <a:gdLst/>
              <a:ahLst/>
              <a:cxnLst/>
              <a:rect l="l" t="t" r="r" b="b"/>
              <a:pathLst>
                <a:path w="269" h="269" extrusionOk="0">
                  <a:moveTo>
                    <a:pt x="38" y="0"/>
                  </a:moveTo>
                  <a:cubicBezTo>
                    <a:pt x="19" y="0"/>
                    <a:pt x="1" y="19"/>
                    <a:pt x="1" y="37"/>
                  </a:cubicBezTo>
                  <a:lnTo>
                    <a:pt x="1" y="231"/>
                  </a:lnTo>
                  <a:cubicBezTo>
                    <a:pt x="1" y="250"/>
                    <a:pt x="19" y="268"/>
                    <a:pt x="38" y="268"/>
                  </a:cubicBezTo>
                  <a:lnTo>
                    <a:pt x="250" y="268"/>
                  </a:lnTo>
                  <a:cubicBezTo>
                    <a:pt x="250" y="190"/>
                    <a:pt x="269" y="74"/>
                    <a:pt x="269"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9"/>
            <p:cNvSpPr/>
            <p:nvPr/>
          </p:nvSpPr>
          <p:spPr>
            <a:xfrm>
              <a:off x="1013962" y="4401648"/>
              <a:ext cx="73885" cy="7543"/>
            </a:xfrm>
            <a:custGeom>
              <a:avLst/>
              <a:gdLst/>
              <a:ahLst/>
              <a:cxnLst/>
              <a:rect l="l" t="t" r="r" b="b"/>
              <a:pathLst>
                <a:path w="2635" h="269" extrusionOk="0">
                  <a:moveTo>
                    <a:pt x="2482" y="0"/>
                  </a:moveTo>
                  <a:lnTo>
                    <a:pt x="2154" y="171"/>
                  </a:lnTo>
                  <a:cubicBezTo>
                    <a:pt x="2154" y="171"/>
                    <a:pt x="287" y="208"/>
                    <a:pt x="1" y="208"/>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9"/>
            <p:cNvSpPr/>
            <p:nvPr/>
          </p:nvSpPr>
          <p:spPr>
            <a:xfrm>
              <a:off x="1050638" y="4401648"/>
              <a:ext cx="10795" cy="7543"/>
            </a:xfrm>
            <a:custGeom>
              <a:avLst/>
              <a:gdLst/>
              <a:ahLst/>
              <a:cxnLst/>
              <a:rect l="l" t="t" r="r" b="b"/>
              <a:pathLst>
                <a:path w="385" h="269" extrusionOk="0">
                  <a:moveTo>
                    <a:pt x="98" y="0"/>
                  </a:moveTo>
                  <a:lnTo>
                    <a:pt x="1" y="268"/>
                  </a:lnTo>
                  <a:lnTo>
                    <a:pt x="287" y="268"/>
                  </a:lnTo>
                  <a:lnTo>
                    <a:pt x="38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9"/>
            <p:cNvSpPr/>
            <p:nvPr/>
          </p:nvSpPr>
          <p:spPr>
            <a:xfrm>
              <a:off x="769874" y="4525248"/>
              <a:ext cx="76745" cy="87990"/>
            </a:xfrm>
            <a:custGeom>
              <a:avLst/>
              <a:gdLst/>
              <a:ahLst/>
              <a:cxnLst/>
              <a:rect l="l" t="t" r="r" b="b"/>
              <a:pathLst>
                <a:path w="2737" h="3138" extrusionOk="0">
                  <a:moveTo>
                    <a:pt x="135" y="0"/>
                  </a:moveTo>
                  <a:cubicBezTo>
                    <a:pt x="135" y="0"/>
                    <a:pt x="1" y="287"/>
                    <a:pt x="1" y="499"/>
                  </a:cubicBezTo>
                  <a:lnTo>
                    <a:pt x="1" y="2944"/>
                  </a:lnTo>
                  <a:cubicBezTo>
                    <a:pt x="1" y="3078"/>
                    <a:pt x="116" y="3138"/>
                    <a:pt x="116" y="3138"/>
                  </a:cubicBezTo>
                  <a:lnTo>
                    <a:pt x="2639" y="3138"/>
                  </a:lnTo>
                  <a:cubicBezTo>
                    <a:pt x="2639" y="3138"/>
                    <a:pt x="2736" y="3059"/>
                    <a:pt x="2736" y="2944"/>
                  </a:cubicBezTo>
                  <a:lnTo>
                    <a:pt x="2736" y="499"/>
                  </a:lnTo>
                  <a:cubicBezTo>
                    <a:pt x="2736" y="384"/>
                    <a:pt x="2699" y="231"/>
                    <a:pt x="2676" y="134"/>
                  </a:cubicBezTo>
                  <a:cubicBezTo>
                    <a:pt x="2639" y="56"/>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9"/>
            <p:cNvSpPr/>
            <p:nvPr/>
          </p:nvSpPr>
          <p:spPr>
            <a:xfrm>
              <a:off x="772594" y="4528473"/>
              <a:ext cx="71810" cy="83083"/>
            </a:xfrm>
            <a:custGeom>
              <a:avLst/>
              <a:gdLst/>
              <a:ahLst/>
              <a:cxnLst/>
              <a:rect l="l" t="t" r="r" b="b"/>
              <a:pathLst>
                <a:path w="2561" h="2963" extrusionOk="0">
                  <a:moveTo>
                    <a:pt x="98" y="1"/>
                  </a:moveTo>
                  <a:cubicBezTo>
                    <a:pt x="61" y="98"/>
                    <a:pt x="1" y="269"/>
                    <a:pt x="1" y="403"/>
                  </a:cubicBezTo>
                  <a:lnTo>
                    <a:pt x="1" y="2847"/>
                  </a:lnTo>
                  <a:cubicBezTo>
                    <a:pt x="1" y="2907"/>
                    <a:pt x="19" y="2944"/>
                    <a:pt x="38" y="2963"/>
                  </a:cubicBezTo>
                  <a:lnTo>
                    <a:pt x="2505" y="2963"/>
                  </a:lnTo>
                  <a:cubicBezTo>
                    <a:pt x="2524" y="2926"/>
                    <a:pt x="2561" y="2889"/>
                    <a:pt x="2561" y="2847"/>
                  </a:cubicBezTo>
                  <a:lnTo>
                    <a:pt x="2561" y="403"/>
                  </a:lnTo>
                  <a:cubicBezTo>
                    <a:pt x="2561" y="269"/>
                    <a:pt x="2487" y="98"/>
                    <a:pt x="246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9"/>
            <p:cNvSpPr/>
            <p:nvPr/>
          </p:nvSpPr>
          <p:spPr>
            <a:xfrm>
              <a:off x="771051" y="4517089"/>
              <a:ext cx="74530" cy="8188"/>
            </a:xfrm>
            <a:custGeom>
              <a:avLst/>
              <a:gdLst/>
              <a:ahLst/>
              <a:cxnLst/>
              <a:rect l="l" t="t" r="r" b="b"/>
              <a:pathLst>
                <a:path w="2658" h="292" extrusionOk="0">
                  <a:moveTo>
                    <a:pt x="56" y="0"/>
                  </a:moveTo>
                  <a:cubicBezTo>
                    <a:pt x="19" y="0"/>
                    <a:pt x="0" y="19"/>
                    <a:pt x="0" y="60"/>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9"/>
            <p:cNvSpPr/>
            <p:nvPr/>
          </p:nvSpPr>
          <p:spPr>
            <a:xfrm>
              <a:off x="785043" y="4568374"/>
              <a:ext cx="41611" cy="26470"/>
            </a:xfrm>
            <a:custGeom>
              <a:avLst/>
              <a:gdLst/>
              <a:ahLst/>
              <a:cxnLst/>
              <a:rect l="l" t="t" r="r" b="b"/>
              <a:pathLst>
                <a:path w="1484" h="944" extrusionOk="0">
                  <a:moveTo>
                    <a:pt x="79" y="1"/>
                  </a:moveTo>
                  <a:lnTo>
                    <a:pt x="0" y="828"/>
                  </a:lnTo>
                  <a:lnTo>
                    <a:pt x="1424" y="944"/>
                  </a:lnTo>
                  <a:lnTo>
                    <a:pt x="1484" y="11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9"/>
            <p:cNvSpPr/>
            <p:nvPr/>
          </p:nvSpPr>
          <p:spPr>
            <a:xfrm>
              <a:off x="771051" y="4517089"/>
              <a:ext cx="7543" cy="8188"/>
            </a:xfrm>
            <a:custGeom>
              <a:avLst/>
              <a:gdLst/>
              <a:ahLst/>
              <a:cxnLst/>
              <a:rect l="l" t="t" r="r" b="b"/>
              <a:pathLst>
                <a:path w="269" h="292" extrusionOk="0">
                  <a:moveTo>
                    <a:pt x="56" y="0"/>
                  </a:moveTo>
                  <a:cubicBezTo>
                    <a:pt x="19" y="0"/>
                    <a:pt x="0" y="19"/>
                    <a:pt x="0" y="60"/>
                  </a:cubicBezTo>
                  <a:lnTo>
                    <a:pt x="0" y="231"/>
                  </a:lnTo>
                  <a:cubicBezTo>
                    <a:pt x="0" y="273"/>
                    <a:pt x="19" y="291"/>
                    <a:pt x="56" y="291"/>
                  </a:cubicBezTo>
                  <a:lnTo>
                    <a:pt x="268" y="291"/>
                  </a:lnTo>
                  <a:lnTo>
                    <a:pt x="268"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9"/>
            <p:cNvSpPr/>
            <p:nvPr/>
          </p:nvSpPr>
          <p:spPr>
            <a:xfrm>
              <a:off x="771051" y="4517089"/>
              <a:ext cx="74530" cy="8188"/>
            </a:xfrm>
            <a:custGeom>
              <a:avLst/>
              <a:gdLst/>
              <a:ahLst/>
              <a:cxnLst/>
              <a:rect l="l" t="t" r="r" b="b"/>
              <a:pathLst>
                <a:path w="2658" h="292" extrusionOk="0">
                  <a:moveTo>
                    <a:pt x="2500" y="0"/>
                  </a:moveTo>
                  <a:lnTo>
                    <a:pt x="2172" y="176"/>
                  </a:lnTo>
                  <a:cubicBezTo>
                    <a:pt x="2172" y="176"/>
                    <a:pt x="287" y="213"/>
                    <a:pt x="0" y="213"/>
                  </a:cubicBezTo>
                  <a:lnTo>
                    <a:pt x="0" y="231"/>
                  </a:lnTo>
                  <a:cubicBezTo>
                    <a:pt x="0" y="273"/>
                    <a:pt x="19" y="291"/>
                    <a:pt x="56" y="291"/>
                  </a:cubicBezTo>
                  <a:lnTo>
                    <a:pt x="2616" y="291"/>
                  </a:lnTo>
                  <a:cubicBezTo>
                    <a:pt x="2634" y="291"/>
                    <a:pt x="2657" y="273"/>
                    <a:pt x="2657" y="231"/>
                  </a:cubicBezTo>
                  <a:lnTo>
                    <a:pt x="2657" y="60"/>
                  </a:lnTo>
                  <a:cubicBezTo>
                    <a:pt x="2657" y="19"/>
                    <a:pt x="2634" y="0"/>
                    <a:pt x="261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9"/>
            <p:cNvSpPr/>
            <p:nvPr/>
          </p:nvSpPr>
          <p:spPr>
            <a:xfrm>
              <a:off x="807728" y="4517089"/>
              <a:ext cx="11300" cy="8188"/>
            </a:xfrm>
            <a:custGeom>
              <a:avLst/>
              <a:gdLst/>
              <a:ahLst/>
              <a:cxnLst/>
              <a:rect l="l" t="t" r="r" b="b"/>
              <a:pathLst>
                <a:path w="403" h="292" extrusionOk="0">
                  <a:moveTo>
                    <a:pt x="97" y="0"/>
                  </a:moveTo>
                  <a:lnTo>
                    <a:pt x="0" y="291"/>
                  </a:lnTo>
                  <a:lnTo>
                    <a:pt x="310" y="291"/>
                  </a:lnTo>
                  <a:lnTo>
                    <a:pt x="402"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9"/>
            <p:cNvSpPr/>
            <p:nvPr/>
          </p:nvSpPr>
          <p:spPr>
            <a:xfrm>
              <a:off x="888174" y="4525753"/>
              <a:ext cx="76605" cy="88522"/>
            </a:xfrm>
            <a:custGeom>
              <a:avLst/>
              <a:gdLst/>
              <a:ahLst/>
              <a:cxnLst/>
              <a:rect l="l" t="t" r="r" b="b"/>
              <a:pathLst>
                <a:path w="2732" h="3157" extrusionOk="0">
                  <a:moveTo>
                    <a:pt x="116" y="1"/>
                  </a:moveTo>
                  <a:cubicBezTo>
                    <a:pt x="116" y="1"/>
                    <a:pt x="0" y="287"/>
                    <a:pt x="0" y="500"/>
                  </a:cubicBezTo>
                  <a:lnTo>
                    <a:pt x="0" y="2944"/>
                  </a:lnTo>
                  <a:cubicBezTo>
                    <a:pt x="0" y="3083"/>
                    <a:pt x="97" y="3157"/>
                    <a:pt x="97" y="3157"/>
                  </a:cubicBezTo>
                  <a:lnTo>
                    <a:pt x="2616" y="3157"/>
                  </a:lnTo>
                  <a:cubicBezTo>
                    <a:pt x="2616" y="3157"/>
                    <a:pt x="2731" y="3060"/>
                    <a:pt x="2731" y="2944"/>
                  </a:cubicBezTo>
                  <a:lnTo>
                    <a:pt x="2731" y="500"/>
                  </a:lnTo>
                  <a:cubicBezTo>
                    <a:pt x="2731" y="384"/>
                    <a:pt x="2694" y="250"/>
                    <a:pt x="2657" y="135"/>
                  </a:cubicBezTo>
                  <a:cubicBezTo>
                    <a:pt x="2639" y="56"/>
                    <a:pt x="2597" y="1"/>
                    <a:pt x="259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9"/>
            <p:cNvSpPr/>
            <p:nvPr/>
          </p:nvSpPr>
          <p:spPr>
            <a:xfrm>
              <a:off x="890894" y="4528473"/>
              <a:ext cx="71278" cy="83083"/>
            </a:xfrm>
            <a:custGeom>
              <a:avLst/>
              <a:gdLst/>
              <a:ahLst/>
              <a:cxnLst/>
              <a:rect l="l" t="t" r="r" b="b"/>
              <a:pathLst>
                <a:path w="2542" h="2963" extrusionOk="0">
                  <a:moveTo>
                    <a:pt x="93" y="1"/>
                  </a:moveTo>
                  <a:cubicBezTo>
                    <a:pt x="56" y="98"/>
                    <a:pt x="0" y="269"/>
                    <a:pt x="0" y="403"/>
                  </a:cubicBezTo>
                  <a:lnTo>
                    <a:pt x="0" y="2847"/>
                  </a:lnTo>
                  <a:cubicBezTo>
                    <a:pt x="0" y="2907"/>
                    <a:pt x="19" y="2944"/>
                    <a:pt x="37" y="2963"/>
                  </a:cubicBezTo>
                  <a:lnTo>
                    <a:pt x="2500" y="2963"/>
                  </a:lnTo>
                  <a:cubicBezTo>
                    <a:pt x="2519" y="2926"/>
                    <a:pt x="2542" y="2889"/>
                    <a:pt x="2542" y="2847"/>
                  </a:cubicBezTo>
                  <a:lnTo>
                    <a:pt x="2542" y="403"/>
                  </a:lnTo>
                  <a:cubicBezTo>
                    <a:pt x="2542" y="269"/>
                    <a:pt x="2482" y="98"/>
                    <a:pt x="244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9"/>
            <p:cNvSpPr/>
            <p:nvPr/>
          </p:nvSpPr>
          <p:spPr>
            <a:xfrm>
              <a:off x="889212" y="4518238"/>
              <a:ext cx="74530" cy="7543"/>
            </a:xfrm>
            <a:custGeom>
              <a:avLst/>
              <a:gdLst/>
              <a:ahLst/>
              <a:cxnLst/>
              <a:rect l="l" t="t" r="r" b="b"/>
              <a:pathLst>
                <a:path w="2658" h="269" extrusionOk="0">
                  <a:moveTo>
                    <a:pt x="37" y="1"/>
                  </a:moveTo>
                  <a:cubicBezTo>
                    <a:pt x="19" y="1"/>
                    <a:pt x="0" y="19"/>
                    <a:pt x="0" y="38"/>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9"/>
            <p:cNvSpPr/>
            <p:nvPr/>
          </p:nvSpPr>
          <p:spPr>
            <a:xfrm>
              <a:off x="902671" y="4545185"/>
              <a:ext cx="45397" cy="35162"/>
            </a:xfrm>
            <a:custGeom>
              <a:avLst/>
              <a:gdLst/>
              <a:ahLst/>
              <a:cxnLst/>
              <a:rect l="l" t="t" r="r" b="b"/>
              <a:pathLst>
                <a:path w="1619" h="1254" extrusionOk="0">
                  <a:moveTo>
                    <a:pt x="1350" y="1"/>
                  </a:moveTo>
                  <a:lnTo>
                    <a:pt x="1" y="463"/>
                  </a:lnTo>
                  <a:lnTo>
                    <a:pt x="274" y="1253"/>
                  </a:lnTo>
                  <a:lnTo>
                    <a:pt x="1618" y="791"/>
                  </a:lnTo>
                  <a:lnTo>
                    <a:pt x="13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9"/>
            <p:cNvSpPr/>
            <p:nvPr/>
          </p:nvSpPr>
          <p:spPr>
            <a:xfrm>
              <a:off x="889212" y="4518238"/>
              <a:ext cx="7543" cy="7543"/>
            </a:xfrm>
            <a:custGeom>
              <a:avLst/>
              <a:gdLst/>
              <a:ahLst/>
              <a:cxnLst/>
              <a:rect l="l" t="t" r="r" b="b"/>
              <a:pathLst>
                <a:path w="269" h="269" extrusionOk="0">
                  <a:moveTo>
                    <a:pt x="37" y="1"/>
                  </a:moveTo>
                  <a:cubicBezTo>
                    <a:pt x="19" y="1"/>
                    <a:pt x="0" y="19"/>
                    <a:pt x="0" y="38"/>
                  </a:cubicBezTo>
                  <a:lnTo>
                    <a:pt x="0" y="232"/>
                  </a:lnTo>
                  <a:cubicBezTo>
                    <a:pt x="0" y="250"/>
                    <a:pt x="19" y="269"/>
                    <a:pt x="37" y="269"/>
                  </a:cubicBezTo>
                  <a:lnTo>
                    <a:pt x="250" y="269"/>
                  </a:lnTo>
                  <a:cubicBezTo>
                    <a:pt x="268" y="172"/>
                    <a:pt x="268" y="75"/>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9"/>
            <p:cNvSpPr/>
            <p:nvPr/>
          </p:nvSpPr>
          <p:spPr>
            <a:xfrm>
              <a:off x="889212" y="4518238"/>
              <a:ext cx="74530" cy="7543"/>
            </a:xfrm>
            <a:custGeom>
              <a:avLst/>
              <a:gdLst/>
              <a:ahLst/>
              <a:cxnLst/>
              <a:rect l="l" t="t" r="r" b="b"/>
              <a:pathLst>
                <a:path w="2658" h="269" extrusionOk="0">
                  <a:moveTo>
                    <a:pt x="2486" y="1"/>
                  </a:moveTo>
                  <a:lnTo>
                    <a:pt x="2177" y="172"/>
                  </a:lnTo>
                  <a:cubicBezTo>
                    <a:pt x="2177" y="172"/>
                    <a:pt x="291" y="190"/>
                    <a:pt x="0" y="209"/>
                  </a:cubicBezTo>
                  <a:lnTo>
                    <a:pt x="0" y="232"/>
                  </a:lnTo>
                  <a:cubicBezTo>
                    <a:pt x="0" y="250"/>
                    <a:pt x="19" y="269"/>
                    <a:pt x="37" y="269"/>
                  </a:cubicBezTo>
                  <a:lnTo>
                    <a:pt x="2602" y="269"/>
                  </a:lnTo>
                  <a:cubicBezTo>
                    <a:pt x="2639" y="269"/>
                    <a:pt x="2657" y="250"/>
                    <a:pt x="2657" y="232"/>
                  </a:cubicBezTo>
                  <a:lnTo>
                    <a:pt x="2657" y="38"/>
                  </a:lnTo>
                  <a:cubicBezTo>
                    <a:pt x="2657" y="19"/>
                    <a:pt x="2639" y="1"/>
                    <a:pt x="2602"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9"/>
            <p:cNvSpPr/>
            <p:nvPr/>
          </p:nvSpPr>
          <p:spPr>
            <a:xfrm>
              <a:off x="925860" y="4518238"/>
              <a:ext cx="10936" cy="7543"/>
            </a:xfrm>
            <a:custGeom>
              <a:avLst/>
              <a:gdLst/>
              <a:ahLst/>
              <a:cxnLst/>
              <a:rect l="l" t="t" r="r" b="b"/>
              <a:pathLst>
                <a:path w="390" h="269" extrusionOk="0">
                  <a:moveTo>
                    <a:pt x="98" y="1"/>
                  </a:moveTo>
                  <a:lnTo>
                    <a:pt x="1" y="269"/>
                  </a:lnTo>
                  <a:lnTo>
                    <a:pt x="292" y="269"/>
                  </a:lnTo>
                  <a:lnTo>
                    <a:pt x="38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9"/>
            <p:cNvSpPr/>
            <p:nvPr/>
          </p:nvSpPr>
          <p:spPr>
            <a:xfrm>
              <a:off x="1012279" y="4526286"/>
              <a:ext cx="77250" cy="88522"/>
            </a:xfrm>
            <a:custGeom>
              <a:avLst/>
              <a:gdLst/>
              <a:ahLst/>
              <a:cxnLst/>
              <a:rect l="l" t="t" r="r" b="b"/>
              <a:pathLst>
                <a:path w="2755" h="3157" extrusionOk="0">
                  <a:moveTo>
                    <a:pt x="135" y="0"/>
                  </a:moveTo>
                  <a:cubicBezTo>
                    <a:pt x="135" y="0"/>
                    <a:pt x="116" y="60"/>
                    <a:pt x="79" y="153"/>
                  </a:cubicBezTo>
                  <a:cubicBezTo>
                    <a:pt x="38" y="250"/>
                    <a:pt x="1" y="384"/>
                    <a:pt x="1" y="499"/>
                  </a:cubicBezTo>
                  <a:lnTo>
                    <a:pt x="1" y="2948"/>
                  </a:lnTo>
                  <a:cubicBezTo>
                    <a:pt x="1" y="3064"/>
                    <a:pt x="116" y="3156"/>
                    <a:pt x="116" y="3156"/>
                  </a:cubicBezTo>
                  <a:lnTo>
                    <a:pt x="2639" y="3156"/>
                  </a:lnTo>
                  <a:cubicBezTo>
                    <a:pt x="2639" y="3156"/>
                    <a:pt x="2755" y="3082"/>
                    <a:pt x="2755" y="2948"/>
                  </a:cubicBezTo>
                  <a:lnTo>
                    <a:pt x="2755" y="499"/>
                  </a:lnTo>
                  <a:cubicBezTo>
                    <a:pt x="2755" y="291"/>
                    <a:pt x="2621" y="0"/>
                    <a:pt x="2621"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9"/>
            <p:cNvSpPr/>
            <p:nvPr/>
          </p:nvSpPr>
          <p:spPr>
            <a:xfrm>
              <a:off x="1014999" y="4529006"/>
              <a:ext cx="71810" cy="83195"/>
            </a:xfrm>
            <a:custGeom>
              <a:avLst/>
              <a:gdLst/>
              <a:ahLst/>
              <a:cxnLst/>
              <a:rect l="l" t="t" r="r" b="b"/>
              <a:pathLst>
                <a:path w="2561" h="2967" extrusionOk="0">
                  <a:moveTo>
                    <a:pt x="98" y="0"/>
                  </a:moveTo>
                  <a:cubicBezTo>
                    <a:pt x="79" y="97"/>
                    <a:pt x="1" y="268"/>
                    <a:pt x="1" y="402"/>
                  </a:cubicBezTo>
                  <a:lnTo>
                    <a:pt x="1" y="2851"/>
                  </a:lnTo>
                  <a:cubicBezTo>
                    <a:pt x="1" y="2907"/>
                    <a:pt x="38" y="2944"/>
                    <a:pt x="56" y="2967"/>
                  </a:cubicBezTo>
                  <a:lnTo>
                    <a:pt x="2524" y="2967"/>
                  </a:lnTo>
                  <a:cubicBezTo>
                    <a:pt x="2542" y="2944"/>
                    <a:pt x="2561" y="2907"/>
                    <a:pt x="2561" y="2851"/>
                  </a:cubicBezTo>
                  <a:lnTo>
                    <a:pt x="2561" y="402"/>
                  </a:lnTo>
                  <a:cubicBezTo>
                    <a:pt x="2561" y="268"/>
                    <a:pt x="2505" y="97"/>
                    <a:pt x="2464"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37"/>
                  </a:lnTo>
                  <a:cubicBezTo>
                    <a:pt x="2635" y="19"/>
                    <a:pt x="2616" y="0"/>
                    <a:pt x="259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9"/>
            <p:cNvSpPr/>
            <p:nvPr/>
          </p:nvSpPr>
          <p:spPr>
            <a:xfrm>
              <a:off x="1059331" y="4557102"/>
              <a:ext cx="30199" cy="31265"/>
            </a:xfrm>
            <a:custGeom>
              <a:avLst/>
              <a:gdLst/>
              <a:ahLst/>
              <a:cxnLst/>
              <a:rect l="l" t="t" r="r" b="b"/>
              <a:pathLst>
                <a:path w="1077" h="1115" extrusionOk="0">
                  <a:moveTo>
                    <a:pt x="1077" y="1"/>
                  </a:moveTo>
                  <a:lnTo>
                    <a:pt x="0" y="324"/>
                  </a:lnTo>
                  <a:lnTo>
                    <a:pt x="250" y="1114"/>
                  </a:lnTo>
                  <a:lnTo>
                    <a:pt x="1077" y="865"/>
                  </a:lnTo>
                  <a:lnTo>
                    <a:pt x="107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9"/>
            <p:cNvSpPr/>
            <p:nvPr/>
          </p:nvSpPr>
          <p:spPr>
            <a:xfrm>
              <a:off x="1080837" y="4518771"/>
              <a:ext cx="7010" cy="7543"/>
            </a:xfrm>
            <a:custGeom>
              <a:avLst/>
              <a:gdLst/>
              <a:ahLst/>
              <a:cxnLst/>
              <a:rect l="l" t="t" r="r" b="b"/>
              <a:pathLst>
                <a:path w="250" h="269" extrusionOk="0">
                  <a:moveTo>
                    <a:pt x="0" y="0"/>
                  </a:moveTo>
                  <a:lnTo>
                    <a:pt x="0" y="268"/>
                  </a:lnTo>
                  <a:lnTo>
                    <a:pt x="213" y="268"/>
                  </a:lnTo>
                  <a:cubicBezTo>
                    <a:pt x="231" y="268"/>
                    <a:pt x="250" y="250"/>
                    <a:pt x="250" y="231"/>
                  </a:cubicBezTo>
                  <a:lnTo>
                    <a:pt x="250" y="37"/>
                  </a:lnTo>
                  <a:cubicBezTo>
                    <a:pt x="250" y="19"/>
                    <a:pt x="231" y="0"/>
                    <a:pt x="213"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9"/>
            <p:cNvSpPr/>
            <p:nvPr/>
          </p:nvSpPr>
          <p:spPr>
            <a:xfrm>
              <a:off x="1013962" y="4518771"/>
              <a:ext cx="73885" cy="7543"/>
            </a:xfrm>
            <a:custGeom>
              <a:avLst/>
              <a:gdLst/>
              <a:ahLst/>
              <a:cxnLst/>
              <a:rect l="l" t="t" r="r" b="b"/>
              <a:pathLst>
                <a:path w="2635" h="269" extrusionOk="0">
                  <a:moveTo>
                    <a:pt x="38" y="0"/>
                  </a:moveTo>
                  <a:cubicBezTo>
                    <a:pt x="19" y="0"/>
                    <a:pt x="1" y="19"/>
                    <a:pt x="1" y="37"/>
                  </a:cubicBezTo>
                  <a:lnTo>
                    <a:pt x="1" y="231"/>
                  </a:lnTo>
                  <a:cubicBezTo>
                    <a:pt x="1" y="250"/>
                    <a:pt x="19" y="268"/>
                    <a:pt x="38" y="268"/>
                  </a:cubicBezTo>
                  <a:lnTo>
                    <a:pt x="2598" y="268"/>
                  </a:lnTo>
                  <a:cubicBezTo>
                    <a:pt x="2616" y="268"/>
                    <a:pt x="2635" y="250"/>
                    <a:pt x="2635" y="231"/>
                  </a:cubicBezTo>
                  <a:lnTo>
                    <a:pt x="2635" y="213"/>
                  </a:lnTo>
                  <a:cubicBezTo>
                    <a:pt x="2367" y="190"/>
                    <a:pt x="482" y="171"/>
                    <a:pt x="482" y="171"/>
                  </a:cubicBezTo>
                  <a:lnTo>
                    <a:pt x="15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9"/>
            <p:cNvSpPr/>
            <p:nvPr/>
          </p:nvSpPr>
          <p:spPr>
            <a:xfrm>
              <a:off x="1040404" y="4518771"/>
              <a:ext cx="11300" cy="7543"/>
            </a:xfrm>
            <a:custGeom>
              <a:avLst/>
              <a:gdLst/>
              <a:ahLst/>
              <a:cxnLst/>
              <a:rect l="l" t="t" r="r" b="b"/>
              <a:pathLst>
                <a:path w="403" h="269" extrusionOk="0">
                  <a:moveTo>
                    <a:pt x="1" y="0"/>
                  </a:moveTo>
                  <a:lnTo>
                    <a:pt x="98" y="268"/>
                  </a:lnTo>
                  <a:lnTo>
                    <a:pt x="403" y="268"/>
                  </a:lnTo>
                  <a:lnTo>
                    <a:pt x="306"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9"/>
            <p:cNvSpPr/>
            <p:nvPr/>
          </p:nvSpPr>
          <p:spPr>
            <a:xfrm>
              <a:off x="762892" y="4189413"/>
              <a:ext cx="41107" cy="62613"/>
            </a:xfrm>
            <a:custGeom>
              <a:avLst/>
              <a:gdLst/>
              <a:ahLst/>
              <a:cxnLst/>
              <a:rect l="l" t="t" r="r" b="b"/>
              <a:pathLst>
                <a:path w="1466" h="2233" extrusionOk="0">
                  <a:moveTo>
                    <a:pt x="79" y="1"/>
                  </a:moveTo>
                  <a:cubicBezTo>
                    <a:pt x="79" y="1"/>
                    <a:pt x="0" y="213"/>
                    <a:pt x="0" y="347"/>
                  </a:cubicBezTo>
                  <a:lnTo>
                    <a:pt x="0" y="2098"/>
                  </a:lnTo>
                  <a:cubicBezTo>
                    <a:pt x="0" y="2196"/>
                    <a:pt x="60" y="2232"/>
                    <a:pt x="60" y="2232"/>
                  </a:cubicBezTo>
                  <a:lnTo>
                    <a:pt x="1405" y="2232"/>
                  </a:lnTo>
                  <a:cubicBezTo>
                    <a:pt x="1405" y="2232"/>
                    <a:pt x="1465" y="2177"/>
                    <a:pt x="1465" y="2098"/>
                  </a:cubicBezTo>
                  <a:lnTo>
                    <a:pt x="1465" y="347"/>
                  </a:lnTo>
                  <a:cubicBezTo>
                    <a:pt x="1465" y="269"/>
                    <a:pt x="1447"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9"/>
            <p:cNvSpPr/>
            <p:nvPr/>
          </p:nvSpPr>
          <p:spPr>
            <a:xfrm>
              <a:off x="764574" y="4191096"/>
              <a:ext cx="37714" cy="59389"/>
            </a:xfrm>
            <a:custGeom>
              <a:avLst/>
              <a:gdLst/>
              <a:ahLst/>
              <a:cxnLst/>
              <a:rect l="l" t="t" r="r" b="b"/>
              <a:pathLst>
                <a:path w="1345" h="2118" extrusionOk="0">
                  <a:moveTo>
                    <a:pt x="74" y="1"/>
                  </a:moveTo>
                  <a:cubicBezTo>
                    <a:pt x="37" y="56"/>
                    <a:pt x="0" y="190"/>
                    <a:pt x="0" y="287"/>
                  </a:cubicBezTo>
                  <a:lnTo>
                    <a:pt x="0" y="2038"/>
                  </a:lnTo>
                  <a:cubicBezTo>
                    <a:pt x="0" y="2080"/>
                    <a:pt x="19" y="2099"/>
                    <a:pt x="37" y="2117"/>
                  </a:cubicBezTo>
                  <a:lnTo>
                    <a:pt x="1308" y="2117"/>
                  </a:lnTo>
                  <a:cubicBezTo>
                    <a:pt x="1326" y="2099"/>
                    <a:pt x="1345" y="2080"/>
                    <a:pt x="1345" y="2038"/>
                  </a:cubicBezTo>
                  <a:lnTo>
                    <a:pt x="1345" y="287"/>
                  </a:lnTo>
                  <a:cubicBezTo>
                    <a:pt x="1345" y="190"/>
                    <a:pt x="1308"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9"/>
            <p:cNvSpPr/>
            <p:nvPr/>
          </p:nvSpPr>
          <p:spPr>
            <a:xfrm>
              <a:off x="763396" y="4183469"/>
              <a:ext cx="40069" cy="5973"/>
            </a:xfrm>
            <a:custGeom>
              <a:avLst/>
              <a:gdLst/>
              <a:ahLst/>
              <a:cxnLst/>
              <a:rect l="l" t="t" r="r" b="b"/>
              <a:pathLst>
                <a:path w="1429" h="213" extrusionOk="0">
                  <a:moveTo>
                    <a:pt x="42" y="0"/>
                  </a:moveTo>
                  <a:cubicBezTo>
                    <a:pt x="19" y="0"/>
                    <a:pt x="1" y="19"/>
                    <a:pt x="1" y="42"/>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9"/>
            <p:cNvSpPr/>
            <p:nvPr/>
          </p:nvSpPr>
          <p:spPr>
            <a:xfrm>
              <a:off x="766649" y="4211060"/>
              <a:ext cx="30872" cy="21002"/>
            </a:xfrm>
            <a:custGeom>
              <a:avLst/>
              <a:gdLst/>
              <a:ahLst/>
              <a:cxnLst/>
              <a:rect l="l" t="t" r="r" b="b"/>
              <a:pathLst>
                <a:path w="1101" h="749" extrusionOk="0">
                  <a:moveTo>
                    <a:pt x="1003" y="0"/>
                  </a:moveTo>
                  <a:lnTo>
                    <a:pt x="0" y="153"/>
                  </a:lnTo>
                  <a:lnTo>
                    <a:pt x="97" y="749"/>
                  </a:lnTo>
                  <a:lnTo>
                    <a:pt x="1100" y="578"/>
                  </a:lnTo>
                  <a:lnTo>
                    <a:pt x="1003"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9"/>
            <p:cNvSpPr/>
            <p:nvPr/>
          </p:nvSpPr>
          <p:spPr>
            <a:xfrm>
              <a:off x="782323" y="4183469"/>
              <a:ext cx="9225" cy="5973"/>
            </a:xfrm>
            <a:custGeom>
              <a:avLst/>
              <a:gdLst/>
              <a:ahLst/>
              <a:cxnLst/>
              <a:rect l="l" t="t" r="r" b="b"/>
              <a:pathLst>
                <a:path w="329" h="213" extrusionOk="0">
                  <a:moveTo>
                    <a:pt x="60" y="0"/>
                  </a:moveTo>
                  <a:lnTo>
                    <a:pt x="0" y="213"/>
                  </a:lnTo>
                  <a:lnTo>
                    <a:pt x="310" y="213"/>
                  </a:lnTo>
                  <a:cubicBezTo>
                    <a:pt x="310" y="134"/>
                    <a:pt x="310"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9"/>
            <p:cNvSpPr/>
            <p:nvPr/>
          </p:nvSpPr>
          <p:spPr>
            <a:xfrm>
              <a:off x="763396" y="4183469"/>
              <a:ext cx="40069" cy="5973"/>
            </a:xfrm>
            <a:custGeom>
              <a:avLst/>
              <a:gdLst/>
              <a:ahLst/>
              <a:cxnLst/>
              <a:rect l="l" t="t" r="r" b="b"/>
              <a:pathLst>
                <a:path w="1429" h="213" extrusionOk="0">
                  <a:moveTo>
                    <a:pt x="1313" y="0"/>
                  </a:moveTo>
                  <a:lnTo>
                    <a:pt x="1234" y="134"/>
                  </a:lnTo>
                  <a:cubicBezTo>
                    <a:pt x="1234" y="134"/>
                    <a:pt x="213" y="157"/>
                    <a:pt x="1" y="157"/>
                  </a:cubicBezTo>
                  <a:lnTo>
                    <a:pt x="1" y="176"/>
                  </a:lnTo>
                  <a:cubicBezTo>
                    <a:pt x="1" y="194"/>
                    <a:pt x="19" y="213"/>
                    <a:pt x="42" y="213"/>
                  </a:cubicBezTo>
                  <a:lnTo>
                    <a:pt x="1387" y="213"/>
                  </a:lnTo>
                  <a:cubicBezTo>
                    <a:pt x="1405" y="213"/>
                    <a:pt x="1429" y="194"/>
                    <a:pt x="1429" y="176"/>
                  </a:cubicBezTo>
                  <a:lnTo>
                    <a:pt x="1429" y="42"/>
                  </a:lnTo>
                  <a:cubicBezTo>
                    <a:pt x="1429"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9"/>
            <p:cNvSpPr/>
            <p:nvPr/>
          </p:nvSpPr>
          <p:spPr>
            <a:xfrm>
              <a:off x="846591" y="4189413"/>
              <a:ext cx="41611" cy="62613"/>
            </a:xfrm>
            <a:custGeom>
              <a:avLst/>
              <a:gdLst/>
              <a:ahLst/>
              <a:cxnLst/>
              <a:rect l="l" t="t" r="r" b="b"/>
              <a:pathLst>
                <a:path w="1484" h="2233" extrusionOk="0">
                  <a:moveTo>
                    <a:pt x="79" y="1"/>
                  </a:moveTo>
                  <a:cubicBezTo>
                    <a:pt x="79" y="1"/>
                    <a:pt x="0" y="213"/>
                    <a:pt x="0" y="347"/>
                  </a:cubicBezTo>
                  <a:lnTo>
                    <a:pt x="0" y="2098"/>
                  </a:lnTo>
                  <a:cubicBezTo>
                    <a:pt x="0" y="2196"/>
                    <a:pt x="79" y="2232"/>
                    <a:pt x="79"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9"/>
            <p:cNvSpPr/>
            <p:nvPr/>
          </p:nvSpPr>
          <p:spPr>
            <a:xfrm>
              <a:off x="848133" y="4191096"/>
              <a:ext cx="37854" cy="59389"/>
            </a:xfrm>
            <a:custGeom>
              <a:avLst/>
              <a:gdLst/>
              <a:ahLst/>
              <a:cxnLst/>
              <a:rect l="l" t="t" r="r" b="b"/>
              <a:pathLst>
                <a:path w="1350" h="2118" extrusionOk="0">
                  <a:moveTo>
                    <a:pt x="79" y="1"/>
                  </a:moveTo>
                  <a:cubicBezTo>
                    <a:pt x="42" y="56"/>
                    <a:pt x="1" y="190"/>
                    <a:pt x="1" y="287"/>
                  </a:cubicBezTo>
                  <a:lnTo>
                    <a:pt x="1" y="2038"/>
                  </a:lnTo>
                  <a:cubicBezTo>
                    <a:pt x="1" y="2080"/>
                    <a:pt x="24" y="2099"/>
                    <a:pt x="42" y="2117"/>
                  </a:cubicBezTo>
                  <a:lnTo>
                    <a:pt x="1313" y="2117"/>
                  </a:lnTo>
                  <a:cubicBezTo>
                    <a:pt x="1331" y="2099"/>
                    <a:pt x="1350" y="2080"/>
                    <a:pt x="1350" y="2038"/>
                  </a:cubicBezTo>
                  <a:lnTo>
                    <a:pt x="1350" y="287"/>
                  </a:lnTo>
                  <a:cubicBezTo>
                    <a:pt x="1350" y="190"/>
                    <a:pt x="1313" y="56"/>
                    <a:pt x="127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9"/>
            <p:cNvSpPr/>
            <p:nvPr/>
          </p:nvSpPr>
          <p:spPr>
            <a:xfrm>
              <a:off x="847096"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9"/>
            <p:cNvSpPr/>
            <p:nvPr/>
          </p:nvSpPr>
          <p:spPr>
            <a:xfrm>
              <a:off x="852536" y="4207807"/>
              <a:ext cx="32947" cy="26974"/>
            </a:xfrm>
            <a:custGeom>
              <a:avLst/>
              <a:gdLst/>
              <a:ahLst/>
              <a:cxnLst/>
              <a:rect l="l" t="t" r="r" b="b"/>
              <a:pathLst>
                <a:path w="1175" h="962" extrusionOk="0">
                  <a:moveTo>
                    <a:pt x="250" y="1"/>
                  </a:moveTo>
                  <a:lnTo>
                    <a:pt x="1" y="560"/>
                  </a:lnTo>
                  <a:lnTo>
                    <a:pt x="943" y="962"/>
                  </a:lnTo>
                  <a:lnTo>
                    <a:pt x="1174" y="421"/>
                  </a:lnTo>
                  <a:lnTo>
                    <a:pt x="25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9"/>
            <p:cNvSpPr/>
            <p:nvPr/>
          </p:nvSpPr>
          <p:spPr>
            <a:xfrm>
              <a:off x="866023" y="4183469"/>
              <a:ext cx="9225" cy="5973"/>
            </a:xfrm>
            <a:custGeom>
              <a:avLst/>
              <a:gdLst/>
              <a:ahLst/>
              <a:cxnLst/>
              <a:rect l="l" t="t" r="r" b="b"/>
              <a:pathLst>
                <a:path w="329" h="213" extrusionOk="0">
                  <a:moveTo>
                    <a:pt x="56" y="0"/>
                  </a:moveTo>
                  <a:lnTo>
                    <a:pt x="0" y="213"/>
                  </a:lnTo>
                  <a:lnTo>
                    <a:pt x="310" y="213"/>
                  </a:lnTo>
                  <a:cubicBezTo>
                    <a:pt x="310" y="134"/>
                    <a:pt x="328" y="60"/>
                    <a:pt x="32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9"/>
            <p:cNvSpPr/>
            <p:nvPr/>
          </p:nvSpPr>
          <p:spPr>
            <a:xfrm>
              <a:off x="847096"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9"/>
            <p:cNvSpPr/>
            <p:nvPr/>
          </p:nvSpPr>
          <p:spPr>
            <a:xfrm>
              <a:off x="930291" y="4189413"/>
              <a:ext cx="41611" cy="62613"/>
            </a:xfrm>
            <a:custGeom>
              <a:avLst/>
              <a:gdLst/>
              <a:ahLst/>
              <a:cxnLst/>
              <a:rect l="l" t="t" r="r" b="b"/>
              <a:pathLst>
                <a:path w="1484" h="2233" extrusionOk="0">
                  <a:moveTo>
                    <a:pt x="74" y="1"/>
                  </a:moveTo>
                  <a:cubicBezTo>
                    <a:pt x="74" y="1"/>
                    <a:pt x="0" y="213"/>
                    <a:pt x="0" y="347"/>
                  </a:cubicBezTo>
                  <a:lnTo>
                    <a:pt x="0" y="2098"/>
                  </a:lnTo>
                  <a:cubicBezTo>
                    <a:pt x="0" y="2196"/>
                    <a:pt x="74" y="2232"/>
                    <a:pt x="74" y="2232"/>
                  </a:cubicBezTo>
                  <a:lnTo>
                    <a:pt x="1405" y="2232"/>
                  </a:lnTo>
                  <a:cubicBezTo>
                    <a:pt x="1405" y="2232"/>
                    <a:pt x="1483" y="2177"/>
                    <a:pt x="1483" y="2098"/>
                  </a:cubicBezTo>
                  <a:lnTo>
                    <a:pt x="1483" y="347"/>
                  </a:lnTo>
                  <a:cubicBezTo>
                    <a:pt x="1483" y="269"/>
                    <a:pt x="1442" y="176"/>
                    <a:pt x="1423" y="98"/>
                  </a:cubicBezTo>
                  <a:cubicBezTo>
                    <a:pt x="1405" y="38"/>
                    <a:pt x="1386" y="1"/>
                    <a:pt x="1386"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9"/>
            <p:cNvSpPr/>
            <p:nvPr/>
          </p:nvSpPr>
          <p:spPr>
            <a:xfrm>
              <a:off x="931833" y="4191096"/>
              <a:ext cx="37854" cy="59389"/>
            </a:xfrm>
            <a:custGeom>
              <a:avLst/>
              <a:gdLst/>
              <a:ahLst/>
              <a:cxnLst/>
              <a:rect l="l" t="t" r="r" b="b"/>
              <a:pathLst>
                <a:path w="1350" h="2118" extrusionOk="0">
                  <a:moveTo>
                    <a:pt x="79" y="1"/>
                  </a:moveTo>
                  <a:cubicBezTo>
                    <a:pt x="61" y="56"/>
                    <a:pt x="1" y="190"/>
                    <a:pt x="1" y="287"/>
                  </a:cubicBezTo>
                  <a:lnTo>
                    <a:pt x="1" y="2038"/>
                  </a:lnTo>
                  <a:cubicBezTo>
                    <a:pt x="1" y="2080"/>
                    <a:pt x="19" y="2099"/>
                    <a:pt x="42" y="2117"/>
                  </a:cubicBezTo>
                  <a:lnTo>
                    <a:pt x="1313" y="2117"/>
                  </a:lnTo>
                  <a:cubicBezTo>
                    <a:pt x="1331" y="2099"/>
                    <a:pt x="1350" y="2080"/>
                    <a:pt x="1350" y="2038"/>
                  </a:cubicBezTo>
                  <a:lnTo>
                    <a:pt x="1350" y="287"/>
                  </a:lnTo>
                  <a:cubicBezTo>
                    <a:pt x="1350" y="190"/>
                    <a:pt x="1313"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9"/>
            <p:cNvSpPr/>
            <p:nvPr/>
          </p:nvSpPr>
          <p:spPr>
            <a:xfrm>
              <a:off x="930795" y="4183469"/>
              <a:ext cx="39929" cy="5973"/>
            </a:xfrm>
            <a:custGeom>
              <a:avLst/>
              <a:gdLst/>
              <a:ahLst/>
              <a:cxnLst/>
              <a:rect l="l" t="t" r="r" b="b"/>
              <a:pathLst>
                <a:path w="1424" h="213" extrusionOk="0">
                  <a:moveTo>
                    <a:pt x="38" y="0"/>
                  </a:moveTo>
                  <a:cubicBezTo>
                    <a:pt x="19" y="0"/>
                    <a:pt x="1" y="19"/>
                    <a:pt x="1" y="42"/>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9"/>
            <p:cNvSpPr/>
            <p:nvPr/>
          </p:nvSpPr>
          <p:spPr>
            <a:xfrm>
              <a:off x="935085" y="4205620"/>
              <a:ext cx="32919" cy="26974"/>
            </a:xfrm>
            <a:custGeom>
              <a:avLst/>
              <a:gdLst/>
              <a:ahLst/>
              <a:cxnLst/>
              <a:rect l="l" t="t" r="r" b="b"/>
              <a:pathLst>
                <a:path w="1174" h="962" extrusionOk="0">
                  <a:moveTo>
                    <a:pt x="250" y="0"/>
                  </a:moveTo>
                  <a:lnTo>
                    <a:pt x="0" y="559"/>
                  </a:lnTo>
                  <a:lnTo>
                    <a:pt x="943" y="961"/>
                  </a:lnTo>
                  <a:lnTo>
                    <a:pt x="1174" y="425"/>
                  </a:lnTo>
                  <a:lnTo>
                    <a:pt x="250"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9"/>
            <p:cNvSpPr/>
            <p:nvPr/>
          </p:nvSpPr>
          <p:spPr>
            <a:xfrm>
              <a:off x="950227" y="4183469"/>
              <a:ext cx="8720" cy="5973"/>
            </a:xfrm>
            <a:custGeom>
              <a:avLst/>
              <a:gdLst/>
              <a:ahLst/>
              <a:cxnLst/>
              <a:rect l="l" t="t" r="r" b="b"/>
              <a:pathLst>
                <a:path w="311" h="213" extrusionOk="0">
                  <a:moveTo>
                    <a:pt x="38" y="0"/>
                  </a:moveTo>
                  <a:lnTo>
                    <a:pt x="1" y="213"/>
                  </a:lnTo>
                  <a:lnTo>
                    <a:pt x="287" y="213"/>
                  </a:lnTo>
                  <a:cubicBezTo>
                    <a:pt x="310" y="134"/>
                    <a:pt x="310" y="60"/>
                    <a:pt x="31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9"/>
            <p:cNvSpPr/>
            <p:nvPr/>
          </p:nvSpPr>
          <p:spPr>
            <a:xfrm>
              <a:off x="930795" y="4183469"/>
              <a:ext cx="39929" cy="5973"/>
            </a:xfrm>
            <a:custGeom>
              <a:avLst/>
              <a:gdLst/>
              <a:ahLst/>
              <a:cxnLst/>
              <a:rect l="l" t="t" r="r" b="b"/>
              <a:pathLst>
                <a:path w="1424" h="213" extrusionOk="0">
                  <a:moveTo>
                    <a:pt x="1308" y="0"/>
                  </a:moveTo>
                  <a:lnTo>
                    <a:pt x="1234" y="134"/>
                  </a:lnTo>
                  <a:cubicBezTo>
                    <a:pt x="1234" y="134"/>
                    <a:pt x="213" y="157"/>
                    <a:pt x="1" y="157"/>
                  </a:cubicBezTo>
                  <a:lnTo>
                    <a:pt x="1" y="176"/>
                  </a:lnTo>
                  <a:cubicBezTo>
                    <a:pt x="1" y="194"/>
                    <a:pt x="19" y="213"/>
                    <a:pt x="38" y="213"/>
                  </a:cubicBezTo>
                  <a:lnTo>
                    <a:pt x="1387" y="213"/>
                  </a:lnTo>
                  <a:cubicBezTo>
                    <a:pt x="1405" y="213"/>
                    <a:pt x="1424" y="194"/>
                    <a:pt x="1424" y="176"/>
                  </a:cubicBezTo>
                  <a:lnTo>
                    <a:pt x="1424" y="42"/>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9"/>
            <p:cNvSpPr/>
            <p:nvPr/>
          </p:nvSpPr>
          <p:spPr>
            <a:xfrm>
              <a:off x="1013962" y="4189413"/>
              <a:ext cx="41499" cy="62613"/>
            </a:xfrm>
            <a:custGeom>
              <a:avLst/>
              <a:gdLst/>
              <a:ahLst/>
              <a:cxnLst/>
              <a:rect l="l" t="t" r="r" b="b"/>
              <a:pathLst>
                <a:path w="1480" h="2233" extrusionOk="0">
                  <a:moveTo>
                    <a:pt x="75" y="1"/>
                  </a:moveTo>
                  <a:cubicBezTo>
                    <a:pt x="75" y="1"/>
                    <a:pt x="1" y="213"/>
                    <a:pt x="1" y="347"/>
                  </a:cubicBezTo>
                  <a:lnTo>
                    <a:pt x="1" y="2098"/>
                  </a:lnTo>
                  <a:cubicBezTo>
                    <a:pt x="1" y="2196"/>
                    <a:pt x="75" y="2232"/>
                    <a:pt x="75" y="2232"/>
                  </a:cubicBezTo>
                  <a:lnTo>
                    <a:pt x="1406" y="2232"/>
                  </a:lnTo>
                  <a:cubicBezTo>
                    <a:pt x="1406" y="2232"/>
                    <a:pt x="1480" y="2177"/>
                    <a:pt x="1480" y="2098"/>
                  </a:cubicBezTo>
                  <a:lnTo>
                    <a:pt x="1480" y="347"/>
                  </a:lnTo>
                  <a:cubicBezTo>
                    <a:pt x="1480" y="269"/>
                    <a:pt x="1443" y="176"/>
                    <a:pt x="1424" y="98"/>
                  </a:cubicBezTo>
                  <a:cubicBezTo>
                    <a:pt x="1406" y="38"/>
                    <a:pt x="1387" y="1"/>
                    <a:pt x="1387"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9"/>
            <p:cNvSpPr/>
            <p:nvPr/>
          </p:nvSpPr>
          <p:spPr>
            <a:xfrm>
              <a:off x="1015532" y="4191096"/>
              <a:ext cx="37854" cy="59389"/>
            </a:xfrm>
            <a:custGeom>
              <a:avLst/>
              <a:gdLst/>
              <a:ahLst/>
              <a:cxnLst/>
              <a:rect l="l" t="t" r="r" b="b"/>
              <a:pathLst>
                <a:path w="1350" h="2118" extrusionOk="0">
                  <a:moveTo>
                    <a:pt x="79" y="1"/>
                  </a:moveTo>
                  <a:cubicBezTo>
                    <a:pt x="60" y="56"/>
                    <a:pt x="0" y="190"/>
                    <a:pt x="0" y="287"/>
                  </a:cubicBezTo>
                  <a:lnTo>
                    <a:pt x="0" y="2038"/>
                  </a:lnTo>
                  <a:cubicBezTo>
                    <a:pt x="0" y="2080"/>
                    <a:pt x="19" y="2099"/>
                    <a:pt x="37" y="2117"/>
                  </a:cubicBezTo>
                  <a:lnTo>
                    <a:pt x="1308" y="2117"/>
                  </a:lnTo>
                  <a:cubicBezTo>
                    <a:pt x="1331" y="2099"/>
                    <a:pt x="1350" y="2080"/>
                    <a:pt x="1350" y="2038"/>
                  </a:cubicBezTo>
                  <a:lnTo>
                    <a:pt x="1350" y="287"/>
                  </a:lnTo>
                  <a:cubicBezTo>
                    <a:pt x="1350" y="190"/>
                    <a:pt x="1308" y="56"/>
                    <a:pt x="1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9"/>
            <p:cNvSpPr/>
            <p:nvPr/>
          </p:nvSpPr>
          <p:spPr>
            <a:xfrm>
              <a:off x="1014999" y="4183469"/>
              <a:ext cx="39424" cy="5973"/>
            </a:xfrm>
            <a:custGeom>
              <a:avLst/>
              <a:gdLst/>
              <a:ahLst/>
              <a:cxnLst/>
              <a:rect l="l" t="t" r="r" b="b"/>
              <a:pathLst>
                <a:path w="1406" h="213" extrusionOk="0">
                  <a:moveTo>
                    <a:pt x="19" y="0"/>
                  </a:moveTo>
                  <a:cubicBezTo>
                    <a:pt x="1" y="0"/>
                    <a:pt x="1" y="19"/>
                    <a:pt x="1" y="42"/>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9"/>
            <p:cNvSpPr/>
            <p:nvPr/>
          </p:nvSpPr>
          <p:spPr>
            <a:xfrm>
              <a:off x="1018252" y="4209882"/>
              <a:ext cx="33452" cy="28657"/>
            </a:xfrm>
            <a:custGeom>
              <a:avLst/>
              <a:gdLst/>
              <a:ahLst/>
              <a:cxnLst/>
              <a:rect l="l" t="t" r="r" b="b"/>
              <a:pathLst>
                <a:path w="1193" h="1022" extrusionOk="0">
                  <a:moveTo>
                    <a:pt x="310" y="1"/>
                  </a:moveTo>
                  <a:lnTo>
                    <a:pt x="0" y="523"/>
                  </a:lnTo>
                  <a:lnTo>
                    <a:pt x="888" y="1022"/>
                  </a:lnTo>
                  <a:lnTo>
                    <a:pt x="1193" y="523"/>
                  </a:lnTo>
                  <a:lnTo>
                    <a:pt x="310"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9"/>
            <p:cNvSpPr/>
            <p:nvPr/>
          </p:nvSpPr>
          <p:spPr>
            <a:xfrm>
              <a:off x="1033926" y="4183469"/>
              <a:ext cx="8580" cy="5973"/>
            </a:xfrm>
            <a:custGeom>
              <a:avLst/>
              <a:gdLst/>
              <a:ahLst/>
              <a:cxnLst/>
              <a:rect l="l" t="t" r="r" b="b"/>
              <a:pathLst>
                <a:path w="306" h="213" extrusionOk="0">
                  <a:moveTo>
                    <a:pt x="38" y="0"/>
                  </a:moveTo>
                  <a:lnTo>
                    <a:pt x="1" y="213"/>
                  </a:lnTo>
                  <a:lnTo>
                    <a:pt x="287" y="213"/>
                  </a:lnTo>
                  <a:cubicBezTo>
                    <a:pt x="306" y="134"/>
                    <a:pt x="306" y="60"/>
                    <a:pt x="306"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9"/>
            <p:cNvSpPr/>
            <p:nvPr/>
          </p:nvSpPr>
          <p:spPr>
            <a:xfrm>
              <a:off x="1014999" y="4183469"/>
              <a:ext cx="39424" cy="5973"/>
            </a:xfrm>
            <a:custGeom>
              <a:avLst/>
              <a:gdLst/>
              <a:ahLst/>
              <a:cxnLst/>
              <a:rect l="l" t="t" r="r" b="b"/>
              <a:pathLst>
                <a:path w="1406" h="213" extrusionOk="0">
                  <a:moveTo>
                    <a:pt x="1290" y="0"/>
                  </a:moveTo>
                  <a:lnTo>
                    <a:pt x="1235" y="134"/>
                  </a:lnTo>
                  <a:cubicBezTo>
                    <a:pt x="1235" y="134"/>
                    <a:pt x="195" y="157"/>
                    <a:pt x="1" y="157"/>
                  </a:cubicBezTo>
                  <a:lnTo>
                    <a:pt x="1" y="176"/>
                  </a:lnTo>
                  <a:cubicBezTo>
                    <a:pt x="1" y="194"/>
                    <a:pt x="1" y="213"/>
                    <a:pt x="19" y="213"/>
                  </a:cubicBezTo>
                  <a:lnTo>
                    <a:pt x="1369" y="213"/>
                  </a:lnTo>
                  <a:cubicBezTo>
                    <a:pt x="1387" y="213"/>
                    <a:pt x="1406" y="194"/>
                    <a:pt x="1406" y="176"/>
                  </a:cubicBezTo>
                  <a:lnTo>
                    <a:pt x="1406" y="42"/>
                  </a:lnTo>
                  <a:cubicBezTo>
                    <a:pt x="1406" y="19"/>
                    <a:pt x="1387" y="0"/>
                    <a:pt x="1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9"/>
            <p:cNvSpPr/>
            <p:nvPr/>
          </p:nvSpPr>
          <p:spPr>
            <a:xfrm>
              <a:off x="762359" y="4293582"/>
              <a:ext cx="57818" cy="83223"/>
            </a:xfrm>
            <a:custGeom>
              <a:avLst/>
              <a:gdLst/>
              <a:ahLst/>
              <a:cxnLst/>
              <a:rect l="l" t="t" r="r" b="b"/>
              <a:pathLst>
                <a:path w="2062" h="2968" extrusionOk="0">
                  <a:moveTo>
                    <a:pt x="384" y="1"/>
                  </a:moveTo>
                  <a:lnTo>
                    <a:pt x="38" y="620"/>
                  </a:lnTo>
                  <a:cubicBezTo>
                    <a:pt x="19" y="657"/>
                    <a:pt x="1" y="712"/>
                    <a:pt x="19" y="754"/>
                  </a:cubicBezTo>
                  <a:lnTo>
                    <a:pt x="135" y="2852"/>
                  </a:lnTo>
                  <a:lnTo>
                    <a:pt x="135" y="2967"/>
                  </a:lnTo>
                  <a:lnTo>
                    <a:pt x="1928" y="2967"/>
                  </a:lnTo>
                  <a:lnTo>
                    <a:pt x="1965" y="2353"/>
                  </a:lnTo>
                  <a:lnTo>
                    <a:pt x="2062" y="754"/>
                  </a:lnTo>
                  <a:cubicBezTo>
                    <a:pt x="2062" y="712"/>
                    <a:pt x="2043" y="657"/>
                    <a:pt x="2020" y="620"/>
                  </a:cubicBezTo>
                  <a:lnTo>
                    <a:pt x="169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9"/>
            <p:cNvSpPr/>
            <p:nvPr/>
          </p:nvSpPr>
          <p:spPr>
            <a:xfrm>
              <a:off x="765079" y="4295797"/>
              <a:ext cx="52379" cy="78288"/>
            </a:xfrm>
            <a:custGeom>
              <a:avLst/>
              <a:gdLst/>
              <a:ahLst/>
              <a:cxnLst/>
              <a:rect l="l" t="t" r="r" b="b"/>
              <a:pathLst>
                <a:path w="1868" h="2792" extrusionOk="0">
                  <a:moveTo>
                    <a:pt x="347" y="0"/>
                  </a:moveTo>
                  <a:lnTo>
                    <a:pt x="19" y="578"/>
                  </a:lnTo>
                  <a:cubicBezTo>
                    <a:pt x="1" y="596"/>
                    <a:pt x="1" y="633"/>
                    <a:pt x="1" y="675"/>
                  </a:cubicBezTo>
                  <a:lnTo>
                    <a:pt x="135" y="2791"/>
                  </a:lnTo>
                  <a:lnTo>
                    <a:pt x="1752" y="2791"/>
                  </a:lnTo>
                  <a:lnTo>
                    <a:pt x="1868" y="675"/>
                  </a:lnTo>
                  <a:cubicBezTo>
                    <a:pt x="1868" y="633"/>
                    <a:pt x="1868" y="596"/>
                    <a:pt x="1849" y="578"/>
                  </a:cubicBezTo>
                  <a:lnTo>
                    <a:pt x="1540"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9"/>
            <p:cNvSpPr/>
            <p:nvPr/>
          </p:nvSpPr>
          <p:spPr>
            <a:xfrm>
              <a:off x="771556" y="4289320"/>
              <a:ext cx="39957" cy="4290"/>
            </a:xfrm>
            <a:custGeom>
              <a:avLst/>
              <a:gdLst/>
              <a:ahLst/>
              <a:cxnLst/>
              <a:rect l="l" t="t" r="r" b="b"/>
              <a:pathLst>
                <a:path w="1425" h="153" extrusionOk="0">
                  <a:moveTo>
                    <a:pt x="19" y="0"/>
                  </a:moveTo>
                  <a:cubicBezTo>
                    <a:pt x="19" y="0"/>
                    <a:pt x="1" y="0"/>
                    <a:pt x="1" y="19"/>
                  </a:cubicBezTo>
                  <a:lnTo>
                    <a:pt x="1" y="37"/>
                  </a:lnTo>
                  <a:lnTo>
                    <a:pt x="1" y="116"/>
                  </a:lnTo>
                  <a:cubicBezTo>
                    <a:pt x="1" y="134"/>
                    <a:pt x="1" y="134"/>
                    <a:pt x="19" y="153"/>
                  </a:cubicBezTo>
                  <a:lnTo>
                    <a:pt x="1387" y="153"/>
                  </a:lnTo>
                  <a:cubicBezTo>
                    <a:pt x="1406" y="153"/>
                    <a:pt x="1424" y="134"/>
                    <a:pt x="1424" y="116"/>
                  </a:cubicBezTo>
                  <a:lnTo>
                    <a:pt x="1424" y="37"/>
                  </a:lnTo>
                  <a:cubicBezTo>
                    <a:pt x="1424" y="19"/>
                    <a:pt x="1406"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9"/>
            <p:cNvSpPr/>
            <p:nvPr/>
          </p:nvSpPr>
          <p:spPr>
            <a:xfrm>
              <a:off x="772089" y="4289320"/>
              <a:ext cx="39424" cy="4290"/>
            </a:xfrm>
            <a:custGeom>
              <a:avLst/>
              <a:gdLst/>
              <a:ahLst/>
              <a:cxnLst/>
              <a:rect l="l" t="t" r="r" b="b"/>
              <a:pathLst>
                <a:path w="1406" h="153" extrusionOk="0">
                  <a:moveTo>
                    <a:pt x="1211" y="0"/>
                  </a:moveTo>
                  <a:lnTo>
                    <a:pt x="1211" y="97"/>
                  </a:lnTo>
                  <a:cubicBezTo>
                    <a:pt x="1211" y="97"/>
                    <a:pt x="213" y="134"/>
                    <a:pt x="0" y="153"/>
                  </a:cubicBezTo>
                  <a:lnTo>
                    <a:pt x="1368" y="153"/>
                  </a:lnTo>
                  <a:cubicBezTo>
                    <a:pt x="1387" y="153"/>
                    <a:pt x="1405" y="134"/>
                    <a:pt x="1405" y="116"/>
                  </a:cubicBezTo>
                  <a:lnTo>
                    <a:pt x="1405" y="37"/>
                  </a:lnTo>
                  <a:cubicBezTo>
                    <a:pt x="1405" y="19"/>
                    <a:pt x="1387"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9"/>
            <p:cNvSpPr/>
            <p:nvPr/>
          </p:nvSpPr>
          <p:spPr>
            <a:xfrm>
              <a:off x="771556" y="4289320"/>
              <a:ext cx="39957" cy="1570"/>
            </a:xfrm>
            <a:custGeom>
              <a:avLst/>
              <a:gdLst/>
              <a:ahLst/>
              <a:cxnLst/>
              <a:rect l="l" t="t" r="r" b="b"/>
              <a:pathLst>
                <a:path w="1425" h="56" extrusionOk="0">
                  <a:moveTo>
                    <a:pt x="19" y="0"/>
                  </a:moveTo>
                  <a:cubicBezTo>
                    <a:pt x="19" y="0"/>
                    <a:pt x="1" y="0"/>
                    <a:pt x="1" y="19"/>
                  </a:cubicBezTo>
                  <a:lnTo>
                    <a:pt x="1424" y="56"/>
                  </a:lnTo>
                  <a:lnTo>
                    <a:pt x="1424" y="37"/>
                  </a:lnTo>
                  <a:cubicBezTo>
                    <a:pt x="1424" y="19"/>
                    <a:pt x="1406"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9"/>
            <p:cNvSpPr/>
            <p:nvPr/>
          </p:nvSpPr>
          <p:spPr>
            <a:xfrm>
              <a:off x="771051" y="4331941"/>
              <a:ext cx="37209" cy="28657"/>
            </a:xfrm>
            <a:custGeom>
              <a:avLst/>
              <a:gdLst/>
              <a:ahLst/>
              <a:cxnLst/>
              <a:rect l="l" t="t" r="r" b="b"/>
              <a:pathLst>
                <a:path w="1327" h="1022" extrusionOk="0">
                  <a:moveTo>
                    <a:pt x="134" y="0"/>
                  </a:moveTo>
                  <a:lnTo>
                    <a:pt x="0" y="596"/>
                  </a:lnTo>
                  <a:lnTo>
                    <a:pt x="1017" y="1022"/>
                  </a:lnTo>
                  <a:lnTo>
                    <a:pt x="1327" y="444"/>
                  </a:lnTo>
                  <a:lnTo>
                    <a:pt x="13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9"/>
            <p:cNvSpPr/>
            <p:nvPr/>
          </p:nvSpPr>
          <p:spPr>
            <a:xfrm>
              <a:off x="829879" y="4293582"/>
              <a:ext cx="57790" cy="83223"/>
            </a:xfrm>
            <a:custGeom>
              <a:avLst/>
              <a:gdLst/>
              <a:ahLst/>
              <a:cxnLst/>
              <a:rect l="l" t="t" r="r" b="b"/>
              <a:pathLst>
                <a:path w="2061" h="2968" extrusionOk="0">
                  <a:moveTo>
                    <a:pt x="365" y="1"/>
                  </a:moveTo>
                  <a:lnTo>
                    <a:pt x="37" y="620"/>
                  </a:lnTo>
                  <a:cubicBezTo>
                    <a:pt x="19" y="657"/>
                    <a:pt x="0" y="712"/>
                    <a:pt x="0" y="754"/>
                  </a:cubicBezTo>
                  <a:lnTo>
                    <a:pt x="116" y="2852"/>
                  </a:lnTo>
                  <a:lnTo>
                    <a:pt x="134" y="2967"/>
                  </a:lnTo>
                  <a:lnTo>
                    <a:pt x="1922" y="2967"/>
                  </a:lnTo>
                  <a:lnTo>
                    <a:pt x="1964" y="2353"/>
                  </a:lnTo>
                  <a:lnTo>
                    <a:pt x="2061" y="754"/>
                  </a:lnTo>
                  <a:cubicBezTo>
                    <a:pt x="2061" y="712"/>
                    <a:pt x="2038" y="657"/>
                    <a:pt x="2019"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9"/>
            <p:cNvSpPr/>
            <p:nvPr/>
          </p:nvSpPr>
          <p:spPr>
            <a:xfrm>
              <a:off x="832599" y="4295797"/>
              <a:ext cx="52351" cy="78288"/>
            </a:xfrm>
            <a:custGeom>
              <a:avLst/>
              <a:gdLst/>
              <a:ahLst/>
              <a:cxnLst/>
              <a:rect l="l" t="t" r="r" b="b"/>
              <a:pathLst>
                <a:path w="1867" h="2792" extrusionOk="0">
                  <a:moveTo>
                    <a:pt x="324" y="0"/>
                  </a:moveTo>
                  <a:lnTo>
                    <a:pt x="19" y="578"/>
                  </a:lnTo>
                  <a:cubicBezTo>
                    <a:pt x="0" y="596"/>
                    <a:pt x="0" y="633"/>
                    <a:pt x="0" y="675"/>
                  </a:cubicBezTo>
                  <a:lnTo>
                    <a:pt x="116" y="2791"/>
                  </a:lnTo>
                  <a:lnTo>
                    <a:pt x="1751" y="2791"/>
                  </a:lnTo>
                  <a:lnTo>
                    <a:pt x="1867" y="675"/>
                  </a:lnTo>
                  <a:cubicBezTo>
                    <a:pt x="1867" y="633"/>
                    <a:pt x="1867" y="596"/>
                    <a:pt x="1848"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9"/>
            <p:cNvSpPr/>
            <p:nvPr/>
          </p:nvSpPr>
          <p:spPr>
            <a:xfrm>
              <a:off x="838431" y="4289320"/>
              <a:ext cx="40041" cy="4290"/>
            </a:xfrm>
            <a:custGeom>
              <a:avLst/>
              <a:gdLst/>
              <a:ahLst/>
              <a:cxnLst/>
              <a:rect l="l" t="t" r="r" b="b"/>
              <a:pathLst>
                <a:path w="1428" h="153" extrusionOk="0">
                  <a:moveTo>
                    <a:pt x="42" y="0"/>
                  </a:moveTo>
                  <a:cubicBezTo>
                    <a:pt x="23" y="0"/>
                    <a:pt x="23" y="0"/>
                    <a:pt x="0" y="19"/>
                  </a:cubicBezTo>
                  <a:lnTo>
                    <a:pt x="0" y="37"/>
                  </a:lnTo>
                  <a:lnTo>
                    <a:pt x="0" y="116"/>
                  </a:lnTo>
                  <a:cubicBezTo>
                    <a:pt x="0" y="134"/>
                    <a:pt x="23" y="134"/>
                    <a:pt x="23" y="153"/>
                  </a:cubicBezTo>
                  <a:lnTo>
                    <a:pt x="1409" y="153"/>
                  </a:lnTo>
                  <a:cubicBezTo>
                    <a:pt x="1428" y="153"/>
                    <a:pt x="1428" y="134"/>
                    <a:pt x="1428" y="116"/>
                  </a:cubicBezTo>
                  <a:lnTo>
                    <a:pt x="1428" y="37"/>
                  </a:lnTo>
                  <a:cubicBezTo>
                    <a:pt x="1428" y="19"/>
                    <a:pt x="1428" y="0"/>
                    <a:pt x="140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9"/>
            <p:cNvSpPr/>
            <p:nvPr/>
          </p:nvSpPr>
          <p:spPr>
            <a:xfrm>
              <a:off x="839076" y="4289320"/>
              <a:ext cx="39396" cy="4290"/>
            </a:xfrm>
            <a:custGeom>
              <a:avLst/>
              <a:gdLst/>
              <a:ahLst/>
              <a:cxnLst/>
              <a:rect l="l" t="t" r="r" b="b"/>
              <a:pathLst>
                <a:path w="1405" h="153" extrusionOk="0">
                  <a:moveTo>
                    <a:pt x="1211" y="0"/>
                  </a:moveTo>
                  <a:cubicBezTo>
                    <a:pt x="1211" y="56"/>
                    <a:pt x="1229" y="97"/>
                    <a:pt x="1211" y="97"/>
                  </a:cubicBezTo>
                  <a:cubicBezTo>
                    <a:pt x="1211" y="97"/>
                    <a:pt x="208" y="134"/>
                    <a:pt x="0" y="153"/>
                  </a:cubicBezTo>
                  <a:lnTo>
                    <a:pt x="1386" y="153"/>
                  </a:lnTo>
                  <a:cubicBezTo>
                    <a:pt x="1405" y="153"/>
                    <a:pt x="1405" y="134"/>
                    <a:pt x="1405" y="116"/>
                  </a:cubicBezTo>
                  <a:lnTo>
                    <a:pt x="1405" y="37"/>
                  </a:lnTo>
                  <a:cubicBezTo>
                    <a:pt x="1405" y="19"/>
                    <a:pt x="1405" y="0"/>
                    <a:pt x="1386"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9"/>
            <p:cNvSpPr/>
            <p:nvPr/>
          </p:nvSpPr>
          <p:spPr>
            <a:xfrm>
              <a:off x="838431" y="4289320"/>
              <a:ext cx="40041" cy="1570"/>
            </a:xfrm>
            <a:custGeom>
              <a:avLst/>
              <a:gdLst/>
              <a:ahLst/>
              <a:cxnLst/>
              <a:rect l="l" t="t" r="r" b="b"/>
              <a:pathLst>
                <a:path w="1428" h="56" extrusionOk="0">
                  <a:moveTo>
                    <a:pt x="42" y="0"/>
                  </a:moveTo>
                  <a:cubicBezTo>
                    <a:pt x="23" y="0"/>
                    <a:pt x="23" y="0"/>
                    <a:pt x="0" y="19"/>
                  </a:cubicBezTo>
                  <a:lnTo>
                    <a:pt x="1428" y="56"/>
                  </a:lnTo>
                  <a:lnTo>
                    <a:pt x="1428" y="37"/>
                  </a:lnTo>
                  <a:cubicBezTo>
                    <a:pt x="1428" y="19"/>
                    <a:pt x="1428" y="0"/>
                    <a:pt x="140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9"/>
            <p:cNvSpPr/>
            <p:nvPr/>
          </p:nvSpPr>
          <p:spPr>
            <a:xfrm>
              <a:off x="838431" y="4328688"/>
              <a:ext cx="35639" cy="22180"/>
            </a:xfrm>
            <a:custGeom>
              <a:avLst/>
              <a:gdLst/>
              <a:ahLst/>
              <a:cxnLst/>
              <a:rect l="l" t="t" r="r" b="b"/>
              <a:pathLst>
                <a:path w="1271" h="791" extrusionOk="0">
                  <a:moveTo>
                    <a:pt x="1271" y="1"/>
                  </a:moveTo>
                  <a:lnTo>
                    <a:pt x="0" y="195"/>
                  </a:lnTo>
                  <a:lnTo>
                    <a:pt x="176" y="791"/>
                  </a:lnTo>
                  <a:lnTo>
                    <a:pt x="1271" y="675"/>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9"/>
            <p:cNvSpPr/>
            <p:nvPr/>
          </p:nvSpPr>
          <p:spPr>
            <a:xfrm>
              <a:off x="897372" y="4293582"/>
              <a:ext cx="57174" cy="83223"/>
            </a:xfrm>
            <a:custGeom>
              <a:avLst/>
              <a:gdLst/>
              <a:ahLst/>
              <a:cxnLst/>
              <a:rect l="l" t="t" r="r" b="b"/>
              <a:pathLst>
                <a:path w="2039" h="2968" extrusionOk="0">
                  <a:moveTo>
                    <a:pt x="365" y="1"/>
                  </a:moveTo>
                  <a:lnTo>
                    <a:pt x="19" y="620"/>
                  </a:lnTo>
                  <a:cubicBezTo>
                    <a:pt x="0" y="657"/>
                    <a:pt x="0" y="712"/>
                    <a:pt x="0" y="754"/>
                  </a:cubicBezTo>
                  <a:lnTo>
                    <a:pt x="116" y="2852"/>
                  </a:lnTo>
                  <a:lnTo>
                    <a:pt x="116" y="2967"/>
                  </a:lnTo>
                  <a:lnTo>
                    <a:pt x="1904" y="2967"/>
                  </a:lnTo>
                  <a:lnTo>
                    <a:pt x="1941" y="2353"/>
                  </a:lnTo>
                  <a:lnTo>
                    <a:pt x="2038" y="754"/>
                  </a:lnTo>
                  <a:cubicBezTo>
                    <a:pt x="2038" y="712"/>
                    <a:pt x="2038" y="657"/>
                    <a:pt x="2001" y="620"/>
                  </a:cubicBezTo>
                  <a:lnTo>
                    <a:pt x="1673"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9"/>
            <p:cNvSpPr/>
            <p:nvPr/>
          </p:nvSpPr>
          <p:spPr>
            <a:xfrm>
              <a:off x="899447" y="4295797"/>
              <a:ext cx="53024" cy="78288"/>
            </a:xfrm>
            <a:custGeom>
              <a:avLst/>
              <a:gdLst/>
              <a:ahLst/>
              <a:cxnLst/>
              <a:rect l="l" t="t" r="r" b="b"/>
              <a:pathLst>
                <a:path w="1891" h="2792" extrusionOk="0">
                  <a:moveTo>
                    <a:pt x="347" y="0"/>
                  </a:moveTo>
                  <a:lnTo>
                    <a:pt x="19" y="578"/>
                  </a:lnTo>
                  <a:cubicBezTo>
                    <a:pt x="19" y="596"/>
                    <a:pt x="0" y="633"/>
                    <a:pt x="0" y="675"/>
                  </a:cubicBezTo>
                  <a:lnTo>
                    <a:pt x="134" y="2791"/>
                  </a:lnTo>
                  <a:lnTo>
                    <a:pt x="1752" y="2791"/>
                  </a:lnTo>
                  <a:lnTo>
                    <a:pt x="1867" y="675"/>
                  </a:lnTo>
                  <a:cubicBezTo>
                    <a:pt x="1890" y="633"/>
                    <a:pt x="1867" y="596"/>
                    <a:pt x="1849" y="578"/>
                  </a:cubicBezTo>
                  <a:lnTo>
                    <a:pt x="1544"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9"/>
            <p:cNvSpPr/>
            <p:nvPr/>
          </p:nvSpPr>
          <p:spPr>
            <a:xfrm>
              <a:off x="905924" y="4289320"/>
              <a:ext cx="40069" cy="4290"/>
            </a:xfrm>
            <a:custGeom>
              <a:avLst/>
              <a:gdLst/>
              <a:ahLst/>
              <a:cxnLst/>
              <a:rect l="l" t="t" r="r" b="b"/>
              <a:pathLst>
                <a:path w="1429" h="153" extrusionOk="0">
                  <a:moveTo>
                    <a:pt x="19" y="0"/>
                  </a:moveTo>
                  <a:cubicBezTo>
                    <a:pt x="19" y="0"/>
                    <a:pt x="0" y="0"/>
                    <a:pt x="0" y="19"/>
                  </a:cubicBezTo>
                  <a:lnTo>
                    <a:pt x="0" y="37"/>
                  </a:lnTo>
                  <a:lnTo>
                    <a:pt x="0" y="116"/>
                  </a:lnTo>
                  <a:cubicBezTo>
                    <a:pt x="0" y="134"/>
                    <a:pt x="0" y="134"/>
                    <a:pt x="19" y="153"/>
                  </a:cubicBezTo>
                  <a:lnTo>
                    <a:pt x="1387" y="153"/>
                  </a:lnTo>
                  <a:cubicBezTo>
                    <a:pt x="1405" y="153"/>
                    <a:pt x="1428" y="134"/>
                    <a:pt x="1428" y="116"/>
                  </a:cubicBezTo>
                  <a:lnTo>
                    <a:pt x="1428" y="37"/>
                  </a:lnTo>
                  <a:cubicBezTo>
                    <a:pt x="1428"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9"/>
            <p:cNvSpPr/>
            <p:nvPr/>
          </p:nvSpPr>
          <p:spPr>
            <a:xfrm>
              <a:off x="906428" y="4289320"/>
              <a:ext cx="39564" cy="4290"/>
            </a:xfrm>
            <a:custGeom>
              <a:avLst/>
              <a:gdLst/>
              <a:ahLst/>
              <a:cxnLst/>
              <a:rect l="l" t="t" r="r" b="b"/>
              <a:pathLst>
                <a:path w="1411" h="153" extrusionOk="0">
                  <a:moveTo>
                    <a:pt x="1216" y="0"/>
                  </a:moveTo>
                  <a:lnTo>
                    <a:pt x="1216" y="97"/>
                  </a:lnTo>
                  <a:cubicBezTo>
                    <a:pt x="1216" y="97"/>
                    <a:pt x="213" y="134"/>
                    <a:pt x="1" y="153"/>
                  </a:cubicBezTo>
                  <a:lnTo>
                    <a:pt x="1369" y="153"/>
                  </a:lnTo>
                  <a:cubicBezTo>
                    <a:pt x="1387" y="153"/>
                    <a:pt x="1410" y="134"/>
                    <a:pt x="1410" y="116"/>
                  </a:cubicBezTo>
                  <a:lnTo>
                    <a:pt x="1410" y="37"/>
                  </a:lnTo>
                  <a:cubicBezTo>
                    <a:pt x="1410" y="19"/>
                    <a:pt x="1387" y="0"/>
                    <a:pt x="1369"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9"/>
            <p:cNvSpPr/>
            <p:nvPr/>
          </p:nvSpPr>
          <p:spPr>
            <a:xfrm>
              <a:off x="905924" y="4289320"/>
              <a:ext cx="40069" cy="1570"/>
            </a:xfrm>
            <a:custGeom>
              <a:avLst/>
              <a:gdLst/>
              <a:ahLst/>
              <a:cxnLst/>
              <a:rect l="l" t="t" r="r" b="b"/>
              <a:pathLst>
                <a:path w="1429" h="56" extrusionOk="0">
                  <a:moveTo>
                    <a:pt x="19" y="0"/>
                  </a:moveTo>
                  <a:cubicBezTo>
                    <a:pt x="19" y="0"/>
                    <a:pt x="0" y="0"/>
                    <a:pt x="0" y="19"/>
                  </a:cubicBezTo>
                  <a:lnTo>
                    <a:pt x="1428" y="56"/>
                  </a:lnTo>
                  <a:lnTo>
                    <a:pt x="1428" y="37"/>
                  </a:lnTo>
                  <a:cubicBezTo>
                    <a:pt x="1428"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9"/>
            <p:cNvSpPr/>
            <p:nvPr/>
          </p:nvSpPr>
          <p:spPr>
            <a:xfrm>
              <a:off x="906428" y="4327650"/>
              <a:ext cx="36845" cy="25965"/>
            </a:xfrm>
            <a:custGeom>
              <a:avLst/>
              <a:gdLst/>
              <a:ahLst/>
              <a:cxnLst/>
              <a:rect l="l" t="t" r="r" b="b"/>
              <a:pathLst>
                <a:path w="1314" h="926" extrusionOk="0">
                  <a:moveTo>
                    <a:pt x="79" y="1"/>
                  </a:moveTo>
                  <a:lnTo>
                    <a:pt x="1" y="615"/>
                  </a:lnTo>
                  <a:lnTo>
                    <a:pt x="1064" y="925"/>
                  </a:lnTo>
                  <a:lnTo>
                    <a:pt x="1313" y="306"/>
                  </a:lnTo>
                  <a:lnTo>
                    <a:pt x="79"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9"/>
            <p:cNvSpPr/>
            <p:nvPr/>
          </p:nvSpPr>
          <p:spPr>
            <a:xfrm>
              <a:off x="964219" y="4293582"/>
              <a:ext cx="57818" cy="83223"/>
            </a:xfrm>
            <a:custGeom>
              <a:avLst/>
              <a:gdLst/>
              <a:ahLst/>
              <a:cxnLst/>
              <a:rect l="l" t="t" r="r" b="b"/>
              <a:pathLst>
                <a:path w="2062" h="2968" extrusionOk="0">
                  <a:moveTo>
                    <a:pt x="366" y="1"/>
                  </a:moveTo>
                  <a:lnTo>
                    <a:pt x="42" y="620"/>
                  </a:lnTo>
                  <a:cubicBezTo>
                    <a:pt x="19" y="657"/>
                    <a:pt x="1" y="712"/>
                    <a:pt x="1" y="754"/>
                  </a:cubicBezTo>
                  <a:lnTo>
                    <a:pt x="135" y="2852"/>
                  </a:lnTo>
                  <a:lnTo>
                    <a:pt x="135" y="2967"/>
                  </a:lnTo>
                  <a:lnTo>
                    <a:pt x="1927" y="2967"/>
                  </a:lnTo>
                  <a:lnTo>
                    <a:pt x="1964" y="2353"/>
                  </a:lnTo>
                  <a:lnTo>
                    <a:pt x="2061" y="754"/>
                  </a:lnTo>
                  <a:cubicBezTo>
                    <a:pt x="2061" y="712"/>
                    <a:pt x="2043" y="657"/>
                    <a:pt x="2024" y="620"/>
                  </a:cubicBezTo>
                  <a:lnTo>
                    <a:pt x="1678"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9"/>
            <p:cNvSpPr/>
            <p:nvPr/>
          </p:nvSpPr>
          <p:spPr>
            <a:xfrm>
              <a:off x="966939" y="4295797"/>
              <a:ext cx="52379" cy="78288"/>
            </a:xfrm>
            <a:custGeom>
              <a:avLst/>
              <a:gdLst/>
              <a:ahLst/>
              <a:cxnLst/>
              <a:rect l="l" t="t" r="r" b="b"/>
              <a:pathLst>
                <a:path w="1868" h="2792" extrusionOk="0">
                  <a:moveTo>
                    <a:pt x="329" y="0"/>
                  </a:moveTo>
                  <a:lnTo>
                    <a:pt x="19" y="578"/>
                  </a:lnTo>
                  <a:cubicBezTo>
                    <a:pt x="1" y="596"/>
                    <a:pt x="1" y="633"/>
                    <a:pt x="1" y="675"/>
                  </a:cubicBezTo>
                  <a:lnTo>
                    <a:pt x="116" y="2791"/>
                  </a:lnTo>
                  <a:lnTo>
                    <a:pt x="1752" y="2791"/>
                  </a:lnTo>
                  <a:lnTo>
                    <a:pt x="1867" y="675"/>
                  </a:lnTo>
                  <a:cubicBezTo>
                    <a:pt x="1867"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9"/>
            <p:cNvSpPr/>
            <p:nvPr/>
          </p:nvSpPr>
          <p:spPr>
            <a:xfrm>
              <a:off x="972911" y="4289320"/>
              <a:ext cx="40434" cy="4290"/>
            </a:xfrm>
            <a:custGeom>
              <a:avLst/>
              <a:gdLst/>
              <a:ahLst/>
              <a:cxnLst/>
              <a:rect l="l" t="t" r="r" b="b"/>
              <a:pathLst>
                <a:path w="1442" h="153" extrusionOk="0">
                  <a:moveTo>
                    <a:pt x="37" y="0"/>
                  </a:moveTo>
                  <a:cubicBezTo>
                    <a:pt x="19" y="0"/>
                    <a:pt x="19" y="0"/>
                    <a:pt x="0" y="19"/>
                  </a:cubicBezTo>
                  <a:lnTo>
                    <a:pt x="0" y="37"/>
                  </a:lnTo>
                  <a:lnTo>
                    <a:pt x="0" y="116"/>
                  </a:lnTo>
                  <a:cubicBezTo>
                    <a:pt x="0" y="134"/>
                    <a:pt x="19" y="134"/>
                    <a:pt x="37" y="153"/>
                  </a:cubicBezTo>
                  <a:lnTo>
                    <a:pt x="1405" y="153"/>
                  </a:lnTo>
                  <a:cubicBezTo>
                    <a:pt x="1423" y="153"/>
                    <a:pt x="1442" y="134"/>
                    <a:pt x="1442" y="116"/>
                  </a:cubicBezTo>
                  <a:lnTo>
                    <a:pt x="1442" y="37"/>
                  </a:lnTo>
                  <a:cubicBezTo>
                    <a:pt x="1442" y="19"/>
                    <a:pt x="1423" y="0"/>
                    <a:pt x="1405"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9"/>
            <p:cNvSpPr/>
            <p:nvPr/>
          </p:nvSpPr>
          <p:spPr>
            <a:xfrm>
              <a:off x="973949" y="4289320"/>
              <a:ext cx="39396" cy="4290"/>
            </a:xfrm>
            <a:custGeom>
              <a:avLst/>
              <a:gdLst/>
              <a:ahLst/>
              <a:cxnLst/>
              <a:rect l="l" t="t" r="r" b="b"/>
              <a:pathLst>
                <a:path w="1405" h="153" extrusionOk="0">
                  <a:moveTo>
                    <a:pt x="1197" y="0"/>
                  </a:moveTo>
                  <a:cubicBezTo>
                    <a:pt x="1197" y="56"/>
                    <a:pt x="1215" y="97"/>
                    <a:pt x="1215" y="97"/>
                  </a:cubicBezTo>
                  <a:cubicBezTo>
                    <a:pt x="1197" y="97"/>
                    <a:pt x="194"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9"/>
            <p:cNvSpPr/>
            <p:nvPr/>
          </p:nvSpPr>
          <p:spPr>
            <a:xfrm>
              <a:off x="972911" y="4289320"/>
              <a:ext cx="40434" cy="1570"/>
            </a:xfrm>
            <a:custGeom>
              <a:avLst/>
              <a:gdLst/>
              <a:ahLst/>
              <a:cxnLst/>
              <a:rect l="l" t="t" r="r" b="b"/>
              <a:pathLst>
                <a:path w="1442" h="56" extrusionOk="0">
                  <a:moveTo>
                    <a:pt x="37" y="0"/>
                  </a:moveTo>
                  <a:cubicBezTo>
                    <a:pt x="19" y="0"/>
                    <a:pt x="19" y="0"/>
                    <a:pt x="0" y="19"/>
                  </a:cubicBezTo>
                  <a:lnTo>
                    <a:pt x="1442" y="56"/>
                  </a:lnTo>
                  <a:lnTo>
                    <a:pt x="1442" y="37"/>
                  </a:lnTo>
                  <a:cubicBezTo>
                    <a:pt x="1442" y="19"/>
                    <a:pt x="1423" y="0"/>
                    <a:pt x="1405"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9"/>
            <p:cNvSpPr/>
            <p:nvPr/>
          </p:nvSpPr>
          <p:spPr>
            <a:xfrm>
              <a:off x="975631" y="4323893"/>
              <a:ext cx="35639" cy="18815"/>
            </a:xfrm>
            <a:custGeom>
              <a:avLst/>
              <a:gdLst/>
              <a:ahLst/>
              <a:cxnLst/>
              <a:rect l="l" t="t" r="r" b="b"/>
              <a:pathLst>
                <a:path w="1271" h="671" extrusionOk="0">
                  <a:moveTo>
                    <a:pt x="0" y="1"/>
                  </a:moveTo>
                  <a:lnTo>
                    <a:pt x="74" y="615"/>
                  </a:lnTo>
                  <a:lnTo>
                    <a:pt x="1174" y="671"/>
                  </a:lnTo>
                  <a:lnTo>
                    <a:pt x="127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9"/>
            <p:cNvSpPr/>
            <p:nvPr/>
          </p:nvSpPr>
          <p:spPr>
            <a:xfrm>
              <a:off x="1031739" y="4293582"/>
              <a:ext cx="57286" cy="83223"/>
            </a:xfrm>
            <a:custGeom>
              <a:avLst/>
              <a:gdLst/>
              <a:ahLst/>
              <a:cxnLst/>
              <a:rect l="l" t="t" r="r" b="b"/>
              <a:pathLst>
                <a:path w="2043" h="2968" extrusionOk="0">
                  <a:moveTo>
                    <a:pt x="365" y="1"/>
                  </a:moveTo>
                  <a:lnTo>
                    <a:pt x="37" y="620"/>
                  </a:lnTo>
                  <a:cubicBezTo>
                    <a:pt x="0" y="657"/>
                    <a:pt x="0" y="712"/>
                    <a:pt x="0" y="754"/>
                  </a:cubicBezTo>
                  <a:lnTo>
                    <a:pt x="116" y="2852"/>
                  </a:lnTo>
                  <a:lnTo>
                    <a:pt x="116" y="2967"/>
                  </a:lnTo>
                  <a:lnTo>
                    <a:pt x="1927" y="2967"/>
                  </a:lnTo>
                  <a:lnTo>
                    <a:pt x="1945" y="2353"/>
                  </a:lnTo>
                  <a:lnTo>
                    <a:pt x="2042" y="754"/>
                  </a:lnTo>
                  <a:cubicBezTo>
                    <a:pt x="2042" y="712"/>
                    <a:pt x="2042" y="657"/>
                    <a:pt x="2001" y="620"/>
                  </a:cubicBezTo>
                  <a:lnTo>
                    <a:pt x="167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9"/>
            <p:cNvSpPr/>
            <p:nvPr/>
          </p:nvSpPr>
          <p:spPr>
            <a:xfrm>
              <a:off x="1033926" y="4295797"/>
              <a:ext cx="52883" cy="78288"/>
            </a:xfrm>
            <a:custGeom>
              <a:avLst/>
              <a:gdLst/>
              <a:ahLst/>
              <a:cxnLst/>
              <a:rect l="l" t="t" r="r" b="b"/>
              <a:pathLst>
                <a:path w="1886" h="2792" extrusionOk="0">
                  <a:moveTo>
                    <a:pt x="347" y="0"/>
                  </a:moveTo>
                  <a:lnTo>
                    <a:pt x="38" y="578"/>
                  </a:lnTo>
                  <a:cubicBezTo>
                    <a:pt x="19" y="596"/>
                    <a:pt x="1" y="633"/>
                    <a:pt x="1" y="675"/>
                  </a:cubicBezTo>
                  <a:lnTo>
                    <a:pt x="135" y="2791"/>
                  </a:lnTo>
                  <a:lnTo>
                    <a:pt x="1752" y="2791"/>
                  </a:lnTo>
                  <a:lnTo>
                    <a:pt x="1886" y="675"/>
                  </a:lnTo>
                  <a:cubicBezTo>
                    <a:pt x="1886" y="633"/>
                    <a:pt x="1867" y="596"/>
                    <a:pt x="1849" y="578"/>
                  </a:cubicBezTo>
                  <a:lnTo>
                    <a:pt x="1539"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9"/>
            <p:cNvSpPr/>
            <p:nvPr/>
          </p:nvSpPr>
          <p:spPr>
            <a:xfrm>
              <a:off x="1040404" y="4289320"/>
              <a:ext cx="39929" cy="4290"/>
            </a:xfrm>
            <a:custGeom>
              <a:avLst/>
              <a:gdLst/>
              <a:ahLst/>
              <a:cxnLst/>
              <a:rect l="l" t="t" r="r" b="b"/>
              <a:pathLst>
                <a:path w="1424" h="153" extrusionOk="0">
                  <a:moveTo>
                    <a:pt x="38" y="0"/>
                  </a:moveTo>
                  <a:cubicBezTo>
                    <a:pt x="19" y="0"/>
                    <a:pt x="1" y="0"/>
                    <a:pt x="1" y="19"/>
                  </a:cubicBezTo>
                  <a:lnTo>
                    <a:pt x="1" y="37"/>
                  </a:lnTo>
                  <a:lnTo>
                    <a:pt x="1" y="116"/>
                  </a:lnTo>
                  <a:cubicBezTo>
                    <a:pt x="1" y="134"/>
                    <a:pt x="1" y="134"/>
                    <a:pt x="19" y="153"/>
                  </a:cubicBezTo>
                  <a:lnTo>
                    <a:pt x="1387" y="153"/>
                  </a:lnTo>
                  <a:cubicBezTo>
                    <a:pt x="1405" y="153"/>
                    <a:pt x="1424" y="134"/>
                    <a:pt x="1424" y="116"/>
                  </a:cubicBezTo>
                  <a:lnTo>
                    <a:pt x="1424" y="37"/>
                  </a:lnTo>
                  <a:cubicBezTo>
                    <a:pt x="1424" y="19"/>
                    <a:pt x="1405" y="0"/>
                    <a:pt x="1387"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9"/>
            <p:cNvSpPr/>
            <p:nvPr/>
          </p:nvSpPr>
          <p:spPr>
            <a:xfrm>
              <a:off x="1040936" y="4289320"/>
              <a:ext cx="39396" cy="4290"/>
            </a:xfrm>
            <a:custGeom>
              <a:avLst/>
              <a:gdLst/>
              <a:ahLst/>
              <a:cxnLst/>
              <a:rect l="l" t="t" r="r" b="b"/>
              <a:pathLst>
                <a:path w="1405" h="153" extrusionOk="0">
                  <a:moveTo>
                    <a:pt x="1211" y="0"/>
                  </a:moveTo>
                  <a:lnTo>
                    <a:pt x="1211" y="97"/>
                  </a:lnTo>
                  <a:cubicBezTo>
                    <a:pt x="1211" y="97"/>
                    <a:pt x="213" y="134"/>
                    <a:pt x="0" y="153"/>
                  </a:cubicBezTo>
                  <a:lnTo>
                    <a:pt x="1368" y="153"/>
                  </a:lnTo>
                  <a:cubicBezTo>
                    <a:pt x="1386" y="153"/>
                    <a:pt x="1405" y="134"/>
                    <a:pt x="1405" y="116"/>
                  </a:cubicBezTo>
                  <a:lnTo>
                    <a:pt x="1405" y="37"/>
                  </a:lnTo>
                  <a:cubicBezTo>
                    <a:pt x="1405" y="19"/>
                    <a:pt x="1386" y="0"/>
                    <a:pt x="1368"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9"/>
            <p:cNvSpPr/>
            <p:nvPr/>
          </p:nvSpPr>
          <p:spPr>
            <a:xfrm>
              <a:off x="1040404" y="4289320"/>
              <a:ext cx="39929" cy="1570"/>
            </a:xfrm>
            <a:custGeom>
              <a:avLst/>
              <a:gdLst/>
              <a:ahLst/>
              <a:cxnLst/>
              <a:rect l="l" t="t" r="r" b="b"/>
              <a:pathLst>
                <a:path w="1424" h="56" extrusionOk="0">
                  <a:moveTo>
                    <a:pt x="38" y="0"/>
                  </a:moveTo>
                  <a:cubicBezTo>
                    <a:pt x="19" y="0"/>
                    <a:pt x="1" y="0"/>
                    <a:pt x="1" y="19"/>
                  </a:cubicBezTo>
                  <a:lnTo>
                    <a:pt x="1424" y="56"/>
                  </a:lnTo>
                  <a:lnTo>
                    <a:pt x="1424" y="37"/>
                  </a:lnTo>
                  <a:cubicBezTo>
                    <a:pt x="1424" y="19"/>
                    <a:pt x="1405" y="0"/>
                    <a:pt x="138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9"/>
            <p:cNvSpPr/>
            <p:nvPr/>
          </p:nvSpPr>
          <p:spPr>
            <a:xfrm>
              <a:off x="1038721" y="4333623"/>
              <a:ext cx="36817" cy="25937"/>
            </a:xfrm>
            <a:custGeom>
              <a:avLst/>
              <a:gdLst/>
              <a:ahLst/>
              <a:cxnLst/>
              <a:rect l="l" t="t" r="r" b="b"/>
              <a:pathLst>
                <a:path w="1313" h="925" extrusionOk="0">
                  <a:moveTo>
                    <a:pt x="79" y="0"/>
                  </a:moveTo>
                  <a:lnTo>
                    <a:pt x="1" y="615"/>
                  </a:lnTo>
                  <a:lnTo>
                    <a:pt x="1059" y="925"/>
                  </a:lnTo>
                  <a:lnTo>
                    <a:pt x="1313" y="287"/>
                  </a:lnTo>
                  <a:lnTo>
                    <a:pt x="79"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9"/>
          <p:cNvGrpSpPr/>
          <p:nvPr/>
        </p:nvGrpSpPr>
        <p:grpSpPr>
          <a:xfrm flipH="1">
            <a:off x="1071105" y="629386"/>
            <a:ext cx="2354339" cy="906993"/>
            <a:chOff x="237646" y="4005303"/>
            <a:chExt cx="312534" cy="120404"/>
          </a:xfrm>
        </p:grpSpPr>
        <p:sp>
          <p:nvSpPr>
            <p:cNvPr id="802" name="Google Shape;802;p39"/>
            <p:cNvSpPr/>
            <p:nvPr/>
          </p:nvSpPr>
          <p:spPr>
            <a:xfrm>
              <a:off x="272753" y="4047951"/>
              <a:ext cx="12983" cy="73465"/>
            </a:xfrm>
            <a:custGeom>
              <a:avLst/>
              <a:gdLst/>
              <a:ahLst/>
              <a:cxnLst/>
              <a:rect l="l" t="t" r="r" b="b"/>
              <a:pathLst>
                <a:path w="463"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47" y="2620"/>
                  </a:lnTo>
                  <a:lnTo>
                    <a:pt x="347" y="2541"/>
                  </a:lnTo>
                  <a:lnTo>
                    <a:pt x="366" y="2523"/>
                  </a:lnTo>
                  <a:lnTo>
                    <a:pt x="366" y="2504"/>
                  </a:lnTo>
                  <a:lnTo>
                    <a:pt x="366" y="2449"/>
                  </a:lnTo>
                  <a:cubicBezTo>
                    <a:pt x="366" y="2407"/>
                    <a:pt x="384" y="2389"/>
                    <a:pt x="384" y="2352"/>
                  </a:cubicBezTo>
                  <a:lnTo>
                    <a:pt x="384" y="2333"/>
                  </a:lnTo>
                  <a:lnTo>
                    <a:pt x="384" y="2310"/>
                  </a:lnTo>
                  <a:cubicBezTo>
                    <a:pt x="403" y="2255"/>
                    <a:pt x="403" y="2176"/>
                    <a:pt x="403" y="2102"/>
                  </a:cubicBezTo>
                  <a:cubicBezTo>
                    <a:pt x="421" y="2079"/>
                    <a:pt x="421" y="2061"/>
                    <a:pt x="421" y="2042"/>
                  </a:cubicBezTo>
                  <a:lnTo>
                    <a:pt x="421" y="2005"/>
                  </a:lnTo>
                  <a:lnTo>
                    <a:pt x="421" y="1964"/>
                  </a:lnTo>
                  <a:lnTo>
                    <a:pt x="421" y="1927"/>
                  </a:lnTo>
                  <a:cubicBezTo>
                    <a:pt x="421" y="1908"/>
                    <a:pt x="421" y="1890"/>
                    <a:pt x="444" y="1871"/>
                  </a:cubicBezTo>
                  <a:lnTo>
                    <a:pt x="444" y="1793"/>
                  </a:lnTo>
                  <a:lnTo>
                    <a:pt x="444" y="1733"/>
                  </a:lnTo>
                  <a:lnTo>
                    <a:pt x="444" y="1714"/>
                  </a:lnTo>
                  <a:lnTo>
                    <a:pt x="444" y="1659"/>
                  </a:lnTo>
                  <a:lnTo>
                    <a:pt x="444" y="1617"/>
                  </a:lnTo>
                  <a:cubicBezTo>
                    <a:pt x="444" y="1599"/>
                    <a:pt x="444" y="1599"/>
                    <a:pt x="463" y="1580"/>
                  </a:cubicBezTo>
                  <a:lnTo>
                    <a:pt x="463" y="1562"/>
                  </a:lnTo>
                  <a:lnTo>
                    <a:pt x="463" y="1428"/>
                  </a:lnTo>
                  <a:lnTo>
                    <a:pt x="463" y="1409"/>
                  </a:lnTo>
                  <a:lnTo>
                    <a:pt x="463" y="1349"/>
                  </a:lnTo>
                  <a:lnTo>
                    <a:pt x="463" y="1331"/>
                  </a:lnTo>
                  <a:lnTo>
                    <a:pt x="463" y="1252"/>
                  </a:lnTo>
                  <a:lnTo>
                    <a:pt x="463" y="1178"/>
                  </a:lnTo>
                  <a:lnTo>
                    <a:pt x="463" y="1155"/>
                  </a:lnTo>
                  <a:cubicBezTo>
                    <a:pt x="463" y="966"/>
                    <a:pt x="463" y="753"/>
                    <a:pt x="444" y="559"/>
                  </a:cubicBezTo>
                  <a:lnTo>
                    <a:pt x="444" y="504"/>
                  </a:lnTo>
                  <a:lnTo>
                    <a:pt x="444" y="462"/>
                  </a:lnTo>
                  <a:lnTo>
                    <a:pt x="444" y="425"/>
                  </a:lnTo>
                  <a:lnTo>
                    <a:pt x="444" y="370"/>
                  </a:lnTo>
                  <a:lnTo>
                    <a:pt x="444" y="347"/>
                  </a:lnTo>
                  <a:lnTo>
                    <a:pt x="444" y="310"/>
                  </a:lnTo>
                  <a:cubicBezTo>
                    <a:pt x="421" y="273"/>
                    <a:pt x="421" y="231"/>
                    <a:pt x="421" y="194"/>
                  </a:cubicBezTo>
                  <a:lnTo>
                    <a:pt x="421" y="157"/>
                  </a:lnTo>
                  <a:lnTo>
                    <a:pt x="421" y="139"/>
                  </a:lnTo>
                  <a:lnTo>
                    <a:pt x="421" y="97"/>
                  </a:lnTo>
                  <a:cubicBezTo>
                    <a:pt x="421" y="60"/>
                    <a:pt x="403" y="42"/>
                    <a:pt x="403"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9"/>
            <p:cNvSpPr/>
            <p:nvPr/>
          </p:nvSpPr>
          <p:spPr>
            <a:xfrm>
              <a:off x="237646" y="4047951"/>
              <a:ext cx="16235" cy="73465"/>
            </a:xfrm>
            <a:custGeom>
              <a:avLst/>
              <a:gdLst/>
              <a:ahLst/>
              <a:cxnLst/>
              <a:rect l="l" t="t" r="r" b="b"/>
              <a:pathLst>
                <a:path w="579" h="2620" extrusionOk="0">
                  <a:moveTo>
                    <a:pt x="171" y="0"/>
                  </a:moveTo>
                  <a:cubicBezTo>
                    <a:pt x="153" y="0"/>
                    <a:pt x="135" y="23"/>
                    <a:pt x="135" y="42"/>
                  </a:cubicBezTo>
                  <a:cubicBezTo>
                    <a:pt x="116" y="157"/>
                    <a:pt x="98" y="273"/>
                    <a:pt x="79" y="370"/>
                  </a:cubicBezTo>
                  <a:lnTo>
                    <a:pt x="79" y="462"/>
                  </a:lnTo>
                  <a:cubicBezTo>
                    <a:pt x="1" y="1118"/>
                    <a:pt x="37" y="1733"/>
                    <a:pt x="171" y="2310"/>
                  </a:cubicBezTo>
                  <a:cubicBezTo>
                    <a:pt x="195" y="2389"/>
                    <a:pt x="195" y="2449"/>
                    <a:pt x="213" y="2504"/>
                  </a:cubicBezTo>
                  <a:cubicBezTo>
                    <a:pt x="213" y="2523"/>
                    <a:pt x="213" y="2523"/>
                    <a:pt x="232" y="2523"/>
                  </a:cubicBezTo>
                  <a:lnTo>
                    <a:pt x="232" y="2583"/>
                  </a:lnTo>
                  <a:cubicBezTo>
                    <a:pt x="250" y="2601"/>
                    <a:pt x="269" y="2620"/>
                    <a:pt x="287" y="2620"/>
                  </a:cubicBezTo>
                  <a:lnTo>
                    <a:pt x="578" y="2620"/>
                  </a:lnTo>
                  <a:lnTo>
                    <a:pt x="578" y="2541"/>
                  </a:lnTo>
                  <a:cubicBezTo>
                    <a:pt x="560" y="2523"/>
                    <a:pt x="560" y="2523"/>
                    <a:pt x="560" y="2504"/>
                  </a:cubicBezTo>
                  <a:cubicBezTo>
                    <a:pt x="560" y="2449"/>
                    <a:pt x="541" y="2389"/>
                    <a:pt x="541" y="2310"/>
                  </a:cubicBezTo>
                  <a:cubicBezTo>
                    <a:pt x="463" y="1756"/>
                    <a:pt x="444" y="1137"/>
                    <a:pt x="481" y="485"/>
                  </a:cubicBezTo>
                  <a:lnTo>
                    <a:pt x="481" y="370"/>
                  </a:lnTo>
                  <a:cubicBezTo>
                    <a:pt x="500" y="254"/>
                    <a:pt x="500" y="139"/>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9"/>
            <p:cNvSpPr/>
            <p:nvPr/>
          </p:nvSpPr>
          <p:spPr>
            <a:xfrm>
              <a:off x="249563" y="4047951"/>
              <a:ext cx="14020" cy="73465"/>
            </a:xfrm>
            <a:custGeom>
              <a:avLst/>
              <a:gdLst/>
              <a:ahLst/>
              <a:cxnLst/>
              <a:rect l="l" t="t" r="r" b="b"/>
              <a:pathLst>
                <a:path w="500" h="2620" extrusionOk="0">
                  <a:moveTo>
                    <a:pt x="93" y="0"/>
                  </a:moveTo>
                  <a:cubicBezTo>
                    <a:pt x="1" y="947"/>
                    <a:pt x="19" y="1830"/>
                    <a:pt x="153" y="2620"/>
                  </a:cubicBezTo>
                  <a:lnTo>
                    <a:pt x="500" y="2620"/>
                  </a:lnTo>
                  <a:cubicBezTo>
                    <a:pt x="440" y="1830"/>
                    <a:pt x="440" y="947"/>
                    <a:pt x="481"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9"/>
            <p:cNvSpPr/>
            <p:nvPr/>
          </p:nvSpPr>
          <p:spPr>
            <a:xfrm>
              <a:off x="262518" y="4047951"/>
              <a:ext cx="11300" cy="73465"/>
            </a:xfrm>
            <a:custGeom>
              <a:avLst/>
              <a:gdLst/>
              <a:ahLst/>
              <a:cxnLst/>
              <a:rect l="l" t="t" r="r" b="b"/>
              <a:pathLst>
                <a:path w="403" h="2620" extrusionOk="0">
                  <a:moveTo>
                    <a:pt x="19" y="0"/>
                  </a:moveTo>
                  <a:cubicBezTo>
                    <a:pt x="19" y="60"/>
                    <a:pt x="1" y="97"/>
                    <a:pt x="1" y="157"/>
                  </a:cubicBezTo>
                  <a:lnTo>
                    <a:pt x="1" y="291"/>
                  </a:lnTo>
                  <a:lnTo>
                    <a:pt x="1" y="370"/>
                  </a:lnTo>
                  <a:lnTo>
                    <a:pt x="1" y="504"/>
                  </a:lnTo>
                  <a:lnTo>
                    <a:pt x="1" y="1021"/>
                  </a:lnTo>
                  <a:lnTo>
                    <a:pt x="1" y="1617"/>
                  </a:lnTo>
                  <a:cubicBezTo>
                    <a:pt x="1" y="1871"/>
                    <a:pt x="1" y="2102"/>
                    <a:pt x="19" y="2333"/>
                  </a:cubicBezTo>
                  <a:lnTo>
                    <a:pt x="19" y="2504"/>
                  </a:lnTo>
                  <a:cubicBezTo>
                    <a:pt x="38" y="2541"/>
                    <a:pt x="38" y="2583"/>
                    <a:pt x="38" y="2620"/>
                  </a:cubicBezTo>
                  <a:lnTo>
                    <a:pt x="366" y="2620"/>
                  </a:lnTo>
                  <a:lnTo>
                    <a:pt x="366" y="2541"/>
                  </a:lnTo>
                  <a:cubicBezTo>
                    <a:pt x="384" y="2523"/>
                    <a:pt x="384" y="2523"/>
                    <a:pt x="384" y="2504"/>
                  </a:cubicBezTo>
                  <a:lnTo>
                    <a:pt x="384" y="2333"/>
                  </a:lnTo>
                  <a:cubicBezTo>
                    <a:pt x="403" y="2079"/>
                    <a:pt x="403" y="1830"/>
                    <a:pt x="403" y="1562"/>
                  </a:cubicBezTo>
                  <a:lnTo>
                    <a:pt x="403" y="966"/>
                  </a:lnTo>
                  <a:lnTo>
                    <a:pt x="403" y="541"/>
                  </a:lnTo>
                  <a:lnTo>
                    <a:pt x="403" y="370"/>
                  </a:lnTo>
                  <a:lnTo>
                    <a:pt x="403" y="291"/>
                  </a:lnTo>
                  <a:lnTo>
                    <a:pt x="403" y="157"/>
                  </a:lnTo>
                  <a:cubicBezTo>
                    <a:pt x="403" y="97"/>
                    <a:pt x="403" y="6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9"/>
            <p:cNvSpPr/>
            <p:nvPr/>
          </p:nvSpPr>
          <p:spPr>
            <a:xfrm>
              <a:off x="272753" y="4047951"/>
              <a:ext cx="2103" cy="73465"/>
            </a:xfrm>
            <a:custGeom>
              <a:avLst/>
              <a:gdLst/>
              <a:ahLst/>
              <a:cxnLst/>
              <a:rect l="l" t="t" r="r" b="b"/>
              <a:pathLst>
                <a:path w="75" h="2620" extrusionOk="0">
                  <a:moveTo>
                    <a:pt x="19" y="0"/>
                  </a:moveTo>
                  <a:cubicBezTo>
                    <a:pt x="38" y="60"/>
                    <a:pt x="38" y="97"/>
                    <a:pt x="38" y="157"/>
                  </a:cubicBezTo>
                  <a:lnTo>
                    <a:pt x="38" y="291"/>
                  </a:lnTo>
                  <a:lnTo>
                    <a:pt x="38" y="370"/>
                  </a:lnTo>
                  <a:lnTo>
                    <a:pt x="38" y="541"/>
                  </a:lnTo>
                  <a:lnTo>
                    <a:pt x="38" y="966"/>
                  </a:lnTo>
                  <a:lnTo>
                    <a:pt x="38" y="1562"/>
                  </a:lnTo>
                  <a:cubicBezTo>
                    <a:pt x="38" y="1830"/>
                    <a:pt x="38" y="2079"/>
                    <a:pt x="19" y="2333"/>
                  </a:cubicBezTo>
                  <a:lnTo>
                    <a:pt x="19" y="2504"/>
                  </a:lnTo>
                  <a:cubicBezTo>
                    <a:pt x="19" y="2523"/>
                    <a:pt x="19" y="2523"/>
                    <a:pt x="1" y="2541"/>
                  </a:cubicBezTo>
                  <a:lnTo>
                    <a:pt x="1" y="2620"/>
                  </a:lnTo>
                  <a:lnTo>
                    <a:pt x="38" y="2620"/>
                  </a:lnTo>
                  <a:lnTo>
                    <a:pt x="38" y="2504"/>
                  </a:lnTo>
                  <a:cubicBezTo>
                    <a:pt x="38" y="2449"/>
                    <a:pt x="38" y="2389"/>
                    <a:pt x="56" y="2333"/>
                  </a:cubicBezTo>
                  <a:lnTo>
                    <a:pt x="56" y="2158"/>
                  </a:lnTo>
                  <a:cubicBezTo>
                    <a:pt x="56" y="1964"/>
                    <a:pt x="75" y="1774"/>
                    <a:pt x="75" y="1562"/>
                  </a:cubicBezTo>
                  <a:lnTo>
                    <a:pt x="75" y="966"/>
                  </a:lnTo>
                  <a:lnTo>
                    <a:pt x="75" y="541"/>
                  </a:lnTo>
                  <a:cubicBezTo>
                    <a:pt x="75" y="485"/>
                    <a:pt x="75" y="425"/>
                    <a:pt x="56" y="370"/>
                  </a:cubicBezTo>
                  <a:lnTo>
                    <a:pt x="56" y="291"/>
                  </a:lnTo>
                  <a:lnTo>
                    <a:pt x="56" y="157"/>
                  </a:lnTo>
                  <a:lnTo>
                    <a:pt x="56"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9"/>
            <p:cNvSpPr/>
            <p:nvPr/>
          </p:nvSpPr>
          <p:spPr>
            <a:xfrm>
              <a:off x="282482" y="4047951"/>
              <a:ext cx="15702" cy="73465"/>
            </a:xfrm>
            <a:custGeom>
              <a:avLst/>
              <a:gdLst/>
              <a:ahLst/>
              <a:cxnLst/>
              <a:rect l="l" t="t" r="r" b="b"/>
              <a:pathLst>
                <a:path w="560" h="2620" extrusionOk="0">
                  <a:moveTo>
                    <a:pt x="56" y="0"/>
                  </a:moveTo>
                  <a:cubicBezTo>
                    <a:pt x="56" y="42"/>
                    <a:pt x="74" y="60"/>
                    <a:pt x="74" y="97"/>
                  </a:cubicBezTo>
                  <a:lnTo>
                    <a:pt x="74" y="157"/>
                  </a:lnTo>
                  <a:lnTo>
                    <a:pt x="74" y="194"/>
                  </a:lnTo>
                  <a:lnTo>
                    <a:pt x="74" y="254"/>
                  </a:lnTo>
                  <a:cubicBezTo>
                    <a:pt x="74" y="273"/>
                    <a:pt x="97" y="291"/>
                    <a:pt x="97" y="310"/>
                  </a:cubicBezTo>
                  <a:lnTo>
                    <a:pt x="97" y="370"/>
                  </a:lnTo>
                  <a:lnTo>
                    <a:pt x="97" y="425"/>
                  </a:lnTo>
                  <a:lnTo>
                    <a:pt x="97" y="462"/>
                  </a:lnTo>
                  <a:lnTo>
                    <a:pt x="97" y="485"/>
                  </a:lnTo>
                  <a:lnTo>
                    <a:pt x="97" y="504"/>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617"/>
                    <a:pt x="97" y="1617"/>
                  </a:cubicBezTo>
                  <a:lnTo>
                    <a:pt x="97" y="1659"/>
                  </a:lnTo>
                  <a:lnTo>
                    <a:pt x="97" y="1714"/>
                  </a:lnTo>
                  <a:lnTo>
                    <a:pt x="97" y="1733"/>
                  </a:lnTo>
                  <a:lnTo>
                    <a:pt x="97" y="1793"/>
                  </a:lnTo>
                  <a:lnTo>
                    <a:pt x="97" y="1811"/>
                  </a:lnTo>
                  <a:cubicBezTo>
                    <a:pt x="97" y="1848"/>
                    <a:pt x="74" y="1890"/>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287" y="2620"/>
                  </a:lnTo>
                  <a:cubicBezTo>
                    <a:pt x="305" y="2620"/>
                    <a:pt x="328" y="2601"/>
                    <a:pt x="347" y="2583"/>
                  </a:cubicBezTo>
                  <a:cubicBezTo>
                    <a:pt x="347" y="2541"/>
                    <a:pt x="365" y="2523"/>
                    <a:pt x="365" y="2504"/>
                  </a:cubicBezTo>
                  <a:cubicBezTo>
                    <a:pt x="384" y="2449"/>
                    <a:pt x="384" y="2389"/>
                    <a:pt x="402" y="2333"/>
                  </a:cubicBezTo>
                  <a:lnTo>
                    <a:pt x="402" y="2310"/>
                  </a:lnTo>
                  <a:cubicBezTo>
                    <a:pt x="518" y="1774"/>
                    <a:pt x="559" y="1197"/>
                    <a:pt x="518" y="578"/>
                  </a:cubicBezTo>
                  <a:cubicBezTo>
                    <a:pt x="499" y="504"/>
                    <a:pt x="499" y="444"/>
                    <a:pt x="499" y="370"/>
                  </a:cubicBezTo>
                  <a:cubicBezTo>
                    <a:pt x="481" y="291"/>
                    <a:pt x="481" y="231"/>
                    <a:pt x="462" y="157"/>
                  </a:cubicBezTo>
                  <a:cubicBezTo>
                    <a:pt x="462" y="116"/>
                    <a:pt x="462" y="79"/>
                    <a:pt x="444" y="42"/>
                  </a:cubicBezTo>
                  <a:cubicBezTo>
                    <a:pt x="444" y="23"/>
                    <a:pt x="421" y="0"/>
                    <a:pt x="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9"/>
            <p:cNvSpPr/>
            <p:nvPr/>
          </p:nvSpPr>
          <p:spPr>
            <a:xfrm>
              <a:off x="249563" y="4047951"/>
              <a:ext cx="5356" cy="73465"/>
            </a:xfrm>
            <a:custGeom>
              <a:avLst/>
              <a:gdLst/>
              <a:ahLst/>
              <a:cxnLst/>
              <a:rect l="l" t="t" r="r" b="b"/>
              <a:pathLst>
                <a:path w="191" h="2620" extrusionOk="0">
                  <a:moveTo>
                    <a:pt x="93" y="0"/>
                  </a:moveTo>
                  <a:cubicBezTo>
                    <a:pt x="1" y="947"/>
                    <a:pt x="19" y="1830"/>
                    <a:pt x="153" y="2620"/>
                  </a:cubicBezTo>
                  <a:lnTo>
                    <a:pt x="190" y="2620"/>
                  </a:lnTo>
                  <a:cubicBezTo>
                    <a:pt x="172" y="2583"/>
                    <a:pt x="172" y="2541"/>
                    <a:pt x="172" y="2504"/>
                  </a:cubicBezTo>
                  <a:cubicBezTo>
                    <a:pt x="153" y="2449"/>
                    <a:pt x="153" y="2389"/>
                    <a:pt x="135" y="2310"/>
                  </a:cubicBezTo>
                  <a:cubicBezTo>
                    <a:pt x="56" y="1617"/>
                    <a:pt x="38" y="832"/>
                    <a:pt x="11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9"/>
            <p:cNvSpPr/>
            <p:nvPr/>
          </p:nvSpPr>
          <p:spPr>
            <a:xfrm>
              <a:off x="261873" y="4047951"/>
              <a:ext cx="2243" cy="73465"/>
            </a:xfrm>
            <a:custGeom>
              <a:avLst/>
              <a:gdLst/>
              <a:ahLst/>
              <a:cxnLst/>
              <a:rect l="l" t="t" r="r" b="b"/>
              <a:pathLst>
                <a:path w="80" h="2620" extrusionOk="0">
                  <a:moveTo>
                    <a:pt x="42" y="0"/>
                  </a:moveTo>
                  <a:cubicBezTo>
                    <a:pt x="1" y="947"/>
                    <a:pt x="1" y="1830"/>
                    <a:pt x="61" y="2620"/>
                  </a:cubicBezTo>
                  <a:lnTo>
                    <a:pt x="79" y="2620"/>
                  </a:lnTo>
                  <a:cubicBezTo>
                    <a:pt x="24" y="1830"/>
                    <a:pt x="24" y="947"/>
                    <a:pt x="4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9"/>
            <p:cNvSpPr/>
            <p:nvPr/>
          </p:nvSpPr>
          <p:spPr>
            <a:xfrm>
              <a:off x="243086" y="4046914"/>
              <a:ext cx="50164" cy="1066"/>
            </a:xfrm>
            <a:custGeom>
              <a:avLst/>
              <a:gdLst/>
              <a:ahLst/>
              <a:cxnLst/>
              <a:rect l="l" t="t" r="r" b="b"/>
              <a:pathLst>
                <a:path w="1789" h="38" extrusionOk="0">
                  <a:moveTo>
                    <a:pt x="19" y="0"/>
                  </a:moveTo>
                  <a:cubicBezTo>
                    <a:pt x="1" y="0"/>
                    <a:pt x="1" y="0"/>
                    <a:pt x="1" y="19"/>
                  </a:cubicBezTo>
                  <a:lnTo>
                    <a:pt x="1" y="37"/>
                  </a:lnTo>
                  <a:lnTo>
                    <a:pt x="1789" y="37"/>
                  </a:lnTo>
                  <a:lnTo>
                    <a:pt x="1789" y="19"/>
                  </a:lnTo>
                  <a:cubicBezTo>
                    <a:pt x="1789" y="0"/>
                    <a:pt x="1789" y="0"/>
                    <a:pt x="177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9"/>
            <p:cNvSpPr/>
            <p:nvPr/>
          </p:nvSpPr>
          <p:spPr>
            <a:xfrm>
              <a:off x="252171" y="4076048"/>
              <a:ext cx="30844" cy="18422"/>
            </a:xfrm>
            <a:custGeom>
              <a:avLst/>
              <a:gdLst/>
              <a:ahLst/>
              <a:cxnLst/>
              <a:rect l="l" t="t" r="r" b="b"/>
              <a:pathLst>
                <a:path w="1100" h="657" extrusionOk="0">
                  <a:moveTo>
                    <a:pt x="984" y="1"/>
                  </a:moveTo>
                  <a:lnTo>
                    <a:pt x="0" y="98"/>
                  </a:lnTo>
                  <a:lnTo>
                    <a:pt x="79" y="657"/>
                  </a:lnTo>
                  <a:lnTo>
                    <a:pt x="1100" y="523"/>
                  </a:lnTo>
                  <a:lnTo>
                    <a:pt x="984"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9"/>
            <p:cNvSpPr/>
            <p:nvPr/>
          </p:nvSpPr>
          <p:spPr>
            <a:xfrm>
              <a:off x="282482" y="4047951"/>
              <a:ext cx="4823" cy="73465"/>
            </a:xfrm>
            <a:custGeom>
              <a:avLst/>
              <a:gdLst/>
              <a:ahLst/>
              <a:cxnLst/>
              <a:rect l="l" t="t" r="r" b="b"/>
              <a:pathLst>
                <a:path w="172" h="2620" extrusionOk="0">
                  <a:moveTo>
                    <a:pt x="56" y="0"/>
                  </a:moveTo>
                  <a:cubicBezTo>
                    <a:pt x="56" y="42"/>
                    <a:pt x="74" y="60"/>
                    <a:pt x="74" y="97"/>
                  </a:cubicBezTo>
                  <a:lnTo>
                    <a:pt x="74" y="139"/>
                  </a:lnTo>
                  <a:lnTo>
                    <a:pt x="74" y="157"/>
                  </a:lnTo>
                  <a:lnTo>
                    <a:pt x="74" y="194"/>
                  </a:lnTo>
                  <a:lnTo>
                    <a:pt x="74" y="254"/>
                  </a:lnTo>
                  <a:cubicBezTo>
                    <a:pt x="74" y="273"/>
                    <a:pt x="97" y="291"/>
                    <a:pt x="97" y="310"/>
                  </a:cubicBezTo>
                  <a:lnTo>
                    <a:pt x="97" y="347"/>
                  </a:lnTo>
                  <a:lnTo>
                    <a:pt x="97" y="370"/>
                  </a:lnTo>
                  <a:lnTo>
                    <a:pt x="97" y="425"/>
                  </a:lnTo>
                  <a:lnTo>
                    <a:pt x="97" y="485"/>
                  </a:lnTo>
                  <a:lnTo>
                    <a:pt x="97" y="559"/>
                  </a:lnTo>
                  <a:cubicBezTo>
                    <a:pt x="116" y="753"/>
                    <a:pt x="116" y="966"/>
                    <a:pt x="116" y="1155"/>
                  </a:cubicBezTo>
                  <a:lnTo>
                    <a:pt x="116" y="1178"/>
                  </a:lnTo>
                  <a:lnTo>
                    <a:pt x="116" y="1252"/>
                  </a:lnTo>
                  <a:lnTo>
                    <a:pt x="116" y="1331"/>
                  </a:lnTo>
                  <a:lnTo>
                    <a:pt x="116" y="1349"/>
                  </a:lnTo>
                  <a:lnTo>
                    <a:pt x="116" y="1409"/>
                  </a:lnTo>
                  <a:lnTo>
                    <a:pt x="116" y="1428"/>
                  </a:lnTo>
                  <a:lnTo>
                    <a:pt x="116" y="1562"/>
                  </a:lnTo>
                  <a:lnTo>
                    <a:pt x="116" y="1580"/>
                  </a:lnTo>
                  <a:cubicBezTo>
                    <a:pt x="97" y="1599"/>
                    <a:pt x="97" y="1599"/>
                    <a:pt x="97" y="1617"/>
                  </a:cubicBezTo>
                  <a:lnTo>
                    <a:pt x="97" y="1659"/>
                  </a:lnTo>
                  <a:lnTo>
                    <a:pt x="97" y="1714"/>
                  </a:lnTo>
                  <a:lnTo>
                    <a:pt x="97" y="1733"/>
                  </a:lnTo>
                  <a:lnTo>
                    <a:pt x="97" y="1793"/>
                  </a:lnTo>
                  <a:lnTo>
                    <a:pt x="97" y="1811"/>
                  </a:lnTo>
                  <a:lnTo>
                    <a:pt x="97" y="1871"/>
                  </a:lnTo>
                  <a:cubicBezTo>
                    <a:pt x="74" y="1890"/>
                    <a:pt x="74" y="1908"/>
                    <a:pt x="74" y="1927"/>
                  </a:cubicBezTo>
                  <a:lnTo>
                    <a:pt x="74" y="1964"/>
                  </a:lnTo>
                  <a:lnTo>
                    <a:pt x="74" y="2005"/>
                  </a:lnTo>
                  <a:lnTo>
                    <a:pt x="74" y="2042"/>
                  </a:lnTo>
                  <a:cubicBezTo>
                    <a:pt x="74" y="2061"/>
                    <a:pt x="74" y="2079"/>
                    <a:pt x="56" y="2102"/>
                  </a:cubicBezTo>
                  <a:cubicBezTo>
                    <a:pt x="56" y="2176"/>
                    <a:pt x="56" y="2255"/>
                    <a:pt x="37" y="2310"/>
                  </a:cubicBezTo>
                  <a:lnTo>
                    <a:pt x="37" y="2333"/>
                  </a:lnTo>
                  <a:lnTo>
                    <a:pt x="37" y="2352"/>
                  </a:lnTo>
                  <a:cubicBezTo>
                    <a:pt x="37" y="2389"/>
                    <a:pt x="19" y="2407"/>
                    <a:pt x="19" y="2449"/>
                  </a:cubicBezTo>
                  <a:lnTo>
                    <a:pt x="19" y="2504"/>
                  </a:lnTo>
                  <a:lnTo>
                    <a:pt x="19" y="2523"/>
                  </a:lnTo>
                  <a:lnTo>
                    <a:pt x="0" y="2541"/>
                  </a:lnTo>
                  <a:lnTo>
                    <a:pt x="0" y="2620"/>
                  </a:lnTo>
                  <a:lnTo>
                    <a:pt x="37" y="2620"/>
                  </a:lnTo>
                  <a:cubicBezTo>
                    <a:pt x="37" y="2583"/>
                    <a:pt x="37" y="2541"/>
                    <a:pt x="56" y="2504"/>
                  </a:cubicBezTo>
                  <a:cubicBezTo>
                    <a:pt x="56" y="2449"/>
                    <a:pt x="56" y="2389"/>
                    <a:pt x="74" y="2333"/>
                  </a:cubicBezTo>
                  <a:cubicBezTo>
                    <a:pt x="153" y="1774"/>
                    <a:pt x="171" y="1178"/>
                    <a:pt x="134" y="559"/>
                  </a:cubicBezTo>
                  <a:lnTo>
                    <a:pt x="134" y="370"/>
                  </a:lnTo>
                  <a:cubicBezTo>
                    <a:pt x="134" y="347"/>
                    <a:pt x="116" y="328"/>
                    <a:pt x="116" y="310"/>
                  </a:cubicBezTo>
                  <a:lnTo>
                    <a:pt x="116" y="157"/>
                  </a:lnTo>
                  <a:cubicBezTo>
                    <a:pt x="116" y="97"/>
                    <a:pt x="97" y="60"/>
                    <a:pt x="97"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9"/>
            <p:cNvSpPr/>
            <p:nvPr/>
          </p:nvSpPr>
          <p:spPr>
            <a:xfrm>
              <a:off x="239189" y="4052354"/>
              <a:ext cx="57818" cy="5973"/>
            </a:xfrm>
            <a:custGeom>
              <a:avLst/>
              <a:gdLst/>
              <a:ahLst/>
              <a:cxnLst/>
              <a:rect l="l" t="t" r="r" b="b"/>
              <a:pathLst>
                <a:path w="2062" h="213" extrusionOk="0">
                  <a:moveTo>
                    <a:pt x="24" y="0"/>
                  </a:moveTo>
                  <a:cubicBezTo>
                    <a:pt x="24" y="19"/>
                    <a:pt x="1" y="56"/>
                    <a:pt x="1" y="74"/>
                  </a:cubicBez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9"/>
            <p:cNvSpPr/>
            <p:nvPr/>
          </p:nvSpPr>
          <p:spPr>
            <a:xfrm>
              <a:off x="241909" y="4113369"/>
              <a:ext cx="52379" cy="4823"/>
            </a:xfrm>
            <a:custGeom>
              <a:avLst/>
              <a:gdLst/>
              <a:ahLst/>
              <a:cxnLst/>
              <a:rect l="l" t="t" r="r" b="b"/>
              <a:pathLst>
                <a:path w="1868" h="172" extrusionOk="0">
                  <a:moveTo>
                    <a:pt x="1" y="0"/>
                  </a:moveTo>
                  <a:lnTo>
                    <a:pt x="1" y="37"/>
                  </a:lnTo>
                  <a:lnTo>
                    <a:pt x="1" y="93"/>
                  </a:lnTo>
                  <a:cubicBezTo>
                    <a:pt x="19" y="116"/>
                    <a:pt x="19" y="153"/>
                    <a:pt x="43" y="171"/>
                  </a:cubicBezTo>
                  <a:lnTo>
                    <a:pt x="1831" y="171"/>
                  </a:lnTo>
                  <a:cubicBezTo>
                    <a:pt x="1849" y="134"/>
                    <a:pt x="1868" y="74"/>
                    <a:pt x="1868" y="19"/>
                  </a:cubicBezTo>
                  <a:lnTo>
                    <a:pt x="1868"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9"/>
            <p:cNvSpPr/>
            <p:nvPr/>
          </p:nvSpPr>
          <p:spPr>
            <a:xfrm>
              <a:off x="239189" y="4052354"/>
              <a:ext cx="57818" cy="5973"/>
            </a:xfrm>
            <a:custGeom>
              <a:avLst/>
              <a:gdLst/>
              <a:ahLst/>
              <a:cxnLst/>
              <a:rect l="l" t="t" r="r" b="b"/>
              <a:pathLst>
                <a:path w="2062" h="213" extrusionOk="0">
                  <a:moveTo>
                    <a:pt x="1946" y="0"/>
                  </a:moveTo>
                  <a:lnTo>
                    <a:pt x="1965" y="153"/>
                  </a:lnTo>
                  <a:lnTo>
                    <a:pt x="1641" y="153"/>
                  </a:lnTo>
                  <a:lnTo>
                    <a:pt x="1484" y="134"/>
                  </a:lnTo>
                  <a:lnTo>
                    <a:pt x="833" y="134"/>
                  </a:lnTo>
                  <a:lnTo>
                    <a:pt x="1" y="116"/>
                  </a:lnTo>
                  <a:lnTo>
                    <a:pt x="1" y="213"/>
                  </a:lnTo>
                  <a:lnTo>
                    <a:pt x="2062" y="213"/>
                  </a:lnTo>
                  <a:lnTo>
                    <a:pt x="2062" y="171"/>
                  </a:lnTo>
                  <a:lnTo>
                    <a:pt x="2062" y="153"/>
                  </a:lnTo>
                  <a:lnTo>
                    <a:pt x="2062" y="134"/>
                  </a:lnTo>
                  <a:lnTo>
                    <a:pt x="2062" y="116"/>
                  </a:lnTo>
                  <a:lnTo>
                    <a:pt x="2062" y="97"/>
                  </a:lnTo>
                  <a:lnTo>
                    <a:pt x="2062" y="74"/>
                  </a:lnTo>
                  <a:lnTo>
                    <a:pt x="2062" y="56"/>
                  </a:lnTo>
                  <a:lnTo>
                    <a:pt x="2062" y="37"/>
                  </a:lnTo>
                  <a:lnTo>
                    <a:pt x="2043" y="19"/>
                  </a:lnTo>
                  <a:lnTo>
                    <a:pt x="2043" y="0"/>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9"/>
            <p:cNvSpPr/>
            <p:nvPr/>
          </p:nvSpPr>
          <p:spPr>
            <a:xfrm>
              <a:off x="241909" y="4113369"/>
              <a:ext cx="52379" cy="4823"/>
            </a:xfrm>
            <a:custGeom>
              <a:avLst/>
              <a:gdLst/>
              <a:ahLst/>
              <a:cxnLst/>
              <a:rect l="l" t="t" r="r" b="b"/>
              <a:pathLst>
                <a:path w="1868" h="172" extrusionOk="0">
                  <a:moveTo>
                    <a:pt x="1775" y="0"/>
                  </a:moveTo>
                  <a:lnTo>
                    <a:pt x="1734" y="116"/>
                  </a:lnTo>
                  <a:lnTo>
                    <a:pt x="1" y="93"/>
                  </a:lnTo>
                  <a:lnTo>
                    <a:pt x="1" y="93"/>
                  </a:lnTo>
                  <a:cubicBezTo>
                    <a:pt x="19" y="116"/>
                    <a:pt x="19" y="153"/>
                    <a:pt x="43" y="171"/>
                  </a:cubicBezTo>
                  <a:lnTo>
                    <a:pt x="1831" y="171"/>
                  </a:lnTo>
                  <a:cubicBezTo>
                    <a:pt x="1868" y="116"/>
                    <a:pt x="1868" y="56"/>
                    <a:pt x="1868"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9"/>
            <p:cNvSpPr/>
            <p:nvPr/>
          </p:nvSpPr>
          <p:spPr>
            <a:xfrm>
              <a:off x="239862" y="4058298"/>
              <a:ext cx="57146" cy="5860"/>
            </a:xfrm>
            <a:custGeom>
              <a:avLst/>
              <a:gdLst/>
              <a:ahLst/>
              <a:cxnLst/>
              <a:rect l="l" t="t" r="r" b="b"/>
              <a:pathLst>
                <a:path w="2038" h="209" extrusionOk="0">
                  <a:moveTo>
                    <a:pt x="0" y="1"/>
                  </a:moveTo>
                  <a:lnTo>
                    <a:pt x="0" y="93"/>
                  </a:lnTo>
                  <a:lnTo>
                    <a:pt x="402" y="116"/>
                  </a:lnTo>
                  <a:lnTo>
                    <a:pt x="809" y="135"/>
                  </a:lnTo>
                  <a:lnTo>
                    <a:pt x="1211" y="172"/>
                  </a:lnTo>
                  <a:lnTo>
                    <a:pt x="1423" y="172"/>
                  </a:lnTo>
                  <a:lnTo>
                    <a:pt x="1617" y="190"/>
                  </a:lnTo>
                  <a:lnTo>
                    <a:pt x="1654" y="190"/>
                  </a:lnTo>
                  <a:lnTo>
                    <a:pt x="2038" y="209"/>
                  </a:lnTo>
                  <a:cubicBezTo>
                    <a:pt x="2019" y="135"/>
                    <a:pt x="2019" y="75"/>
                    <a:pt x="2019"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9"/>
            <p:cNvSpPr/>
            <p:nvPr/>
          </p:nvSpPr>
          <p:spPr>
            <a:xfrm>
              <a:off x="243619" y="4118164"/>
              <a:ext cx="49126" cy="2215"/>
            </a:xfrm>
            <a:custGeom>
              <a:avLst/>
              <a:gdLst/>
              <a:ahLst/>
              <a:cxnLst/>
              <a:rect l="l" t="t" r="r" b="b"/>
              <a:pathLst>
                <a:path w="1752" h="79" extrusionOk="0">
                  <a:moveTo>
                    <a:pt x="0" y="0"/>
                  </a:moveTo>
                  <a:cubicBezTo>
                    <a:pt x="0" y="19"/>
                    <a:pt x="0" y="19"/>
                    <a:pt x="19" y="19"/>
                  </a:cubicBezTo>
                  <a:lnTo>
                    <a:pt x="365" y="37"/>
                  </a:lnTo>
                  <a:lnTo>
                    <a:pt x="1386" y="61"/>
                  </a:lnTo>
                  <a:lnTo>
                    <a:pt x="1733" y="79"/>
                  </a:lnTo>
                  <a:cubicBezTo>
                    <a:pt x="1733" y="37"/>
                    <a:pt x="1751" y="19"/>
                    <a:pt x="175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9"/>
            <p:cNvSpPr/>
            <p:nvPr/>
          </p:nvSpPr>
          <p:spPr>
            <a:xfrm>
              <a:off x="518916" y="4035642"/>
              <a:ext cx="16235" cy="90064"/>
            </a:xfrm>
            <a:custGeom>
              <a:avLst/>
              <a:gdLst/>
              <a:ahLst/>
              <a:cxnLst/>
              <a:rect l="l" t="t" r="r" b="b"/>
              <a:pathLst>
                <a:path w="579"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421" y="3211"/>
                  </a:lnTo>
                  <a:cubicBezTo>
                    <a:pt x="421" y="3174"/>
                    <a:pt x="444" y="3156"/>
                    <a:pt x="444" y="3119"/>
                  </a:cubicBezTo>
                  <a:lnTo>
                    <a:pt x="444" y="3096"/>
                  </a:lnTo>
                  <a:lnTo>
                    <a:pt x="444" y="3077"/>
                  </a:lnTo>
                  <a:lnTo>
                    <a:pt x="444" y="3059"/>
                  </a:lnTo>
                  <a:cubicBezTo>
                    <a:pt x="444" y="3040"/>
                    <a:pt x="463" y="3022"/>
                    <a:pt x="463" y="3004"/>
                  </a:cubicBezTo>
                  <a:lnTo>
                    <a:pt x="463" y="2980"/>
                  </a:lnTo>
                  <a:cubicBezTo>
                    <a:pt x="463" y="2943"/>
                    <a:pt x="463" y="2925"/>
                    <a:pt x="481" y="2888"/>
                  </a:cubicBezTo>
                  <a:lnTo>
                    <a:pt x="481" y="2846"/>
                  </a:lnTo>
                  <a:cubicBezTo>
                    <a:pt x="500" y="2749"/>
                    <a:pt x="500" y="2675"/>
                    <a:pt x="518" y="2578"/>
                  </a:cubicBezTo>
                  <a:lnTo>
                    <a:pt x="518" y="2560"/>
                  </a:lnTo>
                  <a:lnTo>
                    <a:pt x="518" y="2481"/>
                  </a:lnTo>
                  <a:lnTo>
                    <a:pt x="518" y="2463"/>
                  </a:lnTo>
                  <a:lnTo>
                    <a:pt x="518" y="2384"/>
                  </a:lnTo>
                  <a:cubicBezTo>
                    <a:pt x="537" y="2384"/>
                    <a:pt x="537" y="2366"/>
                    <a:pt x="537" y="2366"/>
                  </a:cubicBezTo>
                  <a:lnTo>
                    <a:pt x="537" y="2287"/>
                  </a:lnTo>
                  <a:lnTo>
                    <a:pt x="537" y="2195"/>
                  </a:lnTo>
                  <a:cubicBezTo>
                    <a:pt x="537" y="2172"/>
                    <a:pt x="537" y="2135"/>
                    <a:pt x="560" y="2116"/>
                  </a:cubicBezTo>
                  <a:lnTo>
                    <a:pt x="560" y="2098"/>
                  </a:lnTo>
                  <a:lnTo>
                    <a:pt x="560" y="2019"/>
                  </a:lnTo>
                  <a:lnTo>
                    <a:pt x="560" y="1982"/>
                  </a:lnTo>
                  <a:lnTo>
                    <a:pt x="560" y="1922"/>
                  </a:lnTo>
                  <a:lnTo>
                    <a:pt x="560" y="1904"/>
                  </a:lnTo>
                  <a:cubicBezTo>
                    <a:pt x="560" y="1848"/>
                    <a:pt x="560" y="1788"/>
                    <a:pt x="578" y="1733"/>
                  </a:cubicBezTo>
                  <a:lnTo>
                    <a:pt x="578" y="1710"/>
                  </a:lnTo>
                  <a:lnTo>
                    <a:pt x="578" y="1636"/>
                  </a:lnTo>
                  <a:lnTo>
                    <a:pt x="578" y="1617"/>
                  </a:lnTo>
                  <a:lnTo>
                    <a:pt x="578" y="1520"/>
                  </a:lnTo>
                  <a:lnTo>
                    <a:pt x="578" y="1423"/>
                  </a:lnTo>
                  <a:lnTo>
                    <a:pt x="578" y="1405"/>
                  </a:lnTo>
                  <a:cubicBezTo>
                    <a:pt x="578" y="1174"/>
                    <a:pt x="578" y="924"/>
                    <a:pt x="560" y="670"/>
                  </a:cubicBezTo>
                  <a:lnTo>
                    <a:pt x="560" y="615"/>
                  </a:lnTo>
                  <a:lnTo>
                    <a:pt x="560" y="555"/>
                  </a:lnTo>
                  <a:lnTo>
                    <a:pt x="560" y="518"/>
                  </a:lnTo>
                  <a:cubicBezTo>
                    <a:pt x="537" y="481"/>
                    <a:pt x="537" y="462"/>
                    <a:pt x="537" y="439"/>
                  </a:cubicBezTo>
                  <a:lnTo>
                    <a:pt x="537" y="421"/>
                  </a:lnTo>
                  <a:lnTo>
                    <a:pt x="537" y="347"/>
                  </a:lnTo>
                  <a:cubicBezTo>
                    <a:pt x="537" y="305"/>
                    <a:pt x="537" y="268"/>
                    <a:pt x="518" y="208"/>
                  </a:cubicBezTo>
                  <a:lnTo>
                    <a:pt x="518" y="171"/>
                  </a:lnTo>
                  <a:lnTo>
                    <a:pt x="518" y="153"/>
                  </a:lnTo>
                  <a:lnTo>
                    <a:pt x="518" y="116"/>
                  </a:lnTo>
                  <a:lnTo>
                    <a:pt x="518" y="93"/>
                  </a:lnTo>
                  <a:cubicBezTo>
                    <a:pt x="518" y="56"/>
                    <a:pt x="518" y="19"/>
                    <a:pt x="50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9"/>
            <p:cNvSpPr/>
            <p:nvPr/>
          </p:nvSpPr>
          <p:spPr>
            <a:xfrm>
              <a:off x="476295" y="4035642"/>
              <a:ext cx="19460" cy="90064"/>
            </a:xfrm>
            <a:custGeom>
              <a:avLst/>
              <a:gdLst/>
              <a:ahLst/>
              <a:cxnLst/>
              <a:rect l="l" t="t" r="r" b="b"/>
              <a:pathLst>
                <a:path w="694" h="3212" extrusionOk="0">
                  <a:moveTo>
                    <a:pt x="190" y="0"/>
                  </a:moveTo>
                  <a:cubicBezTo>
                    <a:pt x="172" y="0"/>
                    <a:pt x="135" y="19"/>
                    <a:pt x="135" y="37"/>
                  </a:cubicBezTo>
                  <a:cubicBezTo>
                    <a:pt x="116" y="171"/>
                    <a:pt x="93" y="305"/>
                    <a:pt x="75" y="439"/>
                  </a:cubicBezTo>
                  <a:lnTo>
                    <a:pt x="75" y="536"/>
                  </a:lnTo>
                  <a:cubicBezTo>
                    <a:pt x="1" y="1345"/>
                    <a:pt x="38" y="2116"/>
                    <a:pt x="190" y="2846"/>
                  </a:cubicBezTo>
                  <a:cubicBezTo>
                    <a:pt x="209" y="2906"/>
                    <a:pt x="232" y="2980"/>
                    <a:pt x="250" y="3059"/>
                  </a:cubicBezTo>
                  <a:lnTo>
                    <a:pt x="250" y="3096"/>
                  </a:lnTo>
                  <a:cubicBezTo>
                    <a:pt x="269" y="3119"/>
                    <a:pt x="269" y="3138"/>
                    <a:pt x="269" y="3174"/>
                  </a:cubicBezTo>
                  <a:cubicBezTo>
                    <a:pt x="287" y="3193"/>
                    <a:pt x="306" y="3211"/>
                    <a:pt x="324" y="3211"/>
                  </a:cubicBezTo>
                  <a:lnTo>
                    <a:pt x="694" y="3211"/>
                  </a:lnTo>
                  <a:lnTo>
                    <a:pt x="694" y="3119"/>
                  </a:lnTo>
                  <a:cubicBezTo>
                    <a:pt x="671" y="3096"/>
                    <a:pt x="671" y="3077"/>
                    <a:pt x="671" y="3059"/>
                  </a:cubicBezTo>
                  <a:cubicBezTo>
                    <a:pt x="671" y="2980"/>
                    <a:pt x="652" y="2906"/>
                    <a:pt x="652" y="2846"/>
                  </a:cubicBezTo>
                  <a:cubicBezTo>
                    <a:pt x="555" y="2135"/>
                    <a:pt x="518" y="1363"/>
                    <a:pt x="578" y="578"/>
                  </a:cubicBezTo>
                  <a:lnTo>
                    <a:pt x="578" y="439"/>
                  </a:lnTo>
                  <a:cubicBezTo>
                    <a:pt x="597" y="287"/>
                    <a:pt x="597" y="134"/>
                    <a:pt x="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9"/>
            <p:cNvSpPr/>
            <p:nvPr/>
          </p:nvSpPr>
          <p:spPr>
            <a:xfrm>
              <a:off x="490287" y="4035642"/>
              <a:ext cx="17273" cy="90064"/>
            </a:xfrm>
            <a:custGeom>
              <a:avLst/>
              <a:gdLst/>
              <a:ahLst/>
              <a:cxnLst/>
              <a:rect l="l" t="t" r="r" b="b"/>
              <a:pathLst>
                <a:path w="616" h="3212" extrusionOk="0">
                  <a:moveTo>
                    <a:pt x="116" y="0"/>
                  </a:moveTo>
                  <a:cubicBezTo>
                    <a:pt x="1" y="1132"/>
                    <a:pt x="38" y="2232"/>
                    <a:pt x="195" y="3211"/>
                  </a:cubicBezTo>
                  <a:lnTo>
                    <a:pt x="615" y="3211"/>
                  </a:lnTo>
                  <a:cubicBezTo>
                    <a:pt x="560" y="2232"/>
                    <a:pt x="560" y="1132"/>
                    <a:pt x="597"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9"/>
            <p:cNvSpPr/>
            <p:nvPr/>
          </p:nvSpPr>
          <p:spPr>
            <a:xfrm>
              <a:off x="505961" y="4035642"/>
              <a:ext cx="14553" cy="90064"/>
            </a:xfrm>
            <a:custGeom>
              <a:avLst/>
              <a:gdLst/>
              <a:ahLst/>
              <a:cxnLst/>
              <a:rect l="l" t="t" r="r" b="b"/>
              <a:pathLst>
                <a:path w="519" h="3212" extrusionOk="0">
                  <a:moveTo>
                    <a:pt x="38" y="0"/>
                  </a:moveTo>
                  <a:cubicBezTo>
                    <a:pt x="19" y="56"/>
                    <a:pt x="19" y="116"/>
                    <a:pt x="19" y="171"/>
                  </a:cubicBezTo>
                  <a:lnTo>
                    <a:pt x="19" y="324"/>
                  </a:lnTo>
                  <a:lnTo>
                    <a:pt x="19" y="439"/>
                  </a:lnTo>
                  <a:lnTo>
                    <a:pt x="19" y="596"/>
                  </a:lnTo>
                  <a:cubicBezTo>
                    <a:pt x="1" y="827"/>
                    <a:pt x="1" y="1040"/>
                    <a:pt x="1" y="1248"/>
                  </a:cubicBezTo>
                  <a:cubicBezTo>
                    <a:pt x="1" y="1502"/>
                    <a:pt x="1" y="1733"/>
                    <a:pt x="19" y="1982"/>
                  </a:cubicBezTo>
                  <a:cubicBezTo>
                    <a:pt x="19" y="2269"/>
                    <a:pt x="19" y="2578"/>
                    <a:pt x="38" y="2846"/>
                  </a:cubicBezTo>
                  <a:cubicBezTo>
                    <a:pt x="38" y="2925"/>
                    <a:pt x="38" y="3004"/>
                    <a:pt x="56" y="3059"/>
                  </a:cubicBezTo>
                  <a:lnTo>
                    <a:pt x="56" y="3211"/>
                  </a:lnTo>
                  <a:lnTo>
                    <a:pt x="463" y="3211"/>
                  </a:lnTo>
                  <a:cubicBezTo>
                    <a:pt x="481" y="3174"/>
                    <a:pt x="481" y="3138"/>
                    <a:pt x="481" y="3119"/>
                  </a:cubicBezTo>
                  <a:lnTo>
                    <a:pt x="481" y="3059"/>
                  </a:lnTo>
                  <a:lnTo>
                    <a:pt x="481" y="2846"/>
                  </a:lnTo>
                  <a:cubicBezTo>
                    <a:pt x="500" y="2541"/>
                    <a:pt x="518" y="2232"/>
                    <a:pt x="518" y="1904"/>
                  </a:cubicBezTo>
                  <a:lnTo>
                    <a:pt x="518" y="1174"/>
                  </a:lnTo>
                  <a:lnTo>
                    <a:pt x="518" y="633"/>
                  </a:lnTo>
                  <a:lnTo>
                    <a:pt x="518" y="439"/>
                  </a:lnTo>
                  <a:cubicBezTo>
                    <a:pt x="518" y="402"/>
                    <a:pt x="518" y="365"/>
                    <a:pt x="500" y="347"/>
                  </a:cubicBezTo>
                  <a:lnTo>
                    <a:pt x="500" y="171"/>
                  </a:lnTo>
                  <a:lnTo>
                    <a:pt x="5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9"/>
            <p:cNvSpPr/>
            <p:nvPr/>
          </p:nvSpPr>
          <p:spPr>
            <a:xfrm>
              <a:off x="518916" y="4035642"/>
              <a:ext cx="2748" cy="90064"/>
            </a:xfrm>
            <a:custGeom>
              <a:avLst/>
              <a:gdLst/>
              <a:ahLst/>
              <a:cxnLst/>
              <a:rect l="l" t="t" r="r" b="b"/>
              <a:pathLst>
                <a:path w="98" h="3212" extrusionOk="0">
                  <a:moveTo>
                    <a:pt x="38" y="0"/>
                  </a:moveTo>
                  <a:lnTo>
                    <a:pt x="38" y="171"/>
                  </a:lnTo>
                  <a:lnTo>
                    <a:pt x="38" y="347"/>
                  </a:lnTo>
                  <a:cubicBezTo>
                    <a:pt x="56" y="365"/>
                    <a:pt x="56" y="402"/>
                    <a:pt x="56" y="439"/>
                  </a:cubicBezTo>
                  <a:lnTo>
                    <a:pt x="56" y="633"/>
                  </a:lnTo>
                  <a:lnTo>
                    <a:pt x="56" y="1174"/>
                  </a:lnTo>
                  <a:lnTo>
                    <a:pt x="56" y="1904"/>
                  </a:lnTo>
                  <a:cubicBezTo>
                    <a:pt x="56" y="2232"/>
                    <a:pt x="38" y="2541"/>
                    <a:pt x="19" y="2846"/>
                  </a:cubicBezTo>
                  <a:lnTo>
                    <a:pt x="19" y="3059"/>
                  </a:lnTo>
                  <a:lnTo>
                    <a:pt x="19" y="3119"/>
                  </a:lnTo>
                  <a:cubicBezTo>
                    <a:pt x="19" y="3138"/>
                    <a:pt x="19" y="3174"/>
                    <a:pt x="1" y="3211"/>
                  </a:cubicBezTo>
                  <a:lnTo>
                    <a:pt x="38" y="3211"/>
                  </a:lnTo>
                  <a:cubicBezTo>
                    <a:pt x="38" y="3156"/>
                    <a:pt x="56" y="3119"/>
                    <a:pt x="56" y="3059"/>
                  </a:cubicBezTo>
                  <a:lnTo>
                    <a:pt x="56" y="2846"/>
                  </a:lnTo>
                  <a:cubicBezTo>
                    <a:pt x="56" y="2791"/>
                    <a:pt x="75" y="2712"/>
                    <a:pt x="75" y="2657"/>
                  </a:cubicBezTo>
                  <a:cubicBezTo>
                    <a:pt x="75" y="2403"/>
                    <a:pt x="98" y="2153"/>
                    <a:pt x="98" y="1904"/>
                  </a:cubicBezTo>
                  <a:lnTo>
                    <a:pt x="98" y="1174"/>
                  </a:lnTo>
                  <a:lnTo>
                    <a:pt x="98" y="633"/>
                  </a:lnTo>
                  <a:cubicBezTo>
                    <a:pt x="98" y="578"/>
                    <a:pt x="98" y="499"/>
                    <a:pt x="75" y="439"/>
                  </a:cubicBezTo>
                  <a:lnTo>
                    <a:pt x="75" y="347"/>
                  </a:lnTo>
                  <a:lnTo>
                    <a:pt x="75" y="171"/>
                  </a:lnTo>
                  <a:lnTo>
                    <a:pt x="75"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9"/>
            <p:cNvSpPr/>
            <p:nvPr/>
          </p:nvSpPr>
          <p:spPr>
            <a:xfrm>
              <a:off x="530721" y="4035642"/>
              <a:ext cx="19460" cy="90064"/>
            </a:xfrm>
            <a:custGeom>
              <a:avLst/>
              <a:gdLst/>
              <a:ahLst/>
              <a:cxnLst/>
              <a:rect l="l" t="t" r="r" b="b"/>
              <a:pathLst>
                <a:path w="694" h="3212" extrusionOk="0">
                  <a:moveTo>
                    <a:pt x="79" y="0"/>
                  </a:moveTo>
                  <a:cubicBezTo>
                    <a:pt x="97" y="19"/>
                    <a:pt x="97" y="56"/>
                    <a:pt x="97" y="93"/>
                  </a:cubicBezTo>
                  <a:lnTo>
                    <a:pt x="97" y="116"/>
                  </a:lnTo>
                  <a:lnTo>
                    <a:pt x="97" y="171"/>
                  </a:lnTo>
                  <a:lnTo>
                    <a:pt x="97" y="208"/>
                  </a:lnTo>
                  <a:cubicBezTo>
                    <a:pt x="116" y="250"/>
                    <a:pt x="116" y="268"/>
                    <a:pt x="116" y="287"/>
                  </a:cubicBezTo>
                  <a:lnTo>
                    <a:pt x="116" y="347"/>
                  </a:lnTo>
                  <a:lnTo>
                    <a:pt x="116" y="439"/>
                  </a:lnTo>
                  <a:cubicBezTo>
                    <a:pt x="116" y="462"/>
                    <a:pt x="116" y="481"/>
                    <a:pt x="139" y="518"/>
                  </a:cubicBezTo>
                  <a:lnTo>
                    <a:pt x="139" y="555"/>
                  </a:lnTo>
                  <a:lnTo>
                    <a:pt x="139" y="578"/>
                  </a:lnTo>
                  <a:lnTo>
                    <a:pt x="139" y="615"/>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370" y="3211"/>
                  </a:lnTo>
                  <a:cubicBezTo>
                    <a:pt x="407" y="3211"/>
                    <a:pt x="425" y="3193"/>
                    <a:pt x="425" y="3174"/>
                  </a:cubicBezTo>
                  <a:lnTo>
                    <a:pt x="425" y="3156"/>
                  </a:lnTo>
                  <a:cubicBezTo>
                    <a:pt x="444" y="3119"/>
                    <a:pt x="444" y="3096"/>
                    <a:pt x="462" y="3059"/>
                  </a:cubicBezTo>
                  <a:cubicBezTo>
                    <a:pt x="485" y="2980"/>
                    <a:pt x="485" y="2925"/>
                    <a:pt x="504" y="2846"/>
                  </a:cubicBezTo>
                  <a:cubicBezTo>
                    <a:pt x="656" y="2172"/>
                    <a:pt x="693" y="1442"/>
                    <a:pt x="638" y="693"/>
                  </a:cubicBezTo>
                  <a:cubicBezTo>
                    <a:pt x="638" y="615"/>
                    <a:pt x="638" y="518"/>
                    <a:pt x="619" y="439"/>
                  </a:cubicBezTo>
                  <a:cubicBezTo>
                    <a:pt x="619" y="347"/>
                    <a:pt x="601" y="268"/>
                    <a:pt x="578" y="171"/>
                  </a:cubicBezTo>
                  <a:cubicBezTo>
                    <a:pt x="578" y="134"/>
                    <a:pt x="578" y="74"/>
                    <a:pt x="559" y="37"/>
                  </a:cubicBezTo>
                  <a:cubicBezTo>
                    <a:pt x="559" y="19"/>
                    <a:pt x="541" y="0"/>
                    <a:pt x="5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9"/>
            <p:cNvSpPr/>
            <p:nvPr/>
          </p:nvSpPr>
          <p:spPr>
            <a:xfrm>
              <a:off x="490287" y="4035642"/>
              <a:ext cx="6505" cy="90064"/>
            </a:xfrm>
            <a:custGeom>
              <a:avLst/>
              <a:gdLst/>
              <a:ahLst/>
              <a:cxnLst/>
              <a:rect l="l" t="t" r="r" b="b"/>
              <a:pathLst>
                <a:path w="232" h="3212" extrusionOk="0">
                  <a:moveTo>
                    <a:pt x="116" y="0"/>
                  </a:moveTo>
                  <a:cubicBezTo>
                    <a:pt x="1" y="1132"/>
                    <a:pt x="38" y="2232"/>
                    <a:pt x="195" y="3211"/>
                  </a:cubicBezTo>
                  <a:lnTo>
                    <a:pt x="232" y="3211"/>
                  </a:lnTo>
                  <a:cubicBezTo>
                    <a:pt x="232" y="3156"/>
                    <a:pt x="213" y="3096"/>
                    <a:pt x="213" y="3059"/>
                  </a:cubicBezTo>
                  <a:cubicBezTo>
                    <a:pt x="195" y="2980"/>
                    <a:pt x="195" y="2906"/>
                    <a:pt x="172" y="2846"/>
                  </a:cubicBezTo>
                  <a:cubicBezTo>
                    <a:pt x="56" y="1964"/>
                    <a:pt x="56" y="998"/>
                    <a:pt x="153"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9"/>
            <p:cNvSpPr/>
            <p:nvPr/>
          </p:nvSpPr>
          <p:spPr>
            <a:xfrm>
              <a:off x="505961" y="4035642"/>
              <a:ext cx="2103" cy="90064"/>
            </a:xfrm>
            <a:custGeom>
              <a:avLst/>
              <a:gdLst/>
              <a:ahLst/>
              <a:cxnLst/>
              <a:rect l="l" t="t" r="r" b="b"/>
              <a:pathLst>
                <a:path w="75" h="3212" extrusionOk="0">
                  <a:moveTo>
                    <a:pt x="38" y="0"/>
                  </a:moveTo>
                  <a:cubicBezTo>
                    <a:pt x="1" y="1132"/>
                    <a:pt x="1" y="2232"/>
                    <a:pt x="56" y="3211"/>
                  </a:cubicBezTo>
                  <a:lnTo>
                    <a:pt x="75" y="3211"/>
                  </a:lnTo>
                  <a:cubicBezTo>
                    <a:pt x="19" y="2232"/>
                    <a:pt x="19" y="1132"/>
                    <a:pt x="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9"/>
            <p:cNvSpPr/>
            <p:nvPr/>
          </p:nvSpPr>
          <p:spPr>
            <a:xfrm>
              <a:off x="482127" y="4033427"/>
              <a:ext cx="62221" cy="2243"/>
            </a:xfrm>
            <a:custGeom>
              <a:avLst/>
              <a:gdLst/>
              <a:ahLst/>
              <a:cxnLst/>
              <a:rect l="l" t="t" r="r" b="b"/>
              <a:pathLst>
                <a:path w="2219" h="80" extrusionOk="0">
                  <a:moveTo>
                    <a:pt x="42" y="1"/>
                  </a:moveTo>
                  <a:cubicBezTo>
                    <a:pt x="24" y="1"/>
                    <a:pt x="1" y="19"/>
                    <a:pt x="1" y="38"/>
                  </a:cubicBezTo>
                  <a:lnTo>
                    <a:pt x="1" y="79"/>
                  </a:lnTo>
                  <a:lnTo>
                    <a:pt x="2218" y="79"/>
                  </a:lnTo>
                  <a:lnTo>
                    <a:pt x="2218" y="38"/>
                  </a:lnTo>
                  <a:cubicBezTo>
                    <a:pt x="2218" y="19"/>
                    <a:pt x="2218" y="1"/>
                    <a:pt x="219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9"/>
            <p:cNvSpPr/>
            <p:nvPr/>
          </p:nvSpPr>
          <p:spPr>
            <a:xfrm>
              <a:off x="494044" y="4070608"/>
              <a:ext cx="41107" cy="30872"/>
            </a:xfrm>
            <a:custGeom>
              <a:avLst/>
              <a:gdLst/>
              <a:ahLst/>
              <a:cxnLst/>
              <a:rect l="l" t="t" r="r" b="b"/>
              <a:pathLst>
                <a:path w="1466" h="1101" extrusionOk="0">
                  <a:moveTo>
                    <a:pt x="1137" y="1"/>
                  </a:moveTo>
                  <a:lnTo>
                    <a:pt x="1" y="486"/>
                  </a:lnTo>
                  <a:lnTo>
                    <a:pt x="310" y="1100"/>
                  </a:lnTo>
                  <a:lnTo>
                    <a:pt x="1465" y="560"/>
                  </a:lnTo>
                  <a:lnTo>
                    <a:pt x="1137"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9"/>
            <p:cNvSpPr/>
            <p:nvPr/>
          </p:nvSpPr>
          <p:spPr>
            <a:xfrm>
              <a:off x="530721" y="4035642"/>
              <a:ext cx="5973" cy="90064"/>
            </a:xfrm>
            <a:custGeom>
              <a:avLst/>
              <a:gdLst/>
              <a:ahLst/>
              <a:cxnLst/>
              <a:rect l="l" t="t" r="r" b="b"/>
              <a:pathLst>
                <a:path w="213" h="3212" extrusionOk="0">
                  <a:moveTo>
                    <a:pt x="79" y="0"/>
                  </a:moveTo>
                  <a:cubicBezTo>
                    <a:pt x="97" y="19"/>
                    <a:pt x="97" y="56"/>
                    <a:pt x="97" y="93"/>
                  </a:cubicBezTo>
                  <a:lnTo>
                    <a:pt x="97" y="116"/>
                  </a:lnTo>
                  <a:lnTo>
                    <a:pt x="97" y="153"/>
                  </a:lnTo>
                  <a:lnTo>
                    <a:pt x="97" y="171"/>
                  </a:lnTo>
                  <a:lnTo>
                    <a:pt x="97" y="208"/>
                  </a:lnTo>
                  <a:cubicBezTo>
                    <a:pt x="116" y="250"/>
                    <a:pt x="116" y="268"/>
                    <a:pt x="116" y="287"/>
                  </a:cubicBezTo>
                  <a:lnTo>
                    <a:pt x="116" y="347"/>
                  </a:lnTo>
                  <a:lnTo>
                    <a:pt x="116" y="421"/>
                  </a:lnTo>
                  <a:lnTo>
                    <a:pt x="116" y="439"/>
                  </a:lnTo>
                  <a:cubicBezTo>
                    <a:pt x="116" y="462"/>
                    <a:pt x="116" y="481"/>
                    <a:pt x="139" y="518"/>
                  </a:cubicBezTo>
                  <a:lnTo>
                    <a:pt x="139" y="578"/>
                  </a:lnTo>
                  <a:lnTo>
                    <a:pt x="139" y="652"/>
                  </a:lnTo>
                  <a:lnTo>
                    <a:pt x="139" y="670"/>
                  </a:lnTo>
                  <a:cubicBezTo>
                    <a:pt x="157" y="924"/>
                    <a:pt x="157" y="1174"/>
                    <a:pt x="157" y="1405"/>
                  </a:cubicBezTo>
                  <a:lnTo>
                    <a:pt x="157" y="1423"/>
                  </a:lnTo>
                  <a:lnTo>
                    <a:pt x="157" y="1520"/>
                  </a:lnTo>
                  <a:lnTo>
                    <a:pt x="157" y="1617"/>
                  </a:lnTo>
                  <a:lnTo>
                    <a:pt x="157" y="1636"/>
                  </a:lnTo>
                  <a:lnTo>
                    <a:pt x="157" y="1710"/>
                  </a:lnTo>
                  <a:lnTo>
                    <a:pt x="157" y="1733"/>
                  </a:lnTo>
                  <a:cubicBezTo>
                    <a:pt x="139" y="1788"/>
                    <a:pt x="139" y="1848"/>
                    <a:pt x="139" y="1904"/>
                  </a:cubicBezTo>
                  <a:lnTo>
                    <a:pt x="139" y="1922"/>
                  </a:lnTo>
                  <a:lnTo>
                    <a:pt x="139" y="1982"/>
                  </a:lnTo>
                  <a:lnTo>
                    <a:pt x="139" y="2019"/>
                  </a:lnTo>
                  <a:lnTo>
                    <a:pt x="139" y="2098"/>
                  </a:lnTo>
                  <a:lnTo>
                    <a:pt x="139" y="2116"/>
                  </a:lnTo>
                  <a:cubicBezTo>
                    <a:pt x="116" y="2135"/>
                    <a:pt x="116" y="2172"/>
                    <a:pt x="116" y="2195"/>
                  </a:cubicBezTo>
                  <a:lnTo>
                    <a:pt x="116" y="2287"/>
                  </a:lnTo>
                  <a:lnTo>
                    <a:pt x="116" y="2366"/>
                  </a:lnTo>
                  <a:cubicBezTo>
                    <a:pt x="116" y="2366"/>
                    <a:pt x="116" y="2384"/>
                    <a:pt x="97" y="2384"/>
                  </a:cubicBezTo>
                  <a:lnTo>
                    <a:pt x="97" y="2463"/>
                  </a:lnTo>
                  <a:lnTo>
                    <a:pt x="97" y="2481"/>
                  </a:lnTo>
                  <a:lnTo>
                    <a:pt x="97" y="2560"/>
                  </a:lnTo>
                  <a:lnTo>
                    <a:pt x="97" y="2578"/>
                  </a:lnTo>
                  <a:cubicBezTo>
                    <a:pt x="79" y="2675"/>
                    <a:pt x="60" y="2749"/>
                    <a:pt x="60" y="2846"/>
                  </a:cubicBezTo>
                  <a:lnTo>
                    <a:pt x="60" y="2888"/>
                  </a:lnTo>
                  <a:cubicBezTo>
                    <a:pt x="42" y="2925"/>
                    <a:pt x="42" y="2943"/>
                    <a:pt x="42" y="2980"/>
                  </a:cubicBezTo>
                  <a:lnTo>
                    <a:pt x="42" y="3004"/>
                  </a:lnTo>
                  <a:cubicBezTo>
                    <a:pt x="42" y="3022"/>
                    <a:pt x="23" y="3040"/>
                    <a:pt x="23" y="3059"/>
                  </a:cubicBezTo>
                  <a:lnTo>
                    <a:pt x="23" y="3077"/>
                  </a:lnTo>
                  <a:lnTo>
                    <a:pt x="23" y="3096"/>
                  </a:lnTo>
                  <a:lnTo>
                    <a:pt x="23" y="3119"/>
                  </a:lnTo>
                  <a:cubicBezTo>
                    <a:pt x="23" y="3156"/>
                    <a:pt x="0" y="3174"/>
                    <a:pt x="0" y="3211"/>
                  </a:cubicBezTo>
                  <a:lnTo>
                    <a:pt x="42" y="3211"/>
                  </a:lnTo>
                  <a:cubicBezTo>
                    <a:pt x="60" y="3156"/>
                    <a:pt x="60" y="3119"/>
                    <a:pt x="60" y="3059"/>
                  </a:cubicBezTo>
                  <a:cubicBezTo>
                    <a:pt x="79" y="3004"/>
                    <a:pt x="97" y="2925"/>
                    <a:pt x="97" y="2846"/>
                  </a:cubicBezTo>
                  <a:cubicBezTo>
                    <a:pt x="194" y="2172"/>
                    <a:pt x="213" y="1442"/>
                    <a:pt x="176" y="670"/>
                  </a:cubicBezTo>
                  <a:lnTo>
                    <a:pt x="176" y="439"/>
                  </a:lnTo>
                  <a:cubicBezTo>
                    <a:pt x="157" y="402"/>
                    <a:pt x="157" y="384"/>
                    <a:pt x="157" y="365"/>
                  </a:cubicBezTo>
                  <a:cubicBezTo>
                    <a:pt x="157" y="287"/>
                    <a:pt x="157" y="231"/>
                    <a:pt x="139" y="171"/>
                  </a:cubicBezTo>
                  <a:lnTo>
                    <a:pt x="13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9"/>
            <p:cNvSpPr/>
            <p:nvPr/>
          </p:nvSpPr>
          <p:spPr>
            <a:xfrm>
              <a:off x="477332" y="4040437"/>
              <a:ext cx="71810" cy="7543"/>
            </a:xfrm>
            <a:custGeom>
              <a:avLst/>
              <a:gdLst/>
              <a:ahLst/>
              <a:cxnLst/>
              <a:rect l="l" t="t" r="r" b="b"/>
              <a:pathLst>
                <a:path w="2561" h="269" extrusionOk="0">
                  <a:moveTo>
                    <a:pt x="38" y="0"/>
                  </a:moveTo>
                  <a:cubicBezTo>
                    <a:pt x="38" y="37"/>
                    <a:pt x="19" y="60"/>
                    <a:pt x="19" y="97"/>
                  </a:cubicBez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9"/>
            <p:cNvSpPr/>
            <p:nvPr/>
          </p:nvSpPr>
          <p:spPr>
            <a:xfrm>
              <a:off x="480585" y="4115444"/>
              <a:ext cx="65305" cy="5973"/>
            </a:xfrm>
            <a:custGeom>
              <a:avLst/>
              <a:gdLst/>
              <a:ahLst/>
              <a:cxnLst/>
              <a:rect l="l" t="t" r="r" b="b"/>
              <a:pathLst>
                <a:path w="2329" h="213" extrusionOk="0">
                  <a:moveTo>
                    <a:pt x="0" y="0"/>
                  </a:moveTo>
                  <a:cubicBezTo>
                    <a:pt x="0" y="19"/>
                    <a:pt x="19" y="42"/>
                    <a:pt x="19" y="60"/>
                  </a:cubicBezTo>
                  <a:lnTo>
                    <a:pt x="19" y="116"/>
                  </a:lnTo>
                  <a:cubicBezTo>
                    <a:pt x="37" y="158"/>
                    <a:pt x="37" y="194"/>
                    <a:pt x="56" y="213"/>
                  </a:cubicBezTo>
                  <a:lnTo>
                    <a:pt x="2273" y="213"/>
                  </a:lnTo>
                  <a:cubicBezTo>
                    <a:pt x="2310" y="158"/>
                    <a:pt x="2329" y="97"/>
                    <a:pt x="2329" y="42"/>
                  </a:cubicBezTo>
                  <a:lnTo>
                    <a:pt x="2329"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9"/>
            <p:cNvSpPr/>
            <p:nvPr/>
          </p:nvSpPr>
          <p:spPr>
            <a:xfrm>
              <a:off x="477332" y="4040437"/>
              <a:ext cx="71810" cy="7543"/>
            </a:xfrm>
            <a:custGeom>
              <a:avLst/>
              <a:gdLst/>
              <a:ahLst/>
              <a:cxnLst/>
              <a:rect l="l" t="t" r="r" b="b"/>
              <a:pathLst>
                <a:path w="2561" h="269" extrusionOk="0">
                  <a:moveTo>
                    <a:pt x="2408" y="0"/>
                  </a:moveTo>
                  <a:lnTo>
                    <a:pt x="2445" y="194"/>
                  </a:lnTo>
                  <a:lnTo>
                    <a:pt x="2061" y="194"/>
                  </a:lnTo>
                  <a:lnTo>
                    <a:pt x="2020" y="176"/>
                  </a:lnTo>
                  <a:lnTo>
                    <a:pt x="1521" y="176"/>
                  </a:lnTo>
                  <a:lnTo>
                    <a:pt x="1040" y="153"/>
                  </a:lnTo>
                  <a:lnTo>
                    <a:pt x="19" y="134"/>
                  </a:lnTo>
                  <a:cubicBezTo>
                    <a:pt x="1" y="176"/>
                    <a:pt x="1" y="213"/>
                    <a:pt x="1" y="268"/>
                  </a:cubicBezTo>
                  <a:lnTo>
                    <a:pt x="2560" y="268"/>
                  </a:lnTo>
                  <a:lnTo>
                    <a:pt x="2560" y="213"/>
                  </a:lnTo>
                  <a:lnTo>
                    <a:pt x="2560" y="194"/>
                  </a:lnTo>
                  <a:lnTo>
                    <a:pt x="2560" y="176"/>
                  </a:lnTo>
                  <a:lnTo>
                    <a:pt x="2560" y="153"/>
                  </a:lnTo>
                  <a:lnTo>
                    <a:pt x="2560" y="134"/>
                  </a:lnTo>
                  <a:lnTo>
                    <a:pt x="2560" y="97"/>
                  </a:lnTo>
                  <a:cubicBezTo>
                    <a:pt x="2560" y="97"/>
                    <a:pt x="2542" y="97"/>
                    <a:pt x="2542" y="79"/>
                  </a:cubicBezTo>
                  <a:lnTo>
                    <a:pt x="2542" y="60"/>
                  </a:lnTo>
                  <a:lnTo>
                    <a:pt x="2542" y="19"/>
                  </a:lnTo>
                  <a:cubicBezTo>
                    <a:pt x="2523" y="19"/>
                    <a:pt x="2523" y="0"/>
                    <a:pt x="25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9"/>
            <p:cNvSpPr/>
            <p:nvPr/>
          </p:nvSpPr>
          <p:spPr>
            <a:xfrm>
              <a:off x="481090" y="4115444"/>
              <a:ext cx="64800" cy="5973"/>
            </a:xfrm>
            <a:custGeom>
              <a:avLst/>
              <a:gdLst/>
              <a:ahLst/>
              <a:cxnLst/>
              <a:rect l="l" t="t" r="r" b="b"/>
              <a:pathLst>
                <a:path w="2311" h="213" extrusionOk="0">
                  <a:moveTo>
                    <a:pt x="2177" y="0"/>
                  </a:moveTo>
                  <a:lnTo>
                    <a:pt x="2140" y="158"/>
                  </a:lnTo>
                  <a:lnTo>
                    <a:pt x="1" y="116"/>
                  </a:lnTo>
                  <a:lnTo>
                    <a:pt x="1" y="116"/>
                  </a:lnTo>
                  <a:cubicBezTo>
                    <a:pt x="19" y="158"/>
                    <a:pt x="19" y="194"/>
                    <a:pt x="38" y="213"/>
                  </a:cubicBezTo>
                  <a:lnTo>
                    <a:pt x="2255" y="213"/>
                  </a:lnTo>
                  <a:cubicBezTo>
                    <a:pt x="2292" y="158"/>
                    <a:pt x="2311" y="79"/>
                    <a:pt x="2311"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9"/>
            <p:cNvSpPr/>
            <p:nvPr/>
          </p:nvSpPr>
          <p:spPr>
            <a:xfrm>
              <a:off x="478370" y="4047951"/>
              <a:ext cx="70240" cy="7150"/>
            </a:xfrm>
            <a:custGeom>
              <a:avLst/>
              <a:gdLst/>
              <a:ahLst/>
              <a:cxnLst/>
              <a:rect l="l" t="t" r="r" b="b"/>
              <a:pathLst>
                <a:path w="2505" h="255" extrusionOk="0">
                  <a:moveTo>
                    <a:pt x="1" y="0"/>
                  </a:moveTo>
                  <a:lnTo>
                    <a:pt x="1" y="97"/>
                  </a:lnTo>
                  <a:lnTo>
                    <a:pt x="504" y="139"/>
                  </a:lnTo>
                  <a:lnTo>
                    <a:pt x="1003" y="157"/>
                  </a:lnTo>
                  <a:lnTo>
                    <a:pt x="1502" y="194"/>
                  </a:lnTo>
                  <a:lnTo>
                    <a:pt x="1544" y="194"/>
                  </a:lnTo>
                  <a:lnTo>
                    <a:pt x="1752" y="213"/>
                  </a:lnTo>
                  <a:lnTo>
                    <a:pt x="2006" y="231"/>
                  </a:lnTo>
                  <a:lnTo>
                    <a:pt x="2043" y="231"/>
                  </a:lnTo>
                  <a:lnTo>
                    <a:pt x="2505" y="254"/>
                  </a:lnTo>
                  <a:cubicBezTo>
                    <a:pt x="2505" y="176"/>
                    <a:pt x="2505" y="79"/>
                    <a:pt x="248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9"/>
            <p:cNvSpPr/>
            <p:nvPr/>
          </p:nvSpPr>
          <p:spPr>
            <a:xfrm>
              <a:off x="398568" y="4007518"/>
              <a:ext cx="21002" cy="118189"/>
            </a:xfrm>
            <a:custGeom>
              <a:avLst/>
              <a:gdLst/>
              <a:ahLst/>
              <a:cxnLst/>
              <a:rect l="l" t="t" r="r" b="b"/>
              <a:pathLst>
                <a:path w="749"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36" y="4214"/>
                  </a:lnTo>
                  <a:cubicBezTo>
                    <a:pt x="555" y="4177"/>
                    <a:pt x="555" y="4141"/>
                    <a:pt x="555" y="4099"/>
                  </a:cubicBezTo>
                  <a:lnTo>
                    <a:pt x="578" y="4080"/>
                  </a:lnTo>
                  <a:lnTo>
                    <a:pt x="578" y="4062"/>
                  </a:lnTo>
                  <a:lnTo>
                    <a:pt x="578" y="4043"/>
                  </a:lnTo>
                  <a:lnTo>
                    <a:pt x="578" y="4025"/>
                  </a:lnTo>
                  <a:cubicBezTo>
                    <a:pt x="578" y="4007"/>
                    <a:pt x="578" y="3965"/>
                    <a:pt x="596" y="3946"/>
                  </a:cubicBezTo>
                  <a:lnTo>
                    <a:pt x="596" y="3928"/>
                  </a:lnTo>
                  <a:cubicBezTo>
                    <a:pt x="596" y="3868"/>
                    <a:pt x="615" y="3831"/>
                    <a:pt x="615" y="3794"/>
                  </a:cubicBezTo>
                  <a:lnTo>
                    <a:pt x="615" y="3752"/>
                  </a:lnTo>
                  <a:lnTo>
                    <a:pt x="615" y="3734"/>
                  </a:lnTo>
                  <a:cubicBezTo>
                    <a:pt x="633" y="3618"/>
                    <a:pt x="652" y="3503"/>
                    <a:pt x="652" y="3387"/>
                  </a:cubicBezTo>
                  <a:lnTo>
                    <a:pt x="652" y="3369"/>
                  </a:lnTo>
                  <a:cubicBezTo>
                    <a:pt x="670" y="3332"/>
                    <a:pt x="670" y="3290"/>
                    <a:pt x="670" y="3272"/>
                  </a:cubicBezTo>
                  <a:lnTo>
                    <a:pt x="670" y="3235"/>
                  </a:lnTo>
                  <a:cubicBezTo>
                    <a:pt x="670" y="3198"/>
                    <a:pt x="670" y="3175"/>
                    <a:pt x="693" y="3138"/>
                  </a:cubicBezTo>
                  <a:lnTo>
                    <a:pt x="693" y="3101"/>
                  </a:lnTo>
                  <a:lnTo>
                    <a:pt x="693" y="3004"/>
                  </a:lnTo>
                  <a:cubicBezTo>
                    <a:pt x="693" y="2967"/>
                    <a:pt x="693" y="2925"/>
                    <a:pt x="712" y="2888"/>
                  </a:cubicBezTo>
                  <a:lnTo>
                    <a:pt x="712" y="2773"/>
                  </a:lnTo>
                  <a:lnTo>
                    <a:pt x="712" y="2754"/>
                  </a:lnTo>
                  <a:lnTo>
                    <a:pt x="712" y="2657"/>
                  </a:lnTo>
                  <a:cubicBezTo>
                    <a:pt x="712" y="2639"/>
                    <a:pt x="712" y="2620"/>
                    <a:pt x="730" y="2620"/>
                  </a:cubicBezTo>
                  <a:lnTo>
                    <a:pt x="730" y="2597"/>
                  </a:lnTo>
                  <a:lnTo>
                    <a:pt x="730" y="2523"/>
                  </a:lnTo>
                  <a:lnTo>
                    <a:pt x="730" y="2274"/>
                  </a:lnTo>
                  <a:lnTo>
                    <a:pt x="730" y="2251"/>
                  </a:lnTo>
                  <a:lnTo>
                    <a:pt x="730" y="2158"/>
                  </a:lnTo>
                  <a:lnTo>
                    <a:pt x="730" y="2117"/>
                  </a:lnTo>
                  <a:cubicBezTo>
                    <a:pt x="749" y="2080"/>
                    <a:pt x="749" y="2043"/>
                    <a:pt x="749" y="2020"/>
                  </a:cubicBezTo>
                  <a:lnTo>
                    <a:pt x="749" y="2001"/>
                  </a:lnTo>
                  <a:lnTo>
                    <a:pt x="749" y="1886"/>
                  </a:lnTo>
                  <a:lnTo>
                    <a:pt x="749" y="1867"/>
                  </a:lnTo>
                  <a:cubicBezTo>
                    <a:pt x="749" y="1539"/>
                    <a:pt x="730" y="1211"/>
                    <a:pt x="730" y="888"/>
                  </a:cubicBezTo>
                  <a:cubicBezTo>
                    <a:pt x="730" y="865"/>
                    <a:pt x="712" y="846"/>
                    <a:pt x="712" y="809"/>
                  </a:cubicBezTo>
                  <a:lnTo>
                    <a:pt x="712" y="749"/>
                  </a:lnTo>
                  <a:lnTo>
                    <a:pt x="712" y="694"/>
                  </a:lnTo>
                  <a:lnTo>
                    <a:pt x="712" y="597"/>
                  </a:lnTo>
                  <a:lnTo>
                    <a:pt x="712" y="560"/>
                  </a:lnTo>
                  <a:cubicBezTo>
                    <a:pt x="693" y="541"/>
                    <a:pt x="693" y="499"/>
                    <a:pt x="693" y="481"/>
                  </a:cubicBezTo>
                  <a:lnTo>
                    <a:pt x="693" y="310"/>
                  </a:lnTo>
                  <a:cubicBezTo>
                    <a:pt x="670" y="287"/>
                    <a:pt x="670" y="268"/>
                    <a:pt x="670" y="250"/>
                  </a:cubicBezTo>
                  <a:lnTo>
                    <a:pt x="670" y="231"/>
                  </a:lnTo>
                  <a:lnTo>
                    <a:pt x="670" y="171"/>
                  </a:lnTo>
                  <a:lnTo>
                    <a:pt x="670" y="134"/>
                  </a:lnTo>
                  <a:cubicBezTo>
                    <a:pt x="670" y="98"/>
                    <a:pt x="652" y="56"/>
                    <a:pt x="652"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9"/>
            <p:cNvSpPr/>
            <p:nvPr/>
          </p:nvSpPr>
          <p:spPr>
            <a:xfrm>
              <a:off x="342320" y="4007518"/>
              <a:ext cx="25965" cy="118189"/>
            </a:xfrm>
            <a:custGeom>
              <a:avLst/>
              <a:gdLst/>
              <a:ahLst/>
              <a:cxnLst/>
              <a:rect l="l" t="t" r="r" b="b"/>
              <a:pathLst>
                <a:path w="926" h="4215" extrusionOk="0">
                  <a:moveTo>
                    <a:pt x="274" y="0"/>
                  </a:moveTo>
                  <a:cubicBezTo>
                    <a:pt x="232" y="0"/>
                    <a:pt x="195" y="37"/>
                    <a:pt x="195" y="79"/>
                  </a:cubicBezTo>
                  <a:cubicBezTo>
                    <a:pt x="158" y="250"/>
                    <a:pt x="135" y="426"/>
                    <a:pt x="116" y="597"/>
                  </a:cubicBezTo>
                  <a:lnTo>
                    <a:pt x="116" y="731"/>
                  </a:lnTo>
                  <a:cubicBezTo>
                    <a:pt x="1" y="1789"/>
                    <a:pt x="61" y="2791"/>
                    <a:pt x="274" y="3734"/>
                  </a:cubicBezTo>
                  <a:cubicBezTo>
                    <a:pt x="292" y="3812"/>
                    <a:pt x="311" y="3909"/>
                    <a:pt x="329" y="4007"/>
                  </a:cubicBezTo>
                  <a:lnTo>
                    <a:pt x="329" y="4025"/>
                  </a:lnTo>
                  <a:cubicBezTo>
                    <a:pt x="347" y="4043"/>
                    <a:pt x="347" y="4062"/>
                    <a:pt x="347" y="4062"/>
                  </a:cubicBezTo>
                  <a:cubicBezTo>
                    <a:pt x="347" y="4099"/>
                    <a:pt x="366" y="4122"/>
                    <a:pt x="366" y="4159"/>
                  </a:cubicBezTo>
                  <a:cubicBezTo>
                    <a:pt x="389" y="4196"/>
                    <a:pt x="408" y="4214"/>
                    <a:pt x="445" y="4214"/>
                  </a:cubicBezTo>
                  <a:lnTo>
                    <a:pt x="925" y="4214"/>
                  </a:lnTo>
                  <a:cubicBezTo>
                    <a:pt x="925" y="4177"/>
                    <a:pt x="907" y="4122"/>
                    <a:pt x="907" y="4080"/>
                  </a:cubicBezTo>
                  <a:cubicBezTo>
                    <a:pt x="907" y="4062"/>
                    <a:pt x="907" y="4043"/>
                    <a:pt x="888" y="4025"/>
                  </a:cubicBezTo>
                  <a:lnTo>
                    <a:pt x="888" y="4007"/>
                  </a:lnTo>
                  <a:cubicBezTo>
                    <a:pt x="888" y="3909"/>
                    <a:pt x="870" y="3812"/>
                    <a:pt x="851" y="3734"/>
                  </a:cubicBezTo>
                  <a:cubicBezTo>
                    <a:pt x="736" y="2810"/>
                    <a:pt x="694" y="1812"/>
                    <a:pt x="754" y="772"/>
                  </a:cubicBezTo>
                  <a:cubicBezTo>
                    <a:pt x="754" y="712"/>
                    <a:pt x="773" y="657"/>
                    <a:pt x="773" y="597"/>
                  </a:cubicBezTo>
                  <a:cubicBezTo>
                    <a:pt x="791" y="402"/>
                    <a:pt x="791" y="195"/>
                    <a:pt x="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9"/>
            <p:cNvSpPr/>
            <p:nvPr/>
          </p:nvSpPr>
          <p:spPr>
            <a:xfrm>
              <a:off x="361247" y="4007518"/>
              <a:ext cx="22180" cy="118189"/>
            </a:xfrm>
            <a:custGeom>
              <a:avLst/>
              <a:gdLst/>
              <a:ahLst/>
              <a:cxnLst/>
              <a:rect l="l" t="t" r="r" b="b"/>
              <a:pathLst>
                <a:path w="791" h="4215" extrusionOk="0">
                  <a:moveTo>
                    <a:pt x="135" y="0"/>
                  </a:moveTo>
                  <a:cubicBezTo>
                    <a:pt x="1" y="1502"/>
                    <a:pt x="38" y="2944"/>
                    <a:pt x="250" y="4214"/>
                  </a:cubicBezTo>
                  <a:lnTo>
                    <a:pt x="791" y="4214"/>
                  </a:lnTo>
                  <a:cubicBezTo>
                    <a:pt x="712" y="2944"/>
                    <a:pt x="712" y="1502"/>
                    <a:pt x="75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9"/>
            <p:cNvSpPr/>
            <p:nvPr/>
          </p:nvSpPr>
          <p:spPr>
            <a:xfrm>
              <a:off x="381716" y="4007518"/>
              <a:ext cx="18955" cy="118189"/>
            </a:xfrm>
            <a:custGeom>
              <a:avLst/>
              <a:gdLst/>
              <a:ahLst/>
              <a:cxnLst/>
              <a:rect l="l" t="t" r="r" b="b"/>
              <a:pathLst>
                <a:path w="676" h="4215" extrusionOk="0">
                  <a:moveTo>
                    <a:pt x="24" y="0"/>
                  </a:moveTo>
                  <a:lnTo>
                    <a:pt x="24" y="250"/>
                  </a:lnTo>
                  <a:lnTo>
                    <a:pt x="24" y="444"/>
                  </a:lnTo>
                  <a:cubicBezTo>
                    <a:pt x="24" y="499"/>
                    <a:pt x="24" y="541"/>
                    <a:pt x="1" y="597"/>
                  </a:cubicBezTo>
                  <a:lnTo>
                    <a:pt x="1" y="809"/>
                  </a:lnTo>
                  <a:lnTo>
                    <a:pt x="1" y="1636"/>
                  </a:lnTo>
                  <a:lnTo>
                    <a:pt x="1" y="2597"/>
                  </a:lnTo>
                  <a:cubicBezTo>
                    <a:pt x="24" y="3004"/>
                    <a:pt x="24" y="3369"/>
                    <a:pt x="42" y="3752"/>
                  </a:cubicBezTo>
                  <a:cubicBezTo>
                    <a:pt x="42" y="3831"/>
                    <a:pt x="42" y="3928"/>
                    <a:pt x="61" y="4025"/>
                  </a:cubicBezTo>
                  <a:lnTo>
                    <a:pt x="61" y="4214"/>
                  </a:lnTo>
                  <a:lnTo>
                    <a:pt x="601" y="4214"/>
                  </a:lnTo>
                  <a:cubicBezTo>
                    <a:pt x="601" y="4177"/>
                    <a:pt x="620" y="4122"/>
                    <a:pt x="620" y="4080"/>
                  </a:cubicBezTo>
                  <a:lnTo>
                    <a:pt x="620" y="4025"/>
                  </a:lnTo>
                  <a:cubicBezTo>
                    <a:pt x="620" y="3928"/>
                    <a:pt x="620" y="3831"/>
                    <a:pt x="638" y="3752"/>
                  </a:cubicBezTo>
                  <a:cubicBezTo>
                    <a:pt x="638" y="3350"/>
                    <a:pt x="657" y="2944"/>
                    <a:pt x="657" y="2523"/>
                  </a:cubicBezTo>
                  <a:cubicBezTo>
                    <a:pt x="675" y="2195"/>
                    <a:pt x="675" y="1886"/>
                    <a:pt x="675" y="1558"/>
                  </a:cubicBezTo>
                  <a:cubicBezTo>
                    <a:pt x="675" y="1327"/>
                    <a:pt x="675" y="1077"/>
                    <a:pt x="657" y="846"/>
                  </a:cubicBezTo>
                  <a:lnTo>
                    <a:pt x="657" y="597"/>
                  </a:lnTo>
                  <a:lnTo>
                    <a:pt x="657" y="463"/>
                  </a:lnTo>
                  <a:lnTo>
                    <a:pt x="657" y="250"/>
                  </a:lnTo>
                  <a:cubicBezTo>
                    <a:pt x="638" y="171"/>
                    <a:pt x="638" y="79"/>
                    <a:pt x="6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9"/>
            <p:cNvSpPr/>
            <p:nvPr/>
          </p:nvSpPr>
          <p:spPr>
            <a:xfrm>
              <a:off x="398568" y="4007518"/>
              <a:ext cx="3253" cy="118189"/>
            </a:xfrm>
            <a:custGeom>
              <a:avLst/>
              <a:gdLst/>
              <a:ahLst/>
              <a:cxnLst/>
              <a:rect l="l" t="t" r="r" b="b"/>
              <a:pathLst>
                <a:path w="116" h="4215" extrusionOk="0">
                  <a:moveTo>
                    <a:pt x="37" y="0"/>
                  </a:moveTo>
                  <a:cubicBezTo>
                    <a:pt x="37" y="79"/>
                    <a:pt x="37" y="171"/>
                    <a:pt x="56" y="250"/>
                  </a:cubicBezTo>
                  <a:lnTo>
                    <a:pt x="56" y="463"/>
                  </a:lnTo>
                  <a:lnTo>
                    <a:pt x="56" y="597"/>
                  </a:lnTo>
                  <a:lnTo>
                    <a:pt x="56" y="846"/>
                  </a:lnTo>
                  <a:cubicBezTo>
                    <a:pt x="74" y="1077"/>
                    <a:pt x="74" y="1327"/>
                    <a:pt x="74" y="1558"/>
                  </a:cubicBezTo>
                  <a:cubicBezTo>
                    <a:pt x="74" y="1886"/>
                    <a:pt x="74" y="2195"/>
                    <a:pt x="56" y="2523"/>
                  </a:cubicBezTo>
                  <a:cubicBezTo>
                    <a:pt x="56" y="2944"/>
                    <a:pt x="37" y="3350"/>
                    <a:pt x="37" y="3752"/>
                  </a:cubicBezTo>
                  <a:cubicBezTo>
                    <a:pt x="19" y="3831"/>
                    <a:pt x="19" y="3928"/>
                    <a:pt x="19" y="4025"/>
                  </a:cubicBezTo>
                  <a:lnTo>
                    <a:pt x="19" y="4080"/>
                  </a:lnTo>
                  <a:cubicBezTo>
                    <a:pt x="19" y="4122"/>
                    <a:pt x="0" y="4177"/>
                    <a:pt x="0" y="4214"/>
                  </a:cubicBezTo>
                  <a:lnTo>
                    <a:pt x="56" y="4214"/>
                  </a:lnTo>
                  <a:lnTo>
                    <a:pt x="56" y="4025"/>
                  </a:lnTo>
                  <a:cubicBezTo>
                    <a:pt x="74" y="3928"/>
                    <a:pt x="74" y="3831"/>
                    <a:pt x="74" y="3752"/>
                  </a:cubicBezTo>
                  <a:cubicBezTo>
                    <a:pt x="74" y="3660"/>
                    <a:pt x="74" y="3563"/>
                    <a:pt x="93" y="3484"/>
                  </a:cubicBezTo>
                  <a:cubicBezTo>
                    <a:pt x="93" y="3156"/>
                    <a:pt x="116" y="2828"/>
                    <a:pt x="116" y="2505"/>
                  </a:cubicBezTo>
                  <a:lnTo>
                    <a:pt x="116" y="1539"/>
                  </a:lnTo>
                  <a:lnTo>
                    <a:pt x="116" y="846"/>
                  </a:lnTo>
                  <a:cubicBezTo>
                    <a:pt x="116" y="772"/>
                    <a:pt x="116" y="675"/>
                    <a:pt x="93" y="597"/>
                  </a:cubicBezTo>
                  <a:lnTo>
                    <a:pt x="93" y="463"/>
                  </a:lnTo>
                  <a:lnTo>
                    <a:pt x="93" y="250"/>
                  </a:lnTo>
                  <a:lnTo>
                    <a:pt x="93"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9"/>
            <p:cNvSpPr/>
            <p:nvPr/>
          </p:nvSpPr>
          <p:spPr>
            <a:xfrm>
              <a:off x="413597" y="4007518"/>
              <a:ext cx="25937" cy="118189"/>
            </a:xfrm>
            <a:custGeom>
              <a:avLst/>
              <a:gdLst/>
              <a:ahLst/>
              <a:cxnLst/>
              <a:rect l="l" t="t" r="r" b="b"/>
              <a:pathLst>
                <a:path w="925" h="4215" extrusionOk="0">
                  <a:moveTo>
                    <a:pt x="116" y="0"/>
                  </a:moveTo>
                  <a:cubicBezTo>
                    <a:pt x="116" y="56"/>
                    <a:pt x="134" y="98"/>
                    <a:pt x="134" y="134"/>
                  </a:cubicBezTo>
                  <a:lnTo>
                    <a:pt x="134" y="171"/>
                  </a:lnTo>
                  <a:lnTo>
                    <a:pt x="134" y="250"/>
                  </a:lnTo>
                  <a:lnTo>
                    <a:pt x="134" y="287"/>
                  </a:lnTo>
                  <a:lnTo>
                    <a:pt x="157" y="310"/>
                  </a:lnTo>
                  <a:lnTo>
                    <a:pt x="157" y="402"/>
                  </a:lnTo>
                  <a:lnTo>
                    <a:pt x="157" y="481"/>
                  </a:lnTo>
                  <a:cubicBezTo>
                    <a:pt x="157" y="518"/>
                    <a:pt x="176" y="560"/>
                    <a:pt x="176" y="597"/>
                  </a:cubicBezTo>
                  <a:lnTo>
                    <a:pt x="176" y="694"/>
                  </a:lnTo>
                  <a:lnTo>
                    <a:pt x="176" y="749"/>
                  </a:lnTo>
                  <a:lnTo>
                    <a:pt x="176" y="772"/>
                  </a:lnTo>
                  <a:lnTo>
                    <a:pt x="176" y="809"/>
                  </a:lnTo>
                  <a:cubicBezTo>
                    <a:pt x="176" y="828"/>
                    <a:pt x="176" y="865"/>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620"/>
                  </a:lnTo>
                  <a:cubicBezTo>
                    <a:pt x="176" y="2620"/>
                    <a:pt x="176" y="2639"/>
                    <a:pt x="176" y="2657"/>
                  </a:cubicBezTo>
                  <a:lnTo>
                    <a:pt x="176" y="2754"/>
                  </a:lnTo>
                  <a:lnTo>
                    <a:pt x="176" y="2773"/>
                  </a:lnTo>
                  <a:lnTo>
                    <a:pt x="176" y="2888"/>
                  </a:lnTo>
                  <a:cubicBezTo>
                    <a:pt x="157" y="2967"/>
                    <a:pt x="157" y="3022"/>
                    <a:pt x="157" y="3101"/>
                  </a:cubicBez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481" y="4214"/>
                  </a:lnTo>
                  <a:cubicBezTo>
                    <a:pt x="522" y="4214"/>
                    <a:pt x="559" y="4196"/>
                    <a:pt x="559" y="4159"/>
                  </a:cubicBezTo>
                  <a:lnTo>
                    <a:pt x="578" y="4141"/>
                  </a:lnTo>
                  <a:cubicBezTo>
                    <a:pt x="578" y="4099"/>
                    <a:pt x="596" y="4062"/>
                    <a:pt x="596" y="4025"/>
                  </a:cubicBezTo>
                  <a:lnTo>
                    <a:pt x="596" y="4007"/>
                  </a:lnTo>
                  <a:cubicBezTo>
                    <a:pt x="638" y="3928"/>
                    <a:pt x="656" y="3831"/>
                    <a:pt x="675" y="3752"/>
                  </a:cubicBezTo>
                  <a:lnTo>
                    <a:pt x="675" y="3734"/>
                  </a:lnTo>
                  <a:cubicBezTo>
                    <a:pt x="869" y="2851"/>
                    <a:pt x="924" y="1904"/>
                    <a:pt x="850" y="925"/>
                  </a:cubicBezTo>
                  <a:cubicBezTo>
                    <a:pt x="827" y="809"/>
                    <a:pt x="827" y="694"/>
                    <a:pt x="809" y="597"/>
                  </a:cubicBezTo>
                  <a:cubicBezTo>
                    <a:pt x="809" y="481"/>
                    <a:pt x="790" y="365"/>
                    <a:pt x="772" y="250"/>
                  </a:cubicBezTo>
                  <a:cubicBezTo>
                    <a:pt x="772" y="195"/>
                    <a:pt x="753" y="134"/>
                    <a:pt x="753" y="79"/>
                  </a:cubicBezTo>
                  <a:cubicBezTo>
                    <a:pt x="735" y="37"/>
                    <a:pt x="712" y="0"/>
                    <a:pt x="6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9"/>
            <p:cNvSpPr/>
            <p:nvPr/>
          </p:nvSpPr>
          <p:spPr>
            <a:xfrm>
              <a:off x="361247" y="4007518"/>
              <a:ext cx="8188" cy="118189"/>
            </a:xfrm>
            <a:custGeom>
              <a:avLst/>
              <a:gdLst/>
              <a:ahLst/>
              <a:cxnLst/>
              <a:rect l="l" t="t" r="r" b="b"/>
              <a:pathLst>
                <a:path w="292" h="4215" extrusionOk="0">
                  <a:moveTo>
                    <a:pt x="135" y="0"/>
                  </a:moveTo>
                  <a:cubicBezTo>
                    <a:pt x="1" y="1502"/>
                    <a:pt x="38" y="2944"/>
                    <a:pt x="250" y="4214"/>
                  </a:cubicBezTo>
                  <a:lnTo>
                    <a:pt x="292" y="4214"/>
                  </a:lnTo>
                  <a:cubicBezTo>
                    <a:pt x="292" y="4141"/>
                    <a:pt x="269" y="4080"/>
                    <a:pt x="269" y="4007"/>
                  </a:cubicBezTo>
                  <a:cubicBezTo>
                    <a:pt x="250" y="3909"/>
                    <a:pt x="232" y="3812"/>
                    <a:pt x="232" y="3734"/>
                  </a:cubicBezTo>
                  <a:cubicBezTo>
                    <a:pt x="79" y="2579"/>
                    <a:pt x="61" y="1327"/>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9"/>
            <p:cNvSpPr/>
            <p:nvPr/>
          </p:nvSpPr>
          <p:spPr>
            <a:xfrm>
              <a:off x="381211" y="4007518"/>
              <a:ext cx="3253" cy="118189"/>
            </a:xfrm>
            <a:custGeom>
              <a:avLst/>
              <a:gdLst/>
              <a:ahLst/>
              <a:cxnLst/>
              <a:rect l="l" t="t" r="r" b="b"/>
              <a:pathLst>
                <a:path w="116" h="4215" extrusionOk="0">
                  <a:moveTo>
                    <a:pt x="42" y="0"/>
                  </a:moveTo>
                  <a:cubicBezTo>
                    <a:pt x="0" y="1502"/>
                    <a:pt x="0" y="2944"/>
                    <a:pt x="79" y="4214"/>
                  </a:cubicBezTo>
                  <a:lnTo>
                    <a:pt x="116" y="4214"/>
                  </a:lnTo>
                  <a:cubicBezTo>
                    <a:pt x="42" y="2944"/>
                    <a:pt x="19" y="1502"/>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9"/>
            <p:cNvSpPr/>
            <p:nvPr/>
          </p:nvSpPr>
          <p:spPr>
            <a:xfrm>
              <a:off x="350507" y="4005303"/>
              <a:ext cx="80980" cy="2243"/>
            </a:xfrm>
            <a:custGeom>
              <a:avLst/>
              <a:gdLst/>
              <a:ahLst/>
              <a:cxnLst/>
              <a:rect l="l" t="t" r="r" b="b"/>
              <a:pathLst>
                <a:path w="2888" h="80" extrusionOk="0">
                  <a:moveTo>
                    <a:pt x="37" y="1"/>
                  </a:moveTo>
                  <a:cubicBezTo>
                    <a:pt x="19" y="1"/>
                    <a:pt x="0" y="19"/>
                    <a:pt x="0" y="43"/>
                  </a:cubicBezTo>
                  <a:lnTo>
                    <a:pt x="0" y="79"/>
                  </a:lnTo>
                  <a:lnTo>
                    <a:pt x="2888" y="79"/>
                  </a:lnTo>
                  <a:lnTo>
                    <a:pt x="2888" y="43"/>
                  </a:lnTo>
                  <a:cubicBezTo>
                    <a:pt x="2888" y="19"/>
                    <a:pt x="2888" y="1"/>
                    <a:pt x="284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9"/>
            <p:cNvSpPr/>
            <p:nvPr/>
          </p:nvSpPr>
          <p:spPr>
            <a:xfrm>
              <a:off x="366182" y="4038866"/>
              <a:ext cx="50164" cy="42144"/>
            </a:xfrm>
            <a:custGeom>
              <a:avLst/>
              <a:gdLst/>
              <a:ahLst/>
              <a:cxnLst/>
              <a:rect l="l" t="t" r="r" b="b"/>
              <a:pathLst>
                <a:path w="1789" h="1503" extrusionOk="0">
                  <a:moveTo>
                    <a:pt x="365" y="1"/>
                  </a:moveTo>
                  <a:lnTo>
                    <a:pt x="0" y="828"/>
                  </a:lnTo>
                  <a:lnTo>
                    <a:pt x="1502" y="1502"/>
                  </a:lnTo>
                  <a:lnTo>
                    <a:pt x="1788" y="712"/>
                  </a:lnTo>
                  <a:lnTo>
                    <a:pt x="365"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9"/>
            <p:cNvSpPr/>
            <p:nvPr/>
          </p:nvSpPr>
          <p:spPr>
            <a:xfrm>
              <a:off x="413597" y="4007518"/>
              <a:ext cx="8188" cy="118189"/>
            </a:xfrm>
            <a:custGeom>
              <a:avLst/>
              <a:gdLst/>
              <a:ahLst/>
              <a:cxnLst/>
              <a:rect l="l" t="t" r="r" b="b"/>
              <a:pathLst>
                <a:path w="292" h="4215" extrusionOk="0">
                  <a:moveTo>
                    <a:pt x="116" y="0"/>
                  </a:moveTo>
                  <a:cubicBezTo>
                    <a:pt x="116" y="56"/>
                    <a:pt x="134" y="98"/>
                    <a:pt x="134" y="134"/>
                  </a:cubicBezTo>
                  <a:lnTo>
                    <a:pt x="134" y="171"/>
                  </a:lnTo>
                  <a:lnTo>
                    <a:pt x="134" y="231"/>
                  </a:lnTo>
                  <a:lnTo>
                    <a:pt x="134" y="250"/>
                  </a:lnTo>
                  <a:lnTo>
                    <a:pt x="134" y="287"/>
                  </a:lnTo>
                  <a:lnTo>
                    <a:pt x="157" y="310"/>
                  </a:lnTo>
                  <a:lnTo>
                    <a:pt x="157" y="402"/>
                  </a:lnTo>
                  <a:lnTo>
                    <a:pt x="157" y="481"/>
                  </a:lnTo>
                  <a:cubicBezTo>
                    <a:pt x="157" y="499"/>
                    <a:pt x="157" y="541"/>
                    <a:pt x="176" y="560"/>
                  </a:cubicBezTo>
                  <a:lnTo>
                    <a:pt x="176" y="597"/>
                  </a:lnTo>
                  <a:lnTo>
                    <a:pt x="176" y="694"/>
                  </a:lnTo>
                  <a:lnTo>
                    <a:pt x="176" y="772"/>
                  </a:lnTo>
                  <a:cubicBezTo>
                    <a:pt x="176" y="809"/>
                    <a:pt x="176" y="846"/>
                    <a:pt x="194" y="888"/>
                  </a:cubicBezTo>
                  <a:cubicBezTo>
                    <a:pt x="194" y="1211"/>
                    <a:pt x="213" y="1539"/>
                    <a:pt x="213" y="1867"/>
                  </a:cubicBezTo>
                  <a:lnTo>
                    <a:pt x="213" y="1886"/>
                  </a:lnTo>
                  <a:lnTo>
                    <a:pt x="213" y="2001"/>
                  </a:lnTo>
                  <a:lnTo>
                    <a:pt x="213" y="2020"/>
                  </a:lnTo>
                  <a:cubicBezTo>
                    <a:pt x="213" y="2043"/>
                    <a:pt x="213" y="2080"/>
                    <a:pt x="194" y="2117"/>
                  </a:cubicBezTo>
                  <a:lnTo>
                    <a:pt x="194" y="2158"/>
                  </a:lnTo>
                  <a:lnTo>
                    <a:pt x="194" y="2251"/>
                  </a:lnTo>
                  <a:lnTo>
                    <a:pt x="194" y="2274"/>
                  </a:lnTo>
                  <a:lnTo>
                    <a:pt x="194" y="2523"/>
                  </a:lnTo>
                  <a:lnTo>
                    <a:pt x="194" y="2597"/>
                  </a:lnTo>
                  <a:lnTo>
                    <a:pt x="194" y="2620"/>
                  </a:lnTo>
                  <a:cubicBezTo>
                    <a:pt x="176" y="2620"/>
                    <a:pt x="176" y="2639"/>
                    <a:pt x="176" y="2657"/>
                  </a:cubicBezTo>
                  <a:lnTo>
                    <a:pt x="176" y="2754"/>
                  </a:lnTo>
                  <a:lnTo>
                    <a:pt x="176" y="2773"/>
                  </a:lnTo>
                  <a:lnTo>
                    <a:pt x="176" y="2888"/>
                  </a:lnTo>
                  <a:cubicBezTo>
                    <a:pt x="157" y="2925"/>
                    <a:pt x="157" y="2967"/>
                    <a:pt x="157" y="3004"/>
                  </a:cubicBezTo>
                  <a:lnTo>
                    <a:pt x="157" y="3101"/>
                  </a:lnTo>
                  <a:lnTo>
                    <a:pt x="157" y="3138"/>
                  </a:lnTo>
                  <a:cubicBezTo>
                    <a:pt x="134" y="3175"/>
                    <a:pt x="134" y="3198"/>
                    <a:pt x="134" y="3235"/>
                  </a:cubicBezTo>
                  <a:lnTo>
                    <a:pt x="134" y="3272"/>
                  </a:lnTo>
                  <a:cubicBezTo>
                    <a:pt x="134" y="3290"/>
                    <a:pt x="134" y="3332"/>
                    <a:pt x="116" y="3369"/>
                  </a:cubicBezTo>
                  <a:lnTo>
                    <a:pt x="116" y="3387"/>
                  </a:lnTo>
                  <a:cubicBezTo>
                    <a:pt x="116" y="3503"/>
                    <a:pt x="97" y="3618"/>
                    <a:pt x="79" y="3734"/>
                  </a:cubicBezTo>
                  <a:lnTo>
                    <a:pt x="79" y="3752"/>
                  </a:lnTo>
                  <a:lnTo>
                    <a:pt x="79" y="3794"/>
                  </a:lnTo>
                  <a:cubicBezTo>
                    <a:pt x="79" y="3831"/>
                    <a:pt x="60" y="3868"/>
                    <a:pt x="60" y="3928"/>
                  </a:cubicBezTo>
                  <a:lnTo>
                    <a:pt x="60" y="3946"/>
                  </a:lnTo>
                  <a:cubicBezTo>
                    <a:pt x="60" y="3965"/>
                    <a:pt x="42" y="3983"/>
                    <a:pt x="42" y="4007"/>
                  </a:cubicBezTo>
                  <a:lnTo>
                    <a:pt x="42" y="4025"/>
                  </a:lnTo>
                  <a:lnTo>
                    <a:pt x="42" y="4043"/>
                  </a:lnTo>
                  <a:lnTo>
                    <a:pt x="42" y="4062"/>
                  </a:lnTo>
                  <a:lnTo>
                    <a:pt x="42" y="4080"/>
                  </a:lnTo>
                  <a:lnTo>
                    <a:pt x="19" y="4099"/>
                  </a:lnTo>
                  <a:cubicBezTo>
                    <a:pt x="19" y="4141"/>
                    <a:pt x="19" y="4177"/>
                    <a:pt x="0" y="4214"/>
                  </a:cubicBezTo>
                  <a:lnTo>
                    <a:pt x="60" y="4214"/>
                  </a:lnTo>
                  <a:cubicBezTo>
                    <a:pt x="79" y="4159"/>
                    <a:pt x="79" y="4080"/>
                    <a:pt x="97" y="4025"/>
                  </a:cubicBezTo>
                  <a:cubicBezTo>
                    <a:pt x="116" y="3928"/>
                    <a:pt x="116" y="3831"/>
                    <a:pt x="134" y="3752"/>
                  </a:cubicBezTo>
                  <a:cubicBezTo>
                    <a:pt x="250" y="2851"/>
                    <a:pt x="291" y="1886"/>
                    <a:pt x="231" y="888"/>
                  </a:cubicBezTo>
                  <a:lnTo>
                    <a:pt x="231" y="597"/>
                  </a:lnTo>
                  <a:cubicBezTo>
                    <a:pt x="213" y="560"/>
                    <a:pt x="213" y="518"/>
                    <a:pt x="213" y="481"/>
                  </a:cubicBezTo>
                  <a:cubicBezTo>
                    <a:pt x="213" y="402"/>
                    <a:pt x="213" y="329"/>
                    <a:pt x="194" y="250"/>
                  </a:cubicBezTo>
                  <a:cubicBezTo>
                    <a:pt x="194" y="171"/>
                    <a:pt x="176" y="79"/>
                    <a:pt x="17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9"/>
            <p:cNvSpPr/>
            <p:nvPr/>
          </p:nvSpPr>
          <p:spPr>
            <a:xfrm>
              <a:off x="344030" y="4014500"/>
              <a:ext cx="93934" cy="9758"/>
            </a:xfrm>
            <a:custGeom>
              <a:avLst/>
              <a:gdLst/>
              <a:ahLst/>
              <a:cxnLst/>
              <a:rect l="l" t="t" r="r" b="b"/>
              <a:pathLst>
                <a:path w="3350" h="348" extrusionOk="0">
                  <a:moveTo>
                    <a:pt x="55" y="1"/>
                  </a:moveTo>
                  <a:cubicBezTo>
                    <a:pt x="37" y="38"/>
                    <a:pt x="37" y="80"/>
                    <a:pt x="18" y="116"/>
                  </a:cubicBez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80"/>
                  </a:lnTo>
                  <a:lnTo>
                    <a:pt x="3331" y="61"/>
                  </a:lnTo>
                  <a:cubicBezTo>
                    <a:pt x="3308" y="61"/>
                    <a:pt x="3308" y="38"/>
                    <a:pt x="3308" y="19"/>
                  </a:cubicBezTo>
                  <a:cubicBezTo>
                    <a:pt x="3308" y="19"/>
                    <a:pt x="3308" y="1"/>
                    <a:pt x="3290"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9"/>
            <p:cNvSpPr/>
            <p:nvPr/>
          </p:nvSpPr>
          <p:spPr>
            <a:xfrm>
              <a:off x="348797" y="4112724"/>
              <a:ext cx="84765" cy="7655"/>
            </a:xfrm>
            <a:custGeom>
              <a:avLst/>
              <a:gdLst/>
              <a:ahLst/>
              <a:cxnLst/>
              <a:rect l="l" t="t" r="r" b="b"/>
              <a:pathLst>
                <a:path w="3023" h="273" extrusionOk="0">
                  <a:moveTo>
                    <a:pt x="1" y="0"/>
                  </a:moveTo>
                  <a:lnTo>
                    <a:pt x="1" y="60"/>
                  </a:lnTo>
                  <a:lnTo>
                    <a:pt x="1" y="139"/>
                  </a:lnTo>
                  <a:cubicBezTo>
                    <a:pt x="19" y="176"/>
                    <a:pt x="43" y="231"/>
                    <a:pt x="61" y="273"/>
                  </a:cubicBezTo>
                  <a:lnTo>
                    <a:pt x="2949" y="273"/>
                  </a:lnTo>
                  <a:cubicBezTo>
                    <a:pt x="2986" y="194"/>
                    <a:pt x="3023" y="116"/>
                    <a:pt x="3023" y="42"/>
                  </a:cubicBezTo>
                  <a:lnTo>
                    <a:pt x="302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9"/>
            <p:cNvSpPr/>
            <p:nvPr/>
          </p:nvSpPr>
          <p:spPr>
            <a:xfrm>
              <a:off x="344030" y="4014500"/>
              <a:ext cx="93934" cy="9758"/>
            </a:xfrm>
            <a:custGeom>
              <a:avLst/>
              <a:gdLst/>
              <a:ahLst/>
              <a:cxnLst/>
              <a:rect l="l" t="t" r="r" b="b"/>
              <a:pathLst>
                <a:path w="3350" h="348" extrusionOk="0">
                  <a:moveTo>
                    <a:pt x="3137" y="1"/>
                  </a:moveTo>
                  <a:lnTo>
                    <a:pt x="3193" y="250"/>
                  </a:lnTo>
                  <a:lnTo>
                    <a:pt x="2694" y="232"/>
                  </a:lnTo>
                  <a:lnTo>
                    <a:pt x="2407" y="232"/>
                  </a:lnTo>
                  <a:lnTo>
                    <a:pt x="2038" y="214"/>
                  </a:lnTo>
                  <a:lnTo>
                    <a:pt x="2001" y="214"/>
                  </a:lnTo>
                  <a:lnTo>
                    <a:pt x="1368" y="195"/>
                  </a:lnTo>
                  <a:lnTo>
                    <a:pt x="18" y="177"/>
                  </a:lnTo>
                  <a:cubicBezTo>
                    <a:pt x="18" y="232"/>
                    <a:pt x="0" y="292"/>
                    <a:pt x="18" y="348"/>
                  </a:cubicBezTo>
                  <a:lnTo>
                    <a:pt x="3350" y="348"/>
                  </a:lnTo>
                  <a:lnTo>
                    <a:pt x="3350" y="269"/>
                  </a:lnTo>
                  <a:lnTo>
                    <a:pt x="3350" y="232"/>
                  </a:lnTo>
                  <a:lnTo>
                    <a:pt x="3350" y="195"/>
                  </a:lnTo>
                  <a:lnTo>
                    <a:pt x="3350" y="177"/>
                  </a:lnTo>
                  <a:lnTo>
                    <a:pt x="3350" y="153"/>
                  </a:lnTo>
                  <a:lnTo>
                    <a:pt x="3331" y="135"/>
                  </a:lnTo>
                  <a:lnTo>
                    <a:pt x="3331" y="98"/>
                  </a:lnTo>
                  <a:lnTo>
                    <a:pt x="3331" y="61"/>
                  </a:lnTo>
                  <a:cubicBezTo>
                    <a:pt x="3308" y="61"/>
                    <a:pt x="3308" y="38"/>
                    <a:pt x="3308" y="19"/>
                  </a:cubicBezTo>
                  <a:cubicBezTo>
                    <a:pt x="3308" y="19"/>
                    <a:pt x="3308" y="1"/>
                    <a:pt x="329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9"/>
            <p:cNvSpPr/>
            <p:nvPr/>
          </p:nvSpPr>
          <p:spPr>
            <a:xfrm>
              <a:off x="348797" y="4112724"/>
              <a:ext cx="84765" cy="7655"/>
            </a:xfrm>
            <a:custGeom>
              <a:avLst/>
              <a:gdLst/>
              <a:ahLst/>
              <a:cxnLst/>
              <a:rect l="l" t="t" r="r" b="b"/>
              <a:pathLst>
                <a:path w="3023" h="273" extrusionOk="0">
                  <a:moveTo>
                    <a:pt x="2852" y="0"/>
                  </a:moveTo>
                  <a:lnTo>
                    <a:pt x="2792" y="176"/>
                  </a:lnTo>
                  <a:lnTo>
                    <a:pt x="1" y="139"/>
                  </a:lnTo>
                  <a:lnTo>
                    <a:pt x="1" y="139"/>
                  </a:lnTo>
                  <a:cubicBezTo>
                    <a:pt x="19" y="176"/>
                    <a:pt x="43" y="231"/>
                    <a:pt x="61" y="273"/>
                  </a:cubicBezTo>
                  <a:lnTo>
                    <a:pt x="2949" y="273"/>
                  </a:lnTo>
                  <a:cubicBezTo>
                    <a:pt x="3004" y="176"/>
                    <a:pt x="3023" y="79"/>
                    <a:pt x="3023"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9"/>
            <p:cNvSpPr/>
            <p:nvPr/>
          </p:nvSpPr>
          <p:spPr>
            <a:xfrm>
              <a:off x="345572" y="4024230"/>
              <a:ext cx="91887" cy="9225"/>
            </a:xfrm>
            <a:custGeom>
              <a:avLst/>
              <a:gdLst/>
              <a:ahLst/>
              <a:cxnLst/>
              <a:rect l="l" t="t" r="r" b="b"/>
              <a:pathLst>
                <a:path w="3277" h="329" extrusionOk="0">
                  <a:moveTo>
                    <a:pt x="0" y="1"/>
                  </a:moveTo>
                  <a:lnTo>
                    <a:pt x="0" y="135"/>
                  </a:lnTo>
                  <a:lnTo>
                    <a:pt x="638" y="176"/>
                  </a:lnTo>
                  <a:lnTo>
                    <a:pt x="1290" y="213"/>
                  </a:lnTo>
                  <a:lnTo>
                    <a:pt x="1946" y="250"/>
                  </a:lnTo>
                  <a:lnTo>
                    <a:pt x="2006" y="250"/>
                  </a:lnTo>
                  <a:lnTo>
                    <a:pt x="2292" y="269"/>
                  </a:lnTo>
                  <a:lnTo>
                    <a:pt x="2620" y="292"/>
                  </a:lnTo>
                  <a:lnTo>
                    <a:pt x="2657" y="292"/>
                  </a:lnTo>
                  <a:lnTo>
                    <a:pt x="3276" y="329"/>
                  </a:lnTo>
                  <a:cubicBezTo>
                    <a:pt x="3253" y="213"/>
                    <a:pt x="3253" y="98"/>
                    <a:pt x="3235"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1" name="Google Shape;851;p39"/>
          <p:cNvGrpSpPr/>
          <p:nvPr/>
        </p:nvGrpSpPr>
        <p:grpSpPr>
          <a:xfrm>
            <a:off x="4542775" y="1813029"/>
            <a:ext cx="1878461" cy="4075796"/>
            <a:chOff x="6718924" y="3669636"/>
            <a:chExt cx="317974" cy="689924"/>
          </a:xfrm>
        </p:grpSpPr>
        <p:sp>
          <p:nvSpPr>
            <p:cNvPr id="852" name="Google Shape;852;p39"/>
            <p:cNvSpPr/>
            <p:nvPr/>
          </p:nvSpPr>
          <p:spPr>
            <a:xfrm>
              <a:off x="6986734" y="4330903"/>
              <a:ext cx="50164" cy="28657"/>
            </a:xfrm>
            <a:custGeom>
              <a:avLst/>
              <a:gdLst/>
              <a:ahLst/>
              <a:cxnLst/>
              <a:rect l="l" t="t" r="r" b="b"/>
              <a:pathLst>
                <a:path w="1789" h="1022" extrusionOk="0">
                  <a:moveTo>
                    <a:pt x="134" y="0"/>
                  </a:moveTo>
                  <a:cubicBezTo>
                    <a:pt x="134" y="0"/>
                    <a:pt x="0" y="384"/>
                    <a:pt x="0" y="596"/>
                  </a:cubicBezTo>
                  <a:cubicBezTo>
                    <a:pt x="0" y="809"/>
                    <a:pt x="190" y="1022"/>
                    <a:pt x="190" y="1022"/>
                  </a:cubicBezTo>
                  <a:lnTo>
                    <a:pt x="1618" y="1022"/>
                  </a:lnTo>
                  <a:cubicBezTo>
                    <a:pt x="1618" y="1022"/>
                    <a:pt x="1788" y="883"/>
                    <a:pt x="1710" y="615"/>
                  </a:cubicBezTo>
                  <a:cubicBezTo>
                    <a:pt x="1636" y="347"/>
                    <a:pt x="1058" y="0"/>
                    <a:pt x="105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9"/>
            <p:cNvSpPr/>
            <p:nvPr/>
          </p:nvSpPr>
          <p:spPr>
            <a:xfrm>
              <a:off x="6804699" y="4330903"/>
              <a:ext cx="47051" cy="28657"/>
            </a:xfrm>
            <a:custGeom>
              <a:avLst/>
              <a:gdLst/>
              <a:ahLst/>
              <a:cxnLst/>
              <a:rect l="l" t="t" r="r" b="b"/>
              <a:pathLst>
                <a:path w="1678" h="1022" extrusionOk="0">
                  <a:moveTo>
                    <a:pt x="486" y="0"/>
                  </a:moveTo>
                  <a:cubicBezTo>
                    <a:pt x="213" y="347"/>
                    <a:pt x="0" y="578"/>
                    <a:pt x="24" y="791"/>
                  </a:cubicBezTo>
                  <a:cubicBezTo>
                    <a:pt x="42" y="943"/>
                    <a:pt x="255" y="1022"/>
                    <a:pt x="255" y="1022"/>
                  </a:cubicBezTo>
                  <a:lnTo>
                    <a:pt x="1544" y="1022"/>
                  </a:lnTo>
                  <a:cubicBezTo>
                    <a:pt x="1544" y="1022"/>
                    <a:pt x="1678" y="906"/>
                    <a:pt x="1678" y="767"/>
                  </a:cubicBezTo>
                  <a:cubicBezTo>
                    <a:pt x="1678" y="462"/>
                    <a:pt x="1368" y="0"/>
                    <a:pt x="136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9"/>
            <p:cNvSpPr/>
            <p:nvPr/>
          </p:nvSpPr>
          <p:spPr>
            <a:xfrm>
              <a:off x="6819335" y="3771589"/>
              <a:ext cx="48621" cy="13487"/>
            </a:xfrm>
            <a:custGeom>
              <a:avLst/>
              <a:gdLst/>
              <a:ahLst/>
              <a:cxnLst/>
              <a:rect l="l" t="t" r="r" b="b"/>
              <a:pathLst>
                <a:path w="1734" h="481" extrusionOk="0">
                  <a:moveTo>
                    <a:pt x="791" y="1"/>
                  </a:moveTo>
                  <a:cubicBezTo>
                    <a:pt x="362" y="1"/>
                    <a:pt x="19" y="79"/>
                    <a:pt x="19" y="79"/>
                  </a:cubicBezTo>
                  <a:cubicBezTo>
                    <a:pt x="19" y="79"/>
                    <a:pt x="1" y="292"/>
                    <a:pt x="19" y="328"/>
                  </a:cubicBezTo>
                  <a:cubicBezTo>
                    <a:pt x="19" y="365"/>
                    <a:pt x="135" y="407"/>
                    <a:pt x="153" y="426"/>
                  </a:cubicBezTo>
                  <a:cubicBezTo>
                    <a:pt x="172" y="444"/>
                    <a:pt x="597" y="481"/>
                    <a:pt x="634" y="481"/>
                  </a:cubicBezTo>
                  <a:cubicBezTo>
                    <a:pt x="675" y="481"/>
                    <a:pt x="1387" y="462"/>
                    <a:pt x="1387" y="462"/>
                  </a:cubicBezTo>
                  <a:cubicBezTo>
                    <a:pt x="1387" y="462"/>
                    <a:pt x="1733" y="310"/>
                    <a:pt x="1465" y="79"/>
                  </a:cubicBezTo>
                  <a:cubicBezTo>
                    <a:pt x="1240" y="20"/>
                    <a:pt x="1005" y="1"/>
                    <a:pt x="791" y="1"/>
                  </a:cubicBezTo>
                  <a:close/>
                </a:path>
              </a:pathLst>
            </a:custGeom>
            <a:solidFill>
              <a:srgbClr val="8982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9"/>
            <p:cNvSpPr/>
            <p:nvPr/>
          </p:nvSpPr>
          <p:spPr>
            <a:xfrm>
              <a:off x="6793426" y="4168439"/>
              <a:ext cx="58856" cy="164791"/>
            </a:xfrm>
            <a:custGeom>
              <a:avLst/>
              <a:gdLst/>
              <a:ahLst/>
              <a:cxnLst/>
              <a:rect l="l" t="t" r="r" b="b"/>
              <a:pathLst>
                <a:path w="2099" h="5877" extrusionOk="0">
                  <a:moveTo>
                    <a:pt x="0" y="0"/>
                  </a:moveTo>
                  <a:lnTo>
                    <a:pt x="0" y="712"/>
                  </a:lnTo>
                  <a:lnTo>
                    <a:pt x="0" y="1114"/>
                  </a:lnTo>
                  <a:cubicBezTo>
                    <a:pt x="0" y="1691"/>
                    <a:pt x="633" y="5522"/>
                    <a:pt x="888" y="5794"/>
                  </a:cubicBezTo>
                  <a:cubicBezTo>
                    <a:pt x="1013" y="5853"/>
                    <a:pt x="1156" y="5876"/>
                    <a:pt x="1287" y="5876"/>
                  </a:cubicBezTo>
                  <a:cubicBezTo>
                    <a:pt x="1372" y="5876"/>
                    <a:pt x="1453" y="5866"/>
                    <a:pt x="1521" y="5850"/>
                  </a:cubicBezTo>
                  <a:cubicBezTo>
                    <a:pt x="1673" y="5831"/>
                    <a:pt x="1770" y="5794"/>
                    <a:pt x="1770" y="5794"/>
                  </a:cubicBezTo>
                  <a:cubicBezTo>
                    <a:pt x="1770" y="4561"/>
                    <a:pt x="2098" y="3193"/>
                    <a:pt x="2098" y="2269"/>
                  </a:cubicBezTo>
                  <a:cubicBezTo>
                    <a:pt x="2098" y="1345"/>
                    <a:pt x="2043" y="0"/>
                    <a:pt x="204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9"/>
            <p:cNvSpPr/>
            <p:nvPr/>
          </p:nvSpPr>
          <p:spPr>
            <a:xfrm>
              <a:off x="6892155" y="3783506"/>
              <a:ext cx="68053" cy="103159"/>
            </a:xfrm>
            <a:custGeom>
              <a:avLst/>
              <a:gdLst/>
              <a:ahLst/>
              <a:cxnLst/>
              <a:rect l="l" t="t" r="r" b="b"/>
              <a:pathLst>
                <a:path w="2427" h="3679" extrusionOk="0">
                  <a:moveTo>
                    <a:pt x="157" y="1"/>
                  </a:moveTo>
                  <a:lnTo>
                    <a:pt x="0" y="1964"/>
                  </a:lnTo>
                  <a:cubicBezTo>
                    <a:pt x="273" y="2463"/>
                    <a:pt x="809" y="3041"/>
                    <a:pt x="1137" y="3387"/>
                  </a:cubicBezTo>
                  <a:cubicBezTo>
                    <a:pt x="1155" y="3406"/>
                    <a:pt x="1155" y="3406"/>
                    <a:pt x="1179" y="3424"/>
                  </a:cubicBezTo>
                  <a:cubicBezTo>
                    <a:pt x="1234" y="3484"/>
                    <a:pt x="1294" y="3540"/>
                    <a:pt x="1331" y="3581"/>
                  </a:cubicBezTo>
                  <a:cubicBezTo>
                    <a:pt x="1386" y="3637"/>
                    <a:pt x="1428" y="3678"/>
                    <a:pt x="1428" y="3678"/>
                  </a:cubicBezTo>
                  <a:lnTo>
                    <a:pt x="2426" y="3272"/>
                  </a:lnTo>
                  <a:cubicBezTo>
                    <a:pt x="2426" y="3272"/>
                    <a:pt x="1350" y="999"/>
                    <a:pt x="869" y="421"/>
                  </a:cubicBezTo>
                  <a:cubicBezTo>
                    <a:pt x="578" y="190"/>
                    <a:pt x="370" y="98"/>
                    <a:pt x="254" y="37"/>
                  </a:cubicBezTo>
                  <a:cubicBezTo>
                    <a:pt x="194" y="19"/>
                    <a:pt x="157" y="1"/>
                    <a:pt x="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9"/>
            <p:cNvSpPr/>
            <p:nvPr/>
          </p:nvSpPr>
          <p:spPr>
            <a:xfrm>
              <a:off x="6718924" y="3783506"/>
              <a:ext cx="70240" cy="95000"/>
            </a:xfrm>
            <a:custGeom>
              <a:avLst/>
              <a:gdLst/>
              <a:ahLst/>
              <a:cxnLst/>
              <a:rect l="l" t="t" r="r" b="b"/>
              <a:pathLst>
                <a:path w="2505" h="3388" extrusionOk="0">
                  <a:moveTo>
                    <a:pt x="2329" y="1"/>
                  </a:moveTo>
                  <a:cubicBezTo>
                    <a:pt x="2329" y="1"/>
                    <a:pt x="1946" y="74"/>
                    <a:pt x="1442" y="384"/>
                  </a:cubicBezTo>
                  <a:cubicBezTo>
                    <a:pt x="888" y="1096"/>
                    <a:pt x="1" y="2311"/>
                    <a:pt x="56" y="2773"/>
                  </a:cubicBezTo>
                  <a:cubicBezTo>
                    <a:pt x="79" y="2985"/>
                    <a:pt x="731" y="3387"/>
                    <a:pt x="731" y="3387"/>
                  </a:cubicBezTo>
                  <a:lnTo>
                    <a:pt x="2505" y="1964"/>
                  </a:lnTo>
                  <a:lnTo>
                    <a:pt x="232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9"/>
            <p:cNvSpPr/>
            <p:nvPr/>
          </p:nvSpPr>
          <p:spPr>
            <a:xfrm>
              <a:off x="6822588" y="3966439"/>
              <a:ext cx="145247" cy="202028"/>
            </a:xfrm>
            <a:custGeom>
              <a:avLst/>
              <a:gdLst/>
              <a:ahLst/>
              <a:cxnLst/>
              <a:rect l="l" t="t" r="r" b="b"/>
              <a:pathLst>
                <a:path w="5180" h="7205" extrusionOk="0">
                  <a:moveTo>
                    <a:pt x="0" y="1"/>
                  </a:moveTo>
                  <a:cubicBezTo>
                    <a:pt x="924" y="3776"/>
                    <a:pt x="3271" y="7204"/>
                    <a:pt x="3271" y="7204"/>
                  </a:cubicBezTo>
                  <a:lnTo>
                    <a:pt x="5180" y="7204"/>
                  </a:lnTo>
                  <a:cubicBezTo>
                    <a:pt x="3965" y="2140"/>
                    <a:pt x="3100" y="1"/>
                    <a:pt x="3100"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9"/>
            <p:cNvSpPr/>
            <p:nvPr/>
          </p:nvSpPr>
          <p:spPr>
            <a:xfrm>
              <a:off x="6914307" y="4168439"/>
              <a:ext cx="102122" cy="165716"/>
            </a:xfrm>
            <a:custGeom>
              <a:avLst/>
              <a:gdLst/>
              <a:ahLst/>
              <a:cxnLst/>
              <a:rect l="l" t="t" r="r" b="b"/>
              <a:pathLst>
                <a:path w="3642" h="5910" extrusionOk="0">
                  <a:moveTo>
                    <a:pt x="0" y="0"/>
                  </a:moveTo>
                  <a:cubicBezTo>
                    <a:pt x="0" y="0"/>
                    <a:pt x="61" y="980"/>
                    <a:pt x="310" y="1691"/>
                  </a:cubicBezTo>
                  <a:cubicBezTo>
                    <a:pt x="735" y="2925"/>
                    <a:pt x="1003" y="3156"/>
                    <a:pt x="2717" y="5794"/>
                  </a:cubicBezTo>
                  <a:cubicBezTo>
                    <a:pt x="2717" y="5794"/>
                    <a:pt x="2791" y="5831"/>
                    <a:pt x="2930" y="5868"/>
                  </a:cubicBezTo>
                  <a:cubicBezTo>
                    <a:pt x="3022" y="5891"/>
                    <a:pt x="3119" y="5910"/>
                    <a:pt x="3235" y="5910"/>
                  </a:cubicBezTo>
                  <a:cubicBezTo>
                    <a:pt x="3526" y="5910"/>
                    <a:pt x="3641" y="5794"/>
                    <a:pt x="3641" y="5794"/>
                  </a:cubicBezTo>
                  <a:lnTo>
                    <a:pt x="2930" y="3387"/>
                  </a:lnTo>
                  <a:lnTo>
                    <a:pt x="2080" y="555"/>
                  </a:lnTo>
                  <a:lnTo>
                    <a:pt x="190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9"/>
            <p:cNvSpPr/>
            <p:nvPr/>
          </p:nvSpPr>
          <p:spPr>
            <a:xfrm>
              <a:off x="6768022" y="3966439"/>
              <a:ext cx="88522" cy="202028"/>
            </a:xfrm>
            <a:custGeom>
              <a:avLst/>
              <a:gdLst/>
              <a:ahLst/>
              <a:cxnLst/>
              <a:rect l="l" t="t" r="r" b="b"/>
              <a:pathLst>
                <a:path w="3157" h="7205" extrusionOk="0">
                  <a:moveTo>
                    <a:pt x="269" y="1"/>
                  </a:moveTo>
                  <a:cubicBezTo>
                    <a:pt x="269" y="1"/>
                    <a:pt x="116" y="560"/>
                    <a:pt x="1" y="1502"/>
                  </a:cubicBezTo>
                  <a:cubicBezTo>
                    <a:pt x="1" y="2870"/>
                    <a:pt x="1003" y="7204"/>
                    <a:pt x="1003" y="7204"/>
                  </a:cubicBezTo>
                  <a:lnTo>
                    <a:pt x="2792" y="7204"/>
                  </a:lnTo>
                  <a:cubicBezTo>
                    <a:pt x="3157" y="3873"/>
                    <a:pt x="2949" y="1"/>
                    <a:pt x="2949" y="1"/>
                  </a:cubicBezTo>
                  <a:close/>
                </a:path>
              </a:pathLst>
            </a:custGeom>
            <a:solidFill>
              <a:srgbClr val="5D34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9"/>
            <p:cNvSpPr/>
            <p:nvPr/>
          </p:nvSpPr>
          <p:spPr>
            <a:xfrm>
              <a:off x="6819868" y="3733763"/>
              <a:ext cx="39929" cy="48593"/>
            </a:xfrm>
            <a:custGeom>
              <a:avLst/>
              <a:gdLst/>
              <a:ahLst/>
              <a:cxnLst/>
              <a:rect l="l" t="t" r="r" b="b"/>
              <a:pathLst>
                <a:path w="1424" h="1733" extrusionOk="0">
                  <a:moveTo>
                    <a:pt x="268" y="0"/>
                  </a:moveTo>
                  <a:cubicBezTo>
                    <a:pt x="268" y="0"/>
                    <a:pt x="231" y="716"/>
                    <a:pt x="97" y="1409"/>
                  </a:cubicBezTo>
                  <a:cubicBezTo>
                    <a:pt x="97" y="1446"/>
                    <a:pt x="79" y="1465"/>
                    <a:pt x="37" y="1465"/>
                  </a:cubicBezTo>
                  <a:lnTo>
                    <a:pt x="0" y="1465"/>
                  </a:lnTo>
                  <a:cubicBezTo>
                    <a:pt x="60" y="1562"/>
                    <a:pt x="194" y="1733"/>
                    <a:pt x="730" y="1733"/>
                  </a:cubicBezTo>
                  <a:cubicBezTo>
                    <a:pt x="1271" y="1733"/>
                    <a:pt x="1405" y="1562"/>
                    <a:pt x="1423" y="1465"/>
                  </a:cubicBezTo>
                  <a:cubicBezTo>
                    <a:pt x="1405" y="1465"/>
                    <a:pt x="1368" y="1446"/>
                    <a:pt x="1368" y="1409"/>
                  </a:cubicBezTo>
                  <a:lnTo>
                    <a:pt x="1192" y="0"/>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9"/>
            <p:cNvSpPr/>
            <p:nvPr/>
          </p:nvSpPr>
          <p:spPr>
            <a:xfrm>
              <a:off x="6775537" y="3773776"/>
              <a:ext cx="134003" cy="209403"/>
            </a:xfrm>
            <a:custGeom>
              <a:avLst/>
              <a:gdLst/>
              <a:ahLst/>
              <a:cxnLst/>
              <a:rect l="l" t="t" r="r" b="b"/>
              <a:pathLst>
                <a:path w="4779" h="7468" extrusionOk="0">
                  <a:moveTo>
                    <a:pt x="1581" y="1"/>
                  </a:moveTo>
                  <a:lnTo>
                    <a:pt x="1410" y="56"/>
                  </a:lnTo>
                  <a:lnTo>
                    <a:pt x="1350" y="75"/>
                  </a:lnTo>
                  <a:cubicBezTo>
                    <a:pt x="1119" y="135"/>
                    <a:pt x="772" y="214"/>
                    <a:pt x="310" y="348"/>
                  </a:cubicBezTo>
                  <a:cubicBezTo>
                    <a:pt x="158" y="1503"/>
                    <a:pt x="213" y="2639"/>
                    <a:pt x="486" y="3582"/>
                  </a:cubicBezTo>
                  <a:cubicBezTo>
                    <a:pt x="560" y="4926"/>
                    <a:pt x="329" y="4792"/>
                    <a:pt x="486" y="5236"/>
                  </a:cubicBezTo>
                  <a:lnTo>
                    <a:pt x="486" y="5255"/>
                  </a:lnTo>
                  <a:cubicBezTo>
                    <a:pt x="176" y="6220"/>
                    <a:pt x="1" y="6872"/>
                    <a:pt x="1" y="6872"/>
                  </a:cubicBezTo>
                  <a:cubicBezTo>
                    <a:pt x="1" y="6872"/>
                    <a:pt x="1234" y="7468"/>
                    <a:pt x="2967" y="7468"/>
                  </a:cubicBezTo>
                  <a:cubicBezTo>
                    <a:pt x="4584" y="7468"/>
                    <a:pt x="4778" y="6872"/>
                    <a:pt x="4778" y="6872"/>
                  </a:cubicBezTo>
                  <a:lnTo>
                    <a:pt x="4275" y="5333"/>
                  </a:lnTo>
                  <a:lnTo>
                    <a:pt x="4159" y="5005"/>
                  </a:lnTo>
                  <a:cubicBezTo>
                    <a:pt x="4159" y="5005"/>
                    <a:pt x="4275" y="3813"/>
                    <a:pt x="4353" y="2598"/>
                  </a:cubicBezTo>
                  <a:cubicBezTo>
                    <a:pt x="4390" y="1674"/>
                    <a:pt x="4413" y="731"/>
                    <a:pt x="4316" y="348"/>
                  </a:cubicBezTo>
                  <a:cubicBezTo>
                    <a:pt x="3910" y="190"/>
                    <a:pt x="3679" y="135"/>
                    <a:pt x="3448" y="98"/>
                  </a:cubicBezTo>
                  <a:lnTo>
                    <a:pt x="3217" y="38"/>
                  </a:lnTo>
                  <a:lnTo>
                    <a:pt x="3027" y="1"/>
                  </a:lnTo>
                  <a:cubicBezTo>
                    <a:pt x="3027" y="1"/>
                    <a:pt x="3027" y="19"/>
                    <a:pt x="3004" y="38"/>
                  </a:cubicBezTo>
                  <a:cubicBezTo>
                    <a:pt x="2986" y="135"/>
                    <a:pt x="2852" y="306"/>
                    <a:pt x="2311" y="306"/>
                  </a:cubicBezTo>
                  <a:cubicBezTo>
                    <a:pt x="1775" y="306"/>
                    <a:pt x="1641" y="135"/>
                    <a:pt x="1581" y="38"/>
                  </a:cubicBezTo>
                  <a:lnTo>
                    <a:pt x="1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9"/>
            <p:cNvSpPr/>
            <p:nvPr/>
          </p:nvSpPr>
          <p:spPr>
            <a:xfrm>
              <a:off x="6775537" y="3921098"/>
              <a:ext cx="134003" cy="62081"/>
            </a:xfrm>
            <a:custGeom>
              <a:avLst/>
              <a:gdLst/>
              <a:ahLst/>
              <a:cxnLst/>
              <a:rect l="l" t="t" r="r" b="b"/>
              <a:pathLst>
                <a:path w="4779" h="2214" extrusionOk="0">
                  <a:moveTo>
                    <a:pt x="486" y="1"/>
                  </a:moveTo>
                  <a:cubicBezTo>
                    <a:pt x="463" y="98"/>
                    <a:pt x="426" y="176"/>
                    <a:pt x="407" y="273"/>
                  </a:cubicBezTo>
                  <a:cubicBezTo>
                    <a:pt x="347" y="444"/>
                    <a:pt x="310" y="597"/>
                    <a:pt x="255" y="735"/>
                  </a:cubicBezTo>
                  <a:cubicBezTo>
                    <a:pt x="98" y="1290"/>
                    <a:pt x="1" y="1618"/>
                    <a:pt x="1" y="1618"/>
                  </a:cubicBezTo>
                  <a:cubicBezTo>
                    <a:pt x="1" y="1618"/>
                    <a:pt x="1234" y="2214"/>
                    <a:pt x="2967" y="2214"/>
                  </a:cubicBezTo>
                  <a:cubicBezTo>
                    <a:pt x="4584" y="2214"/>
                    <a:pt x="4778" y="1618"/>
                    <a:pt x="4778" y="1618"/>
                  </a:cubicBezTo>
                  <a:lnTo>
                    <a:pt x="4275" y="79"/>
                  </a:lnTo>
                  <a:cubicBezTo>
                    <a:pt x="3556" y="206"/>
                    <a:pt x="2930" y="253"/>
                    <a:pt x="2398" y="253"/>
                  </a:cubicBezTo>
                  <a:cubicBezTo>
                    <a:pt x="1477" y="253"/>
                    <a:pt x="838" y="112"/>
                    <a:pt x="48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9"/>
            <p:cNvSpPr/>
            <p:nvPr/>
          </p:nvSpPr>
          <p:spPr>
            <a:xfrm>
              <a:off x="6803661" y="3775795"/>
              <a:ext cx="16235" cy="66034"/>
            </a:xfrm>
            <a:custGeom>
              <a:avLst/>
              <a:gdLst/>
              <a:ahLst/>
              <a:cxnLst/>
              <a:rect l="l" t="t" r="r" b="b"/>
              <a:pathLst>
                <a:path w="579" h="2355" extrusionOk="0">
                  <a:moveTo>
                    <a:pt x="289" y="1"/>
                  </a:moveTo>
                  <a:cubicBezTo>
                    <a:pt x="97" y="1"/>
                    <a:pt x="0" y="81"/>
                    <a:pt x="0" y="81"/>
                  </a:cubicBezTo>
                  <a:cubicBezTo>
                    <a:pt x="0" y="81"/>
                    <a:pt x="250" y="1084"/>
                    <a:pt x="195" y="2313"/>
                  </a:cubicBezTo>
                  <a:lnTo>
                    <a:pt x="523" y="2355"/>
                  </a:lnTo>
                  <a:cubicBezTo>
                    <a:pt x="523" y="2355"/>
                    <a:pt x="578" y="604"/>
                    <a:pt x="347" y="3"/>
                  </a:cubicBezTo>
                  <a:cubicBezTo>
                    <a:pt x="327" y="1"/>
                    <a:pt x="308" y="1"/>
                    <a:pt x="289"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9"/>
            <p:cNvSpPr/>
            <p:nvPr/>
          </p:nvSpPr>
          <p:spPr>
            <a:xfrm>
              <a:off x="6865714" y="3776496"/>
              <a:ext cx="16740" cy="65333"/>
            </a:xfrm>
            <a:custGeom>
              <a:avLst/>
              <a:gdLst/>
              <a:ahLst/>
              <a:cxnLst/>
              <a:rect l="l" t="t" r="r" b="b"/>
              <a:pathLst>
                <a:path w="597" h="2330" extrusionOk="0">
                  <a:moveTo>
                    <a:pt x="232" y="1"/>
                  </a:moveTo>
                  <a:cubicBezTo>
                    <a:pt x="1" y="597"/>
                    <a:pt x="19" y="2330"/>
                    <a:pt x="19" y="2330"/>
                  </a:cubicBezTo>
                  <a:lnTo>
                    <a:pt x="366" y="2288"/>
                  </a:lnTo>
                  <a:cubicBezTo>
                    <a:pt x="310" y="1059"/>
                    <a:pt x="597" y="93"/>
                    <a:pt x="597" y="93"/>
                  </a:cubicBezTo>
                  <a:cubicBezTo>
                    <a:pt x="597" y="93"/>
                    <a:pt x="523" y="1"/>
                    <a:pt x="232" y="1"/>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9"/>
            <p:cNvSpPr/>
            <p:nvPr/>
          </p:nvSpPr>
          <p:spPr>
            <a:xfrm>
              <a:off x="6763227" y="3825622"/>
              <a:ext cx="208365" cy="365249"/>
            </a:xfrm>
            <a:custGeom>
              <a:avLst/>
              <a:gdLst/>
              <a:ahLst/>
              <a:cxnLst/>
              <a:rect l="l" t="t" r="r" b="b"/>
              <a:pathLst>
                <a:path w="7431" h="13026" extrusionOk="0">
                  <a:moveTo>
                    <a:pt x="1327" y="0"/>
                  </a:moveTo>
                  <a:cubicBezTo>
                    <a:pt x="1327" y="0"/>
                    <a:pt x="1655" y="1867"/>
                    <a:pt x="999" y="3715"/>
                  </a:cubicBezTo>
                  <a:cubicBezTo>
                    <a:pt x="943" y="3868"/>
                    <a:pt x="883" y="4025"/>
                    <a:pt x="828" y="4177"/>
                  </a:cubicBezTo>
                  <a:cubicBezTo>
                    <a:pt x="809" y="4214"/>
                    <a:pt x="786" y="4256"/>
                    <a:pt x="768" y="4274"/>
                  </a:cubicBezTo>
                  <a:cubicBezTo>
                    <a:pt x="384" y="5101"/>
                    <a:pt x="135" y="6007"/>
                    <a:pt x="93" y="6913"/>
                  </a:cubicBezTo>
                  <a:cubicBezTo>
                    <a:pt x="1" y="8761"/>
                    <a:pt x="190" y="10087"/>
                    <a:pt x="809" y="12434"/>
                  </a:cubicBezTo>
                  <a:cubicBezTo>
                    <a:pt x="902" y="12457"/>
                    <a:pt x="980" y="12476"/>
                    <a:pt x="1077" y="12494"/>
                  </a:cubicBezTo>
                  <a:cubicBezTo>
                    <a:pt x="1849" y="12688"/>
                    <a:pt x="2542" y="12822"/>
                    <a:pt x="3138" y="12896"/>
                  </a:cubicBezTo>
                  <a:cubicBezTo>
                    <a:pt x="3775" y="12986"/>
                    <a:pt x="4324" y="13026"/>
                    <a:pt x="4794" y="13026"/>
                  </a:cubicBezTo>
                  <a:cubicBezTo>
                    <a:pt x="5047" y="13026"/>
                    <a:pt x="5277" y="13014"/>
                    <a:pt x="5485" y="12993"/>
                  </a:cubicBezTo>
                  <a:cubicBezTo>
                    <a:pt x="6622" y="12878"/>
                    <a:pt x="7140" y="12531"/>
                    <a:pt x="7334" y="12342"/>
                  </a:cubicBezTo>
                  <a:cubicBezTo>
                    <a:pt x="7412" y="12282"/>
                    <a:pt x="7431" y="12226"/>
                    <a:pt x="7431" y="12226"/>
                  </a:cubicBezTo>
                  <a:cubicBezTo>
                    <a:pt x="7431" y="12226"/>
                    <a:pt x="6294" y="7490"/>
                    <a:pt x="5638" y="5619"/>
                  </a:cubicBezTo>
                  <a:cubicBezTo>
                    <a:pt x="5254" y="4542"/>
                    <a:pt x="4945" y="3655"/>
                    <a:pt x="4755" y="3101"/>
                  </a:cubicBezTo>
                  <a:cubicBezTo>
                    <a:pt x="4621" y="2694"/>
                    <a:pt x="4543" y="2463"/>
                    <a:pt x="4543" y="2463"/>
                  </a:cubicBezTo>
                  <a:cubicBezTo>
                    <a:pt x="4543" y="2463"/>
                    <a:pt x="4640" y="1386"/>
                    <a:pt x="4598" y="56"/>
                  </a:cubicBezTo>
                  <a:lnTo>
                    <a:pt x="4598" y="56"/>
                  </a:lnTo>
                  <a:cubicBezTo>
                    <a:pt x="4084" y="136"/>
                    <a:pt x="3590" y="164"/>
                    <a:pt x="3149" y="164"/>
                  </a:cubicBezTo>
                  <a:cubicBezTo>
                    <a:pt x="2086" y="164"/>
                    <a:pt x="1327" y="0"/>
                    <a:pt x="1327" y="0"/>
                  </a:cubicBez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9"/>
            <p:cNvSpPr/>
            <p:nvPr/>
          </p:nvSpPr>
          <p:spPr>
            <a:xfrm>
              <a:off x="6785912" y="3912546"/>
              <a:ext cx="185681" cy="278325"/>
            </a:xfrm>
            <a:custGeom>
              <a:avLst/>
              <a:gdLst/>
              <a:ahLst/>
              <a:cxnLst/>
              <a:rect l="l" t="t" r="r" b="b"/>
              <a:pathLst>
                <a:path w="6622" h="9926" extrusionOk="0">
                  <a:moveTo>
                    <a:pt x="3946" y="1"/>
                  </a:moveTo>
                  <a:lnTo>
                    <a:pt x="2269" y="555"/>
                  </a:lnTo>
                  <a:lnTo>
                    <a:pt x="2597" y="2311"/>
                  </a:lnTo>
                  <a:cubicBezTo>
                    <a:pt x="2669" y="2678"/>
                    <a:pt x="2994" y="2933"/>
                    <a:pt x="3359" y="2933"/>
                  </a:cubicBezTo>
                  <a:cubicBezTo>
                    <a:pt x="3395" y="2933"/>
                    <a:pt x="3430" y="2930"/>
                    <a:pt x="3466" y="2925"/>
                  </a:cubicBezTo>
                  <a:cubicBezTo>
                    <a:pt x="3504" y="2921"/>
                    <a:pt x="3542" y="2918"/>
                    <a:pt x="3579" y="2918"/>
                  </a:cubicBezTo>
                  <a:cubicBezTo>
                    <a:pt x="4014" y="2918"/>
                    <a:pt x="4396" y="3233"/>
                    <a:pt x="4464" y="3697"/>
                  </a:cubicBezTo>
                  <a:cubicBezTo>
                    <a:pt x="4464" y="3831"/>
                    <a:pt x="4506" y="4002"/>
                    <a:pt x="4524" y="4178"/>
                  </a:cubicBezTo>
                  <a:cubicBezTo>
                    <a:pt x="4829" y="6890"/>
                    <a:pt x="2731" y="9279"/>
                    <a:pt x="0" y="9334"/>
                  </a:cubicBezTo>
                  <a:cubicBezTo>
                    <a:pt x="93" y="9357"/>
                    <a:pt x="171" y="9376"/>
                    <a:pt x="268" y="9394"/>
                  </a:cubicBezTo>
                  <a:cubicBezTo>
                    <a:pt x="1040" y="9588"/>
                    <a:pt x="1733" y="9722"/>
                    <a:pt x="2329" y="9796"/>
                  </a:cubicBezTo>
                  <a:cubicBezTo>
                    <a:pt x="2966" y="9886"/>
                    <a:pt x="3515" y="9926"/>
                    <a:pt x="3985" y="9926"/>
                  </a:cubicBezTo>
                  <a:cubicBezTo>
                    <a:pt x="4238" y="9926"/>
                    <a:pt x="4468" y="9914"/>
                    <a:pt x="4676" y="9893"/>
                  </a:cubicBezTo>
                  <a:cubicBezTo>
                    <a:pt x="5813" y="9778"/>
                    <a:pt x="6331" y="9431"/>
                    <a:pt x="6525" y="9242"/>
                  </a:cubicBezTo>
                  <a:cubicBezTo>
                    <a:pt x="6603" y="9182"/>
                    <a:pt x="6622" y="9126"/>
                    <a:pt x="6622" y="9126"/>
                  </a:cubicBezTo>
                  <a:cubicBezTo>
                    <a:pt x="6622" y="9126"/>
                    <a:pt x="5485" y="4390"/>
                    <a:pt x="4829" y="2519"/>
                  </a:cubicBezTo>
                  <a:cubicBezTo>
                    <a:pt x="4445" y="1442"/>
                    <a:pt x="4136" y="555"/>
                    <a:pt x="3946" y="1"/>
                  </a:cubicBezTo>
                  <a:close/>
                </a:path>
              </a:pathLst>
            </a:custGeom>
            <a:solidFill>
              <a:srgbClr val="9B5C31">
                <a:alpha val="43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9"/>
            <p:cNvSpPr/>
            <p:nvPr/>
          </p:nvSpPr>
          <p:spPr>
            <a:xfrm>
              <a:off x="6797184" y="3814210"/>
              <a:ext cx="15702" cy="21675"/>
            </a:xfrm>
            <a:custGeom>
              <a:avLst/>
              <a:gdLst/>
              <a:ahLst/>
              <a:cxnLst/>
              <a:rect l="l" t="t" r="r" b="b"/>
              <a:pathLst>
                <a:path w="560" h="773" extrusionOk="0">
                  <a:moveTo>
                    <a:pt x="462" y="1"/>
                  </a:moveTo>
                  <a:cubicBezTo>
                    <a:pt x="462" y="1"/>
                    <a:pt x="310" y="42"/>
                    <a:pt x="79" y="135"/>
                  </a:cubicBezTo>
                  <a:cubicBezTo>
                    <a:pt x="61" y="135"/>
                    <a:pt x="19" y="158"/>
                    <a:pt x="0" y="158"/>
                  </a:cubicBezTo>
                  <a:cubicBezTo>
                    <a:pt x="0" y="158"/>
                    <a:pt x="37" y="481"/>
                    <a:pt x="61" y="772"/>
                  </a:cubicBezTo>
                  <a:lnTo>
                    <a:pt x="560" y="504"/>
                  </a:lnTo>
                  <a:lnTo>
                    <a:pt x="560" y="481"/>
                  </a:lnTo>
                  <a:lnTo>
                    <a:pt x="462"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9"/>
            <p:cNvSpPr/>
            <p:nvPr/>
          </p:nvSpPr>
          <p:spPr>
            <a:xfrm>
              <a:off x="6782659" y="3928753"/>
              <a:ext cx="8580" cy="13487"/>
            </a:xfrm>
            <a:custGeom>
              <a:avLst/>
              <a:gdLst/>
              <a:ahLst/>
              <a:cxnLst/>
              <a:rect l="l" t="t" r="r" b="b"/>
              <a:pathLst>
                <a:path w="306" h="481" extrusionOk="0">
                  <a:moveTo>
                    <a:pt x="135" y="0"/>
                  </a:moveTo>
                  <a:cubicBezTo>
                    <a:pt x="75" y="153"/>
                    <a:pt x="1" y="324"/>
                    <a:pt x="1" y="439"/>
                  </a:cubicBezTo>
                  <a:cubicBezTo>
                    <a:pt x="38" y="462"/>
                    <a:pt x="75" y="481"/>
                    <a:pt x="116" y="481"/>
                  </a:cubicBezTo>
                  <a:cubicBezTo>
                    <a:pt x="190" y="324"/>
                    <a:pt x="250" y="171"/>
                    <a:pt x="306" y="19"/>
                  </a:cubicBezTo>
                  <a:lnTo>
                    <a:pt x="135" y="0"/>
                  </a:lnTo>
                  <a:close/>
                </a:path>
              </a:pathLst>
            </a:custGeom>
            <a:solidFill>
              <a:srgbClr val="3493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9"/>
            <p:cNvSpPr/>
            <p:nvPr/>
          </p:nvSpPr>
          <p:spPr>
            <a:xfrm>
              <a:off x="6719457" y="3818612"/>
              <a:ext cx="79942" cy="59753"/>
            </a:xfrm>
            <a:custGeom>
              <a:avLst/>
              <a:gdLst/>
              <a:ahLst/>
              <a:cxnLst/>
              <a:rect l="l" t="t" r="r" b="b"/>
              <a:pathLst>
                <a:path w="2851" h="2131" extrusionOk="0">
                  <a:moveTo>
                    <a:pt x="2772" y="1"/>
                  </a:moveTo>
                  <a:cubicBezTo>
                    <a:pt x="2735" y="19"/>
                    <a:pt x="2675" y="38"/>
                    <a:pt x="2638" y="38"/>
                  </a:cubicBezTo>
                  <a:cubicBezTo>
                    <a:pt x="1848" y="306"/>
                    <a:pt x="559" y="768"/>
                    <a:pt x="347" y="925"/>
                  </a:cubicBezTo>
                  <a:cubicBezTo>
                    <a:pt x="268" y="980"/>
                    <a:pt x="194" y="1077"/>
                    <a:pt x="134" y="1156"/>
                  </a:cubicBezTo>
                  <a:cubicBezTo>
                    <a:pt x="0" y="1364"/>
                    <a:pt x="0" y="1595"/>
                    <a:pt x="116" y="1789"/>
                  </a:cubicBezTo>
                  <a:cubicBezTo>
                    <a:pt x="176" y="1886"/>
                    <a:pt x="231" y="1964"/>
                    <a:pt x="328" y="2020"/>
                  </a:cubicBezTo>
                  <a:cubicBezTo>
                    <a:pt x="444" y="2096"/>
                    <a:pt x="554" y="2130"/>
                    <a:pt x="667" y="2130"/>
                  </a:cubicBezTo>
                  <a:cubicBezTo>
                    <a:pt x="1042" y="2130"/>
                    <a:pt x="1443" y="1748"/>
                    <a:pt x="2139" y="1230"/>
                  </a:cubicBezTo>
                  <a:cubicBezTo>
                    <a:pt x="2139" y="1230"/>
                    <a:pt x="2213" y="1174"/>
                    <a:pt x="2851" y="786"/>
                  </a:cubicBezTo>
                  <a:lnTo>
                    <a:pt x="2851" y="712"/>
                  </a:lnTo>
                  <a:cubicBezTo>
                    <a:pt x="2833" y="421"/>
                    <a:pt x="2772" y="1"/>
                    <a:pt x="2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9"/>
            <p:cNvSpPr/>
            <p:nvPr/>
          </p:nvSpPr>
          <p:spPr>
            <a:xfrm>
              <a:off x="6912232" y="3898947"/>
              <a:ext cx="22039" cy="16459"/>
            </a:xfrm>
            <a:custGeom>
              <a:avLst/>
              <a:gdLst/>
              <a:ahLst/>
              <a:cxnLst/>
              <a:rect l="l" t="t" r="r" b="b"/>
              <a:pathLst>
                <a:path w="786" h="587" extrusionOk="0">
                  <a:moveTo>
                    <a:pt x="74" y="0"/>
                  </a:moveTo>
                  <a:cubicBezTo>
                    <a:pt x="19" y="24"/>
                    <a:pt x="1" y="97"/>
                    <a:pt x="19" y="176"/>
                  </a:cubicBezTo>
                  <a:cubicBezTo>
                    <a:pt x="50" y="355"/>
                    <a:pt x="261" y="586"/>
                    <a:pt x="589" y="586"/>
                  </a:cubicBezTo>
                  <a:cubicBezTo>
                    <a:pt x="651" y="586"/>
                    <a:pt x="716" y="578"/>
                    <a:pt x="786" y="560"/>
                  </a:cubicBezTo>
                  <a:cubicBezTo>
                    <a:pt x="786" y="560"/>
                    <a:pt x="500" y="79"/>
                    <a:pt x="17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9"/>
            <p:cNvSpPr/>
            <p:nvPr/>
          </p:nvSpPr>
          <p:spPr>
            <a:xfrm>
              <a:off x="6903540" y="3897377"/>
              <a:ext cx="29722" cy="27507"/>
            </a:xfrm>
            <a:custGeom>
              <a:avLst/>
              <a:gdLst/>
              <a:ahLst/>
              <a:cxnLst/>
              <a:rect l="l" t="t" r="r" b="b"/>
              <a:pathLst>
                <a:path w="1060" h="981" extrusionOk="0">
                  <a:moveTo>
                    <a:pt x="500" y="1"/>
                  </a:moveTo>
                  <a:cubicBezTo>
                    <a:pt x="384" y="116"/>
                    <a:pt x="172" y="311"/>
                    <a:pt x="1" y="482"/>
                  </a:cubicBezTo>
                  <a:cubicBezTo>
                    <a:pt x="38" y="676"/>
                    <a:pt x="135" y="865"/>
                    <a:pt x="195" y="981"/>
                  </a:cubicBezTo>
                  <a:lnTo>
                    <a:pt x="1059" y="463"/>
                  </a:lnTo>
                  <a:cubicBezTo>
                    <a:pt x="980" y="384"/>
                    <a:pt x="749" y="98"/>
                    <a:pt x="50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9"/>
            <p:cNvSpPr/>
            <p:nvPr/>
          </p:nvSpPr>
          <p:spPr>
            <a:xfrm>
              <a:off x="6914307" y="3864934"/>
              <a:ext cx="50808" cy="49715"/>
            </a:xfrm>
            <a:custGeom>
              <a:avLst/>
              <a:gdLst/>
              <a:ahLst/>
              <a:cxnLst/>
              <a:rect l="l" t="t" r="r" b="b"/>
              <a:pathLst>
                <a:path w="1812" h="1773" extrusionOk="0">
                  <a:moveTo>
                    <a:pt x="1240" y="0"/>
                  </a:moveTo>
                  <a:cubicBezTo>
                    <a:pt x="1185" y="0"/>
                    <a:pt x="1124" y="17"/>
                    <a:pt x="1059" y="58"/>
                  </a:cubicBezTo>
                  <a:cubicBezTo>
                    <a:pt x="791" y="252"/>
                    <a:pt x="578" y="405"/>
                    <a:pt x="444" y="562"/>
                  </a:cubicBezTo>
                  <a:cubicBezTo>
                    <a:pt x="116" y="964"/>
                    <a:pt x="0" y="1213"/>
                    <a:pt x="0" y="1213"/>
                  </a:cubicBezTo>
                  <a:cubicBezTo>
                    <a:pt x="14" y="1207"/>
                    <a:pt x="28" y="1205"/>
                    <a:pt x="40" y="1205"/>
                  </a:cubicBezTo>
                  <a:cubicBezTo>
                    <a:pt x="65" y="1205"/>
                    <a:pt x="85" y="1213"/>
                    <a:pt x="97" y="1213"/>
                  </a:cubicBezTo>
                  <a:cubicBezTo>
                    <a:pt x="231" y="1255"/>
                    <a:pt x="365" y="1352"/>
                    <a:pt x="481" y="1468"/>
                  </a:cubicBezTo>
                  <a:cubicBezTo>
                    <a:pt x="620" y="1620"/>
                    <a:pt x="712" y="1773"/>
                    <a:pt x="712" y="1773"/>
                  </a:cubicBezTo>
                  <a:cubicBezTo>
                    <a:pt x="1447" y="1255"/>
                    <a:pt x="1812" y="774"/>
                    <a:pt x="1599" y="289"/>
                  </a:cubicBezTo>
                  <a:lnTo>
                    <a:pt x="1599" y="271"/>
                  </a:lnTo>
                  <a:cubicBezTo>
                    <a:pt x="1539" y="169"/>
                    <a:pt x="1416" y="0"/>
                    <a:pt x="12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9"/>
            <p:cNvSpPr/>
            <p:nvPr/>
          </p:nvSpPr>
          <p:spPr>
            <a:xfrm>
              <a:off x="6815073" y="3773776"/>
              <a:ext cx="50668" cy="17273"/>
            </a:xfrm>
            <a:custGeom>
              <a:avLst/>
              <a:gdLst/>
              <a:ahLst/>
              <a:cxnLst/>
              <a:rect l="l" t="t" r="r" b="b"/>
              <a:pathLst>
                <a:path w="1807" h="616" extrusionOk="0">
                  <a:moveTo>
                    <a:pt x="171" y="1"/>
                  </a:moveTo>
                  <a:lnTo>
                    <a:pt x="0" y="56"/>
                  </a:lnTo>
                  <a:cubicBezTo>
                    <a:pt x="19" y="232"/>
                    <a:pt x="153" y="615"/>
                    <a:pt x="883" y="615"/>
                  </a:cubicBezTo>
                  <a:cubicBezTo>
                    <a:pt x="1557" y="615"/>
                    <a:pt x="1733" y="287"/>
                    <a:pt x="1807" y="38"/>
                  </a:cubicBezTo>
                  <a:lnTo>
                    <a:pt x="1617" y="1"/>
                  </a:lnTo>
                  <a:cubicBezTo>
                    <a:pt x="1617" y="1"/>
                    <a:pt x="1617" y="19"/>
                    <a:pt x="1594" y="38"/>
                  </a:cubicBezTo>
                  <a:cubicBezTo>
                    <a:pt x="1576" y="135"/>
                    <a:pt x="1442" y="306"/>
                    <a:pt x="901" y="306"/>
                  </a:cubicBezTo>
                  <a:cubicBezTo>
                    <a:pt x="365" y="306"/>
                    <a:pt x="231" y="135"/>
                    <a:pt x="171" y="38"/>
                  </a:cubicBezTo>
                  <a:lnTo>
                    <a:pt x="17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9"/>
            <p:cNvSpPr/>
            <p:nvPr/>
          </p:nvSpPr>
          <p:spPr>
            <a:xfrm>
              <a:off x="6819868" y="3843372"/>
              <a:ext cx="58828" cy="38920"/>
            </a:xfrm>
            <a:custGeom>
              <a:avLst/>
              <a:gdLst/>
              <a:ahLst/>
              <a:cxnLst/>
              <a:rect l="l" t="t" r="r" b="b"/>
              <a:pathLst>
                <a:path w="2098" h="1388" extrusionOk="0">
                  <a:moveTo>
                    <a:pt x="2098" y="0"/>
                  </a:moveTo>
                  <a:cubicBezTo>
                    <a:pt x="1704" y="88"/>
                    <a:pt x="1308" y="115"/>
                    <a:pt x="967" y="115"/>
                  </a:cubicBezTo>
                  <a:cubicBezTo>
                    <a:pt x="408" y="115"/>
                    <a:pt x="0" y="42"/>
                    <a:pt x="0" y="42"/>
                  </a:cubicBezTo>
                  <a:lnTo>
                    <a:pt x="0" y="42"/>
                  </a:lnTo>
                  <a:cubicBezTo>
                    <a:pt x="0" y="42"/>
                    <a:pt x="37" y="693"/>
                    <a:pt x="347" y="1331"/>
                  </a:cubicBezTo>
                  <a:cubicBezTo>
                    <a:pt x="562" y="1374"/>
                    <a:pt x="807" y="1388"/>
                    <a:pt x="1030" y="1388"/>
                  </a:cubicBezTo>
                  <a:cubicBezTo>
                    <a:pt x="1404" y="1388"/>
                    <a:pt x="1714" y="1349"/>
                    <a:pt x="1714" y="1349"/>
                  </a:cubicBezTo>
                  <a:cubicBezTo>
                    <a:pt x="1714" y="1349"/>
                    <a:pt x="1945" y="1021"/>
                    <a:pt x="2098"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9"/>
            <p:cNvSpPr/>
            <p:nvPr/>
          </p:nvSpPr>
          <p:spPr>
            <a:xfrm>
              <a:off x="6847460" y="3888180"/>
              <a:ext cx="68053" cy="93962"/>
            </a:xfrm>
            <a:custGeom>
              <a:avLst/>
              <a:gdLst/>
              <a:ahLst/>
              <a:cxnLst/>
              <a:rect l="l" t="t" r="r" b="b"/>
              <a:pathLst>
                <a:path w="2427" h="3351" extrusionOk="0">
                  <a:moveTo>
                    <a:pt x="1617" y="1"/>
                  </a:moveTo>
                  <a:lnTo>
                    <a:pt x="268" y="232"/>
                  </a:lnTo>
                  <a:lnTo>
                    <a:pt x="37" y="944"/>
                  </a:lnTo>
                  <a:cubicBezTo>
                    <a:pt x="19" y="985"/>
                    <a:pt x="0" y="1041"/>
                    <a:pt x="19" y="1101"/>
                  </a:cubicBezTo>
                  <a:lnTo>
                    <a:pt x="536" y="3235"/>
                  </a:lnTo>
                  <a:lnTo>
                    <a:pt x="555" y="3351"/>
                  </a:lnTo>
                  <a:lnTo>
                    <a:pt x="2426" y="3023"/>
                  </a:lnTo>
                  <a:lnTo>
                    <a:pt x="2329" y="2371"/>
                  </a:lnTo>
                  <a:lnTo>
                    <a:pt x="2135" y="712"/>
                  </a:lnTo>
                  <a:cubicBezTo>
                    <a:pt x="2135" y="657"/>
                    <a:pt x="2116" y="615"/>
                    <a:pt x="2079" y="578"/>
                  </a:cubicBezTo>
                  <a:lnTo>
                    <a:pt x="1617" y="1"/>
                  </a:ln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9"/>
            <p:cNvSpPr/>
            <p:nvPr/>
          </p:nvSpPr>
          <p:spPr>
            <a:xfrm>
              <a:off x="6850039" y="3890899"/>
              <a:ext cx="62221" cy="88522"/>
            </a:xfrm>
            <a:custGeom>
              <a:avLst/>
              <a:gdLst/>
              <a:ahLst/>
              <a:cxnLst/>
              <a:rect l="l" t="t" r="r" b="b"/>
              <a:pathLst>
                <a:path w="2219" h="3157" extrusionOk="0">
                  <a:moveTo>
                    <a:pt x="1484" y="1"/>
                  </a:moveTo>
                  <a:lnTo>
                    <a:pt x="232" y="232"/>
                  </a:lnTo>
                  <a:lnTo>
                    <a:pt x="24" y="865"/>
                  </a:lnTo>
                  <a:cubicBezTo>
                    <a:pt x="24" y="907"/>
                    <a:pt x="1" y="944"/>
                    <a:pt x="24" y="981"/>
                  </a:cubicBezTo>
                  <a:lnTo>
                    <a:pt x="541" y="3157"/>
                  </a:lnTo>
                  <a:lnTo>
                    <a:pt x="2219" y="2852"/>
                  </a:lnTo>
                  <a:lnTo>
                    <a:pt x="1946" y="634"/>
                  </a:lnTo>
                  <a:cubicBezTo>
                    <a:pt x="1946" y="597"/>
                    <a:pt x="1927" y="560"/>
                    <a:pt x="1909" y="542"/>
                  </a:cubicBezTo>
                  <a:lnTo>
                    <a:pt x="1484"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9"/>
            <p:cNvSpPr/>
            <p:nvPr/>
          </p:nvSpPr>
          <p:spPr>
            <a:xfrm>
              <a:off x="6861452" y="3920061"/>
              <a:ext cx="37854" cy="23750"/>
            </a:xfrm>
            <a:custGeom>
              <a:avLst/>
              <a:gdLst/>
              <a:ahLst/>
              <a:cxnLst/>
              <a:rect l="l" t="t" r="r" b="b"/>
              <a:pathLst>
                <a:path w="1350" h="847" extrusionOk="0">
                  <a:moveTo>
                    <a:pt x="1308" y="1"/>
                  </a:moveTo>
                  <a:lnTo>
                    <a:pt x="0" y="232"/>
                  </a:lnTo>
                  <a:lnTo>
                    <a:pt x="194" y="846"/>
                  </a:lnTo>
                  <a:lnTo>
                    <a:pt x="1349" y="694"/>
                  </a:lnTo>
                  <a:lnTo>
                    <a:pt x="1308"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9"/>
            <p:cNvSpPr/>
            <p:nvPr/>
          </p:nvSpPr>
          <p:spPr>
            <a:xfrm>
              <a:off x="6901352" y="3905648"/>
              <a:ext cx="8692" cy="6561"/>
            </a:xfrm>
            <a:custGeom>
              <a:avLst/>
              <a:gdLst/>
              <a:ahLst/>
              <a:cxnLst/>
              <a:rect l="l" t="t" r="r" b="b"/>
              <a:pathLst>
                <a:path w="310" h="234" extrusionOk="0">
                  <a:moveTo>
                    <a:pt x="222" y="0"/>
                  </a:moveTo>
                  <a:cubicBezTo>
                    <a:pt x="208" y="0"/>
                    <a:pt x="192" y="6"/>
                    <a:pt x="176" y="16"/>
                  </a:cubicBezTo>
                  <a:lnTo>
                    <a:pt x="42" y="108"/>
                  </a:lnTo>
                  <a:cubicBezTo>
                    <a:pt x="0" y="131"/>
                    <a:pt x="0" y="168"/>
                    <a:pt x="19" y="205"/>
                  </a:cubicBezTo>
                  <a:cubicBezTo>
                    <a:pt x="35" y="218"/>
                    <a:pt x="49" y="233"/>
                    <a:pt x="69" y="233"/>
                  </a:cubicBezTo>
                  <a:cubicBezTo>
                    <a:pt x="77" y="233"/>
                    <a:pt x="86" y="230"/>
                    <a:pt x="97" y="223"/>
                  </a:cubicBezTo>
                  <a:lnTo>
                    <a:pt x="250" y="168"/>
                  </a:lnTo>
                  <a:cubicBezTo>
                    <a:pt x="310" y="168"/>
                    <a:pt x="310" y="108"/>
                    <a:pt x="291" y="71"/>
                  </a:cubicBezTo>
                  <a:lnTo>
                    <a:pt x="273" y="34"/>
                  </a:lnTo>
                  <a:cubicBezTo>
                    <a:pt x="260" y="10"/>
                    <a:pt x="242" y="0"/>
                    <a:pt x="222"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9"/>
            <p:cNvSpPr/>
            <p:nvPr/>
          </p:nvSpPr>
          <p:spPr>
            <a:xfrm>
              <a:off x="6901857" y="3913079"/>
              <a:ext cx="9225" cy="5328"/>
            </a:xfrm>
            <a:custGeom>
              <a:avLst/>
              <a:gdLst/>
              <a:ahLst/>
              <a:cxnLst/>
              <a:rect l="l" t="t" r="r" b="b"/>
              <a:pathLst>
                <a:path w="329" h="190" extrusionOk="0">
                  <a:moveTo>
                    <a:pt x="79" y="0"/>
                  </a:moveTo>
                  <a:cubicBezTo>
                    <a:pt x="42" y="0"/>
                    <a:pt x="1" y="37"/>
                    <a:pt x="1" y="56"/>
                  </a:cubicBezTo>
                  <a:cubicBezTo>
                    <a:pt x="1" y="97"/>
                    <a:pt x="24" y="134"/>
                    <a:pt x="61" y="134"/>
                  </a:cubicBezTo>
                  <a:lnTo>
                    <a:pt x="232" y="190"/>
                  </a:lnTo>
                  <a:cubicBezTo>
                    <a:pt x="273" y="190"/>
                    <a:pt x="310" y="171"/>
                    <a:pt x="329" y="134"/>
                  </a:cubicBezTo>
                  <a:lnTo>
                    <a:pt x="329" y="74"/>
                  </a:lnTo>
                  <a:cubicBezTo>
                    <a:pt x="329" y="37"/>
                    <a:pt x="292" y="0"/>
                    <a:pt x="255"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9"/>
            <p:cNvSpPr/>
            <p:nvPr/>
          </p:nvSpPr>
          <p:spPr>
            <a:xfrm>
              <a:off x="6902502" y="3919024"/>
              <a:ext cx="8580" cy="5524"/>
            </a:xfrm>
            <a:custGeom>
              <a:avLst/>
              <a:gdLst/>
              <a:ahLst/>
              <a:cxnLst/>
              <a:rect l="l" t="t" r="r" b="b"/>
              <a:pathLst>
                <a:path w="306" h="197" extrusionOk="0">
                  <a:moveTo>
                    <a:pt x="75" y="1"/>
                  </a:moveTo>
                  <a:cubicBezTo>
                    <a:pt x="38" y="1"/>
                    <a:pt x="19" y="19"/>
                    <a:pt x="1" y="38"/>
                  </a:cubicBezTo>
                  <a:cubicBezTo>
                    <a:pt x="1" y="75"/>
                    <a:pt x="19" y="116"/>
                    <a:pt x="38" y="135"/>
                  </a:cubicBezTo>
                  <a:lnTo>
                    <a:pt x="190" y="190"/>
                  </a:lnTo>
                  <a:cubicBezTo>
                    <a:pt x="201" y="195"/>
                    <a:pt x="212" y="197"/>
                    <a:pt x="223" y="197"/>
                  </a:cubicBezTo>
                  <a:cubicBezTo>
                    <a:pt x="256" y="197"/>
                    <a:pt x="287" y="176"/>
                    <a:pt x="287" y="135"/>
                  </a:cubicBezTo>
                  <a:lnTo>
                    <a:pt x="306" y="93"/>
                  </a:lnTo>
                  <a:cubicBezTo>
                    <a:pt x="306" y="56"/>
                    <a:pt x="287" y="19"/>
                    <a:pt x="250" y="19"/>
                  </a:cubicBezTo>
                  <a:lnTo>
                    <a:pt x="75"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9"/>
            <p:cNvSpPr/>
            <p:nvPr/>
          </p:nvSpPr>
          <p:spPr>
            <a:xfrm>
              <a:off x="6903540" y="3924856"/>
              <a:ext cx="8076" cy="5159"/>
            </a:xfrm>
            <a:custGeom>
              <a:avLst/>
              <a:gdLst/>
              <a:ahLst/>
              <a:cxnLst/>
              <a:rect l="l" t="t" r="r" b="b"/>
              <a:pathLst>
                <a:path w="288" h="184" extrusionOk="0">
                  <a:moveTo>
                    <a:pt x="79" y="1"/>
                  </a:moveTo>
                  <a:cubicBezTo>
                    <a:pt x="56" y="1"/>
                    <a:pt x="19" y="24"/>
                    <a:pt x="19" y="42"/>
                  </a:cubicBezTo>
                  <a:cubicBezTo>
                    <a:pt x="1" y="79"/>
                    <a:pt x="19" y="98"/>
                    <a:pt x="38" y="116"/>
                  </a:cubicBezTo>
                  <a:lnTo>
                    <a:pt x="172" y="176"/>
                  </a:lnTo>
                  <a:cubicBezTo>
                    <a:pt x="183" y="181"/>
                    <a:pt x="194" y="183"/>
                    <a:pt x="204" y="183"/>
                  </a:cubicBezTo>
                  <a:cubicBezTo>
                    <a:pt x="232" y="183"/>
                    <a:pt x="255" y="166"/>
                    <a:pt x="269" y="139"/>
                  </a:cubicBezTo>
                  <a:lnTo>
                    <a:pt x="269" y="98"/>
                  </a:lnTo>
                  <a:cubicBezTo>
                    <a:pt x="287" y="61"/>
                    <a:pt x="250" y="24"/>
                    <a:pt x="232" y="24"/>
                  </a:cubicBezTo>
                  <a:lnTo>
                    <a:pt x="79" y="1"/>
                  </a:ln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9"/>
            <p:cNvSpPr/>
            <p:nvPr/>
          </p:nvSpPr>
          <p:spPr>
            <a:xfrm>
              <a:off x="6853937" y="3669636"/>
              <a:ext cx="10767" cy="15029"/>
            </a:xfrm>
            <a:custGeom>
              <a:avLst/>
              <a:gdLst/>
              <a:ahLst/>
              <a:cxnLst/>
              <a:rect l="l" t="t" r="r" b="b"/>
              <a:pathLst>
                <a:path w="384" h="536" extrusionOk="0">
                  <a:moveTo>
                    <a:pt x="0" y="0"/>
                  </a:moveTo>
                  <a:lnTo>
                    <a:pt x="0" y="0"/>
                  </a:lnTo>
                  <a:cubicBezTo>
                    <a:pt x="171" y="134"/>
                    <a:pt x="0" y="462"/>
                    <a:pt x="0" y="462"/>
                  </a:cubicBezTo>
                  <a:lnTo>
                    <a:pt x="324" y="536"/>
                  </a:lnTo>
                  <a:cubicBezTo>
                    <a:pt x="324" y="536"/>
                    <a:pt x="287" y="305"/>
                    <a:pt x="384" y="250"/>
                  </a:cubicBezTo>
                  <a:cubicBezTo>
                    <a:pt x="369" y="244"/>
                    <a:pt x="354" y="242"/>
                    <a:pt x="341" y="242"/>
                  </a:cubicBezTo>
                  <a:cubicBezTo>
                    <a:pt x="249" y="242"/>
                    <a:pt x="190" y="347"/>
                    <a:pt x="190" y="347"/>
                  </a:cubicBezTo>
                  <a:cubicBezTo>
                    <a:pt x="231" y="208"/>
                    <a:pt x="153" y="55"/>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9"/>
            <p:cNvSpPr/>
            <p:nvPr/>
          </p:nvSpPr>
          <p:spPr>
            <a:xfrm>
              <a:off x="6813896" y="3713294"/>
              <a:ext cx="12478" cy="20553"/>
            </a:xfrm>
            <a:custGeom>
              <a:avLst/>
              <a:gdLst/>
              <a:ahLst/>
              <a:cxnLst/>
              <a:rect l="l" t="t" r="r" b="b"/>
              <a:pathLst>
                <a:path w="445" h="733" extrusionOk="0">
                  <a:moveTo>
                    <a:pt x="213" y="0"/>
                  </a:moveTo>
                  <a:cubicBezTo>
                    <a:pt x="98" y="0"/>
                    <a:pt x="19" y="134"/>
                    <a:pt x="0" y="347"/>
                  </a:cubicBezTo>
                  <a:cubicBezTo>
                    <a:pt x="0" y="559"/>
                    <a:pt x="61" y="730"/>
                    <a:pt x="176" y="730"/>
                  </a:cubicBezTo>
                  <a:cubicBezTo>
                    <a:pt x="184" y="732"/>
                    <a:pt x="192" y="732"/>
                    <a:pt x="200" y="732"/>
                  </a:cubicBezTo>
                  <a:cubicBezTo>
                    <a:pt x="321" y="732"/>
                    <a:pt x="408" y="566"/>
                    <a:pt x="426" y="384"/>
                  </a:cubicBezTo>
                  <a:cubicBezTo>
                    <a:pt x="444" y="176"/>
                    <a:pt x="347" y="0"/>
                    <a:pt x="21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9"/>
            <p:cNvSpPr/>
            <p:nvPr/>
          </p:nvSpPr>
          <p:spPr>
            <a:xfrm>
              <a:off x="6869471" y="3734072"/>
              <a:ext cx="17918" cy="18310"/>
            </a:xfrm>
            <a:custGeom>
              <a:avLst/>
              <a:gdLst/>
              <a:ahLst/>
              <a:cxnLst/>
              <a:rect l="l" t="t" r="r" b="b"/>
              <a:pathLst>
                <a:path w="639" h="653" extrusionOk="0">
                  <a:moveTo>
                    <a:pt x="433" y="0"/>
                  </a:moveTo>
                  <a:cubicBezTo>
                    <a:pt x="339" y="0"/>
                    <a:pt x="224" y="76"/>
                    <a:pt x="139" y="202"/>
                  </a:cubicBezTo>
                  <a:cubicBezTo>
                    <a:pt x="24" y="377"/>
                    <a:pt x="1" y="567"/>
                    <a:pt x="98" y="627"/>
                  </a:cubicBezTo>
                  <a:cubicBezTo>
                    <a:pt x="123" y="644"/>
                    <a:pt x="151" y="652"/>
                    <a:pt x="180" y="652"/>
                  </a:cubicBezTo>
                  <a:cubicBezTo>
                    <a:pt x="281" y="652"/>
                    <a:pt x="396" y="555"/>
                    <a:pt x="486" y="433"/>
                  </a:cubicBezTo>
                  <a:cubicBezTo>
                    <a:pt x="601" y="262"/>
                    <a:pt x="638" y="105"/>
                    <a:pt x="523" y="31"/>
                  </a:cubicBezTo>
                  <a:cubicBezTo>
                    <a:pt x="497" y="10"/>
                    <a:pt x="466" y="0"/>
                    <a:pt x="433"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9"/>
            <p:cNvSpPr/>
            <p:nvPr/>
          </p:nvSpPr>
          <p:spPr>
            <a:xfrm>
              <a:off x="6815073" y="3688647"/>
              <a:ext cx="73857" cy="84008"/>
            </a:xfrm>
            <a:custGeom>
              <a:avLst/>
              <a:gdLst/>
              <a:ahLst/>
              <a:cxnLst/>
              <a:rect l="l" t="t" r="r" b="b"/>
              <a:pathLst>
                <a:path w="2634" h="2996" extrusionOk="0">
                  <a:moveTo>
                    <a:pt x="1400" y="0"/>
                  </a:moveTo>
                  <a:cubicBezTo>
                    <a:pt x="873" y="0"/>
                    <a:pt x="342" y="426"/>
                    <a:pt x="134" y="1055"/>
                  </a:cubicBezTo>
                  <a:cubicBezTo>
                    <a:pt x="0" y="1919"/>
                    <a:pt x="92" y="2168"/>
                    <a:pt x="518" y="2843"/>
                  </a:cubicBezTo>
                  <a:cubicBezTo>
                    <a:pt x="555" y="2861"/>
                    <a:pt x="883" y="2977"/>
                    <a:pt x="998" y="2995"/>
                  </a:cubicBezTo>
                  <a:cubicBezTo>
                    <a:pt x="1077" y="2977"/>
                    <a:pt x="1132" y="2958"/>
                    <a:pt x="1192" y="2940"/>
                  </a:cubicBezTo>
                  <a:cubicBezTo>
                    <a:pt x="1807" y="2727"/>
                    <a:pt x="2019" y="2496"/>
                    <a:pt x="2384" y="1803"/>
                  </a:cubicBezTo>
                  <a:cubicBezTo>
                    <a:pt x="2384" y="1785"/>
                    <a:pt x="2384" y="1785"/>
                    <a:pt x="2403" y="1766"/>
                  </a:cubicBezTo>
                  <a:cubicBezTo>
                    <a:pt x="2634" y="1013"/>
                    <a:pt x="2329" y="246"/>
                    <a:pt x="1710" y="52"/>
                  </a:cubicBezTo>
                  <a:cubicBezTo>
                    <a:pt x="1608" y="17"/>
                    <a:pt x="1504" y="0"/>
                    <a:pt x="1400" y="0"/>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9"/>
            <p:cNvSpPr/>
            <p:nvPr/>
          </p:nvSpPr>
          <p:spPr>
            <a:xfrm>
              <a:off x="6836047" y="3757064"/>
              <a:ext cx="10795" cy="3785"/>
            </a:xfrm>
            <a:custGeom>
              <a:avLst/>
              <a:gdLst/>
              <a:ahLst/>
              <a:cxnLst/>
              <a:rect l="l" t="t" r="r" b="b"/>
              <a:pathLst>
                <a:path w="385" h="135" extrusionOk="0">
                  <a:moveTo>
                    <a:pt x="1" y="1"/>
                  </a:moveTo>
                  <a:lnTo>
                    <a:pt x="1" y="19"/>
                  </a:lnTo>
                  <a:cubicBezTo>
                    <a:pt x="79" y="75"/>
                    <a:pt x="195" y="135"/>
                    <a:pt x="366" y="135"/>
                  </a:cubicBezTo>
                  <a:lnTo>
                    <a:pt x="384" y="135"/>
                  </a:lnTo>
                  <a:lnTo>
                    <a:pt x="384" y="116"/>
                  </a:lnTo>
                  <a:cubicBezTo>
                    <a:pt x="195" y="116"/>
                    <a:pt x="79" y="56"/>
                    <a:pt x="19"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9"/>
            <p:cNvSpPr/>
            <p:nvPr/>
          </p:nvSpPr>
          <p:spPr>
            <a:xfrm>
              <a:off x="6837730" y="3760822"/>
              <a:ext cx="5356" cy="2103"/>
            </a:xfrm>
            <a:custGeom>
              <a:avLst/>
              <a:gdLst/>
              <a:ahLst/>
              <a:cxnLst/>
              <a:rect l="l" t="t" r="r" b="b"/>
              <a:pathLst>
                <a:path w="191" h="75" extrusionOk="0">
                  <a:moveTo>
                    <a:pt x="1" y="1"/>
                  </a:moveTo>
                  <a:lnTo>
                    <a:pt x="1" y="19"/>
                  </a:lnTo>
                  <a:cubicBezTo>
                    <a:pt x="1" y="19"/>
                    <a:pt x="56" y="75"/>
                    <a:pt x="190" y="75"/>
                  </a:cubicBezTo>
                  <a:lnTo>
                    <a:pt x="190" y="56"/>
                  </a:lnTo>
                  <a:cubicBezTo>
                    <a:pt x="56" y="56"/>
                    <a:pt x="1" y="1"/>
                    <a:pt x="1"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9"/>
            <p:cNvSpPr/>
            <p:nvPr/>
          </p:nvSpPr>
          <p:spPr>
            <a:xfrm>
              <a:off x="6831252" y="3725211"/>
              <a:ext cx="12983" cy="4823"/>
            </a:xfrm>
            <a:custGeom>
              <a:avLst/>
              <a:gdLst/>
              <a:ahLst/>
              <a:cxnLst/>
              <a:rect l="l" t="t" r="r" b="b"/>
              <a:pathLst>
                <a:path w="463" h="172" extrusionOk="0">
                  <a:moveTo>
                    <a:pt x="1" y="0"/>
                  </a:moveTo>
                  <a:cubicBezTo>
                    <a:pt x="19" y="19"/>
                    <a:pt x="56" y="37"/>
                    <a:pt x="75" y="56"/>
                  </a:cubicBezTo>
                  <a:cubicBezTo>
                    <a:pt x="135" y="97"/>
                    <a:pt x="190" y="134"/>
                    <a:pt x="250" y="153"/>
                  </a:cubicBezTo>
                  <a:lnTo>
                    <a:pt x="269" y="153"/>
                  </a:lnTo>
                  <a:cubicBezTo>
                    <a:pt x="287" y="153"/>
                    <a:pt x="324" y="171"/>
                    <a:pt x="366" y="171"/>
                  </a:cubicBezTo>
                  <a:cubicBezTo>
                    <a:pt x="384" y="171"/>
                    <a:pt x="421" y="153"/>
                    <a:pt x="463" y="153"/>
                  </a:cubicBezTo>
                  <a:lnTo>
                    <a:pt x="366" y="153"/>
                  </a:lnTo>
                  <a:cubicBezTo>
                    <a:pt x="324" y="153"/>
                    <a:pt x="287" y="134"/>
                    <a:pt x="269" y="134"/>
                  </a:cubicBezTo>
                  <a:cubicBezTo>
                    <a:pt x="209" y="116"/>
                    <a:pt x="153" y="74"/>
                    <a:pt x="93" y="37"/>
                  </a:cubicBezTo>
                  <a:cubicBezTo>
                    <a:pt x="56" y="19"/>
                    <a:pt x="38" y="19"/>
                    <a:pt x="1"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9"/>
            <p:cNvSpPr/>
            <p:nvPr/>
          </p:nvSpPr>
          <p:spPr>
            <a:xfrm>
              <a:off x="6855002" y="3733259"/>
              <a:ext cx="15674" cy="4402"/>
            </a:xfrm>
            <a:custGeom>
              <a:avLst/>
              <a:gdLst/>
              <a:ahLst/>
              <a:cxnLst/>
              <a:rect l="l" t="t" r="r" b="b"/>
              <a:pathLst>
                <a:path w="559" h="157" extrusionOk="0">
                  <a:moveTo>
                    <a:pt x="0" y="0"/>
                  </a:moveTo>
                  <a:cubicBezTo>
                    <a:pt x="37" y="19"/>
                    <a:pt x="55" y="42"/>
                    <a:pt x="78" y="60"/>
                  </a:cubicBezTo>
                  <a:cubicBezTo>
                    <a:pt x="96" y="78"/>
                    <a:pt x="133" y="97"/>
                    <a:pt x="152" y="115"/>
                  </a:cubicBezTo>
                  <a:cubicBezTo>
                    <a:pt x="230" y="134"/>
                    <a:pt x="286" y="157"/>
                    <a:pt x="364" y="157"/>
                  </a:cubicBezTo>
                  <a:lnTo>
                    <a:pt x="558" y="157"/>
                  </a:lnTo>
                  <a:cubicBezTo>
                    <a:pt x="540" y="157"/>
                    <a:pt x="498" y="134"/>
                    <a:pt x="461" y="134"/>
                  </a:cubicBezTo>
                  <a:lnTo>
                    <a:pt x="364" y="134"/>
                  </a:lnTo>
                  <a:cubicBezTo>
                    <a:pt x="286" y="115"/>
                    <a:pt x="230" y="115"/>
                    <a:pt x="170" y="97"/>
                  </a:cubicBezTo>
                  <a:cubicBezTo>
                    <a:pt x="133" y="78"/>
                    <a:pt x="115" y="78"/>
                    <a:pt x="96" y="60"/>
                  </a:cubicBezTo>
                  <a:cubicBezTo>
                    <a:pt x="55" y="42"/>
                    <a:pt x="37" y="19"/>
                    <a:pt x="0" y="0"/>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9"/>
            <p:cNvSpPr/>
            <p:nvPr/>
          </p:nvSpPr>
          <p:spPr>
            <a:xfrm>
              <a:off x="6826345" y="3716855"/>
              <a:ext cx="20497" cy="6702"/>
            </a:xfrm>
            <a:custGeom>
              <a:avLst/>
              <a:gdLst/>
              <a:ahLst/>
              <a:cxnLst/>
              <a:rect l="l" t="t" r="r" b="b"/>
              <a:pathLst>
                <a:path w="731" h="239" extrusionOk="0">
                  <a:moveTo>
                    <a:pt x="101" y="0"/>
                  </a:moveTo>
                  <a:cubicBezTo>
                    <a:pt x="52" y="0"/>
                    <a:pt x="14" y="22"/>
                    <a:pt x="0" y="67"/>
                  </a:cubicBezTo>
                  <a:lnTo>
                    <a:pt x="231" y="141"/>
                  </a:lnTo>
                  <a:cubicBezTo>
                    <a:pt x="291" y="164"/>
                    <a:pt x="347" y="183"/>
                    <a:pt x="407" y="201"/>
                  </a:cubicBezTo>
                  <a:lnTo>
                    <a:pt x="499" y="220"/>
                  </a:lnTo>
                  <a:lnTo>
                    <a:pt x="522" y="238"/>
                  </a:lnTo>
                  <a:lnTo>
                    <a:pt x="596" y="238"/>
                  </a:lnTo>
                  <a:cubicBezTo>
                    <a:pt x="675" y="238"/>
                    <a:pt x="730" y="183"/>
                    <a:pt x="730" y="123"/>
                  </a:cubicBezTo>
                  <a:lnTo>
                    <a:pt x="522" y="123"/>
                  </a:lnTo>
                  <a:lnTo>
                    <a:pt x="462" y="104"/>
                  </a:lnTo>
                  <a:lnTo>
                    <a:pt x="384" y="86"/>
                  </a:lnTo>
                  <a:lnTo>
                    <a:pt x="153" y="7"/>
                  </a:lnTo>
                  <a:cubicBezTo>
                    <a:pt x="134" y="3"/>
                    <a:pt x="117" y="0"/>
                    <a:pt x="101" y="0"/>
                  </a:cubicBez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9"/>
            <p:cNvSpPr/>
            <p:nvPr/>
          </p:nvSpPr>
          <p:spPr>
            <a:xfrm>
              <a:off x="6816111" y="3679197"/>
              <a:ext cx="77222" cy="58996"/>
            </a:xfrm>
            <a:custGeom>
              <a:avLst/>
              <a:gdLst/>
              <a:ahLst/>
              <a:cxnLst/>
              <a:rect l="l" t="t" r="r" b="b"/>
              <a:pathLst>
                <a:path w="2754" h="2104" extrusionOk="0">
                  <a:moveTo>
                    <a:pt x="1133" y="1"/>
                  </a:moveTo>
                  <a:cubicBezTo>
                    <a:pt x="968" y="1"/>
                    <a:pt x="759" y="33"/>
                    <a:pt x="518" y="140"/>
                  </a:cubicBezTo>
                  <a:cubicBezTo>
                    <a:pt x="134" y="523"/>
                    <a:pt x="0" y="1022"/>
                    <a:pt x="79" y="1447"/>
                  </a:cubicBezTo>
                  <a:lnTo>
                    <a:pt x="79" y="1466"/>
                  </a:lnTo>
                  <a:cubicBezTo>
                    <a:pt x="94" y="1450"/>
                    <a:pt x="354" y="878"/>
                    <a:pt x="1017" y="878"/>
                  </a:cubicBezTo>
                  <a:cubicBezTo>
                    <a:pt x="1143" y="878"/>
                    <a:pt x="1285" y="899"/>
                    <a:pt x="1442" y="948"/>
                  </a:cubicBezTo>
                  <a:cubicBezTo>
                    <a:pt x="1617" y="1678"/>
                    <a:pt x="2310" y="1392"/>
                    <a:pt x="2366" y="2103"/>
                  </a:cubicBezTo>
                  <a:cubicBezTo>
                    <a:pt x="2366" y="2103"/>
                    <a:pt x="2426" y="2043"/>
                    <a:pt x="2504" y="1946"/>
                  </a:cubicBezTo>
                  <a:cubicBezTo>
                    <a:pt x="2620" y="1775"/>
                    <a:pt x="2754" y="1507"/>
                    <a:pt x="2754" y="1138"/>
                  </a:cubicBezTo>
                  <a:cubicBezTo>
                    <a:pt x="2754" y="967"/>
                    <a:pt x="2712" y="736"/>
                    <a:pt x="2597" y="505"/>
                  </a:cubicBezTo>
                  <a:cubicBezTo>
                    <a:pt x="2158" y="121"/>
                    <a:pt x="1557" y="79"/>
                    <a:pt x="1539" y="79"/>
                  </a:cubicBezTo>
                  <a:cubicBezTo>
                    <a:pt x="1539" y="79"/>
                    <a:pt x="1389" y="1"/>
                    <a:pt x="1133"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9"/>
            <p:cNvSpPr/>
            <p:nvPr/>
          </p:nvSpPr>
          <p:spPr>
            <a:xfrm>
              <a:off x="6840982" y="3733230"/>
              <a:ext cx="5860" cy="15198"/>
            </a:xfrm>
            <a:custGeom>
              <a:avLst/>
              <a:gdLst/>
              <a:ahLst/>
              <a:cxnLst/>
              <a:rect l="l" t="t" r="r" b="b"/>
              <a:pathLst>
                <a:path w="209" h="542" extrusionOk="0">
                  <a:moveTo>
                    <a:pt x="208" y="1"/>
                  </a:moveTo>
                  <a:lnTo>
                    <a:pt x="208" y="1"/>
                  </a:lnTo>
                  <a:cubicBezTo>
                    <a:pt x="208" y="1"/>
                    <a:pt x="56" y="347"/>
                    <a:pt x="0" y="541"/>
                  </a:cubicBezTo>
                  <a:lnTo>
                    <a:pt x="208" y="1"/>
                  </a:ln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9"/>
            <p:cNvSpPr/>
            <p:nvPr/>
          </p:nvSpPr>
          <p:spPr>
            <a:xfrm>
              <a:off x="6840982" y="3733230"/>
              <a:ext cx="5860" cy="15198"/>
            </a:xfrm>
            <a:custGeom>
              <a:avLst/>
              <a:gdLst/>
              <a:ahLst/>
              <a:cxnLst/>
              <a:rect l="l" t="t" r="r" b="b"/>
              <a:pathLst>
                <a:path w="209" h="542" extrusionOk="0">
                  <a:moveTo>
                    <a:pt x="208" y="1"/>
                  </a:moveTo>
                  <a:lnTo>
                    <a:pt x="208" y="1"/>
                  </a:lnTo>
                  <a:cubicBezTo>
                    <a:pt x="171" y="79"/>
                    <a:pt x="134" y="176"/>
                    <a:pt x="93" y="273"/>
                  </a:cubicBezTo>
                  <a:cubicBezTo>
                    <a:pt x="56" y="347"/>
                    <a:pt x="19" y="444"/>
                    <a:pt x="0" y="541"/>
                  </a:cubicBezTo>
                  <a:cubicBezTo>
                    <a:pt x="37" y="444"/>
                    <a:pt x="74" y="366"/>
                    <a:pt x="116" y="273"/>
                  </a:cubicBezTo>
                  <a:cubicBezTo>
                    <a:pt x="153" y="176"/>
                    <a:pt x="190" y="98"/>
                    <a:pt x="208"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9"/>
            <p:cNvSpPr/>
            <p:nvPr/>
          </p:nvSpPr>
          <p:spPr>
            <a:xfrm>
              <a:off x="6837758" y="3748568"/>
              <a:ext cx="9197" cy="4206"/>
            </a:xfrm>
            <a:custGeom>
              <a:avLst/>
              <a:gdLst/>
              <a:ahLst/>
              <a:cxnLst/>
              <a:rect l="l" t="t" r="r" b="b"/>
              <a:pathLst>
                <a:path w="328" h="150" extrusionOk="0">
                  <a:moveTo>
                    <a:pt x="100" y="1"/>
                  </a:moveTo>
                  <a:cubicBezTo>
                    <a:pt x="1" y="1"/>
                    <a:pt x="70" y="115"/>
                    <a:pt x="152" y="147"/>
                  </a:cubicBezTo>
                  <a:cubicBezTo>
                    <a:pt x="160" y="149"/>
                    <a:pt x="169" y="150"/>
                    <a:pt x="178" y="150"/>
                  </a:cubicBezTo>
                  <a:cubicBezTo>
                    <a:pt x="252" y="150"/>
                    <a:pt x="328" y="83"/>
                    <a:pt x="171" y="13"/>
                  </a:cubicBezTo>
                  <a:cubicBezTo>
                    <a:pt x="141" y="4"/>
                    <a:pt x="118" y="1"/>
                    <a:pt x="100" y="1"/>
                  </a:cubicBezTo>
                  <a:close/>
                </a:path>
              </a:pathLst>
            </a:custGeom>
            <a:solidFill>
              <a:srgbClr val="EF80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9"/>
            <p:cNvSpPr/>
            <p:nvPr/>
          </p:nvSpPr>
          <p:spPr>
            <a:xfrm>
              <a:off x="6822055" y="3732109"/>
              <a:ext cx="18955" cy="11721"/>
            </a:xfrm>
            <a:custGeom>
              <a:avLst/>
              <a:gdLst/>
              <a:ahLst/>
              <a:cxnLst/>
              <a:rect l="l" t="t" r="r" b="b"/>
              <a:pathLst>
                <a:path w="676" h="418" extrusionOk="0">
                  <a:moveTo>
                    <a:pt x="307" y="0"/>
                  </a:moveTo>
                  <a:cubicBezTo>
                    <a:pt x="171" y="0"/>
                    <a:pt x="35" y="55"/>
                    <a:pt x="19" y="156"/>
                  </a:cubicBezTo>
                  <a:cubicBezTo>
                    <a:pt x="1" y="272"/>
                    <a:pt x="135" y="387"/>
                    <a:pt x="306" y="406"/>
                  </a:cubicBezTo>
                  <a:cubicBezTo>
                    <a:pt x="335" y="414"/>
                    <a:pt x="364" y="417"/>
                    <a:pt x="393" y="417"/>
                  </a:cubicBezTo>
                  <a:cubicBezTo>
                    <a:pt x="516" y="417"/>
                    <a:pt x="622" y="351"/>
                    <a:pt x="652" y="272"/>
                  </a:cubicBezTo>
                  <a:cubicBezTo>
                    <a:pt x="675" y="156"/>
                    <a:pt x="537" y="41"/>
                    <a:pt x="366" y="4"/>
                  </a:cubicBezTo>
                  <a:cubicBezTo>
                    <a:pt x="346" y="1"/>
                    <a:pt x="327" y="0"/>
                    <a:pt x="30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9"/>
            <p:cNvSpPr/>
            <p:nvPr/>
          </p:nvSpPr>
          <p:spPr>
            <a:xfrm>
              <a:off x="6851217" y="3740829"/>
              <a:ext cx="18282" cy="13459"/>
            </a:xfrm>
            <a:custGeom>
              <a:avLst/>
              <a:gdLst/>
              <a:ahLst/>
              <a:cxnLst/>
              <a:rect l="l" t="t" r="r" b="b"/>
              <a:pathLst>
                <a:path w="652" h="480" extrusionOk="0">
                  <a:moveTo>
                    <a:pt x="210" y="1"/>
                  </a:moveTo>
                  <a:cubicBezTo>
                    <a:pt x="147" y="1"/>
                    <a:pt x="93" y="21"/>
                    <a:pt x="56" y="58"/>
                  </a:cubicBezTo>
                  <a:cubicBezTo>
                    <a:pt x="0" y="155"/>
                    <a:pt x="56" y="307"/>
                    <a:pt x="213" y="404"/>
                  </a:cubicBezTo>
                  <a:cubicBezTo>
                    <a:pt x="283" y="455"/>
                    <a:pt x="364" y="480"/>
                    <a:pt x="434" y="480"/>
                  </a:cubicBezTo>
                  <a:cubicBezTo>
                    <a:pt x="496" y="480"/>
                    <a:pt x="549" y="460"/>
                    <a:pt x="578" y="423"/>
                  </a:cubicBezTo>
                  <a:cubicBezTo>
                    <a:pt x="652" y="326"/>
                    <a:pt x="578" y="173"/>
                    <a:pt x="444" y="76"/>
                  </a:cubicBezTo>
                  <a:cubicBezTo>
                    <a:pt x="361" y="25"/>
                    <a:pt x="280" y="1"/>
                    <a:pt x="210"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9"/>
            <p:cNvSpPr/>
            <p:nvPr/>
          </p:nvSpPr>
          <p:spPr>
            <a:xfrm>
              <a:off x="6827383" y="3810397"/>
              <a:ext cx="15702" cy="8300"/>
            </a:xfrm>
            <a:custGeom>
              <a:avLst/>
              <a:gdLst/>
              <a:ahLst/>
              <a:cxnLst/>
              <a:rect l="l" t="t" r="r" b="b"/>
              <a:pathLst>
                <a:path w="560" h="296" extrusionOk="0">
                  <a:moveTo>
                    <a:pt x="40" y="1"/>
                  </a:moveTo>
                  <a:cubicBezTo>
                    <a:pt x="15" y="1"/>
                    <a:pt x="0" y="3"/>
                    <a:pt x="0" y="3"/>
                  </a:cubicBezTo>
                  <a:lnTo>
                    <a:pt x="194" y="178"/>
                  </a:lnTo>
                  <a:cubicBezTo>
                    <a:pt x="194" y="197"/>
                    <a:pt x="347" y="294"/>
                    <a:pt x="347" y="294"/>
                  </a:cubicBezTo>
                  <a:cubicBezTo>
                    <a:pt x="347" y="294"/>
                    <a:pt x="363" y="296"/>
                    <a:pt x="386" y="296"/>
                  </a:cubicBezTo>
                  <a:cubicBezTo>
                    <a:pt x="437" y="296"/>
                    <a:pt x="521" y="287"/>
                    <a:pt x="559" y="234"/>
                  </a:cubicBezTo>
                  <a:cubicBezTo>
                    <a:pt x="364" y="24"/>
                    <a:pt x="131" y="1"/>
                    <a:pt x="40" y="1"/>
                  </a:cubicBezTo>
                  <a:close/>
                </a:path>
              </a:pathLst>
            </a:custGeom>
            <a:solidFill>
              <a:srgbClr val="F974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9"/>
            <p:cNvSpPr/>
            <p:nvPr/>
          </p:nvSpPr>
          <p:spPr>
            <a:xfrm>
              <a:off x="6815578" y="3810593"/>
              <a:ext cx="35134" cy="26834"/>
            </a:xfrm>
            <a:custGeom>
              <a:avLst/>
              <a:gdLst/>
              <a:ahLst/>
              <a:cxnLst/>
              <a:rect l="l" t="t" r="r" b="b"/>
              <a:pathLst>
                <a:path w="1253" h="957" extrusionOk="0">
                  <a:moveTo>
                    <a:pt x="1221" y="0"/>
                  </a:moveTo>
                  <a:cubicBezTo>
                    <a:pt x="1211" y="0"/>
                    <a:pt x="1202" y="5"/>
                    <a:pt x="1193" y="14"/>
                  </a:cubicBezTo>
                  <a:lnTo>
                    <a:pt x="19" y="901"/>
                  </a:lnTo>
                  <a:cubicBezTo>
                    <a:pt x="1" y="901"/>
                    <a:pt x="1" y="920"/>
                    <a:pt x="19" y="938"/>
                  </a:cubicBezTo>
                  <a:cubicBezTo>
                    <a:pt x="19" y="957"/>
                    <a:pt x="38" y="957"/>
                    <a:pt x="56" y="957"/>
                  </a:cubicBezTo>
                  <a:lnTo>
                    <a:pt x="1230" y="74"/>
                  </a:lnTo>
                  <a:cubicBezTo>
                    <a:pt x="1253" y="56"/>
                    <a:pt x="1253" y="33"/>
                    <a:pt x="1253" y="14"/>
                  </a:cubicBezTo>
                  <a:cubicBezTo>
                    <a:pt x="1241" y="5"/>
                    <a:pt x="1231" y="0"/>
                    <a:pt x="122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9"/>
            <p:cNvSpPr/>
            <p:nvPr/>
          </p:nvSpPr>
          <p:spPr>
            <a:xfrm>
              <a:off x="6847460" y="3801424"/>
              <a:ext cx="15057" cy="12674"/>
            </a:xfrm>
            <a:custGeom>
              <a:avLst/>
              <a:gdLst/>
              <a:ahLst/>
              <a:cxnLst/>
              <a:rect l="l" t="t" r="r" b="b"/>
              <a:pathLst>
                <a:path w="537" h="452" extrusionOk="0">
                  <a:moveTo>
                    <a:pt x="331" y="0"/>
                  </a:moveTo>
                  <a:cubicBezTo>
                    <a:pt x="273" y="0"/>
                    <a:pt x="210" y="25"/>
                    <a:pt x="153" y="73"/>
                  </a:cubicBezTo>
                  <a:cubicBezTo>
                    <a:pt x="37" y="152"/>
                    <a:pt x="0" y="286"/>
                    <a:pt x="56" y="383"/>
                  </a:cubicBezTo>
                  <a:cubicBezTo>
                    <a:pt x="95" y="429"/>
                    <a:pt x="148" y="452"/>
                    <a:pt x="206" y="452"/>
                  </a:cubicBezTo>
                  <a:cubicBezTo>
                    <a:pt x="264" y="452"/>
                    <a:pt x="326" y="429"/>
                    <a:pt x="384" y="383"/>
                  </a:cubicBezTo>
                  <a:cubicBezTo>
                    <a:pt x="499" y="304"/>
                    <a:pt x="536" y="152"/>
                    <a:pt x="481" y="73"/>
                  </a:cubicBezTo>
                  <a:cubicBezTo>
                    <a:pt x="441" y="25"/>
                    <a:pt x="388" y="0"/>
                    <a:pt x="331"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9"/>
            <p:cNvSpPr/>
            <p:nvPr/>
          </p:nvSpPr>
          <p:spPr>
            <a:xfrm>
              <a:off x="6855479" y="3799713"/>
              <a:ext cx="8188" cy="9730"/>
            </a:xfrm>
            <a:custGeom>
              <a:avLst/>
              <a:gdLst/>
              <a:ahLst/>
              <a:cxnLst/>
              <a:rect l="l" t="t" r="r" b="b"/>
              <a:pathLst>
                <a:path w="292" h="347" extrusionOk="0">
                  <a:moveTo>
                    <a:pt x="1" y="0"/>
                  </a:moveTo>
                  <a:lnTo>
                    <a:pt x="250" y="347"/>
                  </a:lnTo>
                  <a:cubicBezTo>
                    <a:pt x="292" y="250"/>
                    <a:pt x="292" y="153"/>
                    <a:pt x="250" y="97"/>
                  </a:cubicBezTo>
                  <a:cubicBezTo>
                    <a:pt x="195" y="19"/>
                    <a:pt x="98" y="0"/>
                    <a:pt x="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9"/>
            <p:cNvSpPr/>
            <p:nvPr/>
          </p:nvSpPr>
          <p:spPr>
            <a:xfrm>
              <a:off x="6851217" y="3800218"/>
              <a:ext cx="10767" cy="12983"/>
            </a:xfrm>
            <a:custGeom>
              <a:avLst/>
              <a:gdLst/>
              <a:ahLst/>
              <a:cxnLst/>
              <a:rect l="l" t="t" r="r" b="b"/>
              <a:pathLst>
                <a:path w="384" h="463" extrusionOk="0">
                  <a:moveTo>
                    <a:pt x="116" y="1"/>
                  </a:moveTo>
                  <a:cubicBezTo>
                    <a:pt x="74" y="1"/>
                    <a:pt x="37" y="19"/>
                    <a:pt x="0" y="38"/>
                  </a:cubicBezTo>
                  <a:lnTo>
                    <a:pt x="305" y="463"/>
                  </a:lnTo>
                  <a:cubicBezTo>
                    <a:pt x="347" y="426"/>
                    <a:pt x="365" y="403"/>
                    <a:pt x="384" y="366"/>
                  </a:cubicBezTo>
                  <a:lnTo>
                    <a:pt x="116"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9"/>
            <p:cNvSpPr/>
            <p:nvPr/>
          </p:nvSpPr>
          <p:spPr>
            <a:xfrm>
              <a:off x="6845777" y="3805658"/>
              <a:ext cx="9225" cy="10150"/>
            </a:xfrm>
            <a:custGeom>
              <a:avLst/>
              <a:gdLst/>
              <a:ahLst/>
              <a:cxnLst/>
              <a:rect l="l" t="t" r="r" b="b"/>
              <a:pathLst>
                <a:path w="329" h="362" extrusionOk="0">
                  <a:moveTo>
                    <a:pt x="60" y="1"/>
                  </a:moveTo>
                  <a:cubicBezTo>
                    <a:pt x="19" y="75"/>
                    <a:pt x="0" y="190"/>
                    <a:pt x="60" y="269"/>
                  </a:cubicBezTo>
                  <a:cubicBezTo>
                    <a:pt x="101" y="326"/>
                    <a:pt x="174" y="362"/>
                    <a:pt x="249" y="362"/>
                  </a:cubicBezTo>
                  <a:cubicBezTo>
                    <a:pt x="275" y="362"/>
                    <a:pt x="302" y="357"/>
                    <a:pt x="328" y="347"/>
                  </a:cubicBezTo>
                  <a:lnTo>
                    <a:pt x="60"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9"/>
            <p:cNvSpPr/>
            <p:nvPr/>
          </p:nvSpPr>
          <p:spPr>
            <a:xfrm>
              <a:off x="6848497" y="3801788"/>
              <a:ext cx="10767" cy="13627"/>
            </a:xfrm>
            <a:custGeom>
              <a:avLst/>
              <a:gdLst/>
              <a:ahLst/>
              <a:cxnLst/>
              <a:rect l="l" t="t" r="r" b="b"/>
              <a:pathLst>
                <a:path w="384" h="486" extrusionOk="0">
                  <a:moveTo>
                    <a:pt x="79" y="0"/>
                  </a:moveTo>
                  <a:cubicBezTo>
                    <a:pt x="37" y="42"/>
                    <a:pt x="19" y="60"/>
                    <a:pt x="0" y="97"/>
                  </a:cubicBezTo>
                  <a:lnTo>
                    <a:pt x="287" y="485"/>
                  </a:lnTo>
                  <a:cubicBezTo>
                    <a:pt x="310" y="462"/>
                    <a:pt x="347" y="444"/>
                    <a:pt x="384" y="425"/>
                  </a:cubicBezTo>
                  <a:lnTo>
                    <a:pt x="79"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9"/>
            <p:cNvSpPr/>
            <p:nvPr/>
          </p:nvSpPr>
          <p:spPr>
            <a:xfrm>
              <a:off x="6821551" y="3810397"/>
              <a:ext cx="21535" cy="22124"/>
            </a:xfrm>
            <a:custGeom>
              <a:avLst/>
              <a:gdLst/>
              <a:ahLst/>
              <a:cxnLst/>
              <a:rect l="l" t="t" r="r" b="b"/>
              <a:pathLst>
                <a:path w="768" h="789" extrusionOk="0">
                  <a:moveTo>
                    <a:pt x="116" y="0"/>
                  </a:moveTo>
                  <a:cubicBezTo>
                    <a:pt x="96" y="0"/>
                    <a:pt x="76" y="1"/>
                    <a:pt x="56" y="3"/>
                  </a:cubicBezTo>
                  <a:lnTo>
                    <a:pt x="0" y="3"/>
                  </a:lnTo>
                  <a:cubicBezTo>
                    <a:pt x="0" y="3"/>
                    <a:pt x="171" y="483"/>
                    <a:pt x="153" y="774"/>
                  </a:cubicBezTo>
                  <a:cubicBezTo>
                    <a:pt x="162" y="783"/>
                    <a:pt x="176" y="788"/>
                    <a:pt x="192" y="788"/>
                  </a:cubicBezTo>
                  <a:cubicBezTo>
                    <a:pt x="209" y="788"/>
                    <a:pt x="229" y="783"/>
                    <a:pt x="250" y="774"/>
                  </a:cubicBezTo>
                  <a:cubicBezTo>
                    <a:pt x="305" y="774"/>
                    <a:pt x="347" y="733"/>
                    <a:pt x="365" y="677"/>
                  </a:cubicBezTo>
                  <a:lnTo>
                    <a:pt x="402" y="640"/>
                  </a:lnTo>
                  <a:cubicBezTo>
                    <a:pt x="439" y="599"/>
                    <a:pt x="481" y="562"/>
                    <a:pt x="499" y="502"/>
                  </a:cubicBezTo>
                  <a:cubicBezTo>
                    <a:pt x="505" y="509"/>
                    <a:pt x="512" y="511"/>
                    <a:pt x="520" y="511"/>
                  </a:cubicBezTo>
                  <a:cubicBezTo>
                    <a:pt x="538" y="511"/>
                    <a:pt x="561" y="496"/>
                    <a:pt x="578" y="483"/>
                  </a:cubicBezTo>
                  <a:lnTo>
                    <a:pt x="615" y="465"/>
                  </a:lnTo>
                  <a:cubicBezTo>
                    <a:pt x="633" y="446"/>
                    <a:pt x="633" y="428"/>
                    <a:pt x="615" y="409"/>
                  </a:cubicBezTo>
                  <a:lnTo>
                    <a:pt x="481" y="294"/>
                  </a:lnTo>
                  <a:lnTo>
                    <a:pt x="481" y="294"/>
                  </a:lnTo>
                  <a:lnTo>
                    <a:pt x="633" y="386"/>
                  </a:lnTo>
                  <a:cubicBezTo>
                    <a:pt x="642" y="398"/>
                    <a:pt x="657" y="403"/>
                    <a:pt x="672" y="403"/>
                  </a:cubicBezTo>
                  <a:cubicBezTo>
                    <a:pt x="687" y="403"/>
                    <a:pt x="702" y="398"/>
                    <a:pt x="712" y="386"/>
                  </a:cubicBezTo>
                  <a:lnTo>
                    <a:pt x="730" y="368"/>
                  </a:lnTo>
                  <a:cubicBezTo>
                    <a:pt x="749" y="368"/>
                    <a:pt x="767" y="331"/>
                    <a:pt x="749" y="312"/>
                  </a:cubicBezTo>
                  <a:cubicBezTo>
                    <a:pt x="730" y="294"/>
                    <a:pt x="730" y="294"/>
                    <a:pt x="712" y="271"/>
                  </a:cubicBezTo>
                  <a:cubicBezTo>
                    <a:pt x="550" y="96"/>
                    <a:pt x="342" y="0"/>
                    <a:pt x="116"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9"/>
            <p:cNvSpPr/>
            <p:nvPr/>
          </p:nvSpPr>
          <p:spPr>
            <a:xfrm>
              <a:off x="6810138" y="3810453"/>
              <a:ext cx="25432" cy="21703"/>
            </a:xfrm>
            <a:custGeom>
              <a:avLst/>
              <a:gdLst/>
              <a:ahLst/>
              <a:cxnLst/>
              <a:rect l="l" t="t" r="r" b="b"/>
              <a:pathLst>
                <a:path w="907" h="774" extrusionOk="0">
                  <a:moveTo>
                    <a:pt x="407" y="1"/>
                  </a:moveTo>
                  <a:cubicBezTo>
                    <a:pt x="195" y="1"/>
                    <a:pt x="0" y="135"/>
                    <a:pt x="0" y="135"/>
                  </a:cubicBezTo>
                  <a:lnTo>
                    <a:pt x="98" y="638"/>
                  </a:lnTo>
                  <a:cubicBezTo>
                    <a:pt x="98" y="638"/>
                    <a:pt x="389" y="774"/>
                    <a:pt x="535" y="774"/>
                  </a:cubicBezTo>
                  <a:cubicBezTo>
                    <a:pt x="544" y="774"/>
                    <a:pt x="552" y="773"/>
                    <a:pt x="560" y="772"/>
                  </a:cubicBezTo>
                  <a:cubicBezTo>
                    <a:pt x="638" y="772"/>
                    <a:pt x="712" y="712"/>
                    <a:pt x="754" y="638"/>
                  </a:cubicBezTo>
                  <a:lnTo>
                    <a:pt x="772" y="597"/>
                  </a:lnTo>
                  <a:cubicBezTo>
                    <a:pt x="906" y="329"/>
                    <a:pt x="731" y="19"/>
                    <a:pt x="444" y="1"/>
                  </a:cubicBezTo>
                  <a:close/>
                </a:path>
              </a:pathLst>
            </a:custGeom>
            <a:solidFill>
              <a:srgbClr val="FEB3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9"/>
            <p:cNvSpPr/>
            <p:nvPr/>
          </p:nvSpPr>
          <p:spPr>
            <a:xfrm>
              <a:off x="6853320" y="3806191"/>
              <a:ext cx="32386" cy="95252"/>
            </a:xfrm>
            <a:custGeom>
              <a:avLst/>
              <a:gdLst/>
              <a:ahLst/>
              <a:cxnLst/>
              <a:rect l="l" t="t" r="r" b="b"/>
              <a:pathLst>
                <a:path w="1155" h="3397" extrusionOk="0">
                  <a:moveTo>
                    <a:pt x="369" y="0"/>
                  </a:moveTo>
                  <a:cubicBezTo>
                    <a:pt x="327" y="0"/>
                    <a:pt x="309" y="37"/>
                    <a:pt x="346" y="56"/>
                  </a:cubicBezTo>
                  <a:cubicBezTo>
                    <a:pt x="540" y="190"/>
                    <a:pt x="692" y="402"/>
                    <a:pt x="771" y="633"/>
                  </a:cubicBezTo>
                  <a:cubicBezTo>
                    <a:pt x="886" y="906"/>
                    <a:pt x="886" y="1211"/>
                    <a:pt x="789" y="1502"/>
                  </a:cubicBezTo>
                  <a:cubicBezTo>
                    <a:pt x="771" y="1539"/>
                    <a:pt x="752" y="1599"/>
                    <a:pt x="715" y="1636"/>
                  </a:cubicBezTo>
                  <a:cubicBezTo>
                    <a:pt x="698" y="1663"/>
                    <a:pt x="664" y="1680"/>
                    <a:pt x="623" y="1680"/>
                  </a:cubicBezTo>
                  <a:cubicBezTo>
                    <a:pt x="609" y="1680"/>
                    <a:pt x="593" y="1678"/>
                    <a:pt x="577" y="1673"/>
                  </a:cubicBezTo>
                  <a:cubicBezTo>
                    <a:pt x="521" y="1673"/>
                    <a:pt x="484" y="1617"/>
                    <a:pt x="484" y="1576"/>
                  </a:cubicBezTo>
                  <a:cubicBezTo>
                    <a:pt x="461" y="1520"/>
                    <a:pt x="461" y="1460"/>
                    <a:pt x="461" y="1423"/>
                  </a:cubicBezTo>
                  <a:cubicBezTo>
                    <a:pt x="484" y="1229"/>
                    <a:pt x="521" y="1021"/>
                    <a:pt x="503" y="827"/>
                  </a:cubicBezTo>
                  <a:cubicBezTo>
                    <a:pt x="484" y="652"/>
                    <a:pt x="424" y="462"/>
                    <a:pt x="290" y="328"/>
                  </a:cubicBezTo>
                  <a:cubicBezTo>
                    <a:pt x="252" y="290"/>
                    <a:pt x="127" y="205"/>
                    <a:pt x="59" y="205"/>
                  </a:cubicBezTo>
                  <a:cubicBezTo>
                    <a:pt x="21" y="205"/>
                    <a:pt x="1" y="231"/>
                    <a:pt x="22" y="305"/>
                  </a:cubicBezTo>
                  <a:cubicBezTo>
                    <a:pt x="59" y="462"/>
                    <a:pt x="212" y="596"/>
                    <a:pt x="272" y="767"/>
                  </a:cubicBezTo>
                  <a:cubicBezTo>
                    <a:pt x="346" y="961"/>
                    <a:pt x="387" y="1174"/>
                    <a:pt x="387" y="1368"/>
                  </a:cubicBezTo>
                  <a:cubicBezTo>
                    <a:pt x="387" y="1599"/>
                    <a:pt x="346" y="1830"/>
                    <a:pt x="253" y="2061"/>
                  </a:cubicBezTo>
                  <a:cubicBezTo>
                    <a:pt x="212" y="2176"/>
                    <a:pt x="138" y="2310"/>
                    <a:pt x="115" y="2444"/>
                  </a:cubicBezTo>
                  <a:cubicBezTo>
                    <a:pt x="59" y="2772"/>
                    <a:pt x="253" y="3077"/>
                    <a:pt x="503" y="3271"/>
                  </a:cubicBezTo>
                  <a:cubicBezTo>
                    <a:pt x="597" y="3336"/>
                    <a:pt x="704" y="3397"/>
                    <a:pt x="813" y="3397"/>
                  </a:cubicBezTo>
                  <a:cubicBezTo>
                    <a:pt x="837" y="3397"/>
                    <a:pt x="862" y="3394"/>
                    <a:pt x="886" y="3387"/>
                  </a:cubicBezTo>
                  <a:cubicBezTo>
                    <a:pt x="965" y="3387"/>
                    <a:pt x="1020" y="3350"/>
                    <a:pt x="1062" y="3290"/>
                  </a:cubicBezTo>
                  <a:cubicBezTo>
                    <a:pt x="1154" y="3156"/>
                    <a:pt x="1099" y="2985"/>
                    <a:pt x="983" y="2888"/>
                  </a:cubicBezTo>
                  <a:cubicBezTo>
                    <a:pt x="905" y="2791"/>
                    <a:pt x="789" y="2712"/>
                    <a:pt x="715" y="2597"/>
                  </a:cubicBezTo>
                  <a:cubicBezTo>
                    <a:pt x="637" y="2444"/>
                    <a:pt x="637" y="2269"/>
                    <a:pt x="674" y="2098"/>
                  </a:cubicBezTo>
                  <a:cubicBezTo>
                    <a:pt x="715" y="1945"/>
                    <a:pt x="789" y="1788"/>
                    <a:pt x="849" y="1617"/>
                  </a:cubicBezTo>
                  <a:cubicBezTo>
                    <a:pt x="965" y="1308"/>
                    <a:pt x="1020" y="943"/>
                    <a:pt x="923" y="633"/>
                  </a:cubicBezTo>
                  <a:cubicBezTo>
                    <a:pt x="849" y="347"/>
                    <a:pt x="637" y="97"/>
                    <a:pt x="369"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9"/>
            <p:cNvSpPr/>
            <p:nvPr/>
          </p:nvSpPr>
          <p:spPr>
            <a:xfrm>
              <a:off x="6854974" y="3864990"/>
              <a:ext cx="6505" cy="9337"/>
            </a:xfrm>
            <a:custGeom>
              <a:avLst/>
              <a:gdLst/>
              <a:ahLst/>
              <a:cxnLst/>
              <a:rect l="l" t="t" r="r" b="b"/>
              <a:pathLst>
                <a:path w="232" h="333" extrusionOk="0">
                  <a:moveTo>
                    <a:pt x="171" y="1"/>
                  </a:moveTo>
                  <a:cubicBezTo>
                    <a:pt x="134" y="1"/>
                    <a:pt x="79" y="38"/>
                    <a:pt x="37" y="135"/>
                  </a:cubicBezTo>
                  <a:cubicBezTo>
                    <a:pt x="0" y="213"/>
                    <a:pt x="19" y="310"/>
                    <a:pt x="56" y="329"/>
                  </a:cubicBezTo>
                  <a:cubicBezTo>
                    <a:pt x="61" y="331"/>
                    <a:pt x="66" y="332"/>
                    <a:pt x="72" y="332"/>
                  </a:cubicBezTo>
                  <a:cubicBezTo>
                    <a:pt x="115" y="332"/>
                    <a:pt x="174" y="276"/>
                    <a:pt x="194" y="195"/>
                  </a:cubicBezTo>
                  <a:cubicBezTo>
                    <a:pt x="231" y="116"/>
                    <a:pt x="231" y="19"/>
                    <a:pt x="1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9"/>
            <p:cNvSpPr/>
            <p:nvPr/>
          </p:nvSpPr>
          <p:spPr>
            <a:xfrm>
              <a:off x="6873873" y="3880469"/>
              <a:ext cx="6001" cy="5328"/>
            </a:xfrm>
            <a:custGeom>
              <a:avLst/>
              <a:gdLst/>
              <a:ahLst/>
              <a:cxnLst/>
              <a:rect l="l" t="t" r="r" b="b"/>
              <a:pathLst>
                <a:path w="214" h="190" extrusionOk="0">
                  <a:moveTo>
                    <a:pt x="53" y="1"/>
                  </a:moveTo>
                  <a:cubicBezTo>
                    <a:pt x="41" y="1"/>
                    <a:pt x="29" y="3"/>
                    <a:pt x="19" y="8"/>
                  </a:cubicBezTo>
                  <a:cubicBezTo>
                    <a:pt x="1" y="45"/>
                    <a:pt x="1" y="105"/>
                    <a:pt x="56" y="142"/>
                  </a:cubicBezTo>
                  <a:cubicBezTo>
                    <a:pt x="83" y="177"/>
                    <a:pt x="115" y="190"/>
                    <a:pt x="144" y="190"/>
                  </a:cubicBezTo>
                  <a:cubicBezTo>
                    <a:pt x="161" y="190"/>
                    <a:pt x="177" y="186"/>
                    <a:pt x="190" y="179"/>
                  </a:cubicBezTo>
                  <a:cubicBezTo>
                    <a:pt x="213" y="142"/>
                    <a:pt x="190" y="82"/>
                    <a:pt x="153" y="45"/>
                  </a:cubicBezTo>
                  <a:cubicBezTo>
                    <a:pt x="126" y="18"/>
                    <a:pt x="87" y="1"/>
                    <a:pt x="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9"/>
            <p:cNvSpPr/>
            <p:nvPr/>
          </p:nvSpPr>
          <p:spPr>
            <a:xfrm>
              <a:off x="6852759" y="3807172"/>
              <a:ext cx="22712" cy="27507"/>
            </a:xfrm>
            <a:custGeom>
              <a:avLst/>
              <a:gdLst/>
              <a:ahLst/>
              <a:cxnLst/>
              <a:rect l="l" t="t" r="r" b="b"/>
              <a:pathLst>
                <a:path w="810" h="981" extrusionOk="0">
                  <a:moveTo>
                    <a:pt x="357" y="0"/>
                  </a:moveTo>
                  <a:cubicBezTo>
                    <a:pt x="335" y="0"/>
                    <a:pt x="313" y="6"/>
                    <a:pt x="292" y="21"/>
                  </a:cubicBezTo>
                  <a:cubicBezTo>
                    <a:pt x="273" y="21"/>
                    <a:pt x="232" y="62"/>
                    <a:pt x="213" y="81"/>
                  </a:cubicBezTo>
                  <a:cubicBezTo>
                    <a:pt x="176" y="99"/>
                    <a:pt x="135" y="99"/>
                    <a:pt x="116" y="99"/>
                  </a:cubicBezTo>
                  <a:cubicBezTo>
                    <a:pt x="79" y="99"/>
                    <a:pt x="42" y="118"/>
                    <a:pt x="19" y="136"/>
                  </a:cubicBezTo>
                  <a:cubicBezTo>
                    <a:pt x="1" y="178"/>
                    <a:pt x="19" y="215"/>
                    <a:pt x="61" y="233"/>
                  </a:cubicBezTo>
                  <a:cubicBezTo>
                    <a:pt x="70" y="242"/>
                    <a:pt x="84" y="247"/>
                    <a:pt x="98" y="247"/>
                  </a:cubicBezTo>
                  <a:cubicBezTo>
                    <a:pt x="112" y="247"/>
                    <a:pt x="125" y="242"/>
                    <a:pt x="135" y="233"/>
                  </a:cubicBezTo>
                  <a:cubicBezTo>
                    <a:pt x="213" y="233"/>
                    <a:pt x="292" y="312"/>
                    <a:pt x="329" y="367"/>
                  </a:cubicBezTo>
                  <a:cubicBezTo>
                    <a:pt x="366" y="409"/>
                    <a:pt x="389" y="446"/>
                    <a:pt x="407" y="483"/>
                  </a:cubicBezTo>
                  <a:cubicBezTo>
                    <a:pt x="426" y="501"/>
                    <a:pt x="426" y="524"/>
                    <a:pt x="444" y="543"/>
                  </a:cubicBezTo>
                  <a:cubicBezTo>
                    <a:pt x="453" y="552"/>
                    <a:pt x="468" y="557"/>
                    <a:pt x="484" y="557"/>
                  </a:cubicBezTo>
                  <a:cubicBezTo>
                    <a:pt x="499" y="557"/>
                    <a:pt x="514" y="552"/>
                    <a:pt x="523" y="543"/>
                  </a:cubicBezTo>
                  <a:cubicBezTo>
                    <a:pt x="541" y="524"/>
                    <a:pt x="523" y="483"/>
                    <a:pt x="541" y="446"/>
                  </a:cubicBezTo>
                  <a:lnTo>
                    <a:pt x="597" y="446"/>
                  </a:lnTo>
                  <a:cubicBezTo>
                    <a:pt x="620" y="464"/>
                    <a:pt x="620" y="483"/>
                    <a:pt x="638" y="501"/>
                  </a:cubicBezTo>
                  <a:cubicBezTo>
                    <a:pt x="675" y="617"/>
                    <a:pt x="694" y="755"/>
                    <a:pt x="675" y="889"/>
                  </a:cubicBezTo>
                  <a:cubicBezTo>
                    <a:pt x="657" y="908"/>
                    <a:pt x="657" y="945"/>
                    <a:pt x="675" y="963"/>
                  </a:cubicBezTo>
                  <a:cubicBezTo>
                    <a:pt x="685" y="975"/>
                    <a:pt x="694" y="980"/>
                    <a:pt x="704" y="980"/>
                  </a:cubicBezTo>
                  <a:cubicBezTo>
                    <a:pt x="713" y="980"/>
                    <a:pt x="724" y="975"/>
                    <a:pt x="735" y="963"/>
                  </a:cubicBezTo>
                  <a:cubicBezTo>
                    <a:pt x="754" y="945"/>
                    <a:pt x="772" y="926"/>
                    <a:pt x="772" y="908"/>
                  </a:cubicBezTo>
                  <a:cubicBezTo>
                    <a:pt x="809" y="811"/>
                    <a:pt x="772" y="714"/>
                    <a:pt x="735" y="617"/>
                  </a:cubicBezTo>
                  <a:cubicBezTo>
                    <a:pt x="694" y="524"/>
                    <a:pt x="638" y="446"/>
                    <a:pt x="597" y="349"/>
                  </a:cubicBezTo>
                  <a:cubicBezTo>
                    <a:pt x="578" y="293"/>
                    <a:pt x="560" y="233"/>
                    <a:pt x="541" y="178"/>
                  </a:cubicBezTo>
                  <a:cubicBezTo>
                    <a:pt x="523" y="136"/>
                    <a:pt x="504" y="81"/>
                    <a:pt x="463" y="39"/>
                  </a:cubicBezTo>
                  <a:cubicBezTo>
                    <a:pt x="428" y="16"/>
                    <a:pt x="392" y="0"/>
                    <a:pt x="35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9"/>
            <p:cNvSpPr/>
            <p:nvPr/>
          </p:nvSpPr>
          <p:spPr>
            <a:xfrm>
              <a:off x="6927766" y="3872505"/>
              <a:ext cx="37349" cy="42144"/>
            </a:xfrm>
            <a:custGeom>
              <a:avLst/>
              <a:gdLst/>
              <a:ahLst/>
              <a:cxnLst/>
              <a:rect l="l" t="t" r="r" b="b"/>
              <a:pathLst>
                <a:path w="1332" h="1503" extrusionOk="0">
                  <a:moveTo>
                    <a:pt x="1119" y="1"/>
                  </a:moveTo>
                  <a:cubicBezTo>
                    <a:pt x="925" y="560"/>
                    <a:pt x="311" y="1003"/>
                    <a:pt x="1" y="1198"/>
                  </a:cubicBezTo>
                  <a:cubicBezTo>
                    <a:pt x="140" y="1350"/>
                    <a:pt x="232" y="1503"/>
                    <a:pt x="232" y="1503"/>
                  </a:cubicBezTo>
                  <a:cubicBezTo>
                    <a:pt x="967" y="985"/>
                    <a:pt x="1332" y="504"/>
                    <a:pt x="1119" y="19"/>
                  </a:cubicBezTo>
                  <a:lnTo>
                    <a:pt x="1119" y="1"/>
                  </a:ln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9"/>
            <p:cNvSpPr/>
            <p:nvPr/>
          </p:nvSpPr>
          <p:spPr>
            <a:xfrm>
              <a:off x="6896558" y="3783506"/>
              <a:ext cx="47444" cy="97187"/>
            </a:xfrm>
            <a:custGeom>
              <a:avLst/>
              <a:gdLst/>
              <a:ahLst/>
              <a:cxnLst/>
              <a:rect l="l" t="t" r="r" b="b"/>
              <a:pathLst>
                <a:path w="1692" h="3466" extrusionOk="0">
                  <a:moveTo>
                    <a:pt x="0" y="1"/>
                  </a:moveTo>
                  <a:lnTo>
                    <a:pt x="0" y="1"/>
                  </a:lnTo>
                  <a:cubicBezTo>
                    <a:pt x="97" y="384"/>
                    <a:pt x="74" y="1327"/>
                    <a:pt x="37" y="2251"/>
                  </a:cubicBezTo>
                  <a:cubicBezTo>
                    <a:pt x="305" y="2676"/>
                    <a:pt x="712" y="3119"/>
                    <a:pt x="980" y="3387"/>
                  </a:cubicBezTo>
                  <a:cubicBezTo>
                    <a:pt x="1022" y="3424"/>
                    <a:pt x="1040" y="3447"/>
                    <a:pt x="1077" y="3466"/>
                  </a:cubicBezTo>
                  <a:cubicBezTo>
                    <a:pt x="1211" y="3309"/>
                    <a:pt x="1424" y="3156"/>
                    <a:pt x="1692" y="2962"/>
                  </a:cubicBezTo>
                  <a:lnTo>
                    <a:pt x="1692" y="2962"/>
                  </a:lnTo>
                  <a:cubicBezTo>
                    <a:pt x="1521" y="3004"/>
                    <a:pt x="1229" y="3216"/>
                    <a:pt x="1059" y="3332"/>
                  </a:cubicBezTo>
                  <a:cubicBezTo>
                    <a:pt x="998" y="3235"/>
                    <a:pt x="791" y="2944"/>
                    <a:pt x="171" y="2080"/>
                  </a:cubicBezTo>
                  <a:cubicBezTo>
                    <a:pt x="231" y="1807"/>
                    <a:pt x="116" y="366"/>
                    <a:pt x="97" y="37"/>
                  </a:cubicBezTo>
                  <a:cubicBezTo>
                    <a:pt x="37" y="19"/>
                    <a:pt x="0" y="1"/>
                    <a:pt x="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9"/>
            <p:cNvSpPr/>
            <p:nvPr/>
          </p:nvSpPr>
          <p:spPr>
            <a:xfrm>
              <a:off x="6722682" y="3818612"/>
              <a:ext cx="76717" cy="59753"/>
            </a:xfrm>
            <a:custGeom>
              <a:avLst/>
              <a:gdLst/>
              <a:ahLst/>
              <a:cxnLst/>
              <a:rect l="l" t="t" r="r" b="b"/>
              <a:pathLst>
                <a:path w="2736" h="2131" extrusionOk="0">
                  <a:moveTo>
                    <a:pt x="2657" y="1"/>
                  </a:moveTo>
                  <a:cubicBezTo>
                    <a:pt x="2620" y="19"/>
                    <a:pt x="2560" y="38"/>
                    <a:pt x="2523" y="38"/>
                  </a:cubicBezTo>
                  <a:lnTo>
                    <a:pt x="2523" y="56"/>
                  </a:lnTo>
                  <a:cubicBezTo>
                    <a:pt x="2463" y="440"/>
                    <a:pt x="2232" y="768"/>
                    <a:pt x="1867" y="943"/>
                  </a:cubicBezTo>
                  <a:cubicBezTo>
                    <a:pt x="1253" y="1230"/>
                    <a:pt x="384" y="1618"/>
                    <a:pt x="1" y="1789"/>
                  </a:cubicBezTo>
                  <a:cubicBezTo>
                    <a:pt x="61" y="1886"/>
                    <a:pt x="116" y="1964"/>
                    <a:pt x="213" y="2020"/>
                  </a:cubicBezTo>
                  <a:cubicBezTo>
                    <a:pt x="329" y="2096"/>
                    <a:pt x="439" y="2130"/>
                    <a:pt x="552" y="2130"/>
                  </a:cubicBezTo>
                  <a:cubicBezTo>
                    <a:pt x="927" y="2130"/>
                    <a:pt x="1328" y="1748"/>
                    <a:pt x="2024" y="1230"/>
                  </a:cubicBezTo>
                  <a:cubicBezTo>
                    <a:pt x="2024" y="1230"/>
                    <a:pt x="2098" y="1174"/>
                    <a:pt x="2736" y="786"/>
                  </a:cubicBezTo>
                  <a:lnTo>
                    <a:pt x="2736" y="712"/>
                  </a:lnTo>
                  <a:cubicBezTo>
                    <a:pt x="2718" y="421"/>
                    <a:pt x="2657" y="1"/>
                    <a:pt x="2657"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9"/>
            <p:cNvSpPr/>
            <p:nvPr/>
          </p:nvSpPr>
          <p:spPr>
            <a:xfrm>
              <a:off x="6797184" y="3817967"/>
              <a:ext cx="15702" cy="17918"/>
            </a:xfrm>
            <a:custGeom>
              <a:avLst/>
              <a:gdLst/>
              <a:ahLst/>
              <a:cxnLst/>
              <a:rect l="l" t="t" r="r" b="b"/>
              <a:pathLst>
                <a:path w="560" h="639" extrusionOk="0">
                  <a:moveTo>
                    <a:pt x="79" y="1"/>
                  </a:moveTo>
                  <a:cubicBezTo>
                    <a:pt x="61" y="1"/>
                    <a:pt x="19" y="24"/>
                    <a:pt x="0" y="24"/>
                  </a:cubicBezTo>
                  <a:cubicBezTo>
                    <a:pt x="0" y="24"/>
                    <a:pt x="37" y="347"/>
                    <a:pt x="61" y="638"/>
                  </a:cubicBezTo>
                  <a:lnTo>
                    <a:pt x="560" y="370"/>
                  </a:lnTo>
                  <a:lnTo>
                    <a:pt x="560" y="347"/>
                  </a:lnTo>
                  <a:lnTo>
                    <a:pt x="176" y="463"/>
                  </a:lnTo>
                  <a:lnTo>
                    <a:pt x="79" y="1"/>
                  </a:ln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9"/>
            <p:cNvSpPr/>
            <p:nvPr/>
          </p:nvSpPr>
          <p:spPr>
            <a:xfrm>
              <a:off x="6793426" y="4175954"/>
              <a:ext cx="58856" cy="156519"/>
            </a:xfrm>
            <a:custGeom>
              <a:avLst/>
              <a:gdLst/>
              <a:ahLst/>
              <a:cxnLst/>
              <a:rect l="l" t="t" r="r" b="b"/>
              <a:pathLst>
                <a:path w="2099" h="5582" extrusionOk="0">
                  <a:moveTo>
                    <a:pt x="0" y="0"/>
                  </a:moveTo>
                  <a:lnTo>
                    <a:pt x="0" y="444"/>
                  </a:lnTo>
                  <a:cubicBezTo>
                    <a:pt x="310" y="559"/>
                    <a:pt x="888" y="730"/>
                    <a:pt x="1327" y="730"/>
                  </a:cubicBezTo>
                  <a:cubicBezTo>
                    <a:pt x="1599" y="1557"/>
                    <a:pt x="1539" y="4561"/>
                    <a:pt x="1521" y="5582"/>
                  </a:cubicBezTo>
                  <a:cubicBezTo>
                    <a:pt x="1673" y="5563"/>
                    <a:pt x="1770" y="5526"/>
                    <a:pt x="1770" y="5526"/>
                  </a:cubicBezTo>
                  <a:cubicBezTo>
                    <a:pt x="1770" y="4293"/>
                    <a:pt x="2098" y="2925"/>
                    <a:pt x="2098" y="2001"/>
                  </a:cubicBezTo>
                  <a:cubicBezTo>
                    <a:pt x="2098" y="1502"/>
                    <a:pt x="2080" y="864"/>
                    <a:pt x="2061" y="402"/>
                  </a:cubicBezTo>
                  <a:cubicBezTo>
                    <a:pt x="1465" y="328"/>
                    <a:pt x="772" y="194"/>
                    <a:pt x="0"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9"/>
            <p:cNvSpPr/>
            <p:nvPr/>
          </p:nvSpPr>
          <p:spPr>
            <a:xfrm>
              <a:off x="6917027" y="4171664"/>
              <a:ext cx="79437" cy="161342"/>
            </a:xfrm>
            <a:custGeom>
              <a:avLst/>
              <a:gdLst/>
              <a:ahLst/>
              <a:cxnLst/>
              <a:rect l="l" t="t" r="r" b="b"/>
              <a:pathLst>
                <a:path w="2833" h="5754" extrusionOk="0">
                  <a:moveTo>
                    <a:pt x="1849" y="1"/>
                  </a:moveTo>
                  <a:cubicBezTo>
                    <a:pt x="1655" y="190"/>
                    <a:pt x="1137" y="537"/>
                    <a:pt x="0" y="652"/>
                  </a:cubicBezTo>
                  <a:cubicBezTo>
                    <a:pt x="37" y="943"/>
                    <a:pt x="116" y="1290"/>
                    <a:pt x="213" y="1576"/>
                  </a:cubicBezTo>
                  <a:cubicBezTo>
                    <a:pt x="638" y="2810"/>
                    <a:pt x="906" y="3041"/>
                    <a:pt x="2620" y="5679"/>
                  </a:cubicBezTo>
                  <a:cubicBezTo>
                    <a:pt x="2620" y="5679"/>
                    <a:pt x="2694" y="5716"/>
                    <a:pt x="2833" y="5753"/>
                  </a:cubicBezTo>
                  <a:cubicBezTo>
                    <a:pt x="2833" y="5753"/>
                    <a:pt x="1119" y="2773"/>
                    <a:pt x="499" y="1230"/>
                  </a:cubicBezTo>
                  <a:cubicBezTo>
                    <a:pt x="1040" y="962"/>
                    <a:pt x="1733" y="578"/>
                    <a:pt x="1983" y="440"/>
                  </a:cubicBezTo>
                  <a:lnTo>
                    <a:pt x="1849" y="1"/>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9"/>
            <p:cNvSpPr/>
            <p:nvPr/>
          </p:nvSpPr>
          <p:spPr>
            <a:xfrm>
              <a:off x="6811176" y="4016715"/>
              <a:ext cx="73493" cy="77250"/>
            </a:xfrm>
            <a:custGeom>
              <a:avLst/>
              <a:gdLst/>
              <a:ahLst/>
              <a:cxnLst/>
              <a:rect l="l" t="t" r="r" b="b"/>
              <a:pathLst>
                <a:path w="2621" h="2755" extrusionOk="0">
                  <a:moveTo>
                    <a:pt x="0" y="1"/>
                  </a:moveTo>
                  <a:lnTo>
                    <a:pt x="791" y="1253"/>
                  </a:lnTo>
                  <a:lnTo>
                    <a:pt x="2620" y="2754"/>
                  </a:lnTo>
                  <a:lnTo>
                    <a:pt x="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9"/>
            <p:cNvSpPr/>
            <p:nvPr/>
          </p:nvSpPr>
          <p:spPr>
            <a:xfrm>
              <a:off x="6782659" y="4108966"/>
              <a:ext cx="62613" cy="35667"/>
            </a:xfrm>
            <a:custGeom>
              <a:avLst/>
              <a:gdLst/>
              <a:ahLst/>
              <a:cxnLst/>
              <a:rect l="l" t="t" r="r" b="b"/>
              <a:pathLst>
                <a:path w="2233" h="1272" extrusionOk="0">
                  <a:moveTo>
                    <a:pt x="1" y="0"/>
                  </a:moveTo>
                  <a:lnTo>
                    <a:pt x="1114" y="827"/>
                  </a:lnTo>
                  <a:lnTo>
                    <a:pt x="2233" y="1271"/>
                  </a:ln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9"/>
            <p:cNvSpPr/>
            <p:nvPr/>
          </p:nvSpPr>
          <p:spPr>
            <a:xfrm>
              <a:off x="6852254" y="3883917"/>
              <a:ext cx="42116" cy="11300"/>
            </a:xfrm>
            <a:custGeom>
              <a:avLst/>
              <a:gdLst/>
              <a:ahLst/>
              <a:cxnLst/>
              <a:rect l="l" t="t" r="r" b="b"/>
              <a:pathLst>
                <a:path w="1502" h="403" extrusionOk="0">
                  <a:moveTo>
                    <a:pt x="1446" y="0"/>
                  </a:moveTo>
                  <a:lnTo>
                    <a:pt x="37" y="250"/>
                  </a:lnTo>
                  <a:cubicBezTo>
                    <a:pt x="19" y="250"/>
                    <a:pt x="19" y="250"/>
                    <a:pt x="0" y="268"/>
                  </a:cubicBezTo>
                  <a:lnTo>
                    <a:pt x="0" y="287"/>
                  </a:lnTo>
                  <a:lnTo>
                    <a:pt x="19" y="365"/>
                  </a:lnTo>
                  <a:cubicBezTo>
                    <a:pt x="19" y="384"/>
                    <a:pt x="37" y="402"/>
                    <a:pt x="60" y="402"/>
                  </a:cubicBezTo>
                  <a:lnTo>
                    <a:pt x="1483" y="153"/>
                  </a:lnTo>
                  <a:cubicBezTo>
                    <a:pt x="1502" y="134"/>
                    <a:pt x="1502" y="116"/>
                    <a:pt x="1502" y="97"/>
                  </a:cubicBezTo>
                  <a:lnTo>
                    <a:pt x="1483" y="19"/>
                  </a:lnTo>
                  <a:cubicBezTo>
                    <a:pt x="1483" y="0"/>
                    <a:pt x="1465" y="0"/>
                    <a:pt x="1446" y="0"/>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9"/>
            <p:cNvSpPr/>
            <p:nvPr/>
          </p:nvSpPr>
          <p:spPr>
            <a:xfrm>
              <a:off x="6853937" y="3883917"/>
              <a:ext cx="40434" cy="11300"/>
            </a:xfrm>
            <a:custGeom>
              <a:avLst/>
              <a:gdLst/>
              <a:ahLst/>
              <a:cxnLst/>
              <a:rect l="l" t="t" r="r" b="b"/>
              <a:pathLst>
                <a:path w="1442" h="403" extrusionOk="0">
                  <a:moveTo>
                    <a:pt x="1386" y="0"/>
                  </a:moveTo>
                  <a:lnTo>
                    <a:pt x="1211" y="19"/>
                  </a:lnTo>
                  <a:cubicBezTo>
                    <a:pt x="1229" y="74"/>
                    <a:pt x="1192" y="134"/>
                    <a:pt x="1132" y="153"/>
                  </a:cubicBezTo>
                  <a:cubicBezTo>
                    <a:pt x="883" y="213"/>
                    <a:pt x="171" y="365"/>
                    <a:pt x="0" y="402"/>
                  </a:cubicBezTo>
                  <a:lnTo>
                    <a:pt x="1423" y="153"/>
                  </a:lnTo>
                  <a:cubicBezTo>
                    <a:pt x="1442" y="134"/>
                    <a:pt x="1442" y="116"/>
                    <a:pt x="1442" y="97"/>
                  </a:cubicBezTo>
                  <a:lnTo>
                    <a:pt x="1423" y="19"/>
                  </a:lnTo>
                  <a:cubicBezTo>
                    <a:pt x="1423" y="0"/>
                    <a:pt x="1405" y="0"/>
                    <a:pt x="1386" y="0"/>
                  </a:cubicBezTo>
                  <a:close/>
                </a:path>
              </a:pathLst>
            </a:custGeom>
            <a:solidFill>
              <a:srgbClr val="B6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9"/>
            <p:cNvSpPr/>
            <p:nvPr/>
          </p:nvSpPr>
          <p:spPr>
            <a:xfrm>
              <a:off x="6818298" y="3703620"/>
              <a:ext cx="64156" cy="34657"/>
            </a:xfrm>
            <a:custGeom>
              <a:avLst/>
              <a:gdLst/>
              <a:ahLst/>
              <a:cxnLst/>
              <a:rect l="l" t="t" r="r" b="b"/>
              <a:pathLst>
                <a:path w="2288" h="1236" extrusionOk="0">
                  <a:moveTo>
                    <a:pt x="927" y="0"/>
                  </a:moveTo>
                  <a:cubicBezTo>
                    <a:pt x="273" y="0"/>
                    <a:pt x="16" y="579"/>
                    <a:pt x="1" y="595"/>
                  </a:cubicBezTo>
                  <a:cubicBezTo>
                    <a:pt x="18" y="577"/>
                    <a:pt x="317" y="190"/>
                    <a:pt x="1194" y="190"/>
                  </a:cubicBezTo>
                  <a:cubicBezTo>
                    <a:pt x="1237" y="190"/>
                    <a:pt x="1281" y="191"/>
                    <a:pt x="1327" y="193"/>
                  </a:cubicBezTo>
                  <a:cubicBezTo>
                    <a:pt x="1327" y="636"/>
                    <a:pt x="1558" y="789"/>
                    <a:pt x="2001" y="904"/>
                  </a:cubicBezTo>
                  <a:cubicBezTo>
                    <a:pt x="2128" y="957"/>
                    <a:pt x="2254" y="1235"/>
                    <a:pt x="2284" y="1235"/>
                  </a:cubicBezTo>
                  <a:cubicBezTo>
                    <a:pt x="2285" y="1235"/>
                    <a:pt x="2287" y="1234"/>
                    <a:pt x="2288" y="1232"/>
                  </a:cubicBezTo>
                  <a:cubicBezTo>
                    <a:pt x="2251" y="521"/>
                    <a:pt x="1539" y="826"/>
                    <a:pt x="1364" y="77"/>
                  </a:cubicBezTo>
                  <a:cubicBezTo>
                    <a:pt x="1202" y="23"/>
                    <a:pt x="1057" y="0"/>
                    <a:pt x="927"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9"/>
            <p:cNvSpPr/>
            <p:nvPr/>
          </p:nvSpPr>
          <p:spPr>
            <a:xfrm>
              <a:off x="6857161" y="3719239"/>
              <a:ext cx="18815" cy="10795"/>
            </a:xfrm>
            <a:custGeom>
              <a:avLst/>
              <a:gdLst/>
              <a:ahLst/>
              <a:cxnLst/>
              <a:rect l="l" t="t" r="r" b="b"/>
              <a:pathLst>
                <a:path w="671" h="385" extrusionOk="0">
                  <a:moveTo>
                    <a:pt x="19" y="1"/>
                  </a:moveTo>
                  <a:lnTo>
                    <a:pt x="19" y="1"/>
                  </a:lnTo>
                  <a:cubicBezTo>
                    <a:pt x="1" y="38"/>
                    <a:pt x="19" y="116"/>
                    <a:pt x="75" y="153"/>
                  </a:cubicBezTo>
                  <a:lnTo>
                    <a:pt x="93" y="172"/>
                  </a:lnTo>
                  <a:cubicBezTo>
                    <a:pt x="116" y="195"/>
                    <a:pt x="116" y="195"/>
                    <a:pt x="135" y="195"/>
                  </a:cubicBezTo>
                  <a:lnTo>
                    <a:pt x="153" y="213"/>
                  </a:lnTo>
                  <a:lnTo>
                    <a:pt x="232" y="250"/>
                  </a:lnTo>
                  <a:cubicBezTo>
                    <a:pt x="287" y="269"/>
                    <a:pt x="347" y="287"/>
                    <a:pt x="403" y="310"/>
                  </a:cubicBezTo>
                  <a:cubicBezTo>
                    <a:pt x="518" y="347"/>
                    <a:pt x="537" y="347"/>
                    <a:pt x="652" y="384"/>
                  </a:cubicBezTo>
                  <a:cubicBezTo>
                    <a:pt x="671" y="329"/>
                    <a:pt x="634" y="269"/>
                    <a:pt x="578" y="250"/>
                  </a:cubicBezTo>
                  <a:cubicBezTo>
                    <a:pt x="463" y="213"/>
                    <a:pt x="440" y="213"/>
                    <a:pt x="324" y="172"/>
                  </a:cubicBezTo>
                  <a:lnTo>
                    <a:pt x="250" y="135"/>
                  </a:lnTo>
                  <a:lnTo>
                    <a:pt x="209" y="116"/>
                  </a:lnTo>
                  <a:lnTo>
                    <a:pt x="190" y="116"/>
                  </a:lnTo>
                  <a:lnTo>
                    <a:pt x="172" y="98"/>
                  </a:lnTo>
                  <a:lnTo>
                    <a:pt x="19" y="1"/>
                  </a:lnTo>
                  <a:close/>
                </a:path>
              </a:pathLst>
            </a:custGeom>
            <a:solidFill>
              <a:srgbClr val="7736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9"/>
            <p:cNvSpPr/>
            <p:nvPr/>
          </p:nvSpPr>
          <p:spPr>
            <a:xfrm>
              <a:off x="6843057" y="3705779"/>
              <a:ext cx="39396" cy="65305"/>
            </a:xfrm>
            <a:custGeom>
              <a:avLst/>
              <a:gdLst/>
              <a:ahLst/>
              <a:cxnLst/>
              <a:rect l="l" t="t" r="r" b="b"/>
              <a:pathLst>
                <a:path w="1405" h="2329" extrusionOk="0">
                  <a:moveTo>
                    <a:pt x="481" y="0"/>
                  </a:moveTo>
                  <a:cubicBezTo>
                    <a:pt x="444" y="171"/>
                    <a:pt x="347" y="906"/>
                    <a:pt x="194" y="1252"/>
                  </a:cubicBezTo>
                  <a:cubicBezTo>
                    <a:pt x="0" y="1636"/>
                    <a:pt x="19" y="2153"/>
                    <a:pt x="194" y="2310"/>
                  </a:cubicBezTo>
                  <a:lnTo>
                    <a:pt x="194" y="2329"/>
                  </a:lnTo>
                  <a:cubicBezTo>
                    <a:pt x="809" y="2116"/>
                    <a:pt x="1021" y="1885"/>
                    <a:pt x="1386" y="1192"/>
                  </a:cubicBezTo>
                  <a:cubicBezTo>
                    <a:pt x="1386" y="1174"/>
                    <a:pt x="1386" y="1174"/>
                    <a:pt x="1405" y="1155"/>
                  </a:cubicBezTo>
                  <a:cubicBezTo>
                    <a:pt x="1368" y="444"/>
                    <a:pt x="656" y="730"/>
                    <a:pt x="481" y="0"/>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9"/>
            <p:cNvSpPr/>
            <p:nvPr/>
          </p:nvSpPr>
          <p:spPr>
            <a:xfrm>
              <a:off x="6818298" y="3703788"/>
              <a:ext cx="64156" cy="34405"/>
            </a:xfrm>
            <a:custGeom>
              <a:avLst/>
              <a:gdLst/>
              <a:ahLst/>
              <a:cxnLst/>
              <a:rect l="l" t="t" r="r" b="b"/>
              <a:pathLst>
                <a:path w="2288" h="1227" extrusionOk="0">
                  <a:moveTo>
                    <a:pt x="939" y="1"/>
                  </a:moveTo>
                  <a:cubicBezTo>
                    <a:pt x="276" y="1"/>
                    <a:pt x="16" y="573"/>
                    <a:pt x="1" y="589"/>
                  </a:cubicBezTo>
                  <a:lnTo>
                    <a:pt x="440" y="1051"/>
                  </a:lnTo>
                  <a:cubicBezTo>
                    <a:pt x="440" y="1051"/>
                    <a:pt x="1692" y="1226"/>
                    <a:pt x="2288" y="1226"/>
                  </a:cubicBezTo>
                  <a:cubicBezTo>
                    <a:pt x="2232" y="515"/>
                    <a:pt x="1539" y="801"/>
                    <a:pt x="1364" y="71"/>
                  </a:cubicBezTo>
                  <a:cubicBezTo>
                    <a:pt x="1207" y="22"/>
                    <a:pt x="1065" y="1"/>
                    <a:pt x="939" y="1"/>
                  </a:cubicBezTo>
                  <a:close/>
                </a:path>
              </a:pathLst>
            </a:custGeom>
            <a:solidFill>
              <a:srgbClr val="FC96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9"/>
            <p:cNvSpPr/>
            <p:nvPr/>
          </p:nvSpPr>
          <p:spPr>
            <a:xfrm>
              <a:off x="6818298" y="3696582"/>
              <a:ext cx="65333" cy="41611"/>
            </a:xfrm>
            <a:custGeom>
              <a:avLst/>
              <a:gdLst/>
              <a:ahLst/>
              <a:cxnLst/>
              <a:rect l="l" t="t" r="r" b="b"/>
              <a:pathLst>
                <a:path w="2330" h="1484" extrusionOk="0">
                  <a:moveTo>
                    <a:pt x="1502" y="0"/>
                  </a:moveTo>
                  <a:lnTo>
                    <a:pt x="1133" y="56"/>
                  </a:lnTo>
                  <a:cubicBezTo>
                    <a:pt x="56" y="194"/>
                    <a:pt x="1" y="846"/>
                    <a:pt x="1" y="846"/>
                  </a:cubicBezTo>
                  <a:cubicBezTo>
                    <a:pt x="16" y="830"/>
                    <a:pt x="276" y="258"/>
                    <a:pt x="939" y="258"/>
                  </a:cubicBezTo>
                  <a:cubicBezTo>
                    <a:pt x="1065" y="258"/>
                    <a:pt x="1207" y="279"/>
                    <a:pt x="1364" y="328"/>
                  </a:cubicBezTo>
                  <a:cubicBezTo>
                    <a:pt x="1539" y="1058"/>
                    <a:pt x="2232" y="772"/>
                    <a:pt x="2288" y="1483"/>
                  </a:cubicBezTo>
                  <a:cubicBezTo>
                    <a:pt x="2329" y="1137"/>
                    <a:pt x="2195" y="887"/>
                    <a:pt x="1807" y="656"/>
                  </a:cubicBezTo>
                  <a:cubicBezTo>
                    <a:pt x="1424" y="425"/>
                    <a:pt x="1502" y="0"/>
                    <a:pt x="1502"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9"/>
            <p:cNvSpPr/>
            <p:nvPr/>
          </p:nvSpPr>
          <p:spPr>
            <a:xfrm>
              <a:off x="6816111" y="3679197"/>
              <a:ext cx="54566" cy="40602"/>
            </a:xfrm>
            <a:custGeom>
              <a:avLst/>
              <a:gdLst/>
              <a:ahLst/>
              <a:cxnLst/>
              <a:rect l="l" t="t" r="r" b="b"/>
              <a:pathLst>
                <a:path w="1946" h="1448" extrusionOk="0">
                  <a:moveTo>
                    <a:pt x="1133" y="1"/>
                  </a:moveTo>
                  <a:cubicBezTo>
                    <a:pt x="968" y="1"/>
                    <a:pt x="759" y="33"/>
                    <a:pt x="518" y="140"/>
                  </a:cubicBezTo>
                  <a:cubicBezTo>
                    <a:pt x="134" y="523"/>
                    <a:pt x="0" y="1022"/>
                    <a:pt x="79" y="1447"/>
                  </a:cubicBezTo>
                  <a:cubicBezTo>
                    <a:pt x="79" y="1447"/>
                    <a:pt x="116" y="602"/>
                    <a:pt x="730" y="311"/>
                  </a:cubicBezTo>
                  <a:cubicBezTo>
                    <a:pt x="776" y="297"/>
                    <a:pt x="846" y="289"/>
                    <a:pt x="928" y="289"/>
                  </a:cubicBezTo>
                  <a:cubicBezTo>
                    <a:pt x="1189" y="289"/>
                    <a:pt x="1580" y="370"/>
                    <a:pt x="1770" y="620"/>
                  </a:cubicBezTo>
                  <a:cubicBezTo>
                    <a:pt x="1751" y="523"/>
                    <a:pt x="1617" y="311"/>
                    <a:pt x="1118" y="195"/>
                  </a:cubicBezTo>
                  <a:cubicBezTo>
                    <a:pt x="1483" y="195"/>
                    <a:pt x="1811" y="329"/>
                    <a:pt x="1945" y="583"/>
                  </a:cubicBezTo>
                  <a:cubicBezTo>
                    <a:pt x="1945" y="445"/>
                    <a:pt x="1696" y="237"/>
                    <a:pt x="1539" y="79"/>
                  </a:cubicBezTo>
                  <a:cubicBezTo>
                    <a:pt x="1539" y="79"/>
                    <a:pt x="1389" y="1"/>
                    <a:pt x="1133"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7" name="Google Shape;927;p39"/>
          <p:cNvGrpSpPr/>
          <p:nvPr/>
        </p:nvGrpSpPr>
        <p:grpSpPr>
          <a:xfrm>
            <a:off x="3719691" y="4628785"/>
            <a:ext cx="1039915" cy="1288616"/>
            <a:chOff x="-927775" y="3696016"/>
            <a:chExt cx="615528" cy="762736"/>
          </a:xfrm>
        </p:grpSpPr>
        <p:sp>
          <p:nvSpPr>
            <p:cNvPr id="928" name="Google Shape;928;p39"/>
            <p:cNvSpPr/>
            <p:nvPr/>
          </p:nvSpPr>
          <p:spPr>
            <a:xfrm>
              <a:off x="-571653" y="3711051"/>
              <a:ext cx="132396" cy="747701"/>
            </a:xfrm>
            <a:custGeom>
              <a:avLst/>
              <a:gdLst/>
              <a:ahLst/>
              <a:cxnLst/>
              <a:rect l="l" t="t" r="r" b="b"/>
              <a:pathLst>
                <a:path w="1180"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70" y="6663"/>
                  </a:lnTo>
                  <a:cubicBezTo>
                    <a:pt x="870" y="6608"/>
                    <a:pt x="888" y="6529"/>
                    <a:pt x="888" y="6469"/>
                  </a:cubicBezTo>
                  <a:lnTo>
                    <a:pt x="888" y="6451"/>
                  </a:lnTo>
                  <a:cubicBezTo>
                    <a:pt x="888" y="6451"/>
                    <a:pt x="888" y="6432"/>
                    <a:pt x="907" y="6432"/>
                  </a:cubicBezTo>
                  <a:lnTo>
                    <a:pt x="907" y="6377"/>
                  </a:lnTo>
                  <a:lnTo>
                    <a:pt x="907" y="6354"/>
                  </a:lnTo>
                  <a:cubicBezTo>
                    <a:pt x="907" y="6317"/>
                    <a:pt x="925" y="6280"/>
                    <a:pt x="925" y="6220"/>
                  </a:cubicBezTo>
                  <a:lnTo>
                    <a:pt x="925" y="6201"/>
                  </a:lnTo>
                  <a:cubicBezTo>
                    <a:pt x="948" y="6123"/>
                    <a:pt x="948" y="6049"/>
                    <a:pt x="967" y="5989"/>
                  </a:cubicBezTo>
                  <a:lnTo>
                    <a:pt x="967" y="5915"/>
                  </a:lnTo>
                  <a:cubicBezTo>
                    <a:pt x="967" y="5915"/>
                    <a:pt x="967" y="5892"/>
                    <a:pt x="985" y="5892"/>
                  </a:cubicBezTo>
                  <a:cubicBezTo>
                    <a:pt x="1004" y="5721"/>
                    <a:pt x="1022" y="5527"/>
                    <a:pt x="1041" y="5356"/>
                  </a:cubicBezTo>
                  <a:lnTo>
                    <a:pt x="1041" y="5314"/>
                  </a:lnTo>
                  <a:cubicBezTo>
                    <a:pt x="1041" y="5259"/>
                    <a:pt x="1064" y="5222"/>
                    <a:pt x="1064" y="5162"/>
                  </a:cubicBezTo>
                  <a:lnTo>
                    <a:pt x="1064" y="5106"/>
                  </a:lnTo>
                  <a:cubicBezTo>
                    <a:pt x="1064" y="5065"/>
                    <a:pt x="1082" y="5009"/>
                    <a:pt x="1082" y="4968"/>
                  </a:cubicBezTo>
                  <a:lnTo>
                    <a:pt x="1082" y="4894"/>
                  </a:lnTo>
                  <a:cubicBezTo>
                    <a:pt x="1082" y="4852"/>
                    <a:pt x="1101" y="4797"/>
                    <a:pt x="1101" y="4760"/>
                  </a:cubicBezTo>
                  <a:lnTo>
                    <a:pt x="1101" y="4566"/>
                  </a:lnTo>
                  <a:cubicBezTo>
                    <a:pt x="1119" y="4506"/>
                    <a:pt x="1119" y="4450"/>
                    <a:pt x="1119" y="4390"/>
                  </a:cubicBezTo>
                  <a:lnTo>
                    <a:pt x="1119" y="4353"/>
                  </a:lnTo>
                  <a:cubicBezTo>
                    <a:pt x="1119" y="4298"/>
                    <a:pt x="1138" y="4256"/>
                    <a:pt x="1138" y="4219"/>
                  </a:cubicBezTo>
                  <a:lnTo>
                    <a:pt x="1138" y="4201"/>
                  </a:lnTo>
                  <a:lnTo>
                    <a:pt x="1138" y="4122"/>
                  </a:lnTo>
                  <a:lnTo>
                    <a:pt x="1138" y="4104"/>
                  </a:lnTo>
                  <a:lnTo>
                    <a:pt x="1138" y="3988"/>
                  </a:lnTo>
                  <a:lnTo>
                    <a:pt x="1138" y="3970"/>
                  </a:lnTo>
                  <a:cubicBezTo>
                    <a:pt x="1156" y="3854"/>
                    <a:pt x="1156" y="3720"/>
                    <a:pt x="1156" y="3582"/>
                  </a:cubicBezTo>
                  <a:lnTo>
                    <a:pt x="1156" y="3563"/>
                  </a:lnTo>
                  <a:lnTo>
                    <a:pt x="1156" y="3392"/>
                  </a:lnTo>
                  <a:lnTo>
                    <a:pt x="1156" y="3351"/>
                  </a:lnTo>
                  <a:cubicBezTo>
                    <a:pt x="1156" y="3295"/>
                    <a:pt x="1179" y="3235"/>
                    <a:pt x="1179" y="3180"/>
                  </a:cubicBezTo>
                  <a:lnTo>
                    <a:pt x="1179" y="3161"/>
                  </a:lnTo>
                  <a:lnTo>
                    <a:pt x="1179" y="2967"/>
                  </a:lnTo>
                  <a:lnTo>
                    <a:pt x="1179" y="2930"/>
                  </a:lnTo>
                  <a:cubicBezTo>
                    <a:pt x="1179" y="2426"/>
                    <a:pt x="1156" y="1927"/>
                    <a:pt x="1138" y="1410"/>
                  </a:cubicBezTo>
                  <a:lnTo>
                    <a:pt x="1138" y="1294"/>
                  </a:lnTo>
                  <a:cubicBezTo>
                    <a:pt x="1138" y="1253"/>
                    <a:pt x="1119" y="1216"/>
                    <a:pt x="1119" y="1179"/>
                  </a:cubicBezTo>
                  <a:lnTo>
                    <a:pt x="1119" y="1082"/>
                  </a:lnTo>
                  <a:lnTo>
                    <a:pt x="1119" y="925"/>
                  </a:lnTo>
                  <a:cubicBezTo>
                    <a:pt x="1101" y="906"/>
                    <a:pt x="1101" y="888"/>
                    <a:pt x="1101" y="888"/>
                  </a:cubicBezTo>
                  <a:lnTo>
                    <a:pt x="1101" y="754"/>
                  </a:lnTo>
                  <a:cubicBezTo>
                    <a:pt x="1101" y="657"/>
                    <a:pt x="1082" y="560"/>
                    <a:pt x="1082" y="463"/>
                  </a:cubicBezTo>
                  <a:cubicBezTo>
                    <a:pt x="1082" y="444"/>
                    <a:pt x="1064" y="407"/>
                    <a:pt x="1064" y="389"/>
                  </a:cubicBezTo>
                  <a:lnTo>
                    <a:pt x="1064" y="347"/>
                  </a:lnTo>
                  <a:lnTo>
                    <a:pt x="1064" y="255"/>
                  </a:lnTo>
                  <a:lnTo>
                    <a:pt x="1064" y="213"/>
                  </a:lnTo>
                  <a:cubicBezTo>
                    <a:pt x="1041" y="158"/>
                    <a:pt x="1041" y="79"/>
                    <a:pt x="1041"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9"/>
            <p:cNvSpPr/>
            <p:nvPr/>
          </p:nvSpPr>
          <p:spPr>
            <a:xfrm>
              <a:off x="-927775" y="3711051"/>
              <a:ext cx="164485" cy="747701"/>
            </a:xfrm>
            <a:custGeom>
              <a:avLst/>
              <a:gdLst/>
              <a:ahLst/>
              <a:cxnLst/>
              <a:rect l="l" t="t" r="r" b="b"/>
              <a:pathLst>
                <a:path w="1466" h="6664" extrusionOk="0">
                  <a:moveTo>
                    <a:pt x="426" y="1"/>
                  </a:moveTo>
                  <a:cubicBezTo>
                    <a:pt x="366" y="1"/>
                    <a:pt x="310" y="42"/>
                    <a:pt x="310" y="116"/>
                  </a:cubicBezTo>
                  <a:cubicBezTo>
                    <a:pt x="269" y="389"/>
                    <a:pt x="232" y="657"/>
                    <a:pt x="195" y="925"/>
                  </a:cubicBezTo>
                  <a:cubicBezTo>
                    <a:pt x="195" y="1003"/>
                    <a:pt x="172" y="1082"/>
                    <a:pt x="172" y="1156"/>
                  </a:cubicBezTo>
                  <a:cubicBezTo>
                    <a:pt x="1" y="2815"/>
                    <a:pt x="98" y="4413"/>
                    <a:pt x="426" y="5892"/>
                  </a:cubicBezTo>
                  <a:cubicBezTo>
                    <a:pt x="444" y="6049"/>
                    <a:pt x="481" y="6183"/>
                    <a:pt x="518" y="6335"/>
                  </a:cubicBezTo>
                  <a:cubicBezTo>
                    <a:pt x="518" y="6335"/>
                    <a:pt x="518" y="6354"/>
                    <a:pt x="541" y="6354"/>
                  </a:cubicBezTo>
                  <a:lnTo>
                    <a:pt x="541" y="6432"/>
                  </a:lnTo>
                  <a:cubicBezTo>
                    <a:pt x="560" y="6469"/>
                    <a:pt x="578" y="6529"/>
                    <a:pt x="578" y="6566"/>
                  </a:cubicBezTo>
                  <a:cubicBezTo>
                    <a:pt x="597" y="6626"/>
                    <a:pt x="657" y="6663"/>
                    <a:pt x="712" y="6663"/>
                  </a:cubicBezTo>
                  <a:lnTo>
                    <a:pt x="1465" y="6663"/>
                  </a:lnTo>
                  <a:cubicBezTo>
                    <a:pt x="1465" y="6585"/>
                    <a:pt x="1442" y="6529"/>
                    <a:pt x="1424" y="6451"/>
                  </a:cubicBezTo>
                  <a:lnTo>
                    <a:pt x="1424" y="6354"/>
                  </a:lnTo>
                  <a:lnTo>
                    <a:pt x="1405" y="6335"/>
                  </a:lnTo>
                  <a:cubicBezTo>
                    <a:pt x="1387" y="6183"/>
                    <a:pt x="1368" y="6049"/>
                    <a:pt x="1350" y="5892"/>
                  </a:cubicBezTo>
                  <a:cubicBezTo>
                    <a:pt x="1156" y="4432"/>
                    <a:pt x="1096" y="2851"/>
                    <a:pt x="1193" y="1216"/>
                  </a:cubicBezTo>
                  <a:cubicBezTo>
                    <a:pt x="1211" y="1119"/>
                    <a:pt x="1211" y="1022"/>
                    <a:pt x="1211" y="925"/>
                  </a:cubicBezTo>
                  <a:cubicBezTo>
                    <a:pt x="1234" y="620"/>
                    <a:pt x="1271" y="310"/>
                    <a:pt x="129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9"/>
            <p:cNvSpPr/>
            <p:nvPr/>
          </p:nvSpPr>
          <p:spPr>
            <a:xfrm>
              <a:off x="-809068" y="3711051"/>
              <a:ext cx="142718" cy="747701"/>
            </a:xfrm>
            <a:custGeom>
              <a:avLst/>
              <a:gdLst/>
              <a:ahLst/>
              <a:cxnLst/>
              <a:rect l="l" t="t" r="r" b="b"/>
              <a:pathLst>
                <a:path w="1272" h="6664" extrusionOk="0">
                  <a:moveTo>
                    <a:pt x="232" y="1"/>
                  </a:moveTo>
                  <a:cubicBezTo>
                    <a:pt x="1" y="2389"/>
                    <a:pt x="79" y="4663"/>
                    <a:pt x="407" y="6663"/>
                  </a:cubicBezTo>
                  <a:lnTo>
                    <a:pt x="1271" y="6663"/>
                  </a:lnTo>
                  <a:cubicBezTo>
                    <a:pt x="1156" y="4663"/>
                    <a:pt x="1137" y="2389"/>
                    <a:pt x="1216" y="1"/>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9"/>
            <p:cNvSpPr/>
            <p:nvPr/>
          </p:nvSpPr>
          <p:spPr>
            <a:xfrm>
              <a:off x="-679477" y="3711051"/>
              <a:ext cx="120952" cy="747701"/>
            </a:xfrm>
            <a:custGeom>
              <a:avLst/>
              <a:gdLst/>
              <a:ahLst/>
              <a:cxnLst/>
              <a:rect l="l" t="t" r="r" b="b"/>
              <a:pathLst>
                <a:path w="1078" h="6664" extrusionOk="0">
                  <a:moveTo>
                    <a:pt x="61" y="1"/>
                  </a:moveTo>
                  <a:cubicBezTo>
                    <a:pt x="38" y="139"/>
                    <a:pt x="38" y="255"/>
                    <a:pt x="38" y="389"/>
                  </a:cubicBezTo>
                  <a:lnTo>
                    <a:pt x="38" y="717"/>
                  </a:lnTo>
                  <a:cubicBezTo>
                    <a:pt x="19" y="791"/>
                    <a:pt x="19" y="851"/>
                    <a:pt x="19" y="925"/>
                  </a:cubicBezTo>
                  <a:lnTo>
                    <a:pt x="19" y="1271"/>
                  </a:lnTo>
                  <a:cubicBezTo>
                    <a:pt x="1" y="1715"/>
                    <a:pt x="1" y="2158"/>
                    <a:pt x="1" y="2602"/>
                  </a:cubicBezTo>
                  <a:cubicBezTo>
                    <a:pt x="1" y="3119"/>
                    <a:pt x="1" y="3623"/>
                    <a:pt x="19" y="4104"/>
                  </a:cubicBezTo>
                  <a:cubicBezTo>
                    <a:pt x="19" y="4737"/>
                    <a:pt x="38" y="5337"/>
                    <a:pt x="79" y="5915"/>
                  </a:cubicBezTo>
                  <a:cubicBezTo>
                    <a:pt x="79" y="6067"/>
                    <a:pt x="79" y="6220"/>
                    <a:pt x="98" y="6354"/>
                  </a:cubicBezTo>
                  <a:cubicBezTo>
                    <a:pt x="98" y="6469"/>
                    <a:pt x="98" y="6566"/>
                    <a:pt x="116" y="6663"/>
                  </a:cubicBezTo>
                  <a:lnTo>
                    <a:pt x="962" y="6663"/>
                  </a:lnTo>
                  <a:cubicBezTo>
                    <a:pt x="962" y="6585"/>
                    <a:pt x="962" y="6529"/>
                    <a:pt x="985" y="6451"/>
                  </a:cubicBezTo>
                  <a:lnTo>
                    <a:pt x="985" y="6354"/>
                  </a:lnTo>
                  <a:cubicBezTo>
                    <a:pt x="985" y="6220"/>
                    <a:pt x="1004" y="6067"/>
                    <a:pt x="1004" y="5915"/>
                  </a:cubicBezTo>
                  <a:cubicBezTo>
                    <a:pt x="1022" y="5296"/>
                    <a:pt x="1041" y="4644"/>
                    <a:pt x="1059" y="3970"/>
                  </a:cubicBezTo>
                  <a:cubicBezTo>
                    <a:pt x="1059" y="3466"/>
                    <a:pt x="1077" y="2967"/>
                    <a:pt x="1059" y="2450"/>
                  </a:cubicBezTo>
                  <a:lnTo>
                    <a:pt x="1059" y="1331"/>
                  </a:lnTo>
                  <a:cubicBezTo>
                    <a:pt x="1059" y="1197"/>
                    <a:pt x="1059" y="1063"/>
                    <a:pt x="1041" y="925"/>
                  </a:cubicBezTo>
                  <a:lnTo>
                    <a:pt x="1041" y="735"/>
                  </a:lnTo>
                  <a:lnTo>
                    <a:pt x="1041" y="389"/>
                  </a:lnTo>
                  <a:cubicBezTo>
                    <a:pt x="1022" y="255"/>
                    <a:pt x="1022" y="139"/>
                    <a:pt x="1022"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9"/>
            <p:cNvSpPr/>
            <p:nvPr/>
          </p:nvSpPr>
          <p:spPr>
            <a:xfrm>
              <a:off x="-571653" y="3711051"/>
              <a:ext cx="19859" cy="747701"/>
            </a:xfrm>
            <a:custGeom>
              <a:avLst/>
              <a:gdLst/>
              <a:ahLst/>
              <a:cxnLst/>
              <a:rect l="l" t="t" r="r" b="b"/>
              <a:pathLst>
                <a:path w="177" h="6664" extrusionOk="0">
                  <a:moveTo>
                    <a:pt x="61" y="1"/>
                  </a:moveTo>
                  <a:cubicBezTo>
                    <a:pt x="61" y="139"/>
                    <a:pt x="61" y="255"/>
                    <a:pt x="80" y="389"/>
                  </a:cubicBezTo>
                  <a:lnTo>
                    <a:pt x="80" y="735"/>
                  </a:lnTo>
                  <a:lnTo>
                    <a:pt x="80" y="925"/>
                  </a:lnTo>
                  <a:cubicBezTo>
                    <a:pt x="98" y="1063"/>
                    <a:pt x="98" y="1197"/>
                    <a:pt x="98" y="1331"/>
                  </a:cubicBezTo>
                  <a:lnTo>
                    <a:pt x="98" y="2450"/>
                  </a:lnTo>
                  <a:cubicBezTo>
                    <a:pt x="116" y="2967"/>
                    <a:pt x="98" y="3466"/>
                    <a:pt x="98" y="3970"/>
                  </a:cubicBezTo>
                  <a:cubicBezTo>
                    <a:pt x="80" y="4644"/>
                    <a:pt x="61" y="5296"/>
                    <a:pt x="43" y="5915"/>
                  </a:cubicBezTo>
                  <a:cubicBezTo>
                    <a:pt x="43" y="6067"/>
                    <a:pt x="24" y="6220"/>
                    <a:pt x="24" y="6354"/>
                  </a:cubicBezTo>
                  <a:lnTo>
                    <a:pt x="24" y="6451"/>
                  </a:lnTo>
                  <a:cubicBezTo>
                    <a:pt x="1" y="6529"/>
                    <a:pt x="1" y="6585"/>
                    <a:pt x="1" y="6663"/>
                  </a:cubicBezTo>
                  <a:lnTo>
                    <a:pt x="80" y="6663"/>
                  </a:lnTo>
                  <a:cubicBezTo>
                    <a:pt x="80" y="6566"/>
                    <a:pt x="80" y="6469"/>
                    <a:pt x="98" y="6354"/>
                  </a:cubicBezTo>
                  <a:cubicBezTo>
                    <a:pt x="98" y="6220"/>
                    <a:pt x="98" y="6067"/>
                    <a:pt x="116" y="5915"/>
                  </a:cubicBezTo>
                  <a:cubicBezTo>
                    <a:pt x="116" y="5776"/>
                    <a:pt x="116" y="5642"/>
                    <a:pt x="140" y="5490"/>
                  </a:cubicBezTo>
                  <a:cubicBezTo>
                    <a:pt x="158" y="4991"/>
                    <a:pt x="158" y="4487"/>
                    <a:pt x="177" y="3970"/>
                  </a:cubicBezTo>
                  <a:lnTo>
                    <a:pt x="177" y="2450"/>
                  </a:lnTo>
                  <a:lnTo>
                    <a:pt x="177" y="1350"/>
                  </a:lnTo>
                  <a:cubicBezTo>
                    <a:pt x="177" y="1197"/>
                    <a:pt x="158" y="1063"/>
                    <a:pt x="158" y="925"/>
                  </a:cubicBezTo>
                  <a:lnTo>
                    <a:pt x="158" y="735"/>
                  </a:lnTo>
                  <a:cubicBezTo>
                    <a:pt x="158" y="620"/>
                    <a:pt x="158" y="504"/>
                    <a:pt x="140" y="389"/>
                  </a:cubicBezTo>
                  <a:lnTo>
                    <a:pt x="14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9"/>
            <p:cNvSpPr/>
            <p:nvPr/>
          </p:nvSpPr>
          <p:spPr>
            <a:xfrm>
              <a:off x="-474151" y="3711051"/>
              <a:ext cx="161905" cy="747701"/>
            </a:xfrm>
            <a:custGeom>
              <a:avLst/>
              <a:gdLst/>
              <a:ahLst/>
              <a:cxnLst/>
              <a:rect l="l" t="t" r="r" b="b"/>
              <a:pathLst>
                <a:path w="1443" h="6664" extrusionOk="0">
                  <a:moveTo>
                    <a:pt x="172" y="1"/>
                  </a:moveTo>
                  <a:cubicBezTo>
                    <a:pt x="172" y="79"/>
                    <a:pt x="172" y="158"/>
                    <a:pt x="195" y="213"/>
                  </a:cubicBezTo>
                  <a:lnTo>
                    <a:pt x="195" y="255"/>
                  </a:lnTo>
                  <a:lnTo>
                    <a:pt x="195" y="389"/>
                  </a:lnTo>
                  <a:cubicBezTo>
                    <a:pt x="195" y="407"/>
                    <a:pt x="213" y="444"/>
                    <a:pt x="213" y="463"/>
                  </a:cubicBezTo>
                  <a:lnTo>
                    <a:pt x="213" y="638"/>
                  </a:lnTo>
                  <a:cubicBezTo>
                    <a:pt x="232" y="675"/>
                    <a:pt x="232" y="717"/>
                    <a:pt x="232" y="754"/>
                  </a:cubicBezTo>
                  <a:cubicBezTo>
                    <a:pt x="232" y="809"/>
                    <a:pt x="232" y="869"/>
                    <a:pt x="250" y="925"/>
                  </a:cubicBezTo>
                  <a:lnTo>
                    <a:pt x="250" y="1082"/>
                  </a:lnTo>
                  <a:lnTo>
                    <a:pt x="250" y="1179"/>
                  </a:lnTo>
                  <a:lnTo>
                    <a:pt x="250" y="1234"/>
                  </a:lnTo>
                  <a:cubicBezTo>
                    <a:pt x="269" y="1253"/>
                    <a:pt x="269" y="1271"/>
                    <a:pt x="269" y="1294"/>
                  </a:cubicBezTo>
                  <a:lnTo>
                    <a:pt x="269" y="1387"/>
                  </a:ln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22"/>
                  </a:lnTo>
                  <a:lnTo>
                    <a:pt x="269" y="4201"/>
                  </a:lnTo>
                  <a:lnTo>
                    <a:pt x="269" y="4219"/>
                  </a:lnTo>
                  <a:cubicBezTo>
                    <a:pt x="269" y="4256"/>
                    <a:pt x="250" y="4298"/>
                    <a:pt x="250" y="4353"/>
                  </a:cubicBezTo>
                  <a:lnTo>
                    <a:pt x="250" y="4390"/>
                  </a:lnTo>
                  <a:cubicBezTo>
                    <a:pt x="250" y="4450"/>
                    <a:pt x="250" y="4506"/>
                    <a:pt x="232" y="4566"/>
                  </a:cubicBezTo>
                  <a:cubicBezTo>
                    <a:pt x="232" y="4681"/>
                    <a:pt x="232" y="4797"/>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49" y="6663"/>
                  </a:lnTo>
                  <a:cubicBezTo>
                    <a:pt x="809" y="6663"/>
                    <a:pt x="865" y="6626"/>
                    <a:pt x="865" y="6566"/>
                  </a:cubicBezTo>
                  <a:cubicBezTo>
                    <a:pt x="888" y="6548"/>
                    <a:pt x="888" y="6548"/>
                    <a:pt x="888" y="6529"/>
                  </a:cubicBezTo>
                  <a:cubicBezTo>
                    <a:pt x="906" y="6469"/>
                    <a:pt x="906" y="6414"/>
                    <a:pt x="925" y="6354"/>
                  </a:cubicBezTo>
                  <a:cubicBezTo>
                    <a:pt x="925" y="6354"/>
                    <a:pt x="925" y="6335"/>
                    <a:pt x="943" y="6335"/>
                  </a:cubicBezTo>
                  <a:cubicBezTo>
                    <a:pt x="962" y="6201"/>
                    <a:pt x="1003" y="6067"/>
                    <a:pt x="1040" y="5915"/>
                  </a:cubicBezTo>
                  <a:lnTo>
                    <a:pt x="1040" y="5892"/>
                  </a:lnTo>
                  <a:cubicBezTo>
                    <a:pt x="1350" y="4506"/>
                    <a:pt x="1442" y="3027"/>
                    <a:pt x="1308" y="1465"/>
                  </a:cubicBezTo>
                  <a:cubicBezTo>
                    <a:pt x="1308" y="1294"/>
                    <a:pt x="1290" y="1100"/>
                    <a:pt x="1271" y="925"/>
                  </a:cubicBezTo>
                  <a:cubicBezTo>
                    <a:pt x="1253" y="754"/>
                    <a:pt x="1211" y="560"/>
                    <a:pt x="1193" y="389"/>
                  </a:cubicBezTo>
                  <a:cubicBezTo>
                    <a:pt x="1174" y="292"/>
                    <a:pt x="1174" y="195"/>
                    <a:pt x="1156" y="116"/>
                  </a:cubicBezTo>
                  <a:cubicBezTo>
                    <a:pt x="1137" y="42"/>
                    <a:pt x="1096" y="1"/>
                    <a:pt x="104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9"/>
            <p:cNvSpPr/>
            <p:nvPr/>
          </p:nvSpPr>
          <p:spPr>
            <a:xfrm>
              <a:off x="-809068" y="3711051"/>
              <a:ext cx="54080" cy="747701"/>
            </a:xfrm>
            <a:custGeom>
              <a:avLst/>
              <a:gdLst/>
              <a:ahLst/>
              <a:cxnLst/>
              <a:rect l="l" t="t" r="r" b="b"/>
              <a:pathLst>
                <a:path w="482" h="6664" extrusionOk="0">
                  <a:moveTo>
                    <a:pt x="232" y="1"/>
                  </a:moveTo>
                  <a:cubicBezTo>
                    <a:pt x="1" y="2389"/>
                    <a:pt x="79" y="4663"/>
                    <a:pt x="407" y="6663"/>
                  </a:cubicBezTo>
                  <a:lnTo>
                    <a:pt x="481" y="6663"/>
                  </a:lnTo>
                  <a:cubicBezTo>
                    <a:pt x="463" y="6548"/>
                    <a:pt x="444" y="6451"/>
                    <a:pt x="426" y="6335"/>
                  </a:cubicBezTo>
                  <a:cubicBezTo>
                    <a:pt x="407" y="6183"/>
                    <a:pt x="384" y="6049"/>
                    <a:pt x="366" y="5892"/>
                  </a:cubicBezTo>
                  <a:cubicBezTo>
                    <a:pt x="135" y="4085"/>
                    <a:pt x="98" y="2080"/>
                    <a:pt x="31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9"/>
            <p:cNvSpPr/>
            <p:nvPr/>
          </p:nvSpPr>
          <p:spPr>
            <a:xfrm>
              <a:off x="-681496" y="3711051"/>
              <a:ext cx="19298" cy="747701"/>
            </a:xfrm>
            <a:custGeom>
              <a:avLst/>
              <a:gdLst/>
              <a:ahLst/>
              <a:cxnLst/>
              <a:rect l="l" t="t" r="r" b="b"/>
              <a:pathLst>
                <a:path w="172" h="6664" extrusionOk="0">
                  <a:moveTo>
                    <a:pt x="79" y="1"/>
                  </a:moveTo>
                  <a:cubicBezTo>
                    <a:pt x="0" y="2389"/>
                    <a:pt x="19" y="4663"/>
                    <a:pt x="134" y="6663"/>
                  </a:cubicBezTo>
                  <a:lnTo>
                    <a:pt x="171" y="6663"/>
                  </a:lnTo>
                  <a:cubicBezTo>
                    <a:pt x="56" y="4663"/>
                    <a:pt x="37" y="2389"/>
                    <a:pt x="116"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9"/>
            <p:cNvSpPr/>
            <p:nvPr/>
          </p:nvSpPr>
          <p:spPr>
            <a:xfrm>
              <a:off x="-875939" y="3696016"/>
              <a:ext cx="514437" cy="15147"/>
            </a:xfrm>
            <a:custGeom>
              <a:avLst/>
              <a:gdLst/>
              <a:ahLst/>
              <a:cxnLst/>
              <a:rect l="l" t="t" r="r" b="b"/>
              <a:pathLst>
                <a:path w="4585" h="135" extrusionOk="0">
                  <a:moveTo>
                    <a:pt x="56" y="1"/>
                  </a:moveTo>
                  <a:cubicBezTo>
                    <a:pt x="19" y="1"/>
                    <a:pt x="1" y="42"/>
                    <a:pt x="1" y="79"/>
                  </a:cubicBezTo>
                  <a:lnTo>
                    <a:pt x="1" y="135"/>
                  </a:lnTo>
                  <a:lnTo>
                    <a:pt x="4561" y="135"/>
                  </a:lnTo>
                  <a:lnTo>
                    <a:pt x="4584" y="79"/>
                  </a:lnTo>
                  <a:cubicBezTo>
                    <a:pt x="4584" y="42"/>
                    <a:pt x="4543" y="1"/>
                    <a:pt x="45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9"/>
            <p:cNvSpPr/>
            <p:nvPr/>
          </p:nvSpPr>
          <p:spPr>
            <a:xfrm>
              <a:off x="-783149" y="3998843"/>
              <a:ext cx="315394" cy="183559"/>
            </a:xfrm>
            <a:custGeom>
              <a:avLst/>
              <a:gdLst/>
              <a:ahLst/>
              <a:cxnLst/>
              <a:rect l="l" t="t" r="r" b="b"/>
              <a:pathLst>
                <a:path w="2811" h="1636" extrusionOk="0">
                  <a:moveTo>
                    <a:pt x="2524" y="0"/>
                  </a:moveTo>
                  <a:lnTo>
                    <a:pt x="1" y="231"/>
                  </a:lnTo>
                  <a:lnTo>
                    <a:pt x="213" y="1636"/>
                  </a:lnTo>
                  <a:lnTo>
                    <a:pt x="2810" y="1289"/>
                  </a:lnTo>
                  <a:lnTo>
                    <a:pt x="2524" y="0"/>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9"/>
            <p:cNvSpPr/>
            <p:nvPr/>
          </p:nvSpPr>
          <p:spPr>
            <a:xfrm>
              <a:off x="-474151" y="3711051"/>
              <a:ext cx="49929" cy="747701"/>
            </a:xfrm>
            <a:custGeom>
              <a:avLst/>
              <a:gdLst/>
              <a:ahLst/>
              <a:cxnLst/>
              <a:rect l="l" t="t" r="r" b="b"/>
              <a:pathLst>
                <a:path w="445" h="6664" extrusionOk="0">
                  <a:moveTo>
                    <a:pt x="172" y="1"/>
                  </a:moveTo>
                  <a:cubicBezTo>
                    <a:pt x="172" y="79"/>
                    <a:pt x="172" y="158"/>
                    <a:pt x="195" y="213"/>
                  </a:cubicBezTo>
                  <a:lnTo>
                    <a:pt x="195" y="255"/>
                  </a:lnTo>
                  <a:lnTo>
                    <a:pt x="195" y="347"/>
                  </a:lnTo>
                  <a:lnTo>
                    <a:pt x="195" y="389"/>
                  </a:lnTo>
                  <a:cubicBezTo>
                    <a:pt x="195" y="407"/>
                    <a:pt x="213" y="444"/>
                    <a:pt x="213" y="463"/>
                  </a:cubicBezTo>
                  <a:lnTo>
                    <a:pt x="213" y="638"/>
                  </a:lnTo>
                  <a:cubicBezTo>
                    <a:pt x="232" y="675"/>
                    <a:pt x="232" y="717"/>
                    <a:pt x="232" y="754"/>
                  </a:cubicBezTo>
                  <a:lnTo>
                    <a:pt x="232" y="888"/>
                  </a:lnTo>
                  <a:cubicBezTo>
                    <a:pt x="232" y="888"/>
                    <a:pt x="232" y="906"/>
                    <a:pt x="250" y="925"/>
                  </a:cubicBezTo>
                  <a:lnTo>
                    <a:pt x="250" y="1082"/>
                  </a:lnTo>
                  <a:lnTo>
                    <a:pt x="250" y="1234"/>
                  </a:lnTo>
                  <a:cubicBezTo>
                    <a:pt x="269" y="1271"/>
                    <a:pt x="269" y="1331"/>
                    <a:pt x="269" y="1387"/>
                  </a:cubicBezTo>
                  <a:lnTo>
                    <a:pt x="269" y="1410"/>
                  </a:lnTo>
                  <a:cubicBezTo>
                    <a:pt x="287" y="1927"/>
                    <a:pt x="310" y="2426"/>
                    <a:pt x="310" y="2930"/>
                  </a:cubicBezTo>
                  <a:lnTo>
                    <a:pt x="310" y="2967"/>
                  </a:lnTo>
                  <a:lnTo>
                    <a:pt x="310" y="3161"/>
                  </a:lnTo>
                  <a:lnTo>
                    <a:pt x="310" y="3180"/>
                  </a:lnTo>
                  <a:cubicBezTo>
                    <a:pt x="310" y="3235"/>
                    <a:pt x="287" y="3295"/>
                    <a:pt x="287" y="3351"/>
                  </a:cubicBezTo>
                  <a:lnTo>
                    <a:pt x="287" y="3392"/>
                  </a:lnTo>
                  <a:lnTo>
                    <a:pt x="287" y="3563"/>
                  </a:lnTo>
                  <a:lnTo>
                    <a:pt x="287" y="3582"/>
                  </a:lnTo>
                  <a:cubicBezTo>
                    <a:pt x="287" y="3720"/>
                    <a:pt x="287" y="3854"/>
                    <a:pt x="269" y="3970"/>
                  </a:cubicBezTo>
                  <a:lnTo>
                    <a:pt x="269" y="3988"/>
                  </a:lnTo>
                  <a:lnTo>
                    <a:pt x="269" y="4104"/>
                  </a:lnTo>
                  <a:lnTo>
                    <a:pt x="269" y="4122"/>
                  </a:lnTo>
                  <a:lnTo>
                    <a:pt x="269" y="4201"/>
                  </a:lnTo>
                  <a:lnTo>
                    <a:pt x="269" y="4219"/>
                  </a:lnTo>
                  <a:cubicBezTo>
                    <a:pt x="269" y="4256"/>
                    <a:pt x="250" y="4298"/>
                    <a:pt x="250" y="4353"/>
                  </a:cubicBezTo>
                  <a:lnTo>
                    <a:pt x="250" y="4390"/>
                  </a:lnTo>
                  <a:cubicBezTo>
                    <a:pt x="250" y="4450"/>
                    <a:pt x="250" y="4506"/>
                    <a:pt x="232" y="4566"/>
                  </a:cubicBezTo>
                  <a:lnTo>
                    <a:pt x="232" y="4760"/>
                  </a:lnTo>
                  <a:cubicBezTo>
                    <a:pt x="232" y="4797"/>
                    <a:pt x="213" y="4852"/>
                    <a:pt x="213" y="4894"/>
                  </a:cubicBezTo>
                  <a:lnTo>
                    <a:pt x="213" y="4968"/>
                  </a:lnTo>
                  <a:cubicBezTo>
                    <a:pt x="213" y="5009"/>
                    <a:pt x="195" y="5065"/>
                    <a:pt x="195" y="5106"/>
                  </a:cubicBezTo>
                  <a:lnTo>
                    <a:pt x="195" y="5162"/>
                  </a:lnTo>
                  <a:cubicBezTo>
                    <a:pt x="195" y="5222"/>
                    <a:pt x="172" y="5259"/>
                    <a:pt x="172" y="5314"/>
                  </a:cubicBezTo>
                  <a:lnTo>
                    <a:pt x="172" y="5356"/>
                  </a:lnTo>
                  <a:cubicBezTo>
                    <a:pt x="153" y="5527"/>
                    <a:pt x="135" y="5721"/>
                    <a:pt x="116" y="5892"/>
                  </a:cubicBezTo>
                  <a:cubicBezTo>
                    <a:pt x="98" y="5892"/>
                    <a:pt x="98" y="5915"/>
                    <a:pt x="98" y="5915"/>
                  </a:cubicBezTo>
                  <a:lnTo>
                    <a:pt x="98" y="5989"/>
                  </a:lnTo>
                  <a:cubicBezTo>
                    <a:pt x="79" y="6049"/>
                    <a:pt x="79" y="6123"/>
                    <a:pt x="56" y="6201"/>
                  </a:cubicBezTo>
                  <a:lnTo>
                    <a:pt x="56" y="6220"/>
                  </a:lnTo>
                  <a:cubicBezTo>
                    <a:pt x="56" y="6261"/>
                    <a:pt x="56" y="6298"/>
                    <a:pt x="38" y="6335"/>
                  </a:cubicBezTo>
                  <a:lnTo>
                    <a:pt x="38" y="6354"/>
                  </a:lnTo>
                  <a:lnTo>
                    <a:pt x="38" y="6377"/>
                  </a:lnTo>
                  <a:lnTo>
                    <a:pt x="38" y="6432"/>
                  </a:lnTo>
                  <a:cubicBezTo>
                    <a:pt x="19" y="6432"/>
                    <a:pt x="19" y="6451"/>
                    <a:pt x="19" y="6451"/>
                  </a:cubicBezTo>
                  <a:lnTo>
                    <a:pt x="19" y="6469"/>
                  </a:lnTo>
                  <a:cubicBezTo>
                    <a:pt x="19" y="6529"/>
                    <a:pt x="1" y="6608"/>
                    <a:pt x="1" y="6663"/>
                  </a:cubicBezTo>
                  <a:lnTo>
                    <a:pt x="79" y="6663"/>
                  </a:lnTo>
                  <a:cubicBezTo>
                    <a:pt x="98" y="6566"/>
                    <a:pt x="116" y="6469"/>
                    <a:pt x="135" y="6354"/>
                  </a:cubicBezTo>
                  <a:cubicBezTo>
                    <a:pt x="153" y="6220"/>
                    <a:pt x="172" y="6067"/>
                    <a:pt x="195" y="5915"/>
                  </a:cubicBezTo>
                  <a:cubicBezTo>
                    <a:pt x="384" y="4506"/>
                    <a:pt x="444" y="2985"/>
                    <a:pt x="366" y="1410"/>
                  </a:cubicBezTo>
                  <a:cubicBezTo>
                    <a:pt x="347" y="1253"/>
                    <a:pt x="347" y="1082"/>
                    <a:pt x="329" y="925"/>
                  </a:cubicBezTo>
                  <a:lnTo>
                    <a:pt x="329" y="754"/>
                  </a:lnTo>
                  <a:cubicBezTo>
                    <a:pt x="310" y="638"/>
                    <a:pt x="310" y="504"/>
                    <a:pt x="287" y="389"/>
                  </a:cubicBezTo>
                  <a:cubicBezTo>
                    <a:pt x="269" y="255"/>
                    <a:pt x="269" y="139"/>
                    <a:pt x="250"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9"/>
            <p:cNvSpPr/>
            <p:nvPr/>
          </p:nvSpPr>
          <p:spPr>
            <a:xfrm>
              <a:off x="-914760" y="3754584"/>
              <a:ext cx="592079" cy="60251"/>
            </a:xfrm>
            <a:custGeom>
              <a:avLst/>
              <a:gdLst/>
              <a:ahLst/>
              <a:cxnLst/>
              <a:rect l="l" t="t" r="r" b="b"/>
              <a:pathLst>
                <a:path w="5277" h="537" extrusionOk="0">
                  <a:moveTo>
                    <a:pt x="79" y="1"/>
                  </a:moveTo>
                  <a:cubicBezTo>
                    <a:pt x="56" y="56"/>
                    <a:pt x="37" y="116"/>
                    <a:pt x="19" y="190"/>
                  </a:cubicBezTo>
                  <a:cubicBezTo>
                    <a:pt x="19" y="213"/>
                    <a:pt x="0" y="250"/>
                    <a:pt x="0" y="269"/>
                  </a:cubicBez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116"/>
                  </a:lnTo>
                  <a:lnTo>
                    <a:pt x="5235" y="98"/>
                  </a:lnTo>
                  <a:cubicBezTo>
                    <a:pt x="5217" y="75"/>
                    <a:pt x="5217" y="56"/>
                    <a:pt x="5217" y="56"/>
                  </a:cubicBezTo>
                  <a:lnTo>
                    <a:pt x="5217" y="38"/>
                  </a:lnTo>
                  <a:cubicBezTo>
                    <a:pt x="5217" y="19"/>
                    <a:pt x="5198" y="19"/>
                    <a:pt x="5198" y="1"/>
                  </a:cubicBez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9"/>
            <p:cNvSpPr/>
            <p:nvPr/>
          </p:nvSpPr>
          <p:spPr>
            <a:xfrm>
              <a:off x="-888842" y="4374600"/>
              <a:ext cx="537662" cy="49368"/>
            </a:xfrm>
            <a:custGeom>
              <a:avLst/>
              <a:gdLst/>
              <a:ahLst/>
              <a:cxnLst/>
              <a:rect l="l" t="t" r="r" b="b"/>
              <a:pathLst>
                <a:path w="4792" h="440" extrusionOk="0">
                  <a:moveTo>
                    <a:pt x="0" y="1"/>
                  </a:moveTo>
                  <a:cubicBezTo>
                    <a:pt x="0" y="38"/>
                    <a:pt x="0" y="75"/>
                    <a:pt x="19" y="116"/>
                  </a:cubicBezTo>
                  <a:cubicBezTo>
                    <a:pt x="19" y="153"/>
                    <a:pt x="19" y="190"/>
                    <a:pt x="37" y="232"/>
                  </a:cubicBezTo>
                  <a:cubicBezTo>
                    <a:pt x="56" y="306"/>
                    <a:pt x="79" y="384"/>
                    <a:pt x="116" y="440"/>
                  </a:cubicBezTo>
                  <a:lnTo>
                    <a:pt x="4699" y="440"/>
                  </a:lnTo>
                  <a:cubicBezTo>
                    <a:pt x="4755" y="324"/>
                    <a:pt x="4792" y="190"/>
                    <a:pt x="4792" y="75"/>
                  </a:cubicBezTo>
                  <a:lnTo>
                    <a:pt x="4792"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9"/>
            <p:cNvSpPr/>
            <p:nvPr/>
          </p:nvSpPr>
          <p:spPr>
            <a:xfrm>
              <a:off x="-914760" y="3754584"/>
              <a:ext cx="592079" cy="60251"/>
            </a:xfrm>
            <a:custGeom>
              <a:avLst/>
              <a:gdLst/>
              <a:ahLst/>
              <a:cxnLst/>
              <a:rect l="l" t="t" r="r" b="b"/>
              <a:pathLst>
                <a:path w="5277" h="537" extrusionOk="0">
                  <a:moveTo>
                    <a:pt x="4949" y="1"/>
                  </a:moveTo>
                  <a:lnTo>
                    <a:pt x="5023" y="384"/>
                  </a:lnTo>
                  <a:lnTo>
                    <a:pt x="4256" y="366"/>
                  </a:lnTo>
                  <a:lnTo>
                    <a:pt x="3775" y="366"/>
                  </a:lnTo>
                  <a:lnTo>
                    <a:pt x="3216" y="347"/>
                  </a:lnTo>
                  <a:lnTo>
                    <a:pt x="3138" y="347"/>
                  </a:lnTo>
                  <a:lnTo>
                    <a:pt x="2135" y="329"/>
                  </a:lnTo>
                  <a:lnTo>
                    <a:pt x="0" y="269"/>
                  </a:lnTo>
                  <a:lnTo>
                    <a:pt x="0" y="537"/>
                  </a:lnTo>
                  <a:lnTo>
                    <a:pt x="5277" y="537"/>
                  </a:lnTo>
                  <a:lnTo>
                    <a:pt x="5277" y="421"/>
                  </a:lnTo>
                  <a:lnTo>
                    <a:pt x="5277" y="384"/>
                  </a:lnTo>
                  <a:lnTo>
                    <a:pt x="5277" y="366"/>
                  </a:lnTo>
                  <a:lnTo>
                    <a:pt x="5277" y="329"/>
                  </a:lnTo>
                  <a:lnTo>
                    <a:pt x="5277" y="306"/>
                  </a:lnTo>
                  <a:cubicBezTo>
                    <a:pt x="5277" y="306"/>
                    <a:pt x="5277" y="287"/>
                    <a:pt x="5254" y="269"/>
                  </a:cubicBezTo>
                  <a:lnTo>
                    <a:pt x="5254" y="250"/>
                  </a:lnTo>
                  <a:lnTo>
                    <a:pt x="5254" y="213"/>
                  </a:lnTo>
                  <a:cubicBezTo>
                    <a:pt x="5254" y="190"/>
                    <a:pt x="5254" y="172"/>
                    <a:pt x="5235" y="153"/>
                  </a:cubicBezTo>
                  <a:lnTo>
                    <a:pt x="5235" y="98"/>
                  </a:lnTo>
                  <a:cubicBezTo>
                    <a:pt x="5217" y="75"/>
                    <a:pt x="5217" y="56"/>
                    <a:pt x="5217" y="56"/>
                  </a:cubicBezTo>
                  <a:lnTo>
                    <a:pt x="5217" y="38"/>
                  </a:lnTo>
                  <a:cubicBezTo>
                    <a:pt x="5217" y="19"/>
                    <a:pt x="5198" y="19"/>
                    <a:pt x="5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9"/>
            <p:cNvSpPr/>
            <p:nvPr/>
          </p:nvSpPr>
          <p:spPr>
            <a:xfrm>
              <a:off x="-884690" y="4374600"/>
              <a:ext cx="533511" cy="49368"/>
            </a:xfrm>
            <a:custGeom>
              <a:avLst/>
              <a:gdLst/>
              <a:ahLst/>
              <a:cxnLst/>
              <a:rect l="l" t="t" r="r" b="b"/>
              <a:pathLst>
                <a:path w="4755" h="440" extrusionOk="0">
                  <a:moveTo>
                    <a:pt x="4487" y="1"/>
                  </a:moveTo>
                  <a:lnTo>
                    <a:pt x="4390" y="306"/>
                  </a:lnTo>
                  <a:lnTo>
                    <a:pt x="0" y="232"/>
                  </a:lnTo>
                  <a:lnTo>
                    <a:pt x="0" y="232"/>
                  </a:lnTo>
                  <a:cubicBezTo>
                    <a:pt x="19" y="306"/>
                    <a:pt x="42" y="384"/>
                    <a:pt x="79" y="440"/>
                  </a:cubicBezTo>
                  <a:lnTo>
                    <a:pt x="4662" y="440"/>
                  </a:lnTo>
                  <a:cubicBezTo>
                    <a:pt x="4718" y="306"/>
                    <a:pt x="4755" y="153"/>
                    <a:pt x="47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9"/>
            <p:cNvSpPr/>
            <p:nvPr/>
          </p:nvSpPr>
          <p:spPr>
            <a:xfrm>
              <a:off x="-908589" y="3814723"/>
              <a:ext cx="581308" cy="60812"/>
            </a:xfrm>
            <a:custGeom>
              <a:avLst/>
              <a:gdLst/>
              <a:ahLst/>
              <a:cxnLst/>
              <a:rect l="l" t="t" r="r" b="b"/>
              <a:pathLst>
                <a:path w="5181" h="542" extrusionOk="0">
                  <a:moveTo>
                    <a:pt x="24" y="1"/>
                  </a:moveTo>
                  <a:cubicBezTo>
                    <a:pt x="24" y="79"/>
                    <a:pt x="1" y="158"/>
                    <a:pt x="1" y="232"/>
                  </a:cubicBezTo>
                  <a:lnTo>
                    <a:pt x="1022" y="292"/>
                  </a:lnTo>
                  <a:lnTo>
                    <a:pt x="2061" y="347"/>
                  </a:lnTo>
                  <a:lnTo>
                    <a:pt x="3101" y="407"/>
                  </a:lnTo>
                  <a:lnTo>
                    <a:pt x="3180" y="426"/>
                  </a:lnTo>
                  <a:lnTo>
                    <a:pt x="3642" y="444"/>
                  </a:lnTo>
                  <a:lnTo>
                    <a:pt x="4141" y="486"/>
                  </a:lnTo>
                  <a:lnTo>
                    <a:pt x="4238" y="486"/>
                  </a:lnTo>
                  <a:lnTo>
                    <a:pt x="5180" y="541"/>
                  </a:lnTo>
                  <a:cubicBezTo>
                    <a:pt x="5180" y="370"/>
                    <a:pt x="5162" y="176"/>
                    <a:pt x="5143"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9"/>
            <p:cNvSpPr/>
            <p:nvPr/>
          </p:nvSpPr>
          <p:spPr>
            <a:xfrm>
              <a:off x="-867075" y="4423856"/>
              <a:ext cx="496709" cy="19859"/>
            </a:xfrm>
            <a:custGeom>
              <a:avLst/>
              <a:gdLst/>
              <a:ahLst/>
              <a:cxnLst/>
              <a:rect l="l" t="t" r="r" b="b"/>
              <a:pathLst>
                <a:path w="4427" h="177" extrusionOk="0">
                  <a:moveTo>
                    <a:pt x="0" y="1"/>
                  </a:moveTo>
                  <a:lnTo>
                    <a:pt x="0" y="79"/>
                  </a:lnTo>
                  <a:lnTo>
                    <a:pt x="883" y="98"/>
                  </a:lnTo>
                  <a:lnTo>
                    <a:pt x="3521" y="158"/>
                  </a:lnTo>
                  <a:lnTo>
                    <a:pt x="4390" y="176"/>
                  </a:lnTo>
                  <a:cubicBezTo>
                    <a:pt x="4408" y="116"/>
                    <a:pt x="4408" y="61"/>
                    <a:pt x="442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5" name="Google Shape;945;p39"/>
          <p:cNvGrpSpPr/>
          <p:nvPr/>
        </p:nvGrpSpPr>
        <p:grpSpPr>
          <a:xfrm>
            <a:off x="3800253" y="3884216"/>
            <a:ext cx="598435" cy="744584"/>
            <a:chOff x="-880090" y="3169350"/>
            <a:chExt cx="354215" cy="440722"/>
          </a:xfrm>
        </p:grpSpPr>
        <p:sp>
          <p:nvSpPr>
            <p:cNvPr id="946" name="Google Shape;946;p39"/>
            <p:cNvSpPr/>
            <p:nvPr/>
          </p:nvSpPr>
          <p:spPr>
            <a:xfrm>
              <a:off x="-675325" y="3177653"/>
              <a:ext cx="75847" cy="432419"/>
            </a:xfrm>
            <a:custGeom>
              <a:avLst/>
              <a:gdLst/>
              <a:ahLst/>
              <a:cxnLst/>
              <a:rect l="l" t="t" r="r" b="b"/>
              <a:pathLst>
                <a:path w="676"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86" y="3854"/>
                  </a:lnTo>
                  <a:cubicBezTo>
                    <a:pt x="504" y="3812"/>
                    <a:pt x="504" y="3775"/>
                    <a:pt x="504" y="3738"/>
                  </a:cubicBezTo>
                  <a:lnTo>
                    <a:pt x="523" y="3715"/>
                  </a:lnTo>
                  <a:lnTo>
                    <a:pt x="523" y="3678"/>
                  </a:lnTo>
                  <a:cubicBezTo>
                    <a:pt x="523" y="3641"/>
                    <a:pt x="523" y="3623"/>
                    <a:pt x="541" y="3599"/>
                  </a:cubicBezTo>
                  <a:lnTo>
                    <a:pt x="541" y="3581"/>
                  </a:lnTo>
                  <a:cubicBezTo>
                    <a:pt x="541" y="3544"/>
                    <a:pt x="541" y="3484"/>
                    <a:pt x="560" y="3447"/>
                  </a:cubicBezTo>
                  <a:lnTo>
                    <a:pt x="560" y="3410"/>
                  </a:lnTo>
                  <a:cubicBezTo>
                    <a:pt x="578" y="3295"/>
                    <a:pt x="578" y="3197"/>
                    <a:pt x="602" y="3082"/>
                  </a:cubicBezTo>
                  <a:lnTo>
                    <a:pt x="602" y="3063"/>
                  </a:lnTo>
                  <a:lnTo>
                    <a:pt x="602" y="2985"/>
                  </a:lnTo>
                  <a:cubicBezTo>
                    <a:pt x="602" y="2966"/>
                    <a:pt x="620" y="2966"/>
                    <a:pt x="620" y="2948"/>
                  </a:cubicBezTo>
                  <a:lnTo>
                    <a:pt x="620" y="2869"/>
                  </a:lnTo>
                  <a:lnTo>
                    <a:pt x="620" y="2832"/>
                  </a:lnTo>
                  <a:cubicBezTo>
                    <a:pt x="620" y="2791"/>
                    <a:pt x="620" y="2772"/>
                    <a:pt x="638" y="2735"/>
                  </a:cubicBezTo>
                  <a:lnTo>
                    <a:pt x="638" y="2638"/>
                  </a:lnTo>
                  <a:lnTo>
                    <a:pt x="638" y="2541"/>
                  </a:lnTo>
                  <a:lnTo>
                    <a:pt x="638" y="2504"/>
                  </a:lnTo>
                  <a:cubicBezTo>
                    <a:pt x="638" y="2486"/>
                    <a:pt x="657" y="2467"/>
                    <a:pt x="657" y="2426"/>
                  </a:cubicBezTo>
                  <a:lnTo>
                    <a:pt x="657" y="2389"/>
                  </a:lnTo>
                  <a:lnTo>
                    <a:pt x="657" y="2370"/>
                  </a:lnTo>
                  <a:lnTo>
                    <a:pt x="657" y="2310"/>
                  </a:lnTo>
                  <a:lnTo>
                    <a:pt x="657" y="2292"/>
                  </a:lnTo>
                  <a:lnTo>
                    <a:pt x="657" y="2079"/>
                  </a:lnTo>
                  <a:lnTo>
                    <a:pt x="657" y="2061"/>
                  </a:lnTo>
                  <a:cubicBezTo>
                    <a:pt x="675" y="2024"/>
                    <a:pt x="675" y="2005"/>
                    <a:pt x="675" y="1964"/>
                  </a:cubicBezTo>
                  <a:lnTo>
                    <a:pt x="675" y="1927"/>
                  </a:lnTo>
                  <a:lnTo>
                    <a:pt x="675" y="1830"/>
                  </a:lnTo>
                  <a:lnTo>
                    <a:pt x="675" y="1714"/>
                  </a:lnTo>
                  <a:lnTo>
                    <a:pt x="675" y="1696"/>
                  </a:lnTo>
                  <a:cubicBezTo>
                    <a:pt x="675" y="1405"/>
                    <a:pt x="675" y="1100"/>
                    <a:pt x="657" y="809"/>
                  </a:cubicBezTo>
                  <a:lnTo>
                    <a:pt x="657" y="735"/>
                  </a:lnTo>
                  <a:cubicBezTo>
                    <a:pt x="657" y="712"/>
                    <a:pt x="657" y="693"/>
                    <a:pt x="638" y="675"/>
                  </a:cubicBezTo>
                  <a:lnTo>
                    <a:pt x="638" y="619"/>
                  </a:lnTo>
                  <a:lnTo>
                    <a:pt x="638" y="541"/>
                  </a:lnTo>
                  <a:lnTo>
                    <a:pt x="638" y="504"/>
                  </a:lnTo>
                  <a:lnTo>
                    <a:pt x="638" y="444"/>
                  </a:lnTo>
                  <a:cubicBezTo>
                    <a:pt x="620" y="388"/>
                    <a:pt x="620" y="328"/>
                    <a:pt x="620" y="273"/>
                  </a:cubicBezTo>
                  <a:lnTo>
                    <a:pt x="620" y="213"/>
                  </a:lnTo>
                  <a:lnTo>
                    <a:pt x="620" y="194"/>
                  </a:lnTo>
                  <a:cubicBezTo>
                    <a:pt x="620" y="194"/>
                    <a:pt x="602" y="176"/>
                    <a:pt x="602" y="157"/>
                  </a:cubicBezTo>
                  <a:lnTo>
                    <a:pt x="602" y="116"/>
                  </a:lnTo>
                  <a:lnTo>
                    <a:pt x="602" y="0"/>
                  </a:ln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9"/>
            <p:cNvSpPr/>
            <p:nvPr/>
          </p:nvSpPr>
          <p:spPr>
            <a:xfrm>
              <a:off x="-880090" y="3177653"/>
              <a:ext cx="92902" cy="432419"/>
            </a:xfrm>
            <a:custGeom>
              <a:avLst/>
              <a:gdLst/>
              <a:ahLst/>
              <a:cxnLst/>
              <a:rect l="l" t="t" r="r" b="b"/>
              <a:pathLst>
                <a:path w="828" h="3854" extrusionOk="0">
                  <a:moveTo>
                    <a:pt x="232" y="0"/>
                  </a:moveTo>
                  <a:cubicBezTo>
                    <a:pt x="190" y="0"/>
                    <a:pt x="172" y="19"/>
                    <a:pt x="172" y="60"/>
                  </a:cubicBezTo>
                  <a:cubicBezTo>
                    <a:pt x="135" y="213"/>
                    <a:pt x="116" y="365"/>
                    <a:pt x="93" y="541"/>
                  </a:cubicBezTo>
                  <a:lnTo>
                    <a:pt x="93" y="656"/>
                  </a:lnTo>
                  <a:cubicBezTo>
                    <a:pt x="1" y="1617"/>
                    <a:pt x="38" y="2541"/>
                    <a:pt x="232" y="3410"/>
                  </a:cubicBezTo>
                  <a:cubicBezTo>
                    <a:pt x="250" y="3484"/>
                    <a:pt x="269" y="3563"/>
                    <a:pt x="287" y="3660"/>
                  </a:cubicBezTo>
                  <a:lnTo>
                    <a:pt x="287" y="3678"/>
                  </a:lnTo>
                  <a:cubicBezTo>
                    <a:pt x="287" y="3678"/>
                    <a:pt x="306" y="3697"/>
                    <a:pt x="306" y="3715"/>
                  </a:cubicBezTo>
                  <a:cubicBezTo>
                    <a:pt x="306" y="3738"/>
                    <a:pt x="324" y="3757"/>
                    <a:pt x="324" y="3794"/>
                  </a:cubicBezTo>
                  <a:cubicBezTo>
                    <a:pt x="324" y="3812"/>
                    <a:pt x="366" y="3854"/>
                    <a:pt x="403" y="3854"/>
                  </a:cubicBezTo>
                  <a:lnTo>
                    <a:pt x="828" y="3854"/>
                  </a:lnTo>
                  <a:cubicBezTo>
                    <a:pt x="828" y="3812"/>
                    <a:pt x="828" y="3757"/>
                    <a:pt x="809" y="3715"/>
                  </a:cubicBezTo>
                  <a:lnTo>
                    <a:pt x="809" y="3678"/>
                  </a:lnTo>
                  <a:lnTo>
                    <a:pt x="809" y="3660"/>
                  </a:lnTo>
                  <a:cubicBezTo>
                    <a:pt x="786" y="3563"/>
                    <a:pt x="786" y="3484"/>
                    <a:pt x="768" y="3410"/>
                  </a:cubicBezTo>
                  <a:cubicBezTo>
                    <a:pt x="652" y="2560"/>
                    <a:pt x="634" y="1636"/>
                    <a:pt x="671" y="693"/>
                  </a:cubicBezTo>
                  <a:cubicBezTo>
                    <a:pt x="694" y="638"/>
                    <a:pt x="694" y="578"/>
                    <a:pt x="694" y="541"/>
                  </a:cubicBezTo>
                  <a:cubicBezTo>
                    <a:pt x="712" y="347"/>
                    <a:pt x="712" y="176"/>
                    <a:pt x="731"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9"/>
            <p:cNvSpPr/>
            <p:nvPr/>
          </p:nvSpPr>
          <p:spPr>
            <a:xfrm>
              <a:off x="-813219" y="3177653"/>
              <a:ext cx="82018" cy="432419"/>
            </a:xfrm>
            <a:custGeom>
              <a:avLst/>
              <a:gdLst/>
              <a:ahLst/>
              <a:cxnLst/>
              <a:rect l="l" t="t" r="r" b="b"/>
              <a:pathLst>
                <a:path w="731" h="3854" extrusionOk="0">
                  <a:moveTo>
                    <a:pt x="135" y="0"/>
                  </a:moveTo>
                  <a:cubicBezTo>
                    <a:pt x="1" y="1368"/>
                    <a:pt x="38" y="2675"/>
                    <a:pt x="232" y="3854"/>
                  </a:cubicBezTo>
                  <a:lnTo>
                    <a:pt x="731" y="3854"/>
                  </a:lnTo>
                  <a:cubicBezTo>
                    <a:pt x="675" y="2675"/>
                    <a:pt x="652" y="1368"/>
                    <a:pt x="694" y="0"/>
                  </a:cubicBezTo>
                  <a:close/>
                </a:path>
              </a:pathLst>
            </a:custGeom>
            <a:solidFill>
              <a:srgbClr val="6B4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9"/>
            <p:cNvSpPr/>
            <p:nvPr/>
          </p:nvSpPr>
          <p:spPr>
            <a:xfrm>
              <a:off x="-737484" y="3177653"/>
              <a:ext cx="69003" cy="432419"/>
            </a:xfrm>
            <a:custGeom>
              <a:avLst/>
              <a:gdLst/>
              <a:ahLst/>
              <a:cxnLst/>
              <a:rect l="l" t="t" r="r" b="b"/>
              <a:pathLst>
                <a:path w="615" h="3854" extrusionOk="0">
                  <a:moveTo>
                    <a:pt x="19" y="0"/>
                  </a:moveTo>
                  <a:lnTo>
                    <a:pt x="19" y="213"/>
                  </a:lnTo>
                  <a:lnTo>
                    <a:pt x="19" y="407"/>
                  </a:lnTo>
                  <a:lnTo>
                    <a:pt x="19" y="541"/>
                  </a:lnTo>
                  <a:cubicBezTo>
                    <a:pt x="19" y="596"/>
                    <a:pt x="0" y="675"/>
                    <a:pt x="0" y="735"/>
                  </a:cubicBezTo>
                  <a:lnTo>
                    <a:pt x="0" y="1502"/>
                  </a:lnTo>
                  <a:lnTo>
                    <a:pt x="0" y="2370"/>
                  </a:lnTo>
                  <a:cubicBezTo>
                    <a:pt x="19" y="2735"/>
                    <a:pt x="19" y="3082"/>
                    <a:pt x="37" y="3410"/>
                  </a:cubicBezTo>
                  <a:cubicBezTo>
                    <a:pt x="37" y="3507"/>
                    <a:pt x="37" y="3581"/>
                    <a:pt x="56" y="3678"/>
                  </a:cubicBezTo>
                  <a:lnTo>
                    <a:pt x="56" y="3854"/>
                  </a:lnTo>
                  <a:lnTo>
                    <a:pt x="555" y="3854"/>
                  </a:lnTo>
                  <a:lnTo>
                    <a:pt x="555" y="3715"/>
                  </a:lnTo>
                  <a:lnTo>
                    <a:pt x="555" y="3678"/>
                  </a:lnTo>
                  <a:cubicBezTo>
                    <a:pt x="555" y="3581"/>
                    <a:pt x="578" y="3507"/>
                    <a:pt x="578" y="3410"/>
                  </a:cubicBezTo>
                  <a:cubicBezTo>
                    <a:pt x="596" y="3063"/>
                    <a:pt x="596" y="2675"/>
                    <a:pt x="615" y="2292"/>
                  </a:cubicBezTo>
                  <a:lnTo>
                    <a:pt x="615" y="1405"/>
                  </a:lnTo>
                  <a:lnTo>
                    <a:pt x="615" y="772"/>
                  </a:lnTo>
                  <a:cubicBezTo>
                    <a:pt x="596" y="693"/>
                    <a:pt x="596" y="619"/>
                    <a:pt x="596" y="541"/>
                  </a:cubicBezTo>
                  <a:lnTo>
                    <a:pt x="596" y="425"/>
                  </a:lnTo>
                  <a:lnTo>
                    <a:pt x="596" y="213"/>
                  </a:lnTo>
                  <a:lnTo>
                    <a:pt x="59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9"/>
            <p:cNvSpPr/>
            <p:nvPr/>
          </p:nvSpPr>
          <p:spPr>
            <a:xfrm>
              <a:off x="-675325" y="3177653"/>
              <a:ext cx="10996" cy="432419"/>
            </a:xfrm>
            <a:custGeom>
              <a:avLst/>
              <a:gdLst/>
              <a:ahLst/>
              <a:cxnLst/>
              <a:rect l="l" t="t" r="r" b="b"/>
              <a:pathLst>
                <a:path w="98" h="3854" extrusionOk="0">
                  <a:moveTo>
                    <a:pt x="42" y="0"/>
                  </a:moveTo>
                  <a:lnTo>
                    <a:pt x="42" y="213"/>
                  </a:lnTo>
                  <a:lnTo>
                    <a:pt x="42" y="425"/>
                  </a:lnTo>
                  <a:lnTo>
                    <a:pt x="42" y="541"/>
                  </a:lnTo>
                  <a:cubicBezTo>
                    <a:pt x="42" y="619"/>
                    <a:pt x="42" y="693"/>
                    <a:pt x="61" y="772"/>
                  </a:cubicBezTo>
                  <a:lnTo>
                    <a:pt x="61" y="1405"/>
                  </a:lnTo>
                  <a:lnTo>
                    <a:pt x="61" y="2292"/>
                  </a:lnTo>
                  <a:cubicBezTo>
                    <a:pt x="42" y="2675"/>
                    <a:pt x="42" y="3063"/>
                    <a:pt x="24" y="3410"/>
                  </a:cubicBezTo>
                  <a:cubicBezTo>
                    <a:pt x="24" y="3507"/>
                    <a:pt x="1" y="3581"/>
                    <a:pt x="1" y="3678"/>
                  </a:cubicBezTo>
                  <a:lnTo>
                    <a:pt x="1" y="3715"/>
                  </a:lnTo>
                  <a:lnTo>
                    <a:pt x="1" y="3854"/>
                  </a:lnTo>
                  <a:lnTo>
                    <a:pt x="42" y="3854"/>
                  </a:lnTo>
                  <a:lnTo>
                    <a:pt x="42" y="3678"/>
                  </a:lnTo>
                  <a:cubicBezTo>
                    <a:pt x="61" y="3581"/>
                    <a:pt x="61" y="3507"/>
                    <a:pt x="61" y="3410"/>
                  </a:cubicBezTo>
                  <a:cubicBezTo>
                    <a:pt x="61" y="3331"/>
                    <a:pt x="61" y="3253"/>
                    <a:pt x="79" y="3179"/>
                  </a:cubicBezTo>
                  <a:cubicBezTo>
                    <a:pt x="79" y="2888"/>
                    <a:pt x="98" y="2583"/>
                    <a:pt x="98" y="2292"/>
                  </a:cubicBezTo>
                  <a:lnTo>
                    <a:pt x="98" y="1405"/>
                  </a:lnTo>
                  <a:lnTo>
                    <a:pt x="98" y="772"/>
                  </a:lnTo>
                  <a:cubicBezTo>
                    <a:pt x="98" y="693"/>
                    <a:pt x="98" y="619"/>
                    <a:pt x="79" y="541"/>
                  </a:cubicBezTo>
                  <a:lnTo>
                    <a:pt x="79" y="425"/>
                  </a:lnTo>
                  <a:lnTo>
                    <a:pt x="79" y="213"/>
                  </a:lnTo>
                  <a:lnTo>
                    <a:pt x="79"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9"/>
            <p:cNvSpPr/>
            <p:nvPr/>
          </p:nvSpPr>
          <p:spPr>
            <a:xfrm>
              <a:off x="-620796" y="3177653"/>
              <a:ext cx="94921" cy="432419"/>
            </a:xfrm>
            <a:custGeom>
              <a:avLst/>
              <a:gdLst/>
              <a:ahLst/>
              <a:cxnLst/>
              <a:rect l="l" t="t" r="r" b="b"/>
              <a:pathLst>
                <a:path w="846" h="3854" extrusionOk="0">
                  <a:moveTo>
                    <a:pt x="116" y="0"/>
                  </a:moveTo>
                  <a:lnTo>
                    <a:pt x="116" y="116"/>
                  </a:lnTo>
                  <a:lnTo>
                    <a:pt x="116" y="157"/>
                  </a:lnTo>
                  <a:cubicBezTo>
                    <a:pt x="134" y="176"/>
                    <a:pt x="134" y="194"/>
                    <a:pt x="134" y="213"/>
                  </a:cubicBezTo>
                  <a:lnTo>
                    <a:pt x="134" y="273"/>
                  </a:lnTo>
                  <a:lnTo>
                    <a:pt x="134" y="365"/>
                  </a:lnTo>
                  <a:cubicBezTo>
                    <a:pt x="134" y="388"/>
                    <a:pt x="152" y="407"/>
                    <a:pt x="152" y="444"/>
                  </a:cubicBezTo>
                  <a:lnTo>
                    <a:pt x="152" y="541"/>
                  </a:lnTo>
                  <a:lnTo>
                    <a:pt x="152" y="619"/>
                  </a:lnTo>
                  <a:lnTo>
                    <a:pt x="152" y="675"/>
                  </a:lnTo>
                  <a:cubicBezTo>
                    <a:pt x="152" y="675"/>
                    <a:pt x="171" y="693"/>
                    <a:pt x="171" y="712"/>
                  </a:cubicBezTo>
                  <a:lnTo>
                    <a:pt x="171" y="735"/>
                  </a:ln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89"/>
                  </a:lnTo>
                  <a:lnTo>
                    <a:pt x="171" y="2426"/>
                  </a:lnTo>
                  <a:cubicBezTo>
                    <a:pt x="171" y="2467"/>
                    <a:pt x="152" y="2486"/>
                    <a:pt x="152" y="2504"/>
                  </a:cubicBezTo>
                  <a:lnTo>
                    <a:pt x="152" y="2541"/>
                  </a:lnTo>
                  <a:lnTo>
                    <a:pt x="152" y="2638"/>
                  </a:lnTo>
                  <a:cubicBezTo>
                    <a:pt x="152" y="2698"/>
                    <a:pt x="134" y="2772"/>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439" y="3854"/>
                  </a:lnTo>
                  <a:cubicBezTo>
                    <a:pt x="481" y="3854"/>
                    <a:pt x="518" y="3812"/>
                    <a:pt x="518" y="3794"/>
                  </a:cubicBezTo>
                  <a:lnTo>
                    <a:pt x="518" y="3775"/>
                  </a:lnTo>
                  <a:cubicBezTo>
                    <a:pt x="536" y="3738"/>
                    <a:pt x="536" y="3697"/>
                    <a:pt x="554" y="3678"/>
                  </a:cubicBezTo>
                  <a:lnTo>
                    <a:pt x="554" y="3660"/>
                  </a:lnTo>
                  <a:cubicBezTo>
                    <a:pt x="578" y="3581"/>
                    <a:pt x="596" y="3507"/>
                    <a:pt x="615" y="3410"/>
                  </a:cubicBezTo>
                  <a:cubicBezTo>
                    <a:pt x="786" y="2601"/>
                    <a:pt x="846" y="1733"/>
                    <a:pt x="767" y="850"/>
                  </a:cubicBezTo>
                  <a:cubicBezTo>
                    <a:pt x="767" y="735"/>
                    <a:pt x="749" y="638"/>
                    <a:pt x="749" y="541"/>
                  </a:cubicBezTo>
                  <a:cubicBezTo>
                    <a:pt x="730" y="425"/>
                    <a:pt x="712" y="328"/>
                    <a:pt x="712" y="213"/>
                  </a:cubicBezTo>
                  <a:cubicBezTo>
                    <a:pt x="693" y="176"/>
                    <a:pt x="693" y="116"/>
                    <a:pt x="670" y="60"/>
                  </a:cubicBezTo>
                  <a:cubicBezTo>
                    <a:pt x="670" y="19"/>
                    <a:pt x="652" y="0"/>
                    <a:pt x="61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9"/>
            <p:cNvSpPr/>
            <p:nvPr/>
          </p:nvSpPr>
          <p:spPr>
            <a:xfrm>
              <a:off x="-813219" y="3177653"/>
              <a:ext cx="32314" cy="432419"/>
            </a:xfrm>
            <a:custGeom>
              <a:avLst/>
              <a:gdLst/>
              <a:ahLst/>
              <a:cxnLst/>
              <a:rect l="l" t="t" r="r" b="b"/>
              <a:pathLst>
                <a:path w="288" h="3854" extrusionOk="0">
                  <a:moveTo>
                    <a:pt x="135" y="0"/>
                  </a:moveTo>
                  <a:cubicBezTo>
                    <a:pt x="1" y="1368"/>
                    <a:pt x="38" y="2675"/>
                    <a:pt x="232" y="3854"/>
                  </a:cubicBezTo>
                  <a:lnTo>
                    <a:pt x="287" y="3854"/>
                  </a:lnTo>
                  <a:cubicBezTo>
                    <a:pt x="269" y="3775"/>
                    <a:pt x="250" y="3715"/>
                    <a:pt x="250" y="3660"/>
                  </a:cubicBezTo>
                  <a:cubicBezTo>
                    <a:pt x="232" y="3563"/>
                    <a:pt x="232" y="3484"/>
                    <a:pt x="213" y="3410"/>
                  </a:cubicBezTo>
                  <a:cubicBezTo>
                    <a:pt x="75" y="2352"/>
                    <a:pt x="56" y="1197"/>
                    <a:pt x="17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9"/>
            <p:cNvSpPr/>
            <p:nvPr/>
          </p:nvSpPr>
          <p:spPr>
            <a:xfrm>
              <a:off x="-740065" y="3177653"/>
              <a:ext cx="10996" cy="432419"/>
            </a:xfrm>
            <a:custGeom>
              <a:avLst/>
              <a:gdLst/>
              <a:ahLst/>
              <a:cxnLst/>
              <a:rect l="l" t="t" r="r" b="b"/>
              <a:pathLst>
                <a:path w="98" h="3854" extrusionOk="0">
                  <a:moveTo>
                    <a:pt x="42" y="0"/>
                  </a:moveTo>
                  <a:cubicBezTo>
                    <a:pt x="0" y="1368"/>
                    <a:pt x="23" y="2675"/>
                    <a:pt x="79" y="3854"/>
                  </a:cubicBezTo>
                  <a:lnTo>
                    <a:pt x="97" y="3854"/>
                  </a:lnTo>
                  <a:cubicBezTo>
                    <a:pt x="42" y="2675"/>
                    <a:pt x="23" y="1368"/>
                    <a:pt x="7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9"/>
            <p:cNvSpPr/>
            <p:nvPr/>
          </p:nvSpPr>
          <p:spPr>
            <a:xfrm>
              <a:off x="-852040" y="3169350"/>
              <a:ext cx="298228" cy="8415"/>
            </a:xfrm>
            <a:custGeom>
              <a:avLst/>
              <a:gdLst/>
              <a:ahLst/>
              <a:cxnLst/>
              <a:rect l="l" t="t" r="r" b="b"/>
              <a:pathLst>
                <a:path w="2658" h="75" extrusionOk="0">
                  <a:moveTo>
                    <a:pt x="37" y="0"/>
                  </a:moveTo>
                  <a:cubicBezTo>
                    <a:pt x="19" y="0"/>
                    <a:pt x="0" y="19"/>
                    <a:pt x="0" y="37"/>
                  </a:cubicBezTo>
                  <a:lnTo>
                    <a:pt x="0" y="74"/>
                  </a:lnTo>
                  <a:lnTo>
                    <a:pt x="2639" y="74"/>
                  </a:lnTo>
                  <a:lnTo>
                    <a:pt x="2657" y="37"/>
                  </a:lnTo>
                  <a:cubicBezTo>
                    <a:pt x="2657" y="19"/>
                    <a:pt x="2639" y="0"/>
                    <a:pt x="261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9"/>
            <p:cNvSpPr/>
            <p:nvPr/>
          </p:nvSpPr>
          <p:spPr>
            <a:xfrm>
              <a:off x="-875939" y="3371983"/>
              <a:ext cx="138567" cy="105917"/>
            </a:xfrm>
            <a:custGeom>
              <a:avLst/>
              <a:gdLst/>
              <a:ahLst/>
              <a:cxnLst/>
              <a:rect l="l" t="t" r="r" b="b"/>
              <a:pathLst>
                <a:path w="1235" h="944" extrusionOk="0">
                  <a:moveTo>
                    <a:pt x="1" y="1"/>
                  </a:moveTo>
                  <a:cubicBezTo>
                    <a:pt x="1" y="292"/>
                    <a:pt x="19" y="560"/>
                    <a:pt x="56" y="828"/>
                  </a:cubicBezTo>
                  <a:lnTo>
                    <a:pt x="500" y="888"/>
                  </a:lnTo>
                  <a:lnTo>
                    <a:pt x="1211" y="943"/>
                  </a:lnTo>
                  <a:lnTo>
                    <a:pt x="1234" y="176"/>
                  </a:lnTo>
                  <a:lnTo>
                    <a:pt x="426" y="61"/>
                  </a:lnTo>
                  <a:lnTo>
                    <a:pt x="1" y="1"/>
                  </a:ln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9"/>
            <p:cNvSpPr/>
            <p:nvPr/>
          </p:nvSpPr>
          <p:spPr>
            <a:xfrm>
              <a:off x="-620796" y="3177653"/>
              <a:ext cx="30182" cy="432419"/>
            </a:xfrm>
            <a:custGeom>
              <a:avLst/>
              <a:gdLst/>
              <a:ahLst/>
              <a:cxnLst/>
              <a:rect l="l" t="t" r="r" b="b"/>
              <a:pathLst>
                <a:path w="269" h="3854" extrusionOk="0">
                  <a:moveTo>
                    <a:pt x="116" y="0"/>
                  </a:moveTo>
                  <a:lnTo>
                    <a:pt x="116" y="116"/>
                  </a:lnTo>
                  <a:lnTo>
                    <a:pt x="116" y="157"/>
                  </a:lnTo>
                  <a:cubicBezTo>
                    <a:pt x="116" y="176"/>
                    <a:pt x="134" y="194"/>
                    <a:pt x="134" y="194"/>
                  </a:cubicBezTo>
                  <a:lnTo>
                    <a:pt x="134" y="213"/>
                  </a:lnTo>
                  <a:lnTo>
                    <a:pt x="134" y="273"/>
                  </a:lnTo>
                  <a:lnTo>
                    <a:pt x="134" y="365"/>
                  </a:lnTo>
                  <a:cubicBezTo>
                    <a:pt x="134" y="388"/>
                    <a:pt x="152" y="407"/>
                    <a:pt x="152" y="444"/>
                  </a:cubicBezTo>
                  <a:lnTo>
                    <a:pt x="152" y="504"/>
                  </a:lnTo>
                  <a:lnTo>
                    <a:pt x="152" y="541"/>
                  </a:lnTo>
                  <a:lnTo>
                    <a:pt x="152" y="619"/>
                  </a:lnTo>
                  <a:cubicBezTo>
                    <a:pt x="152" y="656"/>
                    <a:pt x="152" y="675"/>
                    <a:pt x="171" y="712"/>
                  </a:cubicBezTo>
                  <a:lnTo>
                    <a:pt x="171" y="790"/>
                  </a:lnTo>
                  <a:lnTo>
                    <a:pt x="171" y="809"/>
                  </a:lnTo>
                  <a:cubicBezTo>
                    <a:pt x="189" y="1100"/>
                    <a:pt x="189" y="1405"/>
                    <a:pt x="189" y="1696"/>
                  </a:cubicBezTo>
                  <a:lnTo>
                    <a:pt x="189" y="1714"/>
                  </a:lnTo>
                  <a:lnTo>
                    <a:pt x="189" y="1830"/>
                  </a:lnTo>
                  <a:lnTo>
                    <a:pt x="189" y="1927"/>
                  </a:lnTo>
                  <a:lnTo>
                    <a:pt x="189" y="1964"/>
                  </a:lnTo>
                  <a:cubicBezTo>
                    <a:pt x="189" y="2005"/>
                    <a:pt x="189" y="2024"/>
                    <a:pt x="171" y="2061"/>
                  </a:cubicBezTo>
                  <a:lnTo>
                    <a:pt x="171" y="2079"/>
                  </a:lnTo>
                  <a:lnTo>
                    <a:pt x="171" y="2292"/>
                  </a:lnTo>
                  <a:lnTo>
                    <a:pt x="171" y="2310"/>
                  </a:lnTo>
                  <a:lnTo>
                    <a:pt x="171" y="2370"/>
                  </a:lnTo>
                  <a:lnTo>
                    <a:pt x="171" y="2389"/>
                  </a:lnTo>
                  <a:lnTo>
                    <a:pt x="171" y="2426"/>
                  </a:lnTo>
                  <a:cubicBezTo>
                    <a:pt x="171" y="2467"/>
                    <a:pt x="152" y="2486"/>
                    <a:pt x="152" y="2504"/>
                  </a:cubicBezTo>
                  <a:lnTo>
                    <a:pt x="152" y="2541"/>
                  </a:lnTo>
                  <a:lnTo>
                    <a:pt x="152" y="2638"/>
                  </a:lnTo>
                  <a:lnTo>
                    <a:pt x="152" y="2735"/>
                  </a:lnTo>
                  <a:cubicBezTo>
                    <a:pt x="134" y="2772"/>
                    <a:pt x="134" y="2791"/>
                    <a:pt x="134" y="2832"/>
                  </a:cubicBezTo>
                  <a:lnTo>
                    <a:pt x="134" y="2869"/>
                  </a:lnTo>
                  <a:lnTo>
                    <a:pt x="134" y="2948"/>
                  </a:lnTo>
                  <a:cubicBezTo>
                    <a:pt x="134" y="2966"/>
                    <a:pt x="116" y="2966"/>
                    <a:pt x="116" y="2985"/>
                  </a:cubicBezTo>
                  <a:lnTo>
                    <a:pt x="116" y="3063"/>
                  </a:lnTo>
                  <a:lnTo>
                    <a:pt x="116" y="3082"/>
                  </a:lnTo>
                  <a:cubicBezTo>
                    <a:pt x="92" y="3197"/>
                    <a:pt x="92" y="3295"/>
                    <a:pt x="74" y="3410"/>
                  </a:cubicBezTo>
                  <a:lnTo>
                    <a:pt x="74" y="3447"/>
                  </a:lnTo>
                  <a:cubicBezTo>
                    <a:pt x="55" y="3484"/>
                    <a:pt x="55" y="3544"/>
                    <a:pt x="55" y="3581"/>
                  </a:cubicBezTo>
                  <a:lnTo>
                    <a:pt x="55" y="3599"/>
                  </a:lnTo>
                  <a:cubicBezTo>
                    <a:pt x="37" y="3623"/>
                    <a:pt x="37" y="3641"/>
                    <a:pt x="37" y="3660"/>
                  </a:cubicBezTo>
                  <a:lnTo>
                    <a:pt x="37" y="3678"/>
                  </a:lnTo>
                  <a:lnTo>
                    <a:pt x="37" y="3715"/>
                  </a:lnTo>
                  <a:lnTo>
                    <a:pt x="18" y="3738"/>
                  </a:lnTo>
                  <a:cubicBezTo>
                    <a:pt x="18" y="3775"/>
                    <a:pt x="18" y="3812"/>
                    <a:pt x="0" y="3854"/>
                  </a:cubicBezTo>
                  <a:lnTo>
                    <a:pt x="55" y="3854"/>
                  </a:lnTo>
                  <a:cubicBezTo>
                    <a:pt x="74" y="3794"/>
                    <a:pt x="74" y="3738"/>
                    <a:pt x="92" y="3678"/>
                  </a:cubicBezTo>
                  <a:cubicBezTo>
                    <a:pt x="92" y="3581"/>
                    <a:pt x="116" y="3507"/>
                    <a:pt x="116" y="3410"/>
                  </a:cubicBezTo>
                  <a:cubicBezTo>
                    <a:pt x="231" y="2601"/>
                    <a:pt x="268" y="1733"/>
                    <a:pt x="208" y="809"/>
                  </a:cubicBezTo>
                  <a:lnTo>
                    <a:pt x="208" y="541"/>
                  </a:lnTo>
                  <a:cubicBezTo>
                    <a:pt x="208" y="504"/>
                    <a:pt x="189" y="462"/>
                    <a:pt x="189" y="444"/>
                  </a:cubicBezTo>
                  <a:cubicBezTo>
                    <a:pt x="189" y="365"/>
                    <a:pt x="189" y="291"/>
                    <a:pt x="171" y="213"/>
                  </a:cubicBezTo>
                  <a:cubicBezTo>
                    <a:pt x="171" y="134"/>
                    <a:pt x="171" y="79"/>
                    <a:pt x="152"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9"/>
            <p:cNvSpPr/>
            <p:nvPr/>
          </p:nvSpPr>
          <p:spPr>
            <a:xfrm>
              <a:off x="-873807" y="3201439"/>
              <a:ext cx="341200" cy="36914"/>
            </a:xfrm>
            <a:custGeom>
              <a:avLst/>
              <a:gdLst/>
              <a:ahLst/>
              <a:cxnLst/>
              <a:rect l="l" t="t" r="r" b="b"/>
              <a:pathLst>
                <a:path w="3041" h="329" extrusionOk="0">
                  <a:moveTo>
                    <a:pt x="37" y="1"/>
                  </a:moveTo>
                  <a:cubicBezTo>
                    <a:pt x="19" y="38"/>
                    <a:pt x="19" y="79"/>
                    <a:pt x="0" y="116"/>
                  </a:cubicBez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79"/>
                  </a:lnTo>
                  <a:lnTo>
                    <a:pt x="3022" y="61"/>
                  </a:lnTo>
                  <a:cubicBezTo>
                    <a:pt x="3022" y="61"/>
                    <a:pt x="3022" y="38"/>
                    <a:pt x="3004" y="38"/>
                  </a:cubicBezTo>
                  <a:lnTo>
                    <a:pt x="3004" y="1"/>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9"/>
            <p:cNvSpPr/>
            <p:nvPr/>
          </p:nvSpPr>
          <p:spPr>
            <a:xfrm>
              <a:off x="-858772" y="3560254"/>
              <a:ext cx="311131" cy="30182"/>
            </a:xfrm>
            <a:custGeom>
              <a:avLst/>
              <a:gdLst/>
              <a:ahLst/>
              <a:cxnLst/>
              <a:rect l="l" t="t" r="r" b="b"/>
              <a:pathLst>
                <a:path w="2773" h="269" extrusionOk="0">
                  <a:moveTo>
                    <a:pt x="0" y="0"/>
                  </a:moveTo>
                  <a:lnTo>
                    <a:pt x="0" y="74"/>
                  </a:lnTo>
                  <a:cubicBezTo>
                    <a:pt x="0" y="97"/>
                    <a:pt x="19" y="116"/>
                    <a:pt x="19" y="134"/>
                  </a:cubicBezTo>
                  <a:cubicBezTo>
                    <a:pt x="19" y="171"/>
                    <a:pt x="42" y="231"/>
                    <a:pt x="60" y="268"/>
                  </a:cubicBezTo>
                  <a:lnTo>
                    <a:pt x="2717" y="268"/>
                  </a:lnTo>
                  <a:cubicBezTo>
                    <a:pt x="2736" y="189"/>
                    <a:pt x="2773" y="116"/>
                    <a:pt x="2773" y="37"/>
                  </a:cubicBezTo>
                  <a:lnTo>
                    <a:pt x="2773" y="0"/>
                  </a:lnTo>
                  <a:close/>
                </a:path>
              </a:pathLst>
            </a:custGeom>
            <a:solidFill>
              <a:srgbClr val="FC51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9"/>
            <p:cNvSpPr/>
            <p:nvPr/>
          </p:nvSpPr>
          <p:spPr>
            <a:xfrm>
              <a:off x="-873807" y="3201439"/>
              <a:ext cx="341200" cy="36914"/>
            </a:xfrm>
            <a:custGeom>
              <a:avLst/>
              <a:gdLst/>
              <a:ahLst/>
              <a:cxnLst/>
              <a:rect l="l" t="t" r="r" b="b"/>
              <a:pathLst>
                <a:path w="3041" h="329" extrusionOk="0">
                  <a:moveTo>
                    <a:pt x="2851" y="1"/>
                  </a:moveTo>
                  <a:lnTo>
                    <a:pt x="2907" y="232"/>
                  </a:lnTo>
                  <a:lnTo>
                    <a:pt x="2407" y="232"/>
                  </a:lnTo>
                  <a:lnTo>
                    <a:pt x="2176" y="213"/>
                  </a:lnTo>
                  <a:lnTo>
                    <a:pt x="1811" y="213"/>
                  </a:lnTo>
                  <a:lnTo>
                    <a:pt x="1234" y="195"/>
                  </a:lnTo>
                  <a:lnTo>
                    <a:pt x="0" y="176"/>
                  </a:lnTo>
                  <a:lnTo>
                    <a:pt x="0" y="329"/>
                  </a:lnTo>
                  <a:lnTo>
                    <a:pt x="3041" y="329"/>
                  </a:lnTo>
                  <a:lnTo>
                    <a:pt x="3041" y="250"/>
                  </a:lnTo>
                  <a:lnTo>
                    <a:pt x="3041" y="232"/>
                  </a:lnTo>
                  <a:lnTo>
                    <a:pt x="3041" y="213"/>
                  </a:lnTo>
                  <a:lnTo>
                    <a:pt x="3041" y="195"/>
                  </a:lnTo>
                  <a:lnTo>
                    <a:pt x="3041" y="176"/>
                  </a:lnTo>
                  <a:lnTo>
                    <a:pt x="3041" y="153"/>
                  </a:lnTo>
                  <a:lnTo>
                    <a:pt x="3041" y="135"/>
                  </a:lnTo>
                  <a:cubicBezTo>
                    <a:pt x="3022" y="116"/>
                    <a:pt x="3022" y="116"/>
                    <a:pt x="3022" y="98"/>
                  </a:cubicBezTo>
                  <a:lnTo>
                    <a:pt x="3022" y="61"/>
                  </a:lnTo>
                  <a:cubicBezTo>
                    <a:pt x="3022" y="61"/>
                    <a:pt x="3022" y="38"/>
                    <a:pt x="3004" y="38"/>
                  </a:cubicBezTo>
                  <a:lnTo>
                    <a:pt x="3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9"/>
            <p:cNvSpPr/>
            <p:nvPr/>
          </p:nvSpPr>
          <p:spPr>
            <a:xfrm>
              <a:off x="-856753" y="3560254"/>
              <a:ext cx="309111" cy="30182"/>
            </a:xfrm>
            <a:custGeom>
              <a:avLst/>
              <a:gdLst/>
              <a:ahLst/>
              <a:cxnLst/>
              <a:rect l="l" t="t" r="r" b="b"/>
              <a:pathLst>
                <a:path w="2755" h="269" extrusionOk="0">
                  <a:moveTo>
                    <a:pt x="2602" y="0"/>
                  </a:moveTo>
                  <a:lnTo>
                    <a:pt x="2542" y="171"/>
                  </a:lnTo>
                  <a:lnTo>
                    <a:pt x="1" y="134"/>
                  </a:lnTo>
                  <a:lnTo>
                    <a:pt x="1" y="134"/>
                  </a:lnTo>
                  <a:cubicBezTo>
                    <a:pt x="1" y="171"/>
                    <a:pt x="24" y="231"/>
                    <a:pt x="42" y="268"/>
                  </a:cubicBezTo>
                  <a:lnTo>
                    <a:pt x="2699" y="268"/>
                  </a:lnTo>
                  <a:cubicBezTo>
                    <a:pt x="2736" y="171"/>
                    <a:pt x="2755" y="97"/>
                    <a:pt x="2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9"/>
            <p:cNvSpPr/>
            <p:nvPr/>
          </p:nvSpPr>
          <p:spPr>
            <a:xfrm>
              <a:off x="-869656" y="3238241"/>
              <a:ext cx="335029" cy="34894"/>
            </a:xfrm>
            <a:custGeom>
              <a:avLst/>
              <a:gdLst/>
              <a:ahLst/>
              <a:cxnLst/>
              <a:rect l="l" t="t" r="r" b="b"/>
              <a:pathLst>
                <a:path w="2986" h="311" extrusionOk="0">
                  <a:moveTo>
                    <a:pt x="0" y="1"/>
                  </a:moveTo>
                  <a:lnTo>
                    <a:pt x="0" y="116"/>
                  </a:lnTo>
                  <a:lnTo>
                    <a:pt x="578" y="153"/>
                  </a:lnTo>
                  <a:lnTo>
                    <a:pt x="1178" y="195"/>
                  </a:lnTo>
                  <a:lnTo>
                    <a:pt x="1793" y="232"/>
                  </a:lnTo>
                  <a:lnTo>
                    <a:pt x="1830" y="232"/>
                  </a:lnTo>
                  <a:lnTo>
                    <a:pt x="2102" y="250"/>
                  </a:lnTo>
                  <a:lnTo>
                    <a:pt x="2389" y="269"/>
                  </a:lnTo>
                  <a:lnTo>
                    <a:pt x="2426" y="269"/>
                  </a:lnTo>
                  <a:lnTo>
                    <a:pt x="2985" y="310"/>
                  </a:lnTo>
                  <a:cubicBezTo>
                    <a:pt x="2985" y="195"/>
                    <a:pt x="2967" y="98"/>
                    <a:pt x="2967" y="1"/>
                  </a:cubicBezTo>
                  <a:close/>
                </a:path>
              </a:pathLst>
            </a:custGeom>
            <a:solidFill>
              <a:srgbClr val="2B1A18">
                <a:alpha val="6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9"/>
            <p:cNvSpPr/>
            <p:nvPr/>
          </p:nvSpPr>
          <p:spPr>
            <a:xfrm>
              <a:off x="-847889" y="3590324"/>
              <a:ext cx="289364" cy="10996"/>
            </a:xfrm>
            <a:custGeom>
              <a:avLst/>
              <a:gdLst/>
              <a:ahLst/>
              <a:cxnLst/>
              <a:rect l="l" t="t" r="r" b="b"/>
              <a:pathLst>
                <a:path w="2579" h="98" extrusionOk="0">
                  <a:moveTo>
                    <a:pt x="0" y="0"/>
                  </a:moveTo>
                  <a:cubicBezTo>
                    <a:pt x="0" y="0"/>
                    <a:pt x="19" y="19"/>
                    <a:pt x="19" y="37"/>
                  </a:cubicBezTo>
                  <a:lnTo>
                    <a:pt x="522" y="37"/>
                  </a:lnTo>
                  <a:lnTo>
                    <a:pt x="2042" y="79"/>
                  </a:lnTo>
                  <a:lnTo>
                    <a:pt x="2542" y="97"/>
                  </a:lnTo>
                  <a:cubicBezTo>
                    <a:pt x="2560" y="60"/>
                    <a:pt x="2560" y="19"/>
                    <a:pt x="2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07448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rgbClr val="B2EBFF"/>
            </a:gs>
            <a:gs pos="100000">
              <a:schemeClr val="lt1"/>
            </a:gs>
          </a:gsLst>
          <a:lin ang="5400700" scaled="0"/>
        </a:gradFill>
        <a:effectLst/>
      </p:bgPr>
    </p:bg>
    <p:spTree>
      <p:nvGrpSpPr>
        <p:cNvPr id="1" name="Shape 963"/>
        <p:cNvGrpSpPr/>
        <p:nvPr/>
      </p:nvGrpSpPr>
      <p:grpSpPr>
        <a:xfrm>
          <a:off x="0" y="0"/>
          <a:ext cx="0" cy="0"/>
          <a:chOff x="0" y="0"/>
          <a:chExt cx="0" cy="0"/>
        </a:xfrm>
      </p:grpSpPr>
      <p:grpSp>
        <p:nvGrpSpPr>
          <p:cNvPr id="964" name="Google Shape;964;p40"/>
          <p:cNvGrpSpPr/>
          <p:nvPr/>
        </p:nvGrpSpPr>
        <p:grpSpPr>
          <a:xfrm>
            <a:off x="-9605" y="883428"/>
            <a:ext cx="12215508" cy="5974568"/>
            <a:chOff x="-7204" y="662571"/>
            <a:chExt cx="9161631" cy="4480926"/>
          </a:xfrm>
        </p:grpSpPr>
        <p:sp>
          <p:nvSpPr>
            <p:cNvPr id="965" name="Google Shape;965;p40"/>
            <p:cNvSpPr/>
            <p:nvPr/>
          </p:nvSpPr>
          <p:spPr>
            <a:xfrm>
              <a:off x="-7204" y="669775"/>
              <a:ext cx="6270279" cy="2582064"/>
            </a:xfrm>
            <a:custGeom>
              <a:avLst/>
              <a:gdLst/>
              <a:ahLst/>
              <a:cxnLst/>
              <a:rect l="l" t="t" r="r" b="b"/>
              <a:pathLst>
                <a:path w="38079" h="15711" extrusionOk="0">
                  <a:moveTo>
                    <a:pt x="9279" y="1"/>
                  </a:moveTo>
                  <a:cubicBezTo>
                    <a:pt x="8336" y="287"/>
                    <a:pt x="5430" y="1789"/>
                    <a:pt x="3120" y="3023"/>
                  </a:cubicBezTo>
                  <a:cubicBezTo>
                    <a:pt x="2020" y="3619"/>
                    <a:pt x="1040" y="4159"/>
                    <a:pt x="481" y="4446"/>
                  </a:cubicBezTo>
                  <a:cubicBezTo>
                    <a:pt x="172" y="4621"/>
                    <a:pt x="1" y="4718"/>
                    <a:pt x="1" y="4718"/>
                  </a:cubicBezTo>
                  <a:lnTo>
                    <a:pt x="1" y="15711"/>
                  </a:lnTo>
                  <a:cubicBezTo>
                    <a:pt x="1" y="15711"/>
                    <a:pt x="5753" y="14690"/>
                    <a:pt x="6276" y="14574"/>
                  </a:cubicBezTo>
                  <a:cubicBezTo>
                    <a:pt x="6775" y="14477"/>
                    <a:pt x="14532" y="13668"/>
                    <a:pt x="14532" y="13668"/>
                  </a:cubicBezTo>
                  <a:lnTo>
                    <a:pt x="17037" y="13571"/>
                  </a:lnTo>
                  <a:lnTo>
                    <a:pt x="21426" y="13359"/>
                  </a:lnTo>
                  <a:lnTo>
                    <a:pt x="22831" y="13303"/>
                  </a:lnTo>
                  <a:lnTo>
                    <a:pt x="24545" y="13225"/>
                  </a:lnTo>
                  <a:lnTo>
                    <a:pt x="33458" y="12379"/>
                  </a:lnTo>
                  <a:cubicBezTo>
                    <a:pt x="33458" y="12379"/>
                    <a:pt x="38079" y="10896"/>
                    <a:pt x="37039" y="9893"/>
                  </a:cubicBezTo>
                  <a:cubicBezTo>
                    <a:pt x="36850" y="9704"/>
                    <a:pt x="36577" y="9413"/>
                    <a:pt x="36272" y="9085"/>
                  </a:cubicBezTo>
                  <a:cubicBezTo>
                    <a:pt x="35616" y="8373"/>
                    <a:pt x="34808" y="7468"/>
                    <a:pt x="34151" y="6738"/>
                  </a:cubicBezTo>
                  <a:cubicBezTo>
                    <a:pt x="33537" y="6026"/>
                    <a:pt x="33075" y="5504"/>
                    <a:pt x="33075" y="5504"/>
                  </a:cubicBezTo>
                  <a:cubicBezTo>
                    <a:pt x="33075" y="5504"/>
                    <a:pt x="31998" y="5643"/>
                    <a:pt x="26837" y="5911"/>
                  </a:cubicBezTo>
                  <a:cubicBezTo>
                    <a:pt x="26393" y="5430"/>
                    <a:pt x="25834" y="4968"/>
                    <a:pt x="25257" y="4524"/>
                  </a:cubicBezTo>
                  <a:cubicBezTo>
                    <a:pt x="23815" y="3466"/>
                    <a:pt x="22253" y="2639"/>
                    <a:pt x="22198" y="2616"/>
                  </a:cubicBezTo>
                  <a:lnTo>
                    <a:pt x="14574" y="4621"/>
                  </a:lnTo>
                  <a:cubicBezTo>
                    <a:pt x="14574" y="4621"/>
                    <a:pt x="14094" y="4141"/>
                    <a:pt x="13359" y="3466"/>
                  </a:cubicBezTo>
                  <a:cubicBezTo>
                    <a:pt x="12282" y="2464"/>
                    <a:pt x="10684" y="1022"/>
                    <a:pt x="9279"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0"/>
            <p:cNvSpPr/>
            <p:nvPr/>
          </p:nvSpPr>
          <p:spPr>
            <a:xfrm>
              <a:off x="2392619" y="1092507"/>
              <a:ext cx="2019452" cy="541525"/>
            </a:xfrm>
            <a:custGeom>
              <a:avLst/>
              <a:gdLst/>
              <a:ahLst/>
              <a:cxnLst/>
              <a:rect l="l" t="t" r="r" b="b"/>
              <a:pathLst>
                <a:path w="12264" h="3295" extrusionOk="0">
                  <a:moveTo>
                    <a:pt x="7624" y="0"/>
                  </a:moveTo>
                  <a:lnTo>
                    <a:pt x="0" y="2005"/>
                  </a:lnTo>
                  <a:lnTo>
                    <a:pt x="6062" y="1294"/>
                  </a:lnTo>
                  <a:lnTo>
                    <a:pt x="5716" y="2310"/>
                  </a:lnTo>
                  <a:lnTo>
                    <a:pt x="7393" y="1294"/>
                  </a:lnTo>
                  <a:lnTo>
                    <a:pt x="7929" y="2620"/>
                  </a:lnTo>
                  <a:lnTo>
                    <a:pt x="8336" y="1294"/>
                  </a:lnTo>
                  <a:lnTo>
                    <a:pt x="12263" y="3295"/>
                  </a:lnTo>
                  <a:cubicBezTo>
                    <a:pt x="11819" y="2814"/>
                    <a:pt x="11260" y="2352"/>
                    <a:pt x="10683" y="1908"/>
                  </a:cubicBezTo>
                  <a:cubicBezTo>
                    <a:pt x="9241" y="850"/>
                    <a:pt x="7679" y="23"/>
                    <a:pt x="76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0"/>
            <p:cNvSpPr/>
            <p:nvPr/>
          </p:nvSpPr>
          <p:spPr>
            <a:xfrm>
              <a:off x="506385" y="662571"/>
              <a:ext cx="1686170" cy="569793"/>
            </a:xfrm>
            <a:custGeom>
              <a:avLst/>
              <a:gdLst/>
              <a:ahLst/>
              <a:cxnLst/>
              <a:rect l="l" t="t" r="r" b="b"/>
              <a:pathLst>
                <a:path w="10240" h="3467" extrusionOk="0">
                  <a:moveTo>
                    <a:pt x="6160" y="1"/>
                  </a:moveTo>
                  <a:cubicBezTo>
                    <a:pt x="5217" y="287"/>
                    <a:pt x="2311" y="1789"/>
                    <a:pt x="1" y="3023"/>
                  </a:cubicBezTo>
                  <a:lnTo>
                    <a:pt x="5254" y="1673"/>
                  </a:lnTo>
                  <a:lnTo>
                    <a:pt x="5545" y="3023"/>
                  </a:lnTo>
                  <a:lnTo>
                    <a:pt x="6793" y="1673"/>
                  </a:lnTo>
                  <a:lnTo>
                    <a:pt x="10240" y="3466"/>
                  </a:lnTo>
                  <a:cubicBezTo>
                    <a:pt x="9163" y="2464"/>
                    <a:pt x="7565" y="1022"/>
                    <a:pt x="6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0"/>
            <p:cNvSpPr/>
            <p:nvPr/>
          </p:nvSpPr>
          <p:spPr>
            <a:xfrm>
              <a:off x="2392619" y="1429229"/>
              <a:ext cx="1128449" cy="1471074"/>
            </a:xfrm>
            <a:custGeom>
              <a:avLst/>
              <a:gdLst/>
              <a:ahLst/>
              <a:cxnLst/>
              <a:rect l="l" t="t" r="r" b="b"/>
              <a:pathLst>
                <a:path w="6853" h="8951" extrusionOk="0">
                  <a:moveTo>
                    <a:pt x="0" y="0"/>
                  </a:moveTo>
                  <a:lnTo>
                    <a:pt x="2463" y="8950"/>
                  </a:lnTo>
                  <a:lnTo>
                    <a:pt x="6852" y="8738"/>
                  </a:lnTo>
                  <a:lnTo>
                    <a:pt x="0" y="0"/>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0"/>
            <p:cNvSpPr/>
            <p:nvPr/>
          </p:nvSpPr>
          <p:spPr>
            <a:xfrm>
              <a:off x="5616259" y="1308433"/>
              <a:ext cx="3538157" cy="1048208"/>
            </a:xfrm>
            <a:custGeom>
              <a:avLst/>
              <a:gdLst/>
              <a:ahLst/>
              <a:cxnLst/>
              <a:rect l="l" t="t" r="r" b="b"/>
              <a:pathLst>
                <a:path w="21487" h="6378" extrusionOk="0">
                  <a:moveTo>
                    <a:pt x="15285" y="0"/>
                  </a:moveTo>
                  <a:cubicBezTo>
                    <a:pt x="14267" y="0"/>
                    <a:pt x="12238" y="647"/>
                    <a:pt x="10397" y="1295"/>
                  </a:cubicBezTo>
                  <a:cubicBezTo>
                    <a:pt x="9283" y="1678"/>
                    <a:pt x="8244" y="2080"/>
                    <a:pt x="7550" y="2353"/>
                  </a:cubicBezTo>
                  <a:cubicBezTo>
                    <a:pt x="7065" y="2542"/>
                    <a:pt x="6760" y="2681"/>
                    <a:pt x="6760" y="2681"/>
                  </a:cubicBezTo>
                  <a:cubicBezTo>
                    <a:pt x="6742" y="2658"/>
                    <a:pt x="6603" y="2542"/>
                    <a:pt x="5490" y="1696"/>
                  </a:cubicBezTo>
                  <a:cubicBezTo>
                    <a:pt x="5102" y="1410"/>
                    <a:pt x="4566" y="1003"/>
                    <a:pt x="3872" y="463"/>
                  </a:cubicBezTo>
                  <a:cubicBezTo>
                    <a:pt x="3295" y="772"/>
                    <a:pt x="2676" y="1119"/>
                    <a:pt x="2024" y="1544"/>
                  </a:cubicBezTo>
                  <a:cubicBezTo>
                    <a:pt x="1387" y="1928"/>
                    <a:pt x="735" y="2353"/>
                    <a:pt x="0" y="2852"/>
                  </a:cubicBezTo>
                  <a:cubicBezTo>
                    <a:pt x="657" y="3582"/>
                    <a:pt x="1465" y="4487"/>
                    <a:pt x="2121" y="5199"/>
                  </a:cubicBezTo>
                  <a:cubicBezTo>
                    <a:pt x="2329" y="5180"/>
                    <a:pt x="2542" y="5180"/>
                    <a:pt x="2736" y="5162"/>
                  </a:cubicBezTo>
                  <a:cubicBezTo>
                    <a:pt x="2985" y="5143"/>
                    <a:pt x="3235" y="5125"/>
                    <a:pt x="3484" y="5125"/>
                  </a:cubicBezTo>
                  <a:cubicBezTo>
                    <a:pt x="3623" y="5106"/>
                    <a:pt x="3775" y="5106"/>
                    <a:pt x="3909" y="5106"/>
                  </a:cubicBezTo>
                  <a:cubicBezTo>
                    <a:pt x="4025" y="5083"/>
                    <a:pt x="4140" y="5083"/>
                    <a:pt x="4256" y="5083"/>
                  </a:cubicBezTo>
                  <a:cubicBezTo>
                    <a:pt x="4408" y="5083"/>
                    <a:pt x="4566" y="5065"/>
                    <a:pt x="4718" y="5065"/>
                  </a:cubicBezTo>
                  <a:lnTo>
                    <a:pt x="4778" y="5065"/>
                  </a:lnTo>
                  <a:cubicBezTo>
                    <a:pt x="5009" y="5046"/>
                    <a:pt x="5217" y="5046"/>
                    <a:pt x="5430" y="5028"/>
                  </a:cubicBezTo>
                  <a:lnTo>
                    <a:pt x="5776" y="5028"/>
                  </a:lnTo>
                  <a:cubicBezTo>
                    <a:pt x="6395" y="5009"/>
                    <a:pt x="6991" y="4991"/>
                    <a:pt x="7550" y="4991"/>
                  </a:cubicBezTo>
                  <a:lnTo>
                    <a:pt x="7684" y="4991"/>
                  </a:lnTo>
                  <a:cubicBezTo>
                    <a:pt x="7837" y="4991"/>
                    <a:pt x="7989" y="4968"/>
                    <a:pt x="8147" y="4968"/>
                  </a:cubicBezTo>
                  <a:lnTo>
                    <a:pt x="9454" y="4968"/>
                  </a:lnTo>
                  <a:cubicBezTo>
                    <a:pt x="10166" y="4968"/>
                    <a:pt x="10840" y="4991"/>
                    <a:pt x="11478" y="5009"/>
                  </a:cubicBezTo>
                  <a:lnTo>
                    <a:pt x="11515" y="5009"/>
                  </a:lnTo>
                  <a:cubicBezTo>
                    <a:pt x="11686" y="5009"/>
                    <a:pt x="11861" y="5028"/>
                    <a:pt x="12032" y="5028"/>
                  </a:cubicBezTo>
                  <a:lnTo>
                    <a:pt x="12226" y="5028"/>
                  </a:lnTo>
                  <a:cubicBezTo>
                    <a:pt x="12342" y="5046"/>
                    <a:pt x="12457" y="5046"/>
                    <a:pt x="12591" y="5046"/>
                  </a:cubicBezTo>
                  <a:lnTo>
                    <a:pt x="12767" y="5046"/>
                  </a:lnTo>
                  <a:cubicBezTo>
                    <a:pt x="12767" y="5046"/>
                    <a:pt x="12786" y="5065"/>
                    <a:pt x="12804" y="5065"/>
                  </a:cubicBezTo>
                  <a:cubicBezTo>
                    <a:pt x="13017" y="5065"/>
                    <a:pt x="13248" y="5083"/>
                    <a:pt x="13460" y="5083"/>
                  </a:cubicBezTo>
                  <a:cubicBezTo>
                    <a:pt x="13516" y="5083"/>
                    <a:pt x="13557" y="5106"/>
                    <a:pt x="13613" y="5106"/>
                  </a:cubicBezTo>
                  <a:cubicBezTo>
                    <a:pt x="13728" y="5106"/>
                    <a:pt x="13844" y="5125"/>
                    <a:pt x="13941" y="5125"/>
                  </a:cubicBezTo>
                  <a:cubicBezTo>
                    <a:pt x="14019" y="5125"/>
                    <a:pt x="14075" y="5125"/>
                    <a:pt x="14135" y="5143"/>
                  </a:cubicBezTo>
                  <a:cubicBezTo>
                    <a:pt x="14287" y="5143"/>
                    <a:pt x="14440" y="5162"/>
                    <a:pt x="14574" y="5162"/>
                  </a:cubicBezTo>
                  <a:cubicBezTo>
                    <a:pt x="14634" y="5162"/>
                    <a:pt x="14689" y="5180"/>
                    <a:pt x="14731" y="5180"/>
                  </a:cubicBezTo>
                  <a:lnTo>
                    <a:pt x="14883" y="5180"/>
                  </a:lnTo>
                  <a:cubicBezTo>
                    <a:pt x="14980" y="5199"/>
                    <a:pt x="15077" y="5199"/>
                    <a:pt x="15151" y="5222"/>
                  </a:cubicBezTo>
                  <a:cubicBezTo>
                    <a:pt x="15364" y="5240"/>
                    <a:pt x="15558" y="5259"/>
                    <a:pt x="15752" y="5277"/>
                  </a:cubicBezTo>
                  <a:lnTo>
                    <a:pt x="15886" y="5277"/>
                  </a:lnTo>
                  <a:cubicBezTo>
                    <a:pt x="15941" y="5277"/>
                    <a:pt x="15983" y="5296"/>
                    <a:pt x="16020" y="5296"/>
                  </a:cubicBezTo>
                  <a:cubicBezTo>
                    <a:pt x="16075" y="5296"/>
                    <a:pt x="16117" y="5296"/>
                    <a:pt x="16154" y="5314"/>
                  </a:cubicBezTo>
                  <a:lnTo>
                    <a:pt x="16172" y="5314"/>
                  </a:lnTo>
                  <a:cubicBezTo>
                    <a:pt x="16348" y="5338"/>
                    <a:pt x="16519" y="5356"/>
                    <a:pt x="16676" y="5374"/>
                  </a:cubicBezTo>
                  <a:cubicBezTo>
                    <a:pt x="17097" y="5411"/>
                    <a:pt x="17485" y="5471"/>
                    <a:pt x="17850" y="5527"/>
                  </a:cubicBezTo>
                  <a:cubicBezTo>
                    <a:pt x="18367" y="5605"/>
                    <a:pt x="18848" y="5684"/>
                    <a:pt x="19254" y="5758"/>
                  </a:cubicBezTo>
                  <a:lnTo>
                    <a:pt x="19254" y="5776"/>
                  </a:lnTo>
                  <a:lnTo>
                    <a:pt x="19333" y="5776"/>
                  </a:lnTo>
                  <a:cubicBezTo>
                    <a:pt x="19425" y="5800"/>
                    <a:pt x="19504" y="5818"/>
                    <a:pt x="19564" y="5837"/>
                  </a:cubicBezTo>
                  <a:cubicBezTo>
                    <a:pt x="19601" y="5837"/>
                    <a:pt x="19619" y="5837"/>
                    <a:pt x="19656" y="5855"/>
                  </a:cubicBezTo>
                  <a:cubicBezTo>
                    <a:pt x="19698" y="5855"/>
                    <a:pt x="19735" y="5873"/>
                    <a:pt x="19772" y="5873"/>
                  </a:cubicBezTo>
                  <a:lnTo>
                    <a:pt x="19795" y="5873"/>
                  </a:lnTo>
                  <a:cubicBezTo>
                    <a:pt x="19850" y="5892"/>
                    <a:pt x="19929" y="5915"/>
                    <a:pt x="19984" y="5934"/>
                  </a:cubicBezTo>
                  <a:cubicBezTo>
                    <a:pt x="20044" y="5934"/>
                    <a:pt x="20081" y="5952"/>
                    <a:pt x="20118" y="5952"/>
                  </a:cubicBezTo>
                  <a:cubicBezTo>
                    <a:pt x="20160" y="5971"/>
                    <a:pt x="20197" y="5971"/>
                    <a:pt x="20234" y="5989"/>
                  </a:cubicBezTo>
                  <a:cubicBezTo>
                    <a:pt x="20276" y="5989"/>
                    <a:pt x="20312" y="6007"/>
                    <a:pt x="20349" y="6007"/>
                  </a:cubicBezTo>
                  <a:cubicBezTo>
                    <a:pt x="20391" y="6031"/>
                    <a:pt x="20428" y="6031"/>
                    <a:pt x="20465" y="6049"/>
                  </a:cubicBezTo>
                  <a:cubicBezTo>
                    <a:pt x="20488" y="6049"/>
                    <a:pt x="20507" y="6049"/>
                    <a:pt x="20525" y="6068"/>
                  </a:cubicBezTo>
                  <a:cubicBezTo>
                    <a:pt x="20604" y="6086"/>
                    <a:pt x="20677" y="6105"/>
                    <a:pt x="20738" y="6123"/>
                  </a:cubicBezTo>
                  <a:cubicBezTo>
                    <a:pt x="20775" y="6123"/>
                    <a:pt x="20811" y="6146"/>
                    <a:pt x="20853" y="6146"/>
                  </a:cubicBezTo>
                  <a:cubicBezTo>
                    <a:pt x="20872" y="6165"/>
                    <a:pt x="20872" y="6165"/>
                    <a:pt x="20890" y="6165"/>
                  </a:cubicBezTo>
                  <a:cubicBezTo>
                    <a:pt x="20909" y="6165"/>
                    <a:pt x="20950" y="6183"/>
                    <a:pt x="20969" y="6183"/>
                  </a:cubicBezTo>
                  <a:cubicBezTo>
                    <a:pt x="20987" y="6202"/>
                    <a:pt x="21006" y="6202"/>
                    <a:pt x="21024" y="6202"/>
                  </a:cubicBezTo>
                  <a:cubicBezTo>
                    <a:pt x="21103" y="6220"/>
                    <a:pt x="21158" y="6262"/>
                    <a:pt x="21218" y="6280"/>
                  </a:cubicBezTo>
                  <a:lnTo>
                    <a:pt x="21255" y="6280"/>
                  </a:lnTo>
                  <a:cubicBezTo>
                    <a:pt x="21274" y="6299"/>
                    <a:pt x="21297" y="6299"/>
                    <a:pt x="21315" y="6299"/>
                  </a:cubicBezTo>
                  <a:lnTo>
                    <a:pt x="21334" y="6317"/>
                  </a:lnTo>
                  <a:cubicBezTo>
                    <a:pt x="21449" y="6354"/>
                    <a:pt x="21486" y="6377"/>
                    <a:pt x="21486" y="6377"/>
                  </a:cubicBezTo>
                  <a:lnTo>
                    <a:pt x="21486" y="4547"/>
                  </a:lnTo>
                  <a:cubicBezTo>
                    <a:pt x="20641" y="3951"/>
                    <a:pt x="19467" y="3120"/>
                    <a:pt x="18312" y="2274"/>
                  </a:cubicBezTo>
                  <a:cubicBezTo>
                    <a:pt x="17231" y="1484"/>
                    <a:pt x="16154" y="657"/>
                    <a:pt x="15327" y="1"/>
                  </a:cubicBezTo>
                  <a:cubicBezTo>
                    <a:pt x="15313" y="0"/>
                    <a:pt x="15299" y="0"/>
                    <a:pt x="15285" y="0"/>
                  </a:cubicBezTo>
                  <a:close/>
                </a:path>
              </a:pathLst>
            </a:custGeom>
            <a:solidFill>
              <a:srgbClr val="9B5C31"/>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0"/>
            <p:cNvSpPr/>
            <p:nvPr/>
          </p:nvSpPr>
          <p:spPr>
            <a:xfrm>
              <a:off x="5616259" y="1384362"/>
              <a:ext cx="1113300" cy="778514"/>
            </a:xfrm>
            <a:custGeom>
              <a:avLst/>
              <a:gdLst/>
              <a:ahLst/>
              <a:cxnLst/>
              <a:rect l="l" t="t" r="r" b="b"/>
              <a:pathLst>
                <a:path w="6761" h="4737" extrusionOk="0">
                  <a:moveTo>
                    <a:pt x="3872" y="1"/>
                  </a:moveTo>
                  <a:cubicBezTo>
                    <a:pt x="3295" y="310"/>
                    <a:pt x="2676" y="657"/>
                    <a:pt x="2024" y="1082"/>
                  </a:cubicBezTo>
                  <a:cubicBezTo>
                    <a:pt x="1387" y="1466"/>
                    <a:pt x="735" y="1891"/>
                    <a:pt x="0" y="2390"/>
                  </a:cubicBezTo>
                  <a:cubicBezTo>
                    <a:pt x="657" y="3120"/>
                    <a:pt x="1465" y="4025"/>
                    <a:pt x="2121" y="4737"/>
                  </a:cubicBezTo>
                  <a:cubicBezTo>
                    <a:pt x="2329" y="4718"/>
                    <a:pt x="2542" y="4718"/>
                    <a:pt x="2736" y="4700"/>
                  </a:cubicBezTo>
                  <a:cubicBezTo>
                    <a:pt x="2985" y="4681"/>
                    <a:pt x="3235" y="4663"/>
                    <a:pt x="3484" y="4663"/>
                  </a:cubicBezTo>
                  <a:cubicBezTo>
                    <a:pt x="3623" y="4644"/>
                    <a:pt x="3775" y="4644"/>
                    <a:pt x="3909" y="4644"/>
                  </a:cubicBezTo>
                  <a:lnTo>
                    <a:pt x="4718" y="3951"/>
                  </a:lnTo>
                  <a:lnTo>
                    <a:pt x="6760" y="2219"/>
                  </a:lnTo>
                  <a:cubicBezTo>
                    <a:pt x="6760" y="2196"/>
                    <a:pt x="6742" y="2177"/>
                    <a:pt x="6663" y="2140"/>
                  </a:cubicBezTo>
                  <a:cubicBezTo>
                    <a:pt x="6663" y="2140"/>
                    <a:pt x="6663" y="2122"/>
                    <a:pt x="6645" y="2122"/>
                  </a:cubicBezTo>
                  <a:cubicBezTo>
                    <a:pt x="6645" y="2103"/>
                    <a:pt x="6626" y="2103"/>
                    <a:pt x="6603" y="2080"/>
                  </a:cubicBezTo>
                  <a:lnTo>
                    <a:pt x="6585" y="2080"/>
                  </a:lnTo>
                  <a:cubicBezTo>
                    <a:pt x="6566" y="2062"/>
                    <a:pt x="6548" y="2043"/>
                    <a:pt x="6548" y="2043"/>
                  </a:cubicBezTo>
                  <a:cubicBezTo>
                    <a:pt x="6529" y="2025"/>
                    <a:pt x="6511" y="2006"/>
                    <a:pt x="6488" y="2006"/>
                  </a:cubicBezTo>
                  <a:lnTo>
                    <a:pt x="6469" y="1988"/>
                  </a:lnTo>
                  <a:cubicBezTo>
                    <a:pt x="6451" y="1965"/>
                    <a:pt x="6432" y="1965"/>
                    <a:pt x="6432" y="1946"/>
                  </a:cubicBezTo>
                  <a:cubicBezTo>
                    <a:pt x="6414" y="1946"/>
                    <a:pt x="6414" y="1928"/>
                    <a:pt x="6395" y="1928"/>
                  </a:cubicBezTo>
                  <a:cubicBezTo>
                    <a:pt x="6354" y="1891"/>
                    <a:pt x="6298" y="1849"/>
                    <a:pt x="6257" y="1812"/>
                  </a:cubicBezTo>
                  <a:cubicBezTo>
                    <a:pt x="6220" y="1794"/>
                    <a:pt x="6201" y="1775"/>
                    <a:pt x="6183" y="1757"/>
                  </a:cubicBezTo>
                  <a:cubicBezTo>
                    <a:pt x="6164" y="1757"/>
                    <a:pt x="6141" y="1734"/>
                    <a:pt x="6123" y="1715"/>
                  </a:cubicBezTo>
                  <a:cubicBezTo>
                    <a:pt x="6067" y="1678"/>
                    <a:pt x="6007" y="1641"/>
                    <a:pt x="5952" y="1581"/>
                  </a:cubicBezTo>
                  <a:cubicBezTo>
                    <a:pt x="5933" y="1581"/>
                    <a:pt x="5933" y="1563"/>
                    <a:pt x="5910" y="1563"/>
                  </a:cubicBezTo>
                  <a:cubicBezTo>
                    <a:pt x="5873" y="1526"/>
                    <a:pt x="5836" y="1484"/>
                    <a:pt x="5776" y="1466"/>
                  </a:cubicBezTo>
                  <a:cubicBezTo>
                    <a:pt x="5776" y="1447"/>
                    <a:pt x="5758" y="1447"/>
                    <a:pt x="5739" y="1429"/>
                  </a:cubicBezTo>
                  <a:cubicBezTo>
                    <a:pt x="5721" y="1410"/>
                    <a:pt x="5702" y="1387"/>
                    <a:pt x="5661" y="1368"/>
                  </a:cubicBezTo>
                  <a:cubicBezTo>
                    <a:pt x="5642" y="1350"/>
                    <a:pt x="5624" y="1332"/>
                    <a:pt x="5605" y="1332"/>
                  </a:cubicBezTo>
                  <a:cubicBezTo>
                    <a:pt x="5564" y="1295"/>
                    <a:pt x="5527" y="1271"/>
                    <a:pt x="5490" y="1234"/>
                  </a:cubicBezTo>
                  <a:cubicBezTo>
                    <a:pt x="5102" y="948"/>
                    <a:pt x="4566" y="541"/>
                    <a:pt x="387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0"/>
            <p:cNvSpPr/>
            <p:nvPr/>
          </p:nvSpPr>
          <p:spPr>
            <a:xfrm>
              <a:off x="5949541" y="1369955"/>
              <a:ext cx="780018" cy="364687"/>
            </a:xfrm>
            <a:custGeom>
              <a:avLst/>
              <a:gdLst/>
              <a:ahLst/>
              <a:cxnLst/>
              <a:rect l="l" t="t" r="r" b="b"/>
              <a:pathLst>
                <a:path w="4737" h="2219" extrusionOk="0">
                  <a:moveTo>
                    <a:pt x="1848" y="1"/>
                  </a:moveTo>
                  <a:cubicBezTo>
                    <a:pt x="1271" y="310"/>
                    <a:pt x="652" y="657"/>
                    <a:pt x="0" y="1082"/>
                  </a:cubicBezTo>
                  <a:lnTo>
                    <a:pt x="1904" y="347"/>
                  </a:lnTo>
                  <a:lnTo>
                    <a:pt x="4736" y="2219"/>
                  </a:lnTo>
                  <a:cubicBezTo>
                    <a:pt x="4718" y="2196"/>
                    <a:pt x="4464" y="2006"/>
                    <a:pt x="18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0"/>
            <p:cNvSpPr/>
            <p:nvPr/>
          </p:nvSpPr>
          <p:spPr>
            <a:xfrm>
              <a:off x="7328113" y="1294026"/>
              <a:ext cx="1303488" cy="373891"/>
            </a:xfrm>
            <a:custGeom>
              <a:avLst/>
              <a:gdLst/>
              <a:ahLst/>
              <a:cxnLst/>
              <a:rect l="l" t="t" r="r" b="b"/>
              <a:pathLst>
                <a:path w="7916" h="2275" extrusionOk="0">
                  <a:moveTo>
                    <a:pt x="4889" y="0"/>
                  </a:moveTo>
                  <a:cubicBezTo>
                    <a:pt x="3871" y="0"/>
                    <a:pt x="1842" y="647"/>
                    <a:pt x="1" y="1295"/>
                  </a:cubicBezTo>
                  <a:lnTo>
                    <a:pt x="3508" y="809"/>
                  </a:lnTo>
                  <a:lnTo>
                    <a:pt x="3642" y="1562"/>
                  </a:lnTo>
                  <a:lnTo>
                    <a:pt x="4524" y="657"/>
                  </a:lnTo>
                  <a:lnTo>
                    <a:pt x="7916" y="2274"/>
                  </a:lnTo>
                  <a:cubicBezTo>
                    <a:pt x="6835" y="1484"/>
                    <a:pt x="5758" y="657"/>
                    <a:pt x="4931" y="1"/>
                  </a:cubicBezTo>
                  <a:cubicBezTo>
                    <a:pt x="4917" y="0"/>
                    <a:pt x="4903" y="0"/>
                    <a:pt x="4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0"/>
            <p:cNvSpPr/>
            <p:nvPr/>
          </p:nvSpPr>
          <p:spPr>
            <a:xfrm>
              <a:off x="-7204" y="2126724"/>
              <a:ext cx="9161631" cy="1396954"/>
            </a:xfrm>
            <a:custGeom>
              <a:avLst/>
              <a:gdLst/>
              <a:ahLst/>
              <a:cxnLst/>
              <a:rect l="l" t="t" r="r" b="b"/>
              <a:pathLst>
                <a:path w="55638" h="8500" extrusionOk="0">
                  <a:moveTo>
                    <a:pt x="43178" y="1"/>
                  </a:moveTo>
                  <a:cubicBezTo>
                    <a:pt x="40955" y="1"/>
                    <a:pt x="38383" y="81"/>
                    <a:pt x="35422" y="280"/>
                  </a:cubicBezTo>
                  <a:cubicBezTo>
                    <a:pt x="34577" y="335"/>
                    <a:pt x="33731" y="395"/>
                    <a:pt x="32862" y="474"/>
                  </a:cubicBezTo>
                  <a:cubicBezTo>
                    <a:pt x="28339" y="876"/>
                    <a:pt x="23658" y="1491"/>
                    <a:pt x="19310" y="2207"/>
                  </a:cubicBezTo>
                  <a:cubicBezTo>
                    <a:pt x="8701" y="3898"/>
                    <a:pt x="1" y="5996"/>
                    <a:pt x="1" y="5996"/>
                  </a:cubicBezTo>
                  <a:lnTo>
                    <a:pt x="1" y="8500"/>
                  </a:lnTo>
                  <a:lnTo>
                    <a:pt x="55637" y="8500"/>
                  </a:lnTo>
                  <a:lnTo>
                    <a:pt x="55637" y="1514"/>
                  </a:lnTo>
                  <a:lnTo>
                    <a:pt x="55637" y="1398"/>
                  </a:lnTo>
                  <a:cubicBezTo>
                    <a:pt x="55637" y="1398"/>
                    <a:pt x="55600" y="1375"/>
                    <a:pt x="55485" y="1338"/>
                  </a:cubicBezTo>
                  <a:cubicBezTo>
                    <a:pt x="54745" y="1066"/>
                    <a:pt x="51278" y="1"/>
                    <a:pt x="43178" y="1"/>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0"/>
            <p:cNvSpPr/>
            <p:nvPr/>
          </p:nvSpPr>
          <p:spPr>
            <a:xfrm>
              <a:off x="6212675" y="2147596"/>
              <a:ext cx="47424" cy="164"/>
            </a:xfrm>
            <a:custGeom>
              <a:avLst/>
              <a:gdLst/>
              <a:ahLst/>
              <a:cxnLst/>
              <a:rect l="l" t="t" r="r" b="b"/>
              <a:pathLst>
                <a:path w="288" h="1" extrusionOk="0">
                  <a:moveTo>
                    <a:pt x="287" y="0"/>
                  </a:moveTo>
                  <a:lnTo>
                    <a:pt x="1" y="0"/>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0"/>
            <p:cNvSpPr/>
            <p:nvPr/>
          </p:nvSpPr>
          <p:spPr>
            <a:xfrm>
              <a:off x="-7204" y="2565206"/>
              <a:ext cx="7712909" cy="711789"/>
            </a:xfrm>
            <a:custGeom>
              <a:avLst/>
              <a:gdLst/>
              <a:ahLst/>
              <a:cxnLst/>
              <a:rect l="l" t="t" r="r" b="b"/>
              <a:pathLst>
                <a:path w="46840" h="4331" extrusionOk="0">
                  <a:moveTo>
                    <a:pt x="46493" y="306"/>
                  </a:moveTo>
                  <a:cubicBezTo>
                    <a:pt x="46608" y="306"/>
                    <a:pt x="46724" y="324"/>
                    <a:pt x="46840" y="324"/>
                  </a:cubicBezTo>
                  <a:cubicBezTo>
                    <a:pt x="46724" y="324"/>
                    <a:pt x="46608" y="306"/>
                    <a:pt x="46493" y="306"/>
                  </a:cubicBezTo>
                  <a:close/>
                  <a:moveTo>
                    <a:pt x="38042" y="1"/>
                  </a:moveTo>
                  <a:cubicBezTo>
                    <a:pt x="18575" y="1"/>
                    <a:pt x="1" y="4330"/>
                    <a:pt x="1" y="4330"/>
                  </a:cubicBezTo>
                  <a:lnTo>
                    <a:pt x="1" y="3328"/>
                  </a:lnTo>
                  <a:lnTo>
                    <a:pt x="1" y="3328"/>
                  </a:lnTo>
                  <a:lnTo>
                    <a:pt x="1" y="4330"/>
                  </a:lnTo>
                  <a:cubicBezTo>
                    <a:pt x="1" y="4330"/>
                    <a:pt x="18575" y="1"/>
                    <a:pt x="38042" y="1"/>
                  </a:cubicBezTo>
                  <a:cubicBezTo>
                    <a:pt x="40851" y="1"/>
                    <a:pt x="43684" y="93"/>
                    <a:pt x="46493" y="306"/>
                  </a:cubicBezTo>
                  <a:cubicBezTo>
                    <a:pt x="43684" y="93"/>
                    <a:pt x="40851" y="1"/>
                    <a:pt x="3804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0"/>
            <p:cNvSpPr/>
            <p:nvPr/>
          </p:nvSpPr>
          <p:spPr>
            <a:xfrm>
              <a:off x="7096924" y="2124752"/>
              <a:ext cx="2032295" cy="222033"/>
            </a:xfrm>
            <a:custGeom>
              <a:avLst/>
              <a:gdLst/>
              <a:ahLst/>
              <a:cxnLst/>
              <a:rect l="l" t="t" r="r" b="b"/>
              <a:pathLst>
                <a:path w="12342" h="1351" extrusionOk="0">
                  <a:moveTo>
                    <a:pt x="12323" y="1332"/>
                  </a:moveTo>
                  <a:cubicBezTo>
                    <a:pt x="12323" y="1332"/>
                    <a:pt x="12342" y="1332"/>
                    <a:pt x="12342" y="1350"/>
                  </a:cubicBezTo>
                  <a:cubicBezTo>
                    <a:pt x="12342" y="1332"/>
                    <a:pt x="12323" y="1332"/>
                    <a:pt x="12323" y="1332"/>
                  </a:cubicBezTo>
                  <a:close/>
                  <a:moveTo>
                    <a:pt x="12323" y="1332"/>
                  </a:moveTo>
                  <a:lnTo>
                    <a:pt x="12323" y="1332"/>
                  </a:lnTo>
                  <a:lnTo>
                    <a:pt x="12323" y="1332"/>
                  </a:lnTo>
                  <a:close/>
                  <a:moveTo>
                    <a:pt x="37" y="1"/>
                  </a:moveTo>
                  <a:lnTo>
                    <a:pt x="0" y="1"/>
                  </a:lnTo>
                  <a:lnTo>
                    <a:pt x="60" y="1"/>
                  </a:ln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0"/>
            <p:cNvSpPr/>
            <p:nvPr/>
          </p:nvSpPr>
          <p:spPr>
            <a:xfrm>
              <a:off x="-7204" y="2996785"/>
              <a:ext cx="9161631" cy="2146707"/>
            </a:xfrm>
            <a:custGeom>
              <a:avLst/>
              <a:gdLst/>
              <a:ahLst/>
              <a:cxnLst/>
              <a:rect l="l" t="t" r="r" b="b"/>
              <a:pathLst>
                <a:path w="55638" h="13062" extrusionOk="0">
                  <a:moveTo>
                    <a:pt x="18328" y="0"/>
                  </a:moveTo>
                  <a:cubicBezTo>
                    <a:pt x="9728" y="0"/>
                    <a:pt x="1" y="1838"/>
                    <a:pt x="1" y="1838"/>
                  </a:cubicBezTo>
                  <a:lnTo>
                    <a:pt x="1" y="13062"/>
                  </a:lnTo>
                  <a:lnTo>
                    <a:pt x="55637" y="13062"/>
                  </a:lnTo>
                  <a:lnTo>
                    <a:pt x="55637" y="1838"/>
                  </a:lnTo>
                  <a:cubicBezTo>
                    <a:pt x="55637" y="1838"/>
                    <a:pt x="54001" y="1880"/>
                    <a:pt x="51326" y="1880"/>
                  </a:cubicBezTo>
                  <a:lnTo>
                    <a:pt x="51308" y="1880"/>
                  </a:lnTo>
                  <a:cubicBezTo>
                    <a:pt x="45241" y="1880"/>
                    <a:pt x="33846" y="1667"/>
                    <a:pt x="23815" y="318"/>
                  </a:cubicBezTo>
                  <a:cubicBezTo>
                    <a:pt x="22124" y="92"/>
                    <a:pt x="20254" y="0"/>
                    <a:pt x="18328" y="0"/>
                  </a:cubicBez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0"/>
            <p:cNvSpPr/>
            <p:nvPr/>
          </p:nvSpPr>
          <p:spPr>
            <a:xfrm>
              <a:off x="-7204" y="3548667"/>
              <a:ext cx="9161631" cy="1594828"/>
            </a:xfrm>
            <a:custGeom>
              <a:avLst/>
              <a:gdLst/>
              <a:ahLst/>
              <a:cxnLst/>
              <a:rect l="l" t="t" r="r" b="b"/>
              <a:pathLst>
                <a:path w="55638" h="9704" extrusionOk="0">
                  <a:moveTo>
                    <a:pt x="47791" y="0"/>
                  </a:moveTo>
                  <a:cubicBezTo>
                    <a:pt x="42137" y="0"/>
                    <a:pt x="36555" y="1243"/>
                    <a:pt x="31014" y="2426"/>
                  </a:cubicBezTo>
                  <a:cubicBezTo>
                    <a:pt x="25825" y="3542"/>
                    <a:pt x="20552" y="4639"/>
                    <a:pt x="15243" y="4639"/>
                  </a:cubicBezTo>
                  <a:cubicBezTo>
                    <a:pt x="14860" y="4639"/>
                    <a:pt x="14477" y="4633"/>
                    <a:pt x="14094" y="4621"/>
                  </a:cubicBezTo>
                  <a:cubicBezTo>
                    <a:pt x="9126" y="4487"/>
                    <a:pt x="4062" y="3235"/>
                    <a:pt x="1" y="407"/>
                  </a:cubicBezTo>
                  <a:lnTo>
                    <a:pt x="1" y="9704"/>
                  </a:lnTo>
                  <a:lnTo>
                    <a:pt x="55637" y="9704"/>
                  </a:lnTo>
                  <a:lnTo>
                    <a:pt x="55637" y="1678"/>
                  </a:lnTo>
                  <a:cubicBezTo>
                    <a:pt x="53368" y="310"/>
                    <a:pt x="50596" y="0"/>
                    <a:pt x="47916" y="0"/>
                  </a:cubicBezTo>
                  <a:cubicBezTo>
                    <a:pt x="47875" y="0"/>
                    <a:pt x="47833" y="0"/>
                    <a:pt x="47791" y="0"/>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0"/>
            <p:cNvSpPr/>
            <p:nvPr/>
          </p:nvSpPr>
          <p:spPr>
            <a:xfrm>
              <a:off x="-7204" y="3906782"/>
              <a:ext cx="9161631" cy="1236715"/>
            </a:xfrm>
            <a:custGeom>
              <a:avLst/>
              <a:gdLst/>
              <a:ahLst/>
              <a:cxnLst/>
              <a:rect l="l" t="t" r="r" b="b"/>
              <a:pathLst>
                <a:path w="55638" h="7525" extrusionOk="0">
                  <a:moveTo>
                    <a:pt x="14202" y="1"/>
                  </a:moveTo>
                  <a:cubicBezTo>
                    <a:pt x="5843" y="1"/>
                    <a:pt x="1" y="478"/>
                    <a:pt x="1" y="478"/>
                  </a:cubicBezTo>
                  <a:lnTo>
                    <a:pt x="1" y="7525"/>
                  </a:lnTo>
                  <a:lnTo>
                    <a:pt x="55637" y="7525"/>
                  </a:lnTo>
                  <a:lnTo>
                    <a:pt x="55637" y="5676"/>
                  </a:lnTo>
                  <a:cubicBezTo>
                    <a:pt x="43136" y="971"/>
                    <a:pt x="26114" y="1"/>
                    <a:pt x="14202" y="1"/>
                  </a:cubicBezTo>
                  <a:close/>
                </a:path>
              </a:pathLst>
            </a:custGeom>
            <a:solidFill>
              <a:srgbClr val="97D8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0"/>
            <p:cNvSpPr/>
            <p:nvPr/>
          </p:nvSpPr>
          <p:spPr>
            <a:xfrm>
              <a:off x="7211212" y="3868495"/>
              <a:ext cx="1464860" cy="199189"/>
            </a:xfrm>
            <a:custGeom>
              <a:avLst/>
              <a:gdLst/>
              <a:ahLst/>
              <a:cxnLst/>
              <a:rect l="l" t="t" r="r" b="b"/>
              <a:pathLst>
                <a:path w="8896" h="1212" extrusionOk="0">
                  <a:moveTo>
                    <a:pt x="4450" y="1"/>
                  </a:moveTo>
                  <a:cubicBezTo>
                    <a:pt x="1983" y="1"/>
                    <a:pt x="1" y="287"/>
                    <a:pt x="1" y="615"/>
                  </a:cubicBezTo>
                  <a:cubicBezTo>
                    <a:pt x="1" y="943"/>
                    <a:pt x="1983" y="1211"/>
                    <a:pt x="4450" y="1211"/>
                  </a:cubicBezTo>
                  <a:cubicBezTo>
                    <a:pt x="6913" y="1211"/>
                    <a:pt x="8895" y="943"/>
                    <a:pt x="8895" y="615"/>
                  </a:cubicBezTo>
                  <a:cubicBezTo>
                    <a:pt x="8895" y="287"/>
                    <a:pt x="6913" y="1"/>
                    <a:pt x="4450"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0"/>
            <p:cNvSpPr/>
            <p:nvPr/>
          </p:nvSpPr>
          <p:spPr>
            <a:xfrm>
              <a:off x="1200282" y="4548727"/>
              <a:ext cx="7954143" cy="385888"/>
            </a:xfrm>
            <a:custGeom>
              <a:avLst/>
              <a:gdLst/>
              <a:ahLst/>
              <a:cxnLst/>
              <a:rect l="l" t="t" r="r" b="b"/>
              <a:pathLst>
                <a:path w="48305" h="2348" extrusionOk="0">
                  <a:moveTo>
                    <a:pt x="24162" y="1"/>
                  </a:moveTo>
                  <a:cubicBezTo>
                    <a:pt x="10822" y="1"/>
                    <a:pt x="1" y="523"/>
                    <a:pt x="1" y="1174"/>
                  </a:cubicBezTo>
                  <a:cubicBezTo>
                    <a:pt x="1" y="1830"/>
                    <a:pt x="10822" y="2348"/>
                    <a:pt x="24162" y="2348"/>
                  </a:cubicBezTo>
                  <a:cubicBezTo>
                    <a:pt x="37506" y="2348"/>
                    <a:pt x="48304" y="1830"/>
                    <a:pt x="48304" y="1174"/>
                  </a:cubicBezTo>
                  <a:cubicBezTo>
                    <a:pt x="48304" y="523"/>
                    <a:pt x="37506" y="1"/>
                    <a:pt x="2416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0"/>
            <p:cNvSpPr/>
            <p:nvPr/>
          </p:nvSpPr>
          <p:spPr>
            <a:xfrm>
              <a:off x="-7204" y="1876586"/>
              <a:ext cx="3179846" cy="1235565"/>
            </a:xfrm>
            <a:custGeom>
              <a:avLst/>
              <a:gdLst/>
              <a:ahLst/>
              <a:cxnLst/>
              <a:rect l="l" t="t" r="r" b="b"/>
              <a:pathLst>
                <a:path w="19311" h="7518" extrusionOk="0">
                  <a:moveTo>
                    <a:pt x="2368" y="1"/>
                  </a:moveTo>
                  <a:cubicBezTo>
                    <a:pt x="1773" y="1"/>
                    <a:pt x="1171" y="149"/>
                    <a:pt x="634" y="416"/>
                  </a:cubicBezTo>
                  <a:cubicBezTo>
                    <a:pt x="421" y="531"/>
                    <a:pt x="209" y="665"/>
                    <a:pt x="1" y="799"/>
                  </a:cubicBezTo>
                  <a:lnTo>
                    <a:pt x="1" y="7518"/>
                  </a:lnTo>
                  <a:cubicBezTo>
                    <a:pt x="1" y="7518"/>
                    <a:pt x="8701" y="5420"/>
                    <a:pt x="19310" y="3729"/>
                  </a:cubicBezTo>
                  <a:cubicBezTo>
                    <a:pt x="19116" y="3170"/>
                    <a:pt x="18575" y="2726"/>
                    <a:pt x="18021" y="2477"/>
                  </a:cubicBezTo>
                  <a:cubicBezTo>
                    <a:pt x="17539" y="2269"/>
                    <a:pt x="17017" y="2170"/>
                    <a:pt x="16494" y="2170"/>
                  </a:cubicBezTo>
                  <a:cubicBezTo>
                    <a:pt x="15363" y="2170"/>
                    <a:pt x="14226" y="2634"/>
                    <a:pt x="13474" y="3475"/>
                  </a:cubicBezTo>
                  <a:cubicBezTo>
                    <a:pt x="13105" y="2052"/>
                    <a:pt x="11578" y="1160"/>
                    <a:pt x="10088" y="1160"/>
                  </a:cubicBezTo>
                  <a:cubicBezTo>
                    <a:pt x="10029" y="1160"/>
                    <a:pt x="9971" y="1162"/>
                    <a:pt x="9912" y="1164"/>
                  </a:cubicBezTo>
                  <a:cubicBezTo>
                    <a:pt x="8392" y="1243"/>
                    <a:pt x="7006" y="2112"/>
                    <a:pt x="5892" y="3151"/>
                  </a:cubicBezTo>
                  <a:cubicBezTo>
                    <a:pt x="5698" y="1705"/>
                    <a:pt x="4561" y="434"/>
                    <a:pt x="3138" y="88"/>
                  </a:cubicBezTo>
                  <a:cubicBezTo>
                    <a:pt x="2887" y="29"/>
                    <a:pt x="2628" y="1"/>
                    <a:pt x="2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0"/>
            <p:cNvSpPr/>
            <p:nvPr/>
          </p:nvSpPr>
          <p:spPr>
            <a:xfrm>
              <a:off x="-7204" y="2750427"/>
              <a:ext cx="9161631" cy="555330"/>
            </a:xfrm>
            <a:custGeom>
              <a:avLst/>
              <a:gdLst/>
              <a:ahLst/>
              <a:cxnLst/>
              <a:rect l="l" t="t" r="r" b="b"/>
              <a:pathLst>
                <a:path w="55638" h="3379" extrusionOk="0">
                  <a:moveTo>
                    <a:pt x="15264" y="1"/>
                  </a:moveTo>
                  <a:cubicBezTo>
                    <a:pt x="13174" y="1"/>
                    <a:pt x="11723" y="759"/>
                    <a:pt x="11723" y="759"/>
                  </a:cubicBezTo>
                  <a:cubicBezTo>
                    <a:pt x="11309" y="618"/>
                    <a:pt x="10916" y="561"/>
                    <a:pt x="10551" y="561"/>
                  </a:cubicBezTo>
                  <a:cubicBezTo>
                    <a:pt x="8908" y="561"/>
                    <a:pt x="7814" y="1720"/>
                    <a:pt x="7814" y="1720"/>
                  </a:cubicBezTo>
                  <a:cubicBezTo>
                    <a:pt x="7814" y="1720"/>
                    <a:pt x="7278" y="181"/>
                    <a:pt x="5735" y="84"/>
                  </a:cubicBezTo>
                  <a:cubicBezTo>
                    <a:pt x="5668" y="79"/>
                    <a:pt x="5601" y="77"/>
                    <a:pt x="5533" y="77"/>
                  </a:cubicBezTo>
                  <a:cubicBezTo>
                    <a:pt x="4050" y="77"/>
                    <a:pt x="2482" y="1240"/>
                    <a:pt x="2482" y="1240"/>
                  </a:cubicBezTo>
                  <a:lnTo>
                    <a:pt x="1692" y="814"/>
                  </a:lnTo>
                  <a:cubicBezTo>
                    <a:pt x="1544" y="738"/>
                    <a:pt x="1395" y="706"/>
                    <a:pt x="1248" y="706"/>
                  </a:cubicBezTo>
                  <a:cubicBezTo>
                    <a:pt x="591" y="706"/>
                    <a:pt x="1" y="1337"/>
                    <a:pt x="1" y="1337"/>
                  </a:cubicBezTo>
                  <a:lnTo>
                    <a:pt x="1" y="3337"/>
                  </a:lnTo>
                  <a:cubicBezTo>
                    <a:pt x="1" y="3337"/>
                    <a:pt x="9728" y="1499"/>
                    <a:pt x="18328" y="1499"/>
                  </a:cubicBezTo>
                  <a:cubicBezTo>
                    <a:pt x="20254" y="1499"/>
                    <a:pt x="22124" y="1591"/>
                    <a:pt x="23815" y="1817"/>
                  </a:cubicBezTo>
                  <a:cubicBezTo>
                    <a:pt x="33846" y="3166"/>
                    <a:pt x="45241" y="3379"/>
                    <a:pt x="51308" y="3379"/>
                  </a:cubicBezTo>
                  <a:lnTo>
                    <a:pt x="51326" y="3379"/>
                  </a:lnTo>
                  <a:lnTo>
                    <a:pt x="55637" y="3337"/>
                  </a:lnTo>
                  <a:lnTo>
                    <a:pt x="55637" y="1489"/>
                  </a:lnTo>
                  <a:cubicBezTo>
                    <a:pt x="55050" y="1456"/>
                    <a:pt x="54471" y="1441"/>
                    <a:pt x="53905" y="1441"/>
                  </a:cubicBezTo>
                  <a:cubicBezTo>
                    <a:pt x="48848" y="1441"/>
                    <a:pt x="44797" y="2626"/>
                    <a:pt x="44797" y="2626"/>
                  </a:cubicBezTo>
                  <a:cubicBezTo>
                    <a:pt x="44797" y="2626"/>
                    <a:pt x="44201" y="1720"/>
                    <a:pt x="42450" y="1489"/>
                  </a:cubicBezTo>
                  <a:cubicBezTo>
                    <a:pt x="42301" y="1471"/>
                    <a:pt x="42124" y="1463"/>
                    <a:pt x="41924" y="1463"/>
                  </a:cubicBezTo>
                  <a:cubicBezTo>
                    <a:pt x="39754" y="1463"/>
                    <a:pt x="34942" y="2432"/>
                    <a:pt x="34942" y="2432"/>
                  </a:cubicBezTo>
                  <a:cubicBezTo>
                    <a:pt x="34942" y="2432"/>
                    <a:pt x="34577" y="1914"/>
                    <a:pt x="33823" y="1877"/>
                  </a:cubicBezTo>
                  <a:cubicBezTo>
                    <a:pt x="33790" y="1875"/>
                    <a:pt x="33754" y="1874"/>
                    <a:pt x="33716" y="1874"/>
                  </a:cubicBezTo>
                  <a:cubicBezTo>
                    <a:pt x="32908" y="1874"/>
                    <a:pt x="31167" y="2279"/>
                    <a:pt x="31167" y="2279"/>
                  </a:cubicBezTo>
                  <a:cubicBezTo>
                    <a:pt x="31167" y="2279"/>
                    <a:pt x="27609" y="1434"/>
                    <a:pt x="25335" y="759"/>
                  </a:cubicBezTo>
                  <a:cubicBezTo>
                    <a:pt x="24815" y="605"/>
                    <a:pt x="24217" y="545"/>
                    <a:pt x="23605" y="545"/>
                  </a:cubicBezTo>
                  <a:cubicBezTo>
                    <a:pt x="21541" y="545"/>
                    <a:pt x="19310" y="1221"/>
                    <a:pt x="19310" y="1221"/>
                  </a:cubicBezTo>
                  <a:cubicBezTo>
                    <a:pt x="19310" y="1221"/>
                    <a:pt x="19195" y="468"/>
                    <a:pt x="16459" y="84"/>
                  </a:cubicBezTo>
                  <a:cubicBezTo>
                    <a:pt x="16043" y="26"/>
                    <a:pt x="15643" y="1"/>
                    <a:pt x="15264"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0"/>
            <p:cNvSpPr/>
            <p:nvPr/>
          </p:nvSpPr>
          <p:spPr>
            <a:xfrm>
              <a:off x="3533745" y="4564669"/>
              <a:ext cx="5383228" cy="300920"/>
            </a:xfrm>
            <a:custGeom>
              <a:avLst/>
              <a:gdLst/>
              <a:ahLst/>
              <a:cxnLst/>
              <a:rect l="l" t="t" r="r" b="b"/>
              <a:pathLst>
                <a:path w="32692" h="1831" extrusionOk="0">
                  <a:moveTo>
                    <a:pt x="16344" y="1"/>
                  </a:moveTo>
                  <a:cubicBezTo>
                    <a:pt x="7315" y="1"/>
                    <a:pt x="1" y="426"/>
                    <a:pt x="1" y="925"/>
                  </a:cubicBezTo>
                  <a:cubicBezTo>
                    <a:pt x="1" y="1424"/>
                    <a:pt x="7315" y="1830"/>
                    <a:pt x="16344" y="1830"/>
                  </a:cubicBezTo>
                  <a:cubicBezTo>
                    <a:pt x="25372" y="1830"/>
                    <a:pt x="32691" y="1424"/>
                    <a:pt x="32691" y="925"/>
                  </a:cubicBezTo>
                  <a:cubicBezTo>
                    <a:pt x="32691" y="426"/>
                    <a:pt x="25372" y="1"/>
                    <a:pt x="16344"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0"/>
            <p:cNvSpPr/>
            <p:nvPr/>
          </p:nvSpPr>
          <p:spPr>
            <a:xfrm>
              <a:off x="5569001" y="4336882"/>
              <a:ext cx="3071826" cy="199189"/>
            </a:xfrm>
            <a:custGeom>
              <a:avLst/>
              <a:gdLst/>
              <a:ahLst/>
              <a:cxnLst/>
              <a:rect l="l" t="t" r="r" b="b"/>
              <a:pathLst>
                <a:path w="18655" h="1212" extrusionOk="0">
                  <a:moveTo>
                    <a:pt x="9339" y="1"/>
                  </a:moveTo>
                  <a:cubicBezTo>
                    <a:pt x="4178" y="1"/>
                    <a:pt x="1" y="269"/>
                    <a:pt x="1" y="615"/>
                  </a:cubicBezTo>
                  <a:cubicBezTo>
                    <a:pt x="1" y="943"/>
                    <a:pt x="4178" y="1211"/>
                    <a:pt x="9339" y="1211"/>
                  </a:cubicBezTo>
                  <a:cubicBezTo>
                    <a:pt x="14477" y="1211"/>
                    <a:pt x="18654" y="943"/>
                    <a:pt x="18654" y="615"/>
                  </a:cubicBezTo>
                  <a:cubicBezTo>
                    <a:pt x="18654" y="269"/>
                    <a:pt x="14477" y="1"/>
                    <a:pt x="9339"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0"/>
            <p:cNvSpPr/>
            <p:nvPr/>
          </p:nvSpPr>
          <p:spPr>
            <a:xfrm>
              <a:off x="3469855" y="3837263"/>
              <a:ext cx="146223" cy="31226"/>
            </a:xfrm>
            <a:custGeom>
              <a:avLst/>
              <a:gdLst/>
              <a:ahLst/>
              <a:cxnLst/>
              <a:rect l="l" t="t" r="r" b="b"/>
              <a:pathLst>
                <a:path w="888" h="190" extrusionOk="0">
                  <a:moveTo>
                    <a:pt x="444" y="0"/>
                  </a:moveTo>
                  <a:cubicBezTo>
                    <a:pt x="195" y="0"/>
                    <a:pt x="1" y="37"/>
                    <a:pt x="1" y="93"/>
                  </a:cubicBezTo>
                  <a:cubicBezTo>
                    <a:pt x="1" y="153"/>
                    <a:pt x="195" y="190"/>
                    <a:pt x="444" y="190"/>
                  </a:cubicBezTo>
                  <a:cubicBezTo>
                    <a:pt x="694" y="190"/>
                    <a:pt x="888" y="153"/>
                    <a:pt x="888" y="93"/>
                  </a:cubicBezTo>
                  <a:cubicBezTo>
                    <a:pt x="888" y="37"/>
                    <a:pt x="694" y="0"/>
                    <a:pt x="444"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0"/>
            <p:cNvSpPr/>
            <p:nvPr/>
          </p:nvSpPr>
          <p:spPr>
            <a:xfrm>
              <a:off x="4313762" y="4362028"/>
              <a:ext cx="133214" cy="35006"/>
            </a:xfrm>
            <a:custGeom>
              <a:avLst/>
              <a:gdLst/>
              <a:ahLst/>
              <a:cxnLst/>
              <a:rect l="l" t="t" r="r" b="b"/>
              <a:pathLst>
                <a:path w="809" h="213" extrusionOk="0">
                  <a:moveTo>
                    <a:pt x="402" y="0"/>
                  </a:moveTo>
                  <a:cubicBezTo>
                    <a:pt x="171" y="0"/>
                    <a:pt x="0" y="60"/>
                    <a:pt x="0" y="116"/>
                  </a:cubicBezTo>
                  <a:cubicBezTo>
                    <a:pt x="0" y="176"/>
                    <a:pt x="171" y="213"/>
                    <a:pt x="402" y="213"/>
                  </a:cubicBezTo>
                  <a:cubicBezTo>
                    <a:pt x="615" y="213"/>
                    <a:pt x="809" y="176"/>
                    <a:pt x="809" y="116"/>
                  </a:cubicBezTo>
                  <a:cubicBezTo>
                    <a:pt x="809" y="60"/>
                    <a:pt x="615" y="0"/>
                    <a:pt x="40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40"/>
            <p:cNvSpPr/>
            <p:nvPr/>
          </p:nvSpPr>
          <p:spPr>
            <a:xfrm>
              <a:off x="5200810" y="3491638"/>
              <a:ext cx="140130" cy="32048"/>
            </a:xfrm>
            <a:custGeom>
              <a:avLst/>
              <a:gdLst/>
              <a:ahLst/>
              <a:cxnLst/>
              <a:rect l="l" t="t" r="r" b="b"/>
              <a:pathLst>
                <a:path w="851" h="195" extrusionOk="0">
                  <a:moveTo>
                    <a:pt x="426" y="1"/>
                  </a:moveTo>
                  <a:cubicBezTo>
                    <a:pt x="195" y="1"/>
                    <a:pt x="1" y="42"/>
                    <a:pt x="1" y="98"/>
                  </a:cubicBezTo>
                  <a:cubicBezTo>
                    <a:pt x="1" y="158"/>
                    <a:pt x="195" y="195"/>
                    <a:pt x="426" y="195"/>
                  </a:cubicBezTo>
                  <a:cubicBezTo>
                    <a:pt x="657" y="195"/>
                    <a:pt x="851" y="158"/>
                    <a:pt x="851" y="98"/>
                  </a:cubicBezTo>
                  <a:cubicBezTo>
                    <a:pt x="851" y="42"/>
                    <a:pt x="657" y="1"/>
                    <a:pt x="42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0"/>
            <p:cNvSpPr/>
            <p:nvPr/>
          </p:nvSpPr>
          <p:spPr>
            <a:xfrm>
              <a:off x="1520555" y="3422612"/>
              <a:ext cx="101434" cy="28268"/>
            </a:xfrm>
            <a:custGeom>
              <a:avLst/>
              <a:gdLst/>
              <a:ahLst/>
              <a:cxnLst/>
              <a:rect l="l" t="t" r="r" b="b"/>
              <a:pathLst>
                <a:path w="616" h="172" extrusionOk="0">
                  <a:moveTo>
                    <a:pt x="310" y="0"/>
                  </a:moveTo>
                  <a:cubicBezTo>
                    <a:pt x="135" y="0"/>
                    <a:pt x="1" y="37"/>
                    <a:pt x="1" y="74"/>
                  </a:cubicBezTo>
                  <a:cubicBezTo>
                    <a:pt x="1" y="134"/>
                    <a:pt x="135" y="171"/>
                    <a:pt x="310" y="171"/>
                  </a:cubicBezTo>
                  <a:cubicBezTo>
                    <a:pt x="481" y="171"/>
                    <a:pt x="615" y="134"/>
                    <a:pt x="615" y="74"/>
                  </a:cubicBezTo>
                  <a:cubicBezTo>
                    <a:pt x="615" y="37"/>
                    <a:pt x="481" y="0"/>
                    <a:pt x="310"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0"/>
            <p:cNvSpPr/>
            <p:nvPr/>
          </p:nvSpPr>
          <p:spPr>
            <a:xfrm>
              <a:off x="3583968" y="3232789"/>
              <a:ext cx="76240" cy="25145"/>
            </a:xfrm>
            <a:custGeom>
              <a:avLst/>
              <a:gdLst/>
              <a:ahLst/>
              <a:cxnLst/>
              <a:rect l="l" t="t" r="r" b="b"/>
              <a:pathLst>
                <a:path w="463" h="153" extrusionOk="0">
                  <a:moveTo>
                    <a:pt x="232" y="0"/>
                  </a:moveTo>
                  <a:cubicBezTo>
                    <a:pt x="98" y="0"/>
                    <a:pt x="1" y="37"/>
                    <a:pt x="1" y="74"/>
                  </a:cubicBezTo>
                  <a:cubicBezTo>
                    <a:pt x="1" y="116"/>
                    <a:pt x="98" y="153"/>
                    <a:pt x="232" y="153"/>
                  </a:cubicBezTo>
                  <a:cubicBezTo>
                    <a:pt x="347" y="153"/>
                    <a:pt x="463" y="116"/>
                    <a:pt x="463" y="74"/>
                  </a:cubicBezTo>
                  <a:cubicBezTo>
                    <a:pt x="463" y="37"/>
                    <a:pt x="347" y="0"/>
                    <a:pt x="232"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0"/>
            <p:cNvSpPr/>
            <p:nvPr/>
          </p:nvSpPr>
          <p:spPr>
            <a:xfrm>
              <a:off x="7068767" y="4336882"/>
              <a:ext cx="79204" cy="13148"/>
            </a:xfrm>
            <a:custGeom>
              <a:avLst/>
              <a:gdLst/>
              <a:ahLst/>
              <a:cxnLst/>
              <a:rect l="l" t="t" r="r" b="b"/>
              <a:pathLst>
                <a:path w="481" h="80" extrusionOk="0">
                  <a:moveTo>
                    <a:pt x="250" y="1"/>
                  </a:moveTo>
                  <a:cubicBezTo>
                    <a:pt x="116" y="1"/>
                    <a:pt x="0" y="19"/>
                    <a:pt x="0" y="38"/>
                  </a:cubicBezTo>
                  <a:cubicBezTo>
                    <a:pt x="0" y="56"/>
                    <a:pt x="116" y="79"/>
                    <a:pt x="250" y="79"/>
                  </a:cubicBezTo>
                  <a:cubicBezTo>
                    <a:pt x="384" y="79"/>
                    <a:pt x="481" y="56"/>
                    <a:pt x="481" y="38"/>
                  </a:cubicBezTo>
                  <a:cubicBezTo>
                    <a:pt x="481" y="19"/>
                    <a:pt x="384" y="1"/>
                    <a:pt x="250"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0"/>
            <p:cNvSpPr/>
            <p:nvPr/>
          </p:nvSpPr>
          <p:spPr>
            <a:xfrm>
              <a:off x="7109768" y="5004466"/>
              <a:ext cx="101434" cy="28925"/>
            </a:xfrm>
            <a:custGeom>
              <a:avLst/>
              <a:gdLst/>
              <a:ahLst/>
              <a:cxnLst/>
              <a:rect l="l" t="t" r="r" b="b"/>
              <a:pathLst>
                <a:path w="616" h="176" extrusionOk="0">
                  <a:moveTo>
                    <a:pt x="306" y="0"/>
                  </a:moveTo>
                  <a:cubicBezTo>
                    <a:pt x="135" y="0"/>
                    <a:pt x="1" y="37"/>
                    <a:pt x="1" y="79"/>
                  </a:cubicBezTo>
                  <a:cubicBezTo>
                    <a:pt x="1" y="134"/>
                    <a:pt x="135" y="176"/>
                    <a:pt x="306" y="176"/>
                  </a:cubicBezTo>
                  <a:cubicBezTo>
                    <a:pt x="481" y="176"/>
                    <a:pt x="615" y="134"/>
                    <a:pt x="615" y="79"/>
                  </a:cubicBezTo>
                  <a:cubicBezTo>
                    <a:pt x="615" y="37"/>
                    <a:pt x="481" y="0"/>
                    <a:pt x="306" y="0"/>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0"/>
            <p:cNvSpPr/>
            <p:nvPr/>
          </p:nvSpPr>
          <p:spPr>
            <a:xfrm>
              <a:off x="5261736" y="5055249"/>
              <a:ext cx="120370" cy="44209"/>
            </a:xfrm>
            <a:custGeom>
              <a:avLst/>
              <a:gdLst/>
              <a:ahLst/>
              <a:cxnLst/>
              <a:rect l="l" t="t" r="r" b="b"/>
              <a:pathLst>
                <a:path w="731" h="269" extrusionOk="0">
                  <a:moveTo>
                    <a:pt x="365" y="1"/>
                  </a:moveTo>
                  <a:cubicBezTo>
                    <a:pt x="171" y="1"/>
                    <a:pt x="0" y="56"/>
                    <a:pt x="0" y="135"/>
                  </a:cubicBezTo>
                  <a:cubicBezTo>
                    <a:pt x="0" y="213"/>
                    <a:pt x="171" y="269"/>
                    <a:pt x="365" y="269"/>
                  </a:cubicBezTo>
                  <a:cubicBezTo>
                    <a:pt x="578" y="269"/>
                    <a:pt x="730" y="213"/>
                    <a:pt x="730" y="135"/>
                  </a:cubicBezTo>
                  <a:cubicBezTo>
                    <a:pt x="730" y="56"/>
                    <a:pt x="578" y="1"/>
                    <a:pt x="365"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0"/>
            <p:cNvSpPr/>
            <p:nvPr/>
          </p:nvSpPr>
          <p:spPr>
            <a:xfrm>
              <a:off x="5200810" y="4090031"/>
              <a:ext cx="99128" cy="32048"/>
            </a:xfrm>
            <a:custGeom>
              <a:avLst/>
              <a:gdLst/>
              <a:ahLst/>
              <a:cxnLst/>
              <a:rect l="l" t="t" r="r" b="b"/>
              <a:pathLst>
                <a:path w="602" h="195" extrusionOk="0">
                  <a:moveTo>
                    <a:pt x="292" y="1"/>
                  </a:moveTo>
                  <a:cubicBezTo>
                    <a:pt x="139" y="1"/>
                    <a:pt x="1" y="38"/>
                    <a:pt x="1" y="98"/>
                  </a:cubicBezTo>
                  <a:cubicBezTo>
                    <a:pt x="1" y="135"/>
                    <a:pt x="139" y="195"/>
                    <a:pt x="292" y="195"/>
                  </a:cubicBezTo>
                  <a:cubicBezTo>
                    <a:pt x="463" y="195"/>
                    <a:pt x="601" y="135"/>
                    <a:pt x="601" y="98"/>
                  </a:cubicBezTo>
                  <a:cubicBezTo>
                    <a:pt x="601" y="38"/>
                    <a:pt x="463" y="1"/>
                    <a:pt x="292"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0"/>
            <p:cNvSpPr/>
            <p:nvPr/>
          </p:nvSpPr>
          <p:spPr>
            <a:xfrm>
              <a:off x="4449940" y="3441512"/>
              <a:ext cx="89084" cy="28268"/>
            </a:xfrm>
            <a:custGeom>
              <a:avLst/>
              <a:gdLst/>
              <a:ahLst/>
              <a:cxnLst/>
              <a:rect l="l" t="t" r="r" b="b"/>
              <a:pathLst>
                <a:path w="541" h="172" extrusionOk="0">
                  <a:moveTo>
                    <a:pt x="268" y="1"/>
                  </a:moveTo>
                  <a:cubicBezTo>
                    <a:pt x="116" y="1"/>
                    <a:pt x="0" y="38"/>
                    <a:pt x="0" y="98"/>
                  </a:cubicBezTo>
                  <a:cubicBezTo>
                    <a:pt x="0" y="135"/>
                    <a:pt x="116" y="172"/>
                    <a:pt x="268" y="172"/>
                  </a:cubicBezTo>
                  <a:cubicBezTo>
                    <a:pt x="425" y="172"/>
                    <a:pt x="541" y="135"/>
                    <a:pt x="541" y="98"/>
                  </a:cubicBezTo>
                  <a:cubicBezTo>
                    <a:pt x="541" y="38"/>
                    <a:pt x="425" y="1"/>
                    <a:pt x="268"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0"/>
            <p:cNvSpPr/>
            <p:nvPr/>
          </p:nvSpPr>
          <p:spPr>
            <a:xfrm>
              <a:off x="1609639" y="3143877"/>
              <a:ext cx="50387" cy="22187"/>
            </a:xfrm>
            <a:custGeom>
              <a:avLst/>
              <a:gdLst/>
              <a:ahLst/>
              <a:cxnLst/>
              <a:rect l="l" t="t" r="r" b="b"/>
              <a:pathLst>
                <a:path w="306" h="135" extrusionOk="0">
                  <a:moveTo>
                    <a:pt x="153" y="1"/>
                  </a:moveTo>
                  <a:cubicBezTo>
                    <a:pt x="56" y="1"/>
                    <a:pt x="1" y="38"/>
                    <a:pt x="1" y="61"/>
                  </a:cubicBezTo>
                  <a:cubicBezTo>
                    <a:pt x="1" y="98"/>
                    <a:pt x="56" y="135"/>
                    <a:pt x="153" y="135"/>
                  </a:cubicBezTo>
                  <a:cubicBezTo>
                    <a:pt x="232" y="135"/>
                    <a:pt x="305" y="98"/>
                    <a:pt x="305" y="61"/>
                  </a:cubicBezTo>
                  <a:cubicBezTo>
                    <a:pt x="305" y="38"/>
                    <a:pt x="232" y="1"/>
                    <a:pt x="15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0"/>
            <p:cNvSpPr/>
            <p:nvPr/>
          </p:nvSpPr>
          <p:spPr>
            <a:xfrm>
              <a:off x="7087703" y="3830360"/>
              <a:ext cx="101434" cy="29090"/>
            </a:xfrm>
            <a:custGeom>
              <a:avLst/>
              <a:gdLst/>
              <a:ahLst/>
              <a:cxnLst/>
              <a:rect l="l" t="t" r="r" b="b"/>
              <a:pathLst>
                <a:path w="616" h="177" extrusionOk="0">
                  <a:moveTo>
                    <a:pt x="306" y="1"/>
                  </a:moveTo>
                  <a:cubicBezTo>
                    <a:pt x="135" y="1"/>
                    <a:pt x="1" y="42"/>
                    <a:pt x="1" y="79"/>
                  </a:cubicBezTo>
                  <a:cubicBezTo>
                    <a:pt x="1" y="135"/>
                    <a:pt x="135" y="176"/>
                    <a:pt x="306" y="176"/>
                  </a:cubicBezTo>
                  <a:cubicBezTo>
                    <a:pt x="481" y="176"/>
                    <a:pt x="615" y="135"/>
                    <a:pt x="615" y="79"/>
                  </a:cubicBezTo>
                  <a:cubicBezTo>
                    <a:pt x="615" y="42"/>
                    <a:pt x="481" y="1"/>
                    <a:pt x="306"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349382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10" name="Google Shape;10;p2"/>
          <p:cNvSpPr/>
          <p:nvPr/>
        </p:nvSpPr>
        <p:spPr>
          <a:xfrm>
            <a:off x="3916768" y="5332946"/>
            <a:ext cx="471" cy="188"/>
          </a:xfrm>
          <a:custGeom>
            <a:avLst/>
            <a:gdLst/>
            <a:ahLst/>
            <a:cxnLst/>
            <a:rect l="l" t="t" r="r" b="b"/>
            <a:pathLst>
              <a:path w="5" h="2" extrusionOk="0">
                <a:moveTo>
                  <a:pt x="3" y="0"/>
                </a:moveTo>
                <a:cubicBezTo>
                  <a:pt x="2" y="0"/>
                  <a:pt x="1" y="0"/>
                  <a:pt x="1" y="1"/>
                </a:cubicBezTo>
                <a:cubicBezTo>
                  <a:pt x="2" y="0"/>
                  <a:pt x="3" y="0"/>
                  <a:pt x="4" y="0"/>
                </a:cubicBezTo>
                <a:close/>
              </a:path>
            </a:pathLst>
          </a:custGeom>
          <a:solidFill>
            <a:srgbClr val="47291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 name="Google Shape;11;p2"/>
          <p:cNvSpPr/>
          <p:nvPr/>
        </p:nvSpPr>
        <p:spPr>
          <a:xfrm>
            <a:off x="3916768" y="5473223"/>
            <a:ext cx="471" cy="188"/>
          </a:xfrm>
          <a:custGeom>
            <a:avLst/>
            <a:gdLst/>
            <a:ahLst/>
            <a:cxnLst/>
            <a:rect l="l" t="t" r="r" b="b"/>
            <a:pathLst>
              <a:path w="5" h="2" extrusionOk="0">
                <a:moveTo>
                  <a:pt x="3" y="0"/>
                </a:moveTo>
                <a:cubicBezTo>
                  <a:pt x="2" y="0"/>
                  <a:pt x="1" y="0"/>
                  <a:pt x="1" y="1"/>
                </a:cubicBezTo>
                <a:cubicBezTo>
                  <a:pt x="2" y="0"/>
                  <a:pt x="3" y="0"/>
                  <a:pt x="4" y="0"/>
                </a:cubicBezTo>
                <a:close/>
              </a:path>
            </a:pathLst>
          </a:custGeom>
          <a:solidFill>
            <a:srgbClr val="47291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7" name="Google Shape;57;p2"/>
          <p:cNvSpPr txBox="1">
            <a:spLocks noGrp="1"/>
          </p:cNvSpPr>
          <p:nvPr>
            <p:ph type="ctrTitle"/>
          </p:nvPr>
        </p:nvSpPr>
        <p:spPr>
          <a:xfrm>
            <a:off x="1593200" y="1704700"/>
            <a:ext cx="9005600" cy="21776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rgbClr val="191919"/>
              </a:buClr>
              <a:buSzPts val="5200"/>
              <a:buNone/>
              <a:defRPr sz="6400"/>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8" name="Google Shape;58;p2"/>
          <p:cNvSpPr txBox="1">
            <a:spLocks noGrp="1"/>
          </p:cNvSpPr>
          <p:nvPr>
            <p:ph type="subTitle" idx="1"/>
          </p:nvPr>
        </p:nvSpPr>
        <p:spPr>
          <a:xfrm>
            <a:off x="3190017" y="3882300"/>
            <a:ext cx="5812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94502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3"/>
          <p:cNvSpPr/>
          <p:nvPr/>
        </p:nvSpPr>
        <p:spPr>
          <a:xfrm>
            <a:off x="1354600" y="1719867"/>
            <a:ext cx="9482800" cy="32148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61" name="Google Shape;61;p3"/>
          <p:cNvGrpSpPr/>
          <p:nvPr/>
        </p:nvGrpSpPr>
        <p:grpSpPr>
          <a:xfrm>
            <a:off x="10008485" y="3729502"/>
            <a:ext cx="1783655" cy="1860687"/>
            <a:chOff x="7761775" y="1444175"/>
            <a:chExt cx="528000" cy="557025"/>
          </a:xfrm>
        </p:grpSpPr>
        <p:sp>
          <p:nvSpPr>
            <p:cNvPr id="62" name="Google Shape;62;p3"/>
            <p:cNvSpPr/>
            <p:nvPr/>
          </p:nvSpPr>
          <p:spPr>
            <a:xfrm>
              <a:off x="8230875" y="1458600"/>
              <a:ext cx="575" cy="225"/>
            </a:xfrm>
            <a:custGeom>
              <a:avLst/>
              <a:gdLst/>
              <a:ahLst/>
              <a:cxnLst/>
              <a:rect l="l" t="t" r="r" b="b"/>
              <a:pathLst>
                <a:path w="23" h="9" extrusionOk="0">
                  <a:moveTo>
                    <a:pt x="23" y="0"/>
                  </a:moveTo>
                  <a:cubicBezTo>
                    <a:pt x="16" y="2"/>
                    <a:pt x="10" y="5"/>
                    <a:pt x="3" y="7"/>
                  </a:cubicBezTo>
                  <a:lnTo>
                    <a:pt x="3" y="7"/>
                  </a:lnTo>
                  <a:cubicBezTo>
                    <a:pt x="6" y="7"/>
                    <a:pt x="9" y="6"/>
                    <a:pt x="12" y="5"/>
                  </a:cubicBezTo>
                  <a:cubicBezTo>
                    <a:pt x="15" y="3"/>
                    <a:pt x="20" y="1"/>
                    <a:pt x="23" y="0"/>
                  </a:cubicBezTo>
                  <a:close/>
                  <a:moveTo>
                    <a:pt x="3" y="7"/>
                  </a:moveTo>
                  <a:cubicBezTo>
                    <a:pt x="2" y="8"/>
                    <a:pt x="1" y="8"/>
                    <a:pt x="0" y="8"/>
                  </a:cubicBezTo>
                  <a:cubicBezTo>
                    <a:pt x="1" y="8"/>
                    <a:pt x="2" y="8"/>
                    <a:pt x="3" y="7"/>
                  </a:cubicBezTo>
                  <a:close/>
                </a:path>
              </a:pathLst>
            </a:custGeom>
            <a:solidFill>
              <a:srgbClr val="94BC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 name="Google Shape;63;p3"/>
            <p:cNvSpPr/>
            <p:nvPr/>
          </p:nvSpPr>
          <p:spPr>
            <a:xfrm>
              <a:off x="7767925" y="1449900"/>
              <a:ext cx="516450" cy="546075"/>
            </a:xfrm>
            <a:custGeom>
              <a:avLst/>
              <a:gdLst/>
              <a:ahLst/>
              <a:cxnLst/>
              <a:rect l="l" t="t" r="r" b="b"/>
              <a:pathLst>
                <a:path w="20658" h="21843" extrusionOk="0">
                  <a:moveTo>
                    <a:pt x="8682" y="5438"/>
                  </a:moveTo>
                  <a:cubicBezTo>
                    <a:pt x="8683" y="5440"/>
                    <a:pt x="8683" y="5441"/>
                    <a:pt x="8684" y="5443"/>
                  </a:cubicBezTo>
                  <a:lnTo>
                    <a:pt x="8684" y="5443"/>
                  </a:lnTo>
                  <a:cubicBezTo>
                    <a:pt x="8684" y="5441"/>
                    <a:pt x="8683" y="5440"/>
                    <a:pt x="8682" y="5438"/>
                  </a:cubicBezTo>
                  <a:close/>
                  <a:moveTo>
                    <a:pt x="8712" y="5517"/>
                  </a:moveTo>
                  <a:cubicBezTo>
                    <a:pt x="8713" y="5519"/>
                    <a:pt x="8713" y="5521"/>
                    <a:pt x="8714" y="5523"/>
                  </a:cubicBezTo>
                  <a:cubicBezTo>
                    <a:pt x="8714" y="5521"/>
                    <a:pt x="8713" y="5518"/>
                    <a:pt x="8712" y="5517"/>
                  </a:cubicBezTo>
                  <a:close/>
                  <a:moveTo>
                    <a:pt x="13323" y="11435"/>
                  </a:moveTo>
                  <a:cubicBezTo>
                    <a:pt x="13350" y="11441"/>
                    <a:pt x="13377" y="11446"/>
                    <a:pt x="13403" y="11449"/>
                  </a:cubicBezTo>
                  <a:cubicBezTo>
                    <a:pt x="13392" y="11457"/>
                    <a:pt x="13379" y="11464"/>
                    <a:pt x="13367" y="11470"/>
                  </a:cubicBezTo>
                  <a:cubicBezTo>
                    <a:pt x="13338" y="11482"/>
                    <a:pt x="13310" y="11489"/>
                    <a:pt x="13280" y="11497"/>
                  </a:cubicBezTo>
                  <a:cubicBezTo>
                    <a:pt x="13274" y="11498"/>
                    <a:pt x="13267" y="11500"/>
                    <a:pt x="13260" y="11500"/>
                  </a:cubicBezTo>
                  <a:cubicBezTo>
                    <a:pt x="13259" y="11500"/>
                    <a:pt x="13258" y="11500"/>
                    <a:pt x="13256" y="11500"/>
                  </a:cubicBezTo>
                  <a:cubicBezTo>
                    <a:pt x="13234" y="11500"/>
                    <a:pt x="13214" y="11491"/>
                    <a:pt x="13197" y="11476"/>
                  </a:cubicBezTo>
                  <a:lnTo>
                    <a:pt x="13213" y="11476"/>
                  </a:lnTo>
                  <a:cubicBezTo>
                    <a:pt x="13234" y="11474"/>
                    <a:pt x="13256" y="11471"/>
                    <a:pt x="13276" y="11461"/>
                  </a:cubicBezTo>
                  <a:cubicBezTo>
                    <a:pt x="13290" y="11455"/>
                    <a:pt x="13303" y="11448"/>
                    <a:pt x="13315" y="11440"/>
                  </a:cubicBezTo>
                  <a:cubicBezTo>
                    <a:pt x="13318" y="11439"/>
                    <a:pt x="13321" y="11438"/>
                    <a:pt x="13323" y="11435"/>
                  </a:cubicBezTo>
                  <a:close/>
                  <a:moveTo>
                    <a:pt x="19966" y="0"/>
                  </a:moveTo>
                  <a:cubicBezTo>
                    <a:pt x="19870" y="0"/>
                    <a:pt x="19774" y="9"/>
                    <a:pt x="19679" y="26"/>
                  </a:cubicBezTo>
                  <a:cubicBezTo>
                    <a:pt x="19481" y="60"/>
                    <a:pt x="19290" y="122"/>
                    <a:pt x="19097" y="178"/>
                  </a:cubicBezTo>
                  <a:cubicBezTo>
                    <a:pt x="18907" y="233"/>
                    <a:pt x="18716" y="287"/>
                    <a:pt x="18530" y="353"/>
                  </a:cubicBezTo>
                  <a:cubicBezTo>
                    <a:pt x="18432" y="387"/>
                    <a:pt x="18336" y="423"/>
                    <a:pt x="18240" y="458"/>
                  </a:cubicBezTo>
                  <a:cubicBezTo>
                    <a:pt x="18202" y="471"/>
                    <a:pt x="18166" y="484"/>
                    <a:pt x="18128" y="498"/>
                  </a:cubicBezTo>
                  <a:cubicBezTo>
                    <a:pt x="18049" y="526"/>
                    <a:pt x="17970" y="554"/>
                    <a:pt x="17893" y="585"/>
                  </a:cubicBezTo>
                  <a:cubicBezTo>
                    <a:pt x="17713" y="655"/>
                    <a:pt x="17532" y="725"/>
                    <a:pt x="17357" y="807"/>
                  </a:cubicBezTo>
                  <a:cubicBezTo>
                    <a:pt x="17179" y="889"/>
                    <a:pt x="17001" y="970"/>
                    <a:pt x="16822" y="1049"/>
                  </a:cubicBezTo>
                  <a:cubicBezTo>
                    <a:pt x="16627" y="1135"/>
                    <a:pt x="16437" y="1228"/>
                    <a:pt x="16248" y="1327"/>
                  </a:cubicBezTo>
                  <a:cubicBezTo>
                    <a:pt x="16076" y="1417"/>
                    <a:pt x="15902" y="1509"/>
                    <a:pt x="15734" y="1610"/>
                  </a:cubicBezTo>
                  <a:cubicBezTo>
                    <a:pt x="15560" y="1711"/>
                    <a:pt x="15390" y="1818"/>
                    <a:pt x="15228" y="1937"/>
                  </a:cubicBezTo>
                  <a:cubicBezTo>
                    <a:pt x="15074" y="2051"/>
                    <a:pt x="14931" y="2184"/>
                    <a:pt x="14795" y="2319"/>
                  </a:cubicBezTo>
                  <a:cubicBezTo>
                    <a:pt x="14510" y="2604"/>
                    <a:pt x="14231" y="2898"/>
                    <a:pt x="13988" y="3222"/>
                  </a:cubicBezTo>
                  <a:cubicBezTo>
                    <a:pt x="13935" y="3293"/>
                    <a:pt x="13887" y="3368"/>
                    <a:pt x="13836" y="3441"/>
                  </a:cubicBezTo>
                  <a:cubicBezTo>
                    <a:pt x="13780" y="3524"/>
                    <a:pt x="13721" y="3605"/>
                    <a:pt x="13665" y="3688"/>
                  </a:cubicBezTo>
                  <a:cubicBezTo>
                    <a:pt x="13607" y="3775"/>
                    <a:pt x="13549" y="3865"/>
                    <a:pt x="13491" y="3954"/>
                  </a:cubicBezTo>
                  <a:cubicBezTo>
                    <a:pt x="13440" y="4033"/>
                    <a:pt x="13391" y="4113"/>
                    <a:pt x="13351" y="4197"/>
                  </a:cubicBezTo>
                  <a:cubicBezTo>
                    <a:pt x="13276" y="4353"/>
                    <a:pt x="13222" y="4516"/>
                    <a:pt x="13152" y="4674"/>
                  </a:cubicBezTo>
                  <a:cubicBezTo>
                    <a:pt x="13117" y="4750"/>
                    <a:pt x="13077" y="4825"/>
                    <a:pt x="13051" y="4904"/>
                  </a:cubicBezTo>
                  <a:cubicBezTo>
                    <a:pt x="13015" y="5008"/>
                    <a:pt x="12981" y="5112"/>
                    <a:pt x="12948" y="5216"/>
                  </a:cubicBezTo>
                  <a:cubicBezTo>
                    <a:pt x="12939" y="5249"/>
                    <a:pt x="12939" y="5282"/>
                    <a:pt x="12949" y="5313"/>
                  </a:cubicBezTo>
                  <a:cubicBezTo>
                    <a:pt x="12917" y="5391"/>
                    <a:pt x="12886" y="5469"/>
                    <a:pt x="12858" y="5547"/>
                  </a:cubicBezTo>
                  <a:cubicBezTo>
                    <a:pt x="12822" y="5641"/>
                    <a:pt x="12795" y="5740"/>
                    <a:pt x="12765" y="5837"/>
                  </a:cubicBezTo>
                  <a:cubicBezTo>
                    <a:pt x="12739" y="5923"/>
                    <a:pt x="12714" y="6010"/>
                    <a:pt x="12690" y="6098"/>
                  </a:cubicBezTo>
                  <a:cubicBezTo>
                    <a:pt x="12639" y="6285"/>
                    <a:pt x="12596" y="6475"/>
                    <a:pt x="12559" y="6666"/>
                  </a:cubicBezTo>
                  <a:cubicBezTo>
                    <a:pt x="12540" y="6766"/>
                    <a:pt x="12519" y="6866"/>
                    <a:pt x="12507" y="6967"/>
                  </a:cubicBezTo>
                  <a:cubicBezTo>
                    <a:pt x="12494" y="7066"/>
                    <a:pt x="12484" y="7167"/>
                    <a:pt x="12476" y="7266"/>
                  </a:cubicBezTo>
                  <a:cubicBezTo>
                    <a:pt x="12461" y="7465"/>
                    <a:pt x="12438" y="7664"/>
                    <a:pt x="12438" y="7863"/>
                  </a:cubicBezTo>
                  <a:cubicBezTo>
                    <a:pt x="12439" y="8061"/>
                    <a:pt x="12442" y="8258"/>
                    <a:pt x="12442" y="8454"/>
                  </a:cubicBezTo>
                  <a:cubicBezTo>
                    <a:pt x="12442" y="8656"/>
                    <a:pt x="12450" y="8856"/>
                    <a:pt x="12461" y="9056"/>
                  </a:cubicBezTo>
                  <a:cubicBezTo>
                    <a:pt x="12486" y="9449"/>
                    <a:pt x="12562" y="9839"/>
                    <a:pt x="12657" y="10221"/>
                  </a:cubicBezTo>
                  <a:cubicBezTo>
                    <a:pt x="12706" y="10427"/>
                    <a:pt x="12762" y="10629"/>
                    <a:pt x="12814" y="10834"/>
                  </a:cubicBezTo>
                  <a:cubicBezTo>
                    <a:pt x="12821" y="10861"/>
                    <a:pt x="12828" y="10891"/>
                    <a:pt x="12835" y="10919"/>
                  </a:cubicBezTo>
                  <a:cubicBezTo>
                    <a:pt x="12834" y="10917"/>
                    <a:pt x="12832" y="10916"/>
                    <a:pt x="12830" y="10914"/>
                  </a:cubicBezTo>
                  <a:cubicBezTo>
                    <a:pt x="12795" y="10881"/>
                    <a:pt x="12749" y="10865"/>
                    <a:pt x="12704" y="10865"/>
                  </a:cubicBezTo>
                  <a:cubicBezTo>
                    <a:pt x="12690" y="10865"/>
                    <a:pt x="12677" y="10867"/>
                    <a:pt x="12663" y="10869"/>
                  </a:cubicBezTo>
                  <a:cubicBezTo>
                    <a:pt x="12533" y="11031"/>
                    <a:pt x="12404" y="11192"/>
                    <a:pt x="12272" y="11352"/>
                  </a:cubicBezTo>
                  <a:cubicBezTo>
                    <a:pt x="12255" y="11375"/>
                    <a:pt x="12229" y="11389"/>
                    <a:pt x="12200" y="11389"/>
                  </a:cubicBezTo>
                  <a:cubicBezTo>
                    <a:pt x="12195" y="11389"/>
                    <a:pt x="12188" y="11389"/>
                    <a:pt x="12182" y="11387"/>
                  </a:cubicBezTo>
                  <a:cubicBezTo>
                    <a:pt x="12178" y="11397"/>
                    <a:pt x="12174" y="11407"/>
                    <a:pt x="12172" y="11417"/>
                  </a:cubicBezTo>
                  <a:cubicBezTo>
                    <a:pt x="12155" y="11463"/>
                    <a:pt x="12137" y="11509"/>
                    <a:pt x="12121" y="11554"/>
                  </a:cubicBezTo>
                  <a:cubicBezTo>
                    <a:pt x="12088" y="11645"/>
                    <a:pt x="12055" y="11735"/>
                    <a:pt x="12027" y="11827"/>
                  </a:cubicBezTo>
                  <a:cubicBezTo>
                    <a:pt x="11971" y="12000"/>
                    <a:pt x="11916" y="12173"/>
                    <a:pt x="11863" y="12348"/>
                  </a:cubicBezTo>
                  <a:cubicBezTo>
                    <a:pt x="11848" y="12355"/>
                    <a:pt x="11833" y="12363"/>
                    <a:pt x="11820" y="12374"/>
                  </a:cubicBezTo>
                  <a:cubicBezTo>
                    <a:pt x="11780" y="12407"/>
                    <a:pt x="11751" y="12442"/>
                    <a:pt x="11729" y="12490"/>
                  </a:cubicBezTo>
                  <a:cubicBezTo>
                    <a:pt x="11706" y="12539"/>
                    <a:pt x="11686" y="12590"/>
                    <a:pt x="11668" y="12642"/>
                  </a:cubicBezTo>
                  <a:cubicBezTo>
                    <a:pt x="11645" y="12706"/>
                    <a:pt x="11625" y="12770"/>
                    <a:pt x="11606" y="12834"/>
                  </a:cubicBezTo>
                  <a:cubicBezTo>
                    <a:pt x="11567" y="12957"/>
                    <a:pt x="11533" y="13083"/>
                    <a:pt x="11515" y="13211"/>
                  </a:cubicBezTo>
                  <a:cubicBezTo>
                    <a:pt x="11511" y="13250"/>
                    <a:pt x="11520" y="13288"/>
                    <a:pt x="11538" y="13321"/>
                  </a:cubicBezTo>
                  <a:cubicBezTo>
                    <a:pt x="11537" y="13321"/>
                    <a:pt x="11537" y="13322"/>
                    <a:pt x="11536" y="13322"/>
                  </a:cubicBezTo>
                  <a:cubicBezTo>
                    <a:pt x="11453" y="13192"/>
                    <a:pt x="11366" y="13063"/>
                    <a:pt x="11278" y="12935"/>
                  </a:cubicBezTo>
                  <a:cubicBezTo>
                    <a:pt x="11135" y="12714"/>
                    <a:pt x="10994" y="12491"/>
                    <a:pt x="10848" y="12273"/>
                  </a:cubicBezTo>
                  <a:cubicBezTo>
                    <a:pt x="10822" y="12220"/>
                    <a:pt x="10795" y="12170"/>
                    <a:pt x="10766" y="12119"/>
                  </a:cubicBezTo>
                  <a:cubicBezTo>
                    <a:pt x="10721" y="12037"/>
                    <a:pt x="10672" y="11953"/>
                    <a:pt x="10620" y="11876"/>
                  </a:cubicBezTo>
                  <a:cubicBezTo>
                    <a:pt x="10553" y="11776"/>
                    <a:pt x="10486" y="11677"/>
                    <a:pt x="10421" y="11577"/>
                  </a:cubicBezTo>
                  <a:cubicBezTo>
                    <a:pt x="10293" y="11385"/>
                    <a:pt x="10159" y="11195"/>
                    <a:pt x="10024" y="11007"/>
                  </a:cubicBezTo>
                  <a:cubicBezTo>
                    <a:pt x="9985" y="10953"/>
                    <a:pt x="9927" y="10919"/>
                    <a:pt x="9866" y="10919"/>
                  </a:cubicBezTo>
                  <a:cubicBezTo>
                    <a:pt x="9861" y="10919"/>
                    <a:pt x="9856" y="10919"/>
                    <a:pt x="9852" y="10920"/>
                  </a:cubicBezTo>
                  <a:cubicBezTo>
                    <a:pt x="9824" y="10888"/>
                    <a:pt x="9796" y="10856"/>
                    <a:pt x="9767" y="10825"/>
                  </a:cubicBezTo>
                  <a:cubicBezTo>
                    <a:pt x="9736" y="10792"/>
                    <a:pt x="9704" y="10761"/>
                    <a:pt x="9672" y="10729"/>
                  </a:cubicBezTo>
                  <a:cubicBezTo>
                    <a:pt x="9644" y="10701"/>
                    <a:pt x="9615" y="10675"/>
                    <a:pt x="9580" y="10657"/>
                  </a:cubicBezTo>
                  <a:cubicBezTo>
                    <a:pt x="9544" y="10637"/>
                    <a:pt x="9506" y="10628"/>
                    <a:pt x="9468" y="10628"/>
                  </a:cubicBezTo>
                  <a:cubicBezTo>
                    <a:pt x="9459" y="10628"/>
                    <a:pt x="9450" y="10628"/>
                    <a:pt x="9441" y="10629"/>
                  </a:cubicBezTo>
                  <a:cubicBezTo>
                    <a:pt x="9440" y="10628"/>
                    <a:pt x="9438" y="10626"/>
                    <a:pt x="9435" y="10625"/>
                  </a:cubicBezTo>
                  <a:cubicBezTo>
                    <a:pt x="9441" y="10612"/>
                    <a:pt x="9446" y="10600"/>
                    <a:pt x="9448" y="10586"/>
                  </a:cubicBezTo>
                  <a:cubicBezTo>
                    <a:pt x="9450" y="10570"/>
                    <a:pt x="9453" y="10556"/>
                    <a:pt x="9455" y="10541"/>
                  </a:cubicBezTo>
                  <a:cubicBezTo>
                    <a:pt x="9498" y="10457"/>
                    <a:pt x="9525" y="10364"/>
                    <a:pt x="9550" y="10271"/>
                  </a:cubicBezTo>
                  <a:cubicBezTo>
                    <a:pt x="9585" y="10134"/>
                    <a:pt x="9596" y="9996"/>
                    <a:pt x="9600" y="9854"/>
                  </a:cubicBezTo>
                  <a:cubicBezTo>
                    <a:pt x="9602" y="9765"/>
                    <a:pt x="9598" y="9675"/>
                    <a:pt x="9589" y="9586"/>
                  </a:cubicBezTo>
                  <a:cubicBezTo>
                    <a:pt x="9578" y="9501"/>
                    <a:pt x="9572" y="9413"/>
                    <a:pt x="9553" y="9327"/>
                  </a:cubicBezTo>
                  <a:cubicBezTo>
                    <a:pt x="9540" y="9270"/>
                    <a:pt x="9506" y="9221"/>
                    <a:pt x="9456" y="9195"/>
                  </a:cubicBezTo>
                  <a:cubicBezTo>
                    <a:pt x="9433" y="8938"/>
                    <a:pt x="9411" y="8681"/>
                    <a:pt x="9411" y="8424"/>
                  </a:cubicBezTo>
                  <a:cubicBezTo>
                    <a:pt x="9415" y="8330"/>
                    <a:pt x="9434" y="8237"/>
                    <a:pt x="9433" y="8143"/>
                  </a:cubicBezTo>
                  <a:cubicBezTo>
                    <a:pt x="9432" y="8043"/>
                    <a:pt x="9416" y="7944"/>
                    <a:pt x="9398" y="7846"/>
                  </a:cubicBezTo>
                  <a:cubicBezTo>
                    <a:pt x="9379" y="7747"/>
                    <a:pt x="9361" y="7647"/>
                    <a:pt x="9349" y="7547"/>
                  </a:cubicBezTo>
                  <a:cubicBezTo>
                    <a:pt x="9345" y="7500"/>
                    <a:pt x="9333" y="7452"/>
                    <a:pt x="9325" y="7405"/>
                  </a:cubicBezTo>
                  <a:cubicBezTo>
                    <a:pt x="9315" y="7349"/>
                    <a:pt x="9305" y="7293"/>
                    <a:pt x="9296" y="7235"/>
                  </a:cubicBezTo>
                  <a:cubicBezTo>
                    <a:pt x="9278" y="7134"/>
                    <a:pt x="9251" y="7033"/>
                    <a:pt x="9223" y="6934"/>
                  </a:cubicBezTo>
                  <a:cubicBezTo>
                    <a:pt x="9194" y="6838"/>
                    <a:pt x="9167" y="6742"/>
                    <a:pt x="9131" y="6648"/>
                  </a:cubicBezTo>
                  <a:cubicBezTo>
                    <a:pt x="9095" y="6552"/>
                    <a:pt x="9057" y="6455"/>
                    <a:pt x="9019" y="6358"/>
                  </a:cubicBezTo>
                  <a:lnTo>
                    <a:pt x="9019" y="6360"/>
                  </a:lnTo>
                  <a:cubicBezTo>
                    <a:pt x="9018" y="6357"/>
                    <a:pt x="9018" y="6356"/>
                    <a:pt x="9018" y="6355"/>
                  </a:cubicBezTo>
                  <a:cubicBezTo>
                    <a:pt x="9017" y="6352"/>
                    <a:pt x="9016" y="6349"/>
                    <a:pt x="9015" y="6347"/>
                  </a:cubicBezTo>
                  <a:lnTo>
                    <a:pt x="9015" y="6348"/>
                  </a:lnTo>
                  <a:cubicBezTo>
                    <a:pt x="8912" y="6071"/>
                    <a:pt x="8818" y="5791"/>
                    <a:pt x="8712" y="5517"/>
                  </a:cubicBezTo>
                  <a:lnTo>
                    <a:pt x="8712" y="5517"/>
                  </a:lnTo>
                  <a:cubicBezTo>
                    <a:pt x="8712" y="5517"/>
                    <a:pt x="8712" y="5517"/>
                    <a:pt x="8712" y="5517"/>
                  </a:cubicBezTo>
                  <a:lnTo>
                    <a:pt x="8712" y="5517"/>
                  </a:lnTo>
                  <a:cubicBezTo>
                    <a:pt x="8705" y="5497"/>
                    <a:pt x="8698" y="5479"/>
                    <a:pt x="8690" y="5460"/>
                  </a:cubicBezTo>
                  <a:lnTo>
                    <a:pt x="8691" y="5460"/>
                  </a:lnTo>
                  <a:cubicBezTo>
                    <a:pt x="8690" y="5457"/>
                    <a:pt x="8689" y="5457"/>
                    <a:pt x="8689" y="5455"/>
                  </a:cubicBezTo>
                  <a:cubicBezTo>
                    <a:pt x="8687" y="5451"/>
                    <a:pt x="8686" y="5447"/>
                    <a:pt x="8684" y="5443"/>
                  </a:cubicBezTo>
                  <a:lnTo>
                    <a:pt x="8684" y="5443"/>
                  </a:lnTo>
                  <a:cubicBezTo>
                    <a:pt x="8684" y="5444"/>
                    <a:pt x="8684" y="5444"/>
                    <a:pt x="8684" y="5445"/>
                  </a:cubicBezTo>
                  <a:cubicBezTo>
                    <a:pt x="8645" y="5341"/>
                    <a:pt x="8606" y="5239"/>
                    <a:pt x="8556" y="5141"/>
                  </a:cubicBezTo>
                  <a:cubicBezTo>
                    <a:pt x="8509" y="5049"/>
                    <a:pt x="8448" y="4966"/>
                    <a:pt x="8397" y="4875"/>
                  </a:cubicBezTo>
                  <a:cubicBezTo>
                    <a:pt x="8367" y="4823"/>
                    <a:pt x="8338" y="4768"/>
                    <a:pt x="8307" y="4715"/>
                  </a:cubicBezTo>
                  <a:cubicBezTo>
                    <a:pt x="8315" y="4708"/>
                    <a:pt x="8323" y="4703"/>
                    <a:pt x="8331" y="4695"/>
                  </a:cubicBezTo>
                  <a:cubicBezTo>
                    <a:pt x="8403" y="4617"/>
                    <a:pt x="8391" y="4506"/>
                    <a:pt x="8323" y="4433"/>
                  </a:cubicBezTo>
                  <a:cubicBezTo>
                    <a:pt x="8319" y="4428"/>
                    <a:pt x="8315" y="4424"/>
                    <a:pt x="8311" y="4420"/>
                  </a:cubicBezTo>
                  <a:cubicBezTo>
                    <a:pt x="8286" y="4392"/>
                    <a:pt x="8262" y="4363"/>
                    <a:pt x="8239" y="4333"/>
                  </a:cubicBezTo>
                  <a:cubicBezTo>
                    <a:pt x="8106" y="4144"/>
                    <a:pt x="7964" y="3959"/>
                    <a:pt x="7828" y="3772"/>
                  </a:cubicBezTo>
                  <a:cubicBezTo>
                    <a:pt x="7726" y="3622"/>
                    <a:pt x="7638" y="3465"/>
                    <a:pt x="7527" y="3323"/>
                  </a:cubicBezTo>
                  <a:cubicBezTo>
                    <a:pt x="7466" y="3242"/>
                    <a:pt x="7397" y="3169"/>
                    <a:pt x="7327" y="3098"/>
                  </a:cubicBezTo>
                  <a:cubicBezTo>
                    <a:pt x="7265" y="3034"/>
                    <a:pt x="7194" y="2978"/>
                    <a:pt x="7131" y="2914"/>
                  </a:cubicBezTo>
                  <a:cubicBezTo>
                    <a:pt x="6995" y="2777"/>
                    <a:pt x="6866" y="2632"/>
                    <a:pt x="6721" y="2505"/>
                  </a:cubicBezTo>
                  <a:cubicBezTo>
                    <a:pt x="6647" y="2440"/>
                    <a:pt x="6572" y="2376"/>
                    <a:pt x="6501" y="2308"/>
                  </a:cubicBezTo>
                  <a:cubicBezTo>
                    <a:pt x="6430" y="2240"/>
                    <a:pt x="6360" y="2171"/>
                    <a:pt x="6287" y="2104"/>
                  </a:cubicBezTo>
                  <a:cubicBezTo>
                    <a:pt x="6141" y="1969"/>
                    <a:pt x="5988" y="1844"/>
                    <a:pt x="5824" y="1731"/>
                  </a:cubicBezTo>
                  <a:cubicBezTo>
                    <a:pt x="5660" y="1616"/>
                    <a:pt x="5495" y="1500"/>
                    <a:pt x="5317" y="1406"/>
                  </a:cubicBezTo>
                  <a:cubicBezTo>
                    <a:pt x="5131" y="1311"/>
                    <a:pt x="4944" y="1223"/>
                    <a:pt x="4756" y="1134"/>
                  </a:cubicBezTo>
                  <a:cubicBezTo>
                    <a:pt x="4580" y="1049"/>
                    <a:pt x="4400" y="980"/>
                    <a:pt x="4218" y="910"/>
                  </a:cubicBezTo>
                  <a:cubicBezTo>
                    <a:pt x="4119" y="872"/>
                    <a:pt x="4022" y="834"/>
                    <a:pt x="3925" y="797"/>
                  </a:cubicBezTo>
                  <a:cubicBezTo>
                    <a:pt x="3844" y="766"/>
                    <a:pt x="3760" y="745"/>
                    <a:pt x="3677" y="719"/>
                  </a:cubicBezTo>
                  <a:cubicBezTo>
                    <a:pt x="3581" y="689"/>
                    <a:pt x="3486" y="665"/>
                    <a:pt x="3386" y="651"/>
                  </a:cubicBezTo>
                  <a:cubicBezTo>
                    <a:pt x="3316" y="643"/>
                    <a:pt x="3245" y="639"/>
                    <a:pt x="3175" y="631"/>
                  </a:cubicBezTo>
                  <a:cubicBezTo>
                    <a:pt x="3051" y="610"/>
                    <a:pt x="2929" y="578"/>
                    <a:pt x="2804" y="562"/>
                  </a:cubicBezTo>
                  <a:cubicBezTo>
                    <a:pt x="2683" y="546"/>
                    <a:pt x="2561" y="532"/>
                    <a:pt x="2440" y="516"/>
                  </a:cubicBezTo>
                  <a:cubicBezTo>
                    <a:pt x="2365" y="503"/>
                    <a:pt x="2291" y="487"/>
                    <a:pt x="2217" y="468"/>
                  </a:cubicBezTo>
                  <a:cubicBezTo>
                    <a:pt x="2114" y="433"/>
                    <a:pt x="2011" y="394"/>
                    <a:pt x="1906" y="362"/>
                  </a:cubicBezTo>
                  <a:cubicBezTo>
                    <a:pt x="1779" y="325"/>
                    <a:pt x="1646" y="316"/>
                    <a:pt x="1515" y="305"/>
                  </a:cubicBezTo>
                  <a:cubicBezTo>
                    <a:pt x="1428" y="298"/>
                    <a:pt x="1339" y="287"/>
                    <a:pt x="1252" y="287"/>
                  </a:cubicBezTo>
                  <a:cubicBezTo>
                    <a:pt x="1240" y="287"/>
                    <a:pt x="1229" y="287"/>
                    <a:pt x="1217" y="288"/>
                  </a:cubicBezTo>
                  <a:cubicBezTo>
                    <a:pt x="1118" y="290"/>
                    <a:pt x="1021" y="306"/>
                    <a:pt x="923" y="320"/>
                  </a:cubicBezTo>
                  <a:cubicBezTo>
                    <a:pt x="878" y="325"/>
                    <a:pt x="834" y="329"/>
                    <a:pt x="789" y="329"/>
                  </a:cubicBezTo>
                  <a:cubicBezTo>
                    <a:pt x="694" y="323"/>
                    <a:pt x="600" y="306"/>
                    <a:pt x="506" y="306"/>
                  </a:cubicBezTo>
                  <a:cubicBezTo>
                    <a:pt x="463" y="306"/>
                    <a:pt x="420" y="309"/>
                    <a:pt x="377" y="320"/>
                  </a:cubicBezTo>
                  <a:cubicBezTo>
                    <a:pt x="373" y="308"/>
                    <a:pt x="369" y="297"/>
                    <a:pt x="364" y="285"/>
                  </a:cubicBezTo>
                  <a:cubicBezTo>
                    <a:pt x="335" y="220"/>
                    <a:pt x="268" y="178"/>
                    <a:pt x="195" y="178"/>
                  </a:cubicBezTo>
                  <a:cubicBezTo>
                    <a:pt x="193" y="178"/>
                    <a:pt x="190" y="178"/>
                    <a:pt x="187" y="178"/>
                  </a:cubicBezTo>
                  <a:cubicBezTo>
                    <a:pt x="116" y="181"/>
                    <a:pt x="43" y="229"/>
                    <a:pt x="21" y="299"/>
                  </a:cubicBezTo>
                  <a:cubicBezTo>
                    <a:pt x="1" y="369"/>
                    <a:pt x="8" y="439"/>
                    <a:pt x="10" y="510"/>
                  </a:cubicBezTo>
                  <a:cubicBezTo>
                    <a:pt x="12" y="555"/>
                    <a:pt x="13" y="600"/>
                    <a:pt x="14" y="646"/>
                  </a:cubicBezTo>
                  <a:cubicBezTo>
                    <a:pt x="16" y="730"/>
                    <a:pt x="19" y="816"/>
                    <a:pt x="21" y="902"/>
                  </a:cubicBezTo>
                  <a:cubicBezTo>
                    <a:pt x="33" y="1311"/>
                    <a:pt x="35" y="1723"/>
                    <a:pt x="64" y="2131"/>
                  </a:cubicBezTo>
                  <a:cubicBezTo>
                    <a:pt x="92" y="2538"/>
                    <a:pt x="123" y="2944"/>
                    <a:pt x="169" y="3349"/>
                  </a:cubicBezTo>
                  <a:cubicBezTo>
                    <a:pt x="192" y="3541"/>
                    <a:pt x="214" y="3734"/>
                    <a:pt x="256" y="3924"/>
                  </a:cubicBezTo>
                  <a:cubicBezTo>
                    <a:pt x="297" y="4113"/>
                    <a:pt x="357" y="4296"/>
                    <a:pt x="413" y="4481"/>
                  </a:cubicBezTo>
                  <a:cubicBezTo>
                    <a:pt x="437" y="4567"/>
                    <a:pt x="463" y="4652"/>
                    <a:pt x="491" y="4736"/>
                  </a:cubicBezTo>
                  <a:cubicBezTo>
                    <a:pt x="522" y="4828"/>
                    <a:pt x="561" y="4919"/>
                    <a:pt x="599" y="5009"/>
                  </a:cubicBezTo>
                  <a:cubicBezTo>
                    <a:pt x="674" y="5186"/>
                    <a:pt x="754" y="5361"/>
                    <a:pt x="825" y="5540"/>
                  </a:cubicBezTo>
                  <a:cubicBezTo>
                    <a:pt x="857" y="5627"/>
                    <a:pt x="887" y="5712"/>
                    <a:pt x="913" y="5802"/>
                  </a:cubicBezTo>
                  <a:cubicBezTo>
                    <a:pt x="944" y="5911"/>
                    <a:pt x="984" y="6017"/>
                    <a:pt x="1045" y="6114"/>
                  </a:cubicBezTo>
                  <a:cubicBezTo>
                    <a:pt x="1074" y="6162"/>
                    <a:pt x="1125" y="6192"/>
                    <a:pt x="1177" y="6198"/>
                  </a:cubicBezTo>
                  <a:cubicBezTo>
                    <a:pt x="1183" y="6212"/>
                    <a:pt x="1189" y="6226"/>
                    <a:pt x="1194" y="6238"/>
                  </a:cubicBezTo>
                  <a:cubicBezTo>
                    <a:pt x="1268" y="6406"/>
                    <a:pt x="1347" y="6573"/>
                    <a:pt x="1431" y="6737"/>
                  </a:cubicBezTo>
                  <a:cubicBezTo>
                    <a:pt x="1529" y="6927"/>
                    <a:pt x="1628" y="7118"/>
                    <a:pt x="1739" y="7301"/>
                  </a:cubicBezTo>
                  <a:cubicBezTo>
                    <a:pt x="1789" y="7385"/>
                    <a:pt x="1845" y="7466"/>
                    <a:pt x="1899" y="7550"/>
                  </a:cubicBezTo>
                  <a:cubicBezTo>
                    <a:pt x="1950" y="7631"/>
                    <a:pt x="2004" y="7711"/>
                    <a:pt x="2063" y="7788"/>
                  </a:cubicBezTo>
                  <a:cubicBezTo>
                    <a:pt x="2180" y="7942"/>
                    <a:pt x="2294" y="8097"/>
                    <a:pt x="2409" y="8252"/>
                  </a:cubicBezTo>
                  <a:cubicBezTo>
                    <a:pt x="2527" y="8424"/>
                    <a:pt x="2632" y="8603"/>
                    <a:pt x="2771" y="8756"/>
                  </a:cubicBezTo>
                  <a:cubicBezTo>
                    <a:pt x="2889" y="8884"/>
                    <a:pt x="3024" y="8995"/>
                    <a:pt x="3156" y="9110"/>
                  </a:cubicBezTo>
                  <a:cubicBezTo>
                    <a:pt x="3225" y="9170"/>
                    <a:pt x="3294" y="9233"/>
                    <a:pt x="3364" y="9295"/>
                  </a:cubicBezTo>
                  <a:cubicBezTo>
                    <a:pt x="3448" y="9368"/>
                    <a:pt x="3539" y="9434"/>
                    <a:pt x="3628" y="9500"/>
                  </a:cubicBezTo>
                  <a:cubicBezTo>
                    <a:pt x="3784" y="9615"/>
                    <a:pt x="3951" y="9716"/>
                    <a:pt x="4115" y="9819"/>
                  </a:cubicBezTo>
                  <a:cubicBezTo>
                    <a:pt x="4280" y="9923"/>
                    <a:pt x="4451" y="10014"/>
                    <a:pt x="4623" y="10104"/>
                  </a:cubicBezTo>
                  <a:cubicBezTo>
                    <a:pt x="4798" y="10196"/>
                    <a:pt x="4972" y="10294"/>
                    <a:pt x="5153" y="10374"/>
                  </a:cubicBezTo>
                  <a:cubicBezTo>
                    <a:pt x="5519" y="10538"/>
                    <a:pt x="5894" y="10687"/>
                    <a:pt x="6282" y="10794"/>
                  </a:cubicBezTo>
                  <a:cubicBezTo>
                    <a:pt x="6465" y="10844"/>
                    <a:pt x="6651" y="10888"/>
                    <a:pt x="6840" y="10921"/>
                  </a:cubicBezTo>
                  <a:cubicBezTo>
                    <a:pt x="6944" y="10938"/>
                    <a:pt x="7048" y="10955"/>
                    <a:pt x="7152" y="10962"/>
                  </a:cubicBezTo>
                  <a:cubicBezTo>
                    <a:pt x="7247" y="10967"/>
                    <a:pt x="7341" y="10967"/>
                    <a:pt x="7434" y="10968"/>
                  </a:cubicBezTo>
                  <a:cubicBezTo>
                    <a:pt x="7434" y="10967"/>
                    <a:pt x="7434" y="10967"/>
                    <a:pt x="7434" y="10967"/>
                  </a:cubicBezTo>
                  <a:lnTo>
                    <a:pt x="7434" y="10967"/>
                  </a:lnTo>
                  <a:cubicBezTo>
                    <a:pt x="7436" y="10967"/>
                    <a:pt x="7437" y="10967"/>
                    <a:pt x="7439" y="10967"/>
                  </a:cubicBezTo>
                  <a:cubicBezTo>
                    <a:pt x="7440" y="10967"/>
                    <a:pt x="7440" y="10967"/>
                    <a:pt x="7441" y="10967"/>
                  </a:cubicBezTo>
                  <a:lnTo>
                    <a:pt x="7444" y="10967"/>
                  </a:lnTo>
                  <a:cubicBezTo>
                    <a:pt x="7777" y="10976"/>
                    <a:pt x="8111" y="10999"/>
                    <a:pt x="8445" y="10999"/>
                  </a:cubicBezTo>
                  <a:cubicBezTo>
                    <a:pt x="8461" y="10999"/>
                    <a:pt x="8476" y="10999"/>
                    <a:pt x="8492" y="10999"/>
                  </a:cubicBezTo>
                  <a:cubicBezTo>
                    <a:pt x="8657" y="10998"/>
                    <a:pt x="8821" y="10991"/>
                    <a:pt x="8986" y="10988"/>
                  </a:cubicBezTo>
                  <a:cubicBezTo>
                    <a:pt x="9040" y="10988"/>
                    <a:pt x="9092" y="10988"/>
                    <a:pt x="9146" y="10987"/>
                  </a:cubicBezTo>
                  <a:cubicBezTo>
                    <a:pt x="9158" y="10986"/>
                    <a:pt x="9167" y="10986"/>
                    <a:pt x="9178" y="10986"/>
                  </a:cubicBezTo>
                  <a:cubicBezTo>
                    <a:pt x="9142" y="11039"/>
                    <a:pt x="9135" y="11107"/>
                    <a:pt x="9161" y="11168"/>
                  </a:cubicBezTo>
                  <a:cubicBezTo>
                    <a:pt x="9210" y="11281"/>
                    <a:pt x="9285" y="11383"/>
                    <a:pt x="9352" y="11488"/>
                  </a:cubicBezTo>
                  <a:cubicBezTo>
                    <a:pt x="9385" y="11538"/>
                    <a:pt x="9417" y="11589"/>
                    <a:pt x="9450" y="11639"/>
                  </a:cubicBezTo>
                  <a:cubicBezTo>
                    <a:pt x="9537" y="11769"/>
                    <a:pt x="9625" y="11901"/>
                    <a:pt x="9714" y="12029"/>
                  </a:cubicBezTo>
                  <a:cubicBezTo>
                    <a:pt x="9799" y="12152"/>
                    <a:pt x="9887" y="12274"/>
                    <a:pt x="9975" y="12395"/>
                  </a:cubicBezTo>
                  <a:cubicBezTo>
                    <a:pt x="10014" y="12447"/>
                    <a:pt x="10055" y="12499"/>
                    <a:pt x="10096" y="12552"/>
                  </a:cubicBezTo>
                  <a:cubicBezTo>
                    <a:pt x="10122" y="12582"/>
                    <a:pt x="10147" y="12616"/>
                    <a:pt x="10173" y="12646"/>
                  </a:cubicBezTo>
                  <a:cubicBezTo>
                    <a:pt x="10219" y="12701"/>
                    <a:pt x="10268" y="12747"/>
                    <a:pt x="10323" y="12791"/>
                  </a:cubicBezTo>
                  <a:cubicBezTo>
                    <a:pt x="10345" y="12808"/>
                    <a:pt x="10370" y="12818"/>
                    <a:pt x="10397" y="12824"/>
                  </a:cubicBezTo>
                  <a:cubicBezTo>
                    <a:pt x="10401" y="12828"/>
                    <a:pt x="10403" y="12832"/>
                    <a:pt x="10406" y="12836"/>
                  </a:cubicBezTo>
                  <a:cubicBezTo>
                    <a:pt x="10423" y="12861"/>
                    <a:pt x="10442" y="12888"/>
                    <a:pt x="10457" y="12914"/>
                  </a:cubicBezTo>
                  <a:cubicBezTo>
                    <a:pt x="10466" y="12929"/>
                    <a:pt x="10475" y="12944"/>
                    <a:pt x="10484" y="12960"/>
                  </a:cubicBezTo>
                  <a:cubicBezTo>
                    <a:pt x="10467" y="13005"/>
                    <a:pt x="10469" y="13056"/>
                    <a:pt x="10489" y="13103"/>
                  </a:cubicBezTo>
                  <a:cubicBezTo>
                    <a:pt x="10495" y="13122"/>
                    <a:pt x="10503" y="13142"/>
                    <a:pt x="10510" y="13160"/>
                  </a:cubicBezTo>
                  <a:cubicBezTo>
                    <a:pt x="10507" y="13163"/>
                    <a:pt x="10505" y="13166"/>
                    <a:pt x="10501" y="13168"/>
                  </a:cubicBezTo>
                  <a:cubicBezTo>
                    <a:pt x="10438" y="13220"/>
                    <a:pt x="10413" y="13313"/>
                    <a:pt x="10450" y="13389"/>
                  </a:cubicBezTo>
                  <a:cubicBezTo>
                    <a:pt x="10534" y="13562"/>
                    <a:pt x="10626" y="13737"/>
                    <a:pt x="10732" y="13901"/>
                  </a:cubicBezTo>
                  <a:cubicBezTo>
                    <a:pt x="10728" y="13916"/>
                    <a:pt x="10726" y="13931"/>
                    <a:pt x="10726" y="13945"/>
                  </a:cubicBezTo>
                  <a:cubicBezTo>
                    <a:pt x="10723" y="14056"/>
                    <a:pt x="10713" y="14168"/>
                    <a:pt x="10717" y="14279"/>
                  </a:cubicBezTo>
                  <a:cubicBezTo>
                    <a:pt x="10736" y="14681"/>
                    <a:pt x="10755" y="15082"/>
                    <a:pt x="10777" y="15485"/>
                  </a:cubicBezTo>
                  <a:cubicBezTo>
                    <a:pt x="10788" y="15687"/>
                    <a:pt x="10798" y="15890"/>
                    <a:pt x="10811" y="16094"/>
                  </a:cubicBezTo>
                  <a:cubicBezTo>
                    <a:pt x="10811" y="16099"/>
                    <a:pt x="10811" y="16104"/>
                    <a:pt x="10811" y="16110"/>
                  </a:cubicBezTo>
                  <a:cubicBezTo>
                    <a:pt x="10792" y="16396"/>
                    <a:pt x="10776" y="16683"/>
                    <a:pt x="10764" y="16970"/>
                  </a:cubicBezTo>
                  <a:cubicBezTo>
                    <a:pt x="10763" y="17012"/>
                    <a:pt x="10761" y="17055"/>
                    <a:pt x="10760" y="17096"/>
                  </a:cubicBezTo>
                  <a:cubicBezTo>
                    <a:pt x="10753" y="17098"/>
                    <a:pt x="10747" y="17100"/>
                    <a:pt x="10740" y="17104"/>
                  </a:cubicBezTo>
                  <a:cubicBezTo>
                    <a:pt x="10681" y="17130"/>
                    <a:pt x="10642" y="17186"/>
                    <a:pt x="10633" y="17251"/>
                  </a:cubicBezTo>
                  <a:cubicBezTo>
                    <a:pt x="10608" y="17428"/>
                    <a:pt x="10600" y="17610"/>
                    <a:pt x="10587" y="17790"/>
                  </a:cubicBezTo>
                  <a:cubicBezTo>
                    <a:pt x="10578" y="17939"/>
                    <a:pt x="10573" y="18087"/>
                    <a:pt x="10568" y="18237"/>
                  </a:cubicBezTo>
                  <a:lnTo>
                    <a:pt x="10568" y="18237"/>
                  </a:lnTo>
                  <a:cubicBezTo>
                    <a:pt x="10568" y="18236"/>
                    <a:pt x="10568" y="18235"/>
                    <a:pt x="10568" y="18234"/>
                  </a:cubicBezTo>
                  <a:lnTo>
                    <a:pt x="10568" y="18234"/>
                  </a:lnTo>
                  <a:cubicBezTo>
                    <a:pt x="10568" y="18238"/>
                    <a:pt x="10568" y="18242"/>
                    <a:pt x="10568" y="18247"/>
                  </a:cubicBezTo>
                  <a:lnTo>
                    <a:pt x="10568" y="18247"/>
                  </a:lnTo>
                  <a:cubicBezTo>
                    <a:pt x="10568" y="18244"/>
                    <a:pt x="10568" y="18240"/>
                    <a:pt x="10568" y="18237"/>
                  </a:cubicBezTo>
                  <a:lnTo>
                    <a:pt x="10568" y="18237"/>
                  </a:lnTo>
                  <a:cubicBezTo>
                    <a:pt x="10568" y="18240"/>
                    <a:pt x="10568" y="18244"/>
                    <a:pt x="10568" y="18247"/>
                  </a:cubicBezTo>
                  <a:lnTo>
                    <a:pt x="10568" y="18247"/>
                  </a:lnTo>
                  <a:cubicBezTo>
                    <a:pt x="10568" y="18247"/>
                    <a:pt x="10568" y="18247"/>
                    <a:pt x="10568" y="18247"/>
                  </a:cubicBezTo>
                  <a:lnTo>
                    <a:pt x="10568" y="18247"/>
                  </a:lnTo>
                  <a:cubicBezTo>
                    <a:pt x="10568" y="18247"/>
                    <a:pt x="10568" y="18247"/>
                    <a:pt x="10568" y="18247"/>
                  </a:cubicBezTo>
                  <a:cubicBezTo>
                    <a:pt x="10568" y="18247"/>
                    <a:pt x="10568" y="18247"/>
                    <a:pt x="10568" y="18247"/>
                  </a:cubicBezTo>
                  <a:lnTo>
                    <a:pt x="10568" y="18247"/>
                  </a:lnTo>
                  <a:cubicBezTo>
                    <a:pt x="10561" y="18406"/>
                    <a:pt x="10560" y="18567"/>
                    <a:pt x="10557" y="18726"/>
                  </a:cubicBezTo>
                  <a:cubicBezTo>
                    <a:pt x="10554" y="18859"/>
                    <a:pt x="10554" y="18992"/>
                    <a:pt x="10551" y="19125"/>
                  </a:cubicBezTo>
                  <a:cubicBezTo>
                    <a:pt x="10549" y="19395"/>
                    <a:pt x="10551" y="19664"/>
                    <a:pt x="10546" y="19934"/>
                  </a:cubicBezTo>
                  <a:cubicBezTo>
                    <a:pt x="10532" y="20080"/>
                    <a:pt x="10508" y="20230"/>
                    <a:pt x="10515" y="20376"/>
                  </a:cubicBezTo>
                  <a:cubicBezTo>
                    <a:pt x="10517" y="20424"/>
                    <a:pt x="10538" y="20469"/>
                    <a:pt x="10569" y="20501"/>
                  </a:cubicBezTo>
                  <a:cubicBezTo>
                    <a:pt x="10569" y="20504"/>
                    <a:pt x="10569" y="20507"/>
                    <a:pt x="10569" y="20509"/>
                  </a:cubicBezTo>
                  <a:cubicBezTo>
                    <a:pt x="10561" y="20536"/>
                    <a:pt x="10553" y="20565"/>
                    <a:pt x="10546" y="20592"/>
                  </a:cubicBezTo>
                  <a:cubicBezTo>
                    <a:pt x="10529" y="20669"/>
                    <a:pt x="10508" y="20743"/>
                    <a:pt x="10493" y="20819"/>
                  </a:cubicBezTo>
                  <a:cubicBezTo>
                    <a:pt x="10468" y="20949"/>
                    <a:pt x="10443" y="21078"/>
                    <a:pt x="10420" y="21208"/>
                  </a:cubicBezTo>
                  <a:lnTo>
                    <a:pt x="10420" y="21209"/>
                  </a:lnTo>
                  <a:cubicBezTo>
                    <a:pt x="10419" y="21212"/>
                    <a:pt x="10419" y="21216"/>
                    <a:pt x="10418" y="21218"/>
                  </a:cubicBezTo>
                  <a:cubicBezTo>
                    <a:pt x="10410" y="21256"/>
                    <a:pt x="10403" y="21293"/>
                    <a:pt x="10398" y="21332"/>
                  </a:cubicBezTo>
                  <a:cubicBezTo>
                    <a:pt x="10391" y="21365"/>
                    <a:pt x="10385" y="21400"/>
                    <a:pt x="10387" y="21433"/>
                  </a:cubicBezTo>
                  <a:cubicBezTo>
                    <a:pt x="10373" y="21503"/>
                    <a:pt x="10361" y="21574"/>
                    <a:pt x="10359" y="21644"/>
                  </a:cubicBezTo>
                  <a:cubicBezTo>
                    <a:pt x="10358" y="21749"/>
                    <a:pt x="10451" y="21825"/>
                    <a:pt x="10547" y="21825"/>
                  </a:cubicBezTo>
                  <a:cubicBezTo>
                    <a:pt x="10572" y="21825"/>
                    <a:pt x="10598" y="21820"/>
                    <a:pt x="10621" y="21809"/>
                  </a:cubicBezTo>
                  <a:cubicBezTo>
                    <a:pt x="10653" y="21794"/>
                    <a:pt x="10688" y="21777"/>
                    <a:pt x="10713" y="21750"/>
                  </a:cubicBezTo>
                  <a:cubicBezTo>
                    <a:pt x="10737" y="21724"/>
                    <a:pt x="10756" y="21699"/>
                    <a:pt x="10774" y="21671"/>
                  </a:cubicBezTo>
                  <a:cubicBezTo>
                    <a:pt x="10795" y="21682"/>
                    <a:pt x="10818" y="21691"/>
                    <a:pt x="10841" y="21695"/>
                  </a:cubicBezTo>
                  <a:cubicBezTo>
                    <a:pt x="10945" y="21793"/>
                    <a:pt x="11086" y="21842"/>
                    <a:pt x="11227" y="21842"/>
                  </a:cubicBezTo>
                  <a:cubicBezTo>
                    <a:pt x="11232" y="21842"/>
                    <a:pt x="11236" y="21842"/>
                    <a:pt x="11241" y="21842"/>
                  </a:cubicBezTo>
                  <a:cubicBezTo>
                    <a:pt x="11318" y="21840"/>
                    <a:pt x="11394" y="21823"/>
                    <a:pt x="11464" y="21791"/>
                  </a:cubicBezTo>
                  <a:cubicBezTo>
                    <a:pt x="11676" y="21692"/>
                    <a:pt x="11737" y="21445"/>
                    <a:pt x="11710" y="21232"/>
                  </a:cubicBezTo>
                  <a:cubicBezTo>
                    <a:pt x="11717" y="21201"/>
                    <a:pt x="11722" y="21170"/>
                    <a:pt x="11728" y="21138"/>
                  </a:cubicBezTo>
                  <a:cubicBezTo>
                    <a:pt x="11762" y="20966"/>
                    <a:pt x="11791" y="20793"/>
                    <a:pt x="11809" y="20619"/>
                  </a:cubicBezTo>
                  <a:cubicBezTo>
                    <a:pt x="11825" y="20464"/>
                    <a:pt x="11841" y="20309"/>
                    <a:pt x="11856" y="20154"/>
                  </a:cubicBezTo>
                  <a:cubicBezTo>
                    <a:pt x="11871" y="20018"/>
                    <a:pt x="11874" y="19881"/>
                    <a:pt x="11881" y="19744"/>
                  </a:cubicBezTo>
                  <a:cubicBezTo>
                    <a:pt x="11888" y="19620"/>
                    <a:pt x="11889" y="19497"/>
                    <a:pt x="11893" y="19373"/>
                  </a:cubicBezTo>
                  <a:cubicBezTo>
                    <a:pt x="11895" y="19322"/>
                    <a:pt x="11899" y="19272"/>
                    <a:pt x="11893" y="19221"/>
                  </a:cubicBezTo>
                  <a:cubicBezTo>
                    <a:pt x="11888" y="19173"/>
                    <a:pt x="11877" y="19130"/>
                    <a:pt x="11862" y="19084"/>
                  </a:cubicBezTo>
                  <a:cubicBezTo>
                    <a:pt x="11849" y="19049"/>
                    <a:pt x="11829" y="19020"/>
                    <a:pt x="11804" y="18998"/>
                  </a:cubicBezTo>
                  <a:cubicBezTo>
                    <a:pt x="11807" y="18960"/>
                    <a:pt x="11810" y="18920"/>
                    <a:pt x="11813" y="18881"/>
                  </a:cubicBezTo>
                  <a:cubicBezTo>
                    <a:pt x="11820" y="18777"/>
                    <a:pt x="11826" y="18673"/>
                    <a:pt x="11833" y="18567"/>
                  </a:cubicBezTo>
                  <a:cubicBezTo>
                    <a:pt x="11844" y="18408"/>
                    <a:pt x="11854" y="18249"/>
                    <a:pt x="11863" y="18089"/>
                  </a:cubicBezTo>
                  <a:cubicBezTo>
                    <a:pt x="11888" y="17642"/>
                    <a:pt x="11915" y="17195"/>
                    <a:pt x="11941" y="16748"/>
                  </a:cubicBezTo>
                  <a:cubicBezTo>
                    <a:pt x="11952" y="16556"/>
                    <a:pt x="11964" y="16365"/>
                    <a:pt x="11975" y="16173"/>
                  </a:cubicBezTo>
                  <a:cubicBezTo>
                    <a:pt x="11979" y="16125"/>
                    <a:pt x="11982" y="16076"/>
                    <a:pt x="11983" y="16027"/>
                  </a:cubicBezTo>
                  <a:cubicBezTo>
                    <a:pt x="11992" y="16013"/>
                    <a:pt x="11998" y="15998"/>
                    <a:pt x="12003" y="15982"/>
                  </a:cubicBezTo>
                  <a:cubicBezTo>
                    <a:pt x="12022" y="15909"/>
                    <a:pt x="12046" y="15837"/>
                    <a:pt x="12062" y="15765"/>
                  </a:cubicBezTo>
                  <a:cubicBezTo>
                    <a:pt x="12076" y="15701"/>
                    <a:pt x="12087" y="15637"/>
                    <a:pt x="12096" y="15573"/>
                  </a:cubicBezTo>
                  <a:cubicBezTo>
                    <a:pt x="12111" y="15466"/>
                    <a:pt x="12125" y="15361"/>
                    <a:pt x="12135" y="15255"/>
                  </a:cubicBezTo>
                  <a:cubicBezTo>
                    <a:pt x="12143" y="15155"/>
                    <a:pt x="12151" y="15057"/>
                    <a:pt x="12160" y="14957"/>
                  </a:cubicBezTo>
                  <a:cubicBezTo>
                    <a:pt x="12171" y="14884"/>
                    <a:pt x="12181" y="14811"/>
                    <a:pt x="12190" y="14738"/>
                  </a:cubicBezTo>
                  <a:cubicBezTo>
                    <a:pt x="12210" y="14563"/>
                    <a:pt x="12232" y="14389"/>
                    <a:pt x="12248" y="14214"/>
                  </a:cubicBezTo>
                  <a:cubicBezTo>
                    <a:pt x="12268" y="14022"/>
                    <a:pt x="12286" y="13830"/>
                    <a:pt x="12302" y="13638"/>
                  </a:cubicBezTo>
                  <a:cubicBezTo>
                    <a:pt x="12309" y="13558"/>
                    <a:pt x="12316" y="13477"/>
                    <a:pt x="12322" y="13397"/>
                  </a:cubicBezTo>
                  <a:cubicBezTo>
                    <a:pt x="12327" y="13314"/>
                    <a:pt x="12336" y="13233"/>
                    <a:pt x="12341" y="13150"/>
                  </a:cubicBezTo>
                  <a:cubicBezTo>
                    <a:pt x="12391" y="13108"/>
                    <a:pt x="12434" y="13062"/>
                    <a:pt x="12471" y="13008"/>
                  </a:cubicBezTo>
                  <a:cubicBezTo>
                    <a:pt x="12492" y="12978"/>
                    <a:pt x="12513" y="12947"/>
                    <a:pt x="12534" y="12917"/>
                  </a:cubicBezTo>
                  <a:cubicBezTo>
                    <a:pt x="12570" y="12868"/>
                    <a:pt x="12605" y="12818"/>
                    <a:pt x="12642" y="12768"/>
                  </a:cubicBezTo>
                  <a:cubicBezTo>
                    <a:pt x="12698" y="12688"/>
                    <a:pt x="12755" y="12608"/>
                    <a:pt x="12812" y="12528"/>
                  </a:cubicBezTo>
                  <a:cubicBezTo>
                    <a:pt x="12867" y="12450"/>
                    <a:pt x="12923" y="12372"/>
                    <a:pt x="12979" y="12295"/>
                  </a:cubicBezTo>
                  <a:cubicBezTo>
                    <a:pt x="13050" y="12195"/>
                    <a:pt x="13132" y="12096"/>
                    <a:pt x="13188" y="11985"/>
                  </a:cubicBezTo>
                  <a:cubicBezTo>
                    <a:pt x="13215" y="11935"/>
                    <a:pt x="13216" y="11873"/>
                    <a:pt x="13195" y="11821"/>
                  </a:cubicBezTo>
                  <a:cubicBezTo>
                    <a:pt x="13222" y="11782"/>
                    <a:pt x="13248" y="11742"/>
                    <a:pt x="13275" y="11702"/>
                  </a:cubicBezTo>
                  <a:cubicBezTo>
                    <a:pt x="13306" y="11657"/>
                    <a:pt x="13336" y="11610"/>
                    <a:pt x="13367" y="11567"/>
                  </a:cubicBezTo>
                  <a:cubicBezTo>
                    <a:pt x="13393" y="11530"/>
                    <a:pt x="13425" y="11493"/>
                    <a:pt x="13454" y="11454"/>
                  </a:cubicBezTo>
                  <a:cubicBezTo>
                    <a:pt x="13480" y="11455"/>
                    <a:pt x="13508" y="11457"/>
                    <a:pt x="13535" y="11457"/>
                  </a:cubicBezTo>
                  <a:cubicBezTo>
                    <a:pt x="13545" y="11457"/>
                    <a:pt x="13556" y="11456"/>
                    <a:pt x="13566" y="11456"/>
                  </a:cubicBezTo>
                  <a:cubicBezTo>
                    <a:pt x="13649" y="11454"/>
                    <a:pt x="13734" y="11441"/>
                    <a:pt x="13816" y="11422"/>
                  </a:cubicBezTo>
                  <a:cubicBezTo>
                    <a:pt x="13946" y="11391"/>
                    <a:pt x="14073" y="11344"/>
                    <a:pt x="14201" y="11302"/>
                  </a:cubicBezTo>
                  <a:cubicBezTo>
                    <a:pt x="14221" y="11295"/>
                    <a:pt x="14243" y="11289"/>
                    <a:pt x="14262" y="11282"/>
                  </a:cubicBezTo>
                  <a:cubicBezTo>
                    <a:pt x="14336" y="11278"/>
                    <a:pt x="14410" y="11250"/>
                    <a:pt x="14479" y="11227"/>
                  </a:cubicBezTo>
                  <a:cubicBezTo>
                    <a:pt x="14862" y="11102"/>
                    <a:pt x="15215" y="10900"/>
                    <a:pt x="15593" y="10762"/>
                  </a:cubicBezTo>
                  <a:cubicBezTo>
                    <a:pt x="15770" y="10697"/>
                    <a:pt x="15945" y="10630"/>
                    <a:pt x="16116" y="10549"/>
                  </a:cubicBezTo>
                  <a:cubicBezTo>
                    <a:pt x="16296" y="10462"/>
                    <a:pt x="16470" y="10365"/>
                    <a:pt x="16647" y="10271"/>
                  </a:cubicBezTo>
                  <a:cubicBezTo>
                    <a:pt x="16723" y="10234"/>
                    <a:pt x="16799" y="10199"/>
                    <a:pt x="16875" y="10162"/>
                  </a:cubicBezTo>
                  <a:cubicBezTo>
                    <a:pt x="16956" y="10120"/>
                    <a:pt x="17036" y="10077"/>
                    <a:pt x="17116" y="10034"/>
                  </a:cubicBezTo>
                  <a:cubicBezTo>
                    <a:pt x="17276" y="9946"/>
                    <a:pt x="17439" y="9853"/>
                    <a:pt x="17587" y="9744"/>
                  </a:cubicBezTo>
                  <a:cubicBezTo>
                    <a:pt x="17657" y="9693"/>
                    <a:pt x="17726" y="9638"/>
                    <a:pt x="17792" y="9581"/>
                  </a:cubicBezTo>
                  <a:cubicBezTo>
                    <a:pt x="17858" y="9524"/>
                    <a:pt x="17929" y="9469"/>
                    <a:pt x="17992" y="9407"/>
                  </a:cubicBezTo>
                  <a:cubicBezTo>
                    <a:pt x="18117" y="9283"/>
                    <a:pt x="18225" y="9147"/>
                    <a:pt x="18336" y="9012"/>
                  </a:cubicBezTo>
                  <a:cubicBezTo>
                    <a:pt x="18399" y="8942"/>
                    <a:pt x="18462" y="8873"/>
                    <a:pt x="18524" y="8801"/>
                  </a:cubicBezTo>
                  <a:cubicBezTo>
                    <a:pt x="18595" y="8721"/>
                    <a:pt x="18654" y="8632"/>
                    <a:pt x="18723" y="8549"/>
                  </a:cubicBezTo>
                  <a:cubicBezTo>
                    <a:pt x="18851" y="8394"/>
                    <a:pt x="18979" y="8238"/>
                    <a:pt x="19109" y="8084"/>
                  </a:cubicBezTo>
                  <a:cubicBezTo>
                    <a:pt x="19174" y="8005"/>
                    <a:pt x="19238" y="7926"/>
                    <a:pt x="19294" y="7839"/>
                  </a:cubicBezTo>
                  <a:cubicBezTo>
                    <a:pt x="19346" y="7757"/>
                    <a:pt x="19393" y="7672"/>
                    <a:pt x="19439" y="7587"/>
                  </a:cubicBezTo>
                  <a:cubicBezTo>
                    <a:pt x="19530" y="7412"/>
                    <a:pt x="19624" y="7239"/>
                    <a:pt x="19726" y="7070"/>
                  </a:cubicBezTo>
                  <a:cubicBezTo>
                    <a:pt x="19775" y="6987"/>
                    <a:pt x="19823" y="6904"/>
                    <a:pt x="19866" y="6817"/>
                  </a:cubicBezTo>
                  <a:cubicBezTo>
                    <a:pt x="19913" y="6727"/>
                    <a:pt x="19951" y="6632"/>
                    <a:pt x="19984" y="6535"/>
                  </a:cubicBezTo>
                  <a:cubicBezTo>
                    <a:pt x="20017" y="6442"/>
                    <a:pt x="20043" y="6344"/>
                    <a:pt x="20064" y="6248"/>
                  </a:cubicBezTo>
                  <a:cubicBezTo>
                    <a:pt x="20071" y="6216"/>
                    <a:pt x="20078" y="6184"/>
                    <a:pt x="20085" y="6153"/>
                  </a:cubicBezTo>
                  <a:cubicBezTo>
                    <a:pt x="20122" y="6141"/>
                    <a:pt x="20157" y="6118"/>
                    <a:pt x="20178" y="6087"/>
                  </a:cubicBezTo>
                  <a:cubicBezTo>
                    <a:pt x="20225" y="6020"/>
                    <a:pt x="20250" y="5940"/>
                    <a:pt x="20277" y="5864"/>
                  </a:cubicBezTo>
                  <a:cubicBezTo>
                    <a:pt x="20343" y="5671"/>
                    <a:pt x="20401" y="5475"/>
                    <a:pt x="20447" y="5276"/>
                  </a:cubicBezTo>
                  <a:cubicBezTo>
                    <a:pt x="20492" y="5079"/>
                    <a:pt x="20526" y="4881"/>
                    <a:pt x="20555" y="4683"/>
                  </a:cubicBezTo>
                  <a:cubicBezTo>
                    <a:pt x="20583" y="4484"/>
                    <a:pt x="20611" y="4284"/>
                    <a:pt x="20617" y="4083"/>
                  </a:cubicBezTo>
                  <a:cubicBezTo>
                    <a:pt x="20625" y="3893"/>
                    <a:pt x="20624" y="3703"/>
                    <a:pt x="20630" y="3513"/>
                  </a:cubicBezTo>
                  <a:cubicBezTo>
                    <a:pt x="20637" y="3430"/>
                    <a:pt x="20643" y="3348"/>
                    <a:pt x="20649" y="3264"/>
                  </a:cubicBezTo>
                  <a:cubicBezTo>
                    <a:pt x="20654" y="3215"/>
                    <a:pt x="20658" y="3165"/>
                    <a:pt x="20658" y="3116"/>
                  </a:cubicBezTo>
                  <a:cubicBezTo>
                    <a:pt x="20656" y="3045"/>
                    <a:pt x="20648" y="2976"/>
                    <a:pt x="20640" y="2905"/>
                  </a:cubicBezTo>
                  <a:cubicBezTo>
                    <a:pt x="20624" y="2763"/>
                    <a:pt x="20603" y="2624"/>
                    <a:pt x="20589" y="2481"/>
                  </a:cubicBezTo>
                  <a:cubicBezTo>
                    <a:pt x="20587" y="2421"/>
                    <a:pt x="20587" y="2362"/>
                    <a:pt x="20589" y="2303"/>
                  </a:cubicBezTo>
                  <a:cubicBezTo>
                    <a:pt x="20590" y="2292"/>
                    <a:pt x="20590" y="2282"/>
                    <a:pt x="20591" y="2271"/>
                  </a:cubicBezTo>
                  <a:cubicBezTo>
                    <a:pt x="20595" y="2213"/>
                    <a:pt x="20575" y="2158"/>
                    <a:pt x="20539" y="2120"/>
                  </a:cubicBezTo>
                  <a:cubicBezTo>
                    <a:pt x="20532" y="1964"/>
                    <a:pt x="20521" y="1809"/>
                    <a:pt x="20508" y="1654"/>
                  </a:cubicBezTo>
                  <a:cubicBezTo>
                    <a:pt x="20489" y="1458"/>
                    <a:pt x="20467" y="1262"/>
                    <a:pt x="20436" y="1068"/>
                  </a:cubicBezTo>
                  <a:cubicBezTo>
                    <a:pt x="20422" y="977"/>
                    <a:pt x="20407" y="886"/>
                    <a:pt x="20392" y="797"/>
                  </a:cubicBezTo>
                  <a:cubicBezTo>
                    <a:pt x="20378" y="717"/>
                    <a:pt x="20368" y="635"/>
                    <a:pt x="20342" y="559"/>
                  </a:cubicBezTo>
                  <a:cubicBezTo>
                    <a:pt x="20332" y="524"/>
                    <a:pt x="20320" y="491"/>
                    <a:pt x="20306" y="459"/>
                  </a:cubicBezTo>
                  <a:cubicBezTo>
                    <a:pt x="20329" y="450"/>
                    <a:pt x="20353" y="442"/>
                    <a:pt x="20375" y="428"/>
                  </a:cubicBezTo>
                  <a:cubicBezTo>
                    <a:pt x="20422" y="400"/>
                    <a:pt x="20451" y="361"/>
                    <a:pt x="20467" y="309"/>
                  </a:cubicBezTo>
                  <a:cubicBezTo>
                    <a:pt x="20481" y="260"/>
                    <a:pt x="20471" y="197"/>
                    <a:pt x="20445" y="155"/>
                  </a:cubicBezTo>
                  <a:cubicBezTo>
                    <a:pt x="20399" y="76"/>
                    <a:pt x="20301" y="38"/>
                    <a:pt x="20215" y="22"/>
                  </a:cubicBezTo>
                  <a:cubicBezTo>
                    <a:pt x="20132" y="7"/>
                    <a:pt x="20049" y="0"/>
                    <a:pt x="199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4" name="Google Shape;64;p3"/>
            <p:cNvSpPr/>
            <p:nvPr/>
          </p:nvSpPr>
          <p:spPr>
            <a:xfrm>
              <a:off x="8067975" y="1730900"/>
              <a:ext cx="30425" cy="30325"/>
            </a:xfrm>
            <a:custGeom>
              <a:avLst/>
              <a:gdLst/>
              <a:ahLst/>
              <a:cxnLst/>
              <a:rect l="l" t="t" r="r" b="b"/>
              <a:pathLst>
                <a:path w="1217" h="1213" extrusionOk="0">
                  <a:moveTo>
                    <a:pt x="693" y="0"/>
                  </a:moveTo>
                  <a:cubicBezTo>
                    <a:pt x="677" y="0"/>
                    <a:pt x="661" y="2"/>
                    <a:pt x="645" y="5"/>
                  </a:cubicBezTo>
                  <a:cubicBezTo>
                    <a:pt x="608" y="13"/>
                    <a:pt x="563" y="35"/>
                    <a:pt x="536" y="62"/>
                  </a:cubicBezTo>
                  <a:cubicBezTo>
                    <a:pt x="467" y="127"/>
                    <a:pt x="418" y="205"/>
                    <a:pt x="379" y="292"/>
                  </a:cubicBezTo>
                  <a:cubicBezTo>
                    <a:pt x="376" y="300"/>
                    <a:pt x="371" y="308"/>
                    <a:pt x="368" y="314"/>
                  </a:cubicBezTo>
                  <a:cubicBezTo>
                    <a:pt x="354" y="310"/>
                    <a:pt x="339" y="308"/>
                    <a:pt x="324" y="308"/>
                  </a:cubicBezTo>
                  <a:cubicBezTo>
                    <a:pt x="293" y="308"/>
                    <a:pt x="262" y="317"/>
                    <a:pt x="236" y="335"/>
                  </a:cubicBezTo>
                  <a:cubicBezTo>
                    <a:pt x="217" y="348"/>
                    <a:pt x="203" y="366"/>
                    <a:pt x="192" y="385"/>
                  </a:cubicBezTo>
                  <a:cubicBezTo>
                    <a:pt x="162" y="389"/>
                    <a:pt x="133" y="397"/>
                    <a:pt x="109" y="414"/>
                  </a:cubicBezTo>
                  <a:cubicBezTo>
                    <a:pt x="2" y="487"/>
                    <a:pt x="1" y="646"/>
                    <a:pt x="108" y="720"/>
                  </a:cubicBezTo>
                  <a:cubicBezTo>
                    <a:pt x="110" y="721"/>
                    <a:pt x="113" y="723"/>
                    <a:pt x="115" y="725"/>
                  </a:cubicBezTo>
                  <a:cubicBezTo>
                    <a:pt x="168" y="767"/>
                    <a:pt x="216" y="815"/>
                    <a:pt x="265" y="861"/>
                  </a:cubicBezTo>
                  <a:cubicBezTo>
                    <a:pt x="328" y="918"/>
                    <a:pt x="402" y="958"/>
                    <a:pt x="471" y="1008"/>
                  </a:cubicBezTo>
                  <a:cubicBezTo>
                    <a:pt x="469" y="1007"/>
                    <a:pt x="468" y="1006"/>
                    <a:pt x="467" y="1005"/>
                  </a:cubicBezTo>
                  <a:lnTo>
                    <a:pt x="467" y="1005"/>
                  </a:lnTo>
                  <a:cubicBezTo>
                    <a:pt x="469" y="1007"/>
                    <a:pt x="472" y="1009"/>
                    <a:pt x="475" y="1011"/>
                  </a:cubicBezTo>
                  <a:cubicBezTo>
                    <a:pt x="478" y="1013"/>
                    <a:pt x="480" y="1015"/>
                    <a:pt x="482" y="1017"/>
                  </a:cubicBezTo>
                  <a:lnTo>
                    <a:pt x="482" y="1017"/>
                  </a:lnTo>
                  <a:cubicBezTo>
                    <a:pt x="482" y="1016"/>
                    <a:pt x="481" y="1016"/>
                    <a:pt x="480" y="1015"/>
                  </a:cubicBezTo>
                  <a:lnTo>
                    <a:pt x="480" y="1015"/>
                  </a:lnTo>
                  <a:cubicBezTo>
                    <a:pt x="503" y="1033"/>
                    <a:pt x="524" y="1050"/>
                    <a:pt x="545" y="1069"/>
                  </a:cubicBezTo>
                  <a:cubicBezTo>
                    <a:pt x="563" y="1087"/>
                    <a:pt x="583" y="1106"/>
                    <a:pt x="601" y="1125"/>
                  </a:cubicBezTo>
                  <a:cubicBezTo>
                    <a:pt x="615" y="1139"/>
                    <a:pt x="627" y="1153"/>
                    <a:pt x="641" y="1166"/>
                  </a:cubicBezTo>
                  <a:cubicBezTo>
                    <a:pt x="674" y="1197"/>
                    <a:pt x="718" y="1212"/>
                    <a:pt x="761" y="1212"/>
                  </a:cubicBezTo>
                  <a:cubicBezTo>
                    <a:pt x="762" y="1212"/>
                    <a:pt x="764" y="1212"/>
                    <a:pt x="766" y="1212"/>
                  </a:cubicBezTo>
                  <a:cubicBezTo>
                    <a:pt x="817" y="1211"/>
                    <a:pt x="867" y="1188"/>
                    <a:pt x="902" y="1149"/>
                  </a:cubicBezTo>
                  <a:cubicBezTo>
                    <a:pt x="945" y="1101"/>
                    <a:pt x="953" y="1039"/>
                    <a:pt x="938" y="983"/>
                  </a:cubicBezTo>
                  <a:cubicBezTo>
                    <a:pt x="945" y="962"/>
                    <a:pt x="950" y="939"/>
                    <a:pt x="947" y="915"/>
                  </a:cubicBezTo>
                  <a:cubicBezTo>
                    <a:pt x="946" y="899"/>
                    <a:pt x="942" y="885"/>
                    <a:pt x="937" y="870"/>
                  </a:cubicBezTo>
                  <a:cubicBezTo>
                    <a:pt x="992" y="843"/>
                    <a:pt x="1031" y="788"/>
                    <a:pt x="1039" y="724"/>
                  </a:cubicBezTo>
                  <a:cubicBezTo>
                    <a:pt x="1072" y="693"/>
                    <a:pt x="1104" y="660"/>
                    <a:pt x="1130" y="623"/>
                  </a:cubicBezTo>
                  <a:cubicBezTo>
                    <a:pt x="1151" y="596"/>
                    <a:pt x="1169" y="569"/>
                    <a:pt x="1184" y="539"/>
                  </a:cubicBezTo>
                  <a:cubicBezTo>
                    <a:pt x="1200" y="507"/>
                    <a:pt x="1202" y="474"/>
                    <a:pt x="1206" y="440"/>
                  </a:cubicBezTo>
                  <a:cubicBezTo>
                    <a:pt x="1216" y="330"/>
                    <a:pt x="1122" y="245"/>
                    <a:pt x="1019" y="244"/>
                  </a:cubicBezTo>
                  <a:cubicBezTo>
                    <a:pt x="993" y="190"/>
                    <a:pt x="943" y="150"/>
                    <a:pt x="883" y="139"/>
                  </a:cubicBezTo>
                  <a:cubicBezTo>
                    <a:pt x="867" y="81"/>
                    <a:pt x="818" y="31"/>
                    <a:pt x="761" y="10"/>
                  </a:cubicBezTo>
                  <a:cubicBezTo>
                    <a:pt x="740" y="3"/>
                    <a:pt x="716" y="0"/>
                    <a:pt x="69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 name="Google Shape;65;p3"/>
            <p:cNvSpPr/>
            <p:nvPr/>
          </p:nvSpPr>
          <p:spPr>
            <a:xfrm>
              <a:off x="7997275" y="1720850"/>
              <a:ext cx="28350" cy="28250"/>
            </a:xfrm>
            <a:custGeom>
              <a:avLst/>
              <a:gdLst/>
              <a:ahLst/>
              <a:cxnLst/>
              <a:rect l="l" t="t" r="r" b="b"/>
              <a:pathLst>
                <a:path w="1134" h="1130" extrusionOk="0">
                  <a:moveTo>
                    <a:pt x="546" y="1"/>
                  </a:moveTo>
                  <a:cubicBezTo>
                    <a:pt x="525" y="1"/>
                    <a:pt x="505" y="4"/>
                    <a:pt x="486" y="13"/>
                  </a:cubicBezTo>
                  <a:cubicBezTo>
                    <a:pt x="447" y="30"/>
                    <a:pt x="411" y="49"/>
                    <a:pt x="378" y="76"/>
                  </a:cubicBezTo>
                  <a:cubicBezTo>
                    <a:pt x="324" y="123"/>
                    <a:pt x="275" y="174"/>
                    <a:pt x="226" y="225"/>
                  </a:cubicBezTo>
                  <a:cubicBezTo>
                    <a:pt x="195" y="257"/>
                    <a:pt x="167" y="288"/>
                    <a:pt x="137" y="318"/>
                  </a:cubicBezTo>
                  <a:cubicBezTo>
                    <a:pt x="107" y="352"/>
                    <a:pt x="74" y="383"/>
                    <a:pt x="51" y="420"/>
                  </a:cubicBezTo>
                  <a:cubicBezTo>
                    <a:pt x="1" y="505"/>
                    <a:pt x="20" y="623"/>
                    <a:pt x="108" y="675"/>
                  </a:cubicBezTo>
                  <a:cubicBezTo>
                    <a:pt x="145" y="698"/>
                    <a:pt x="183" y="707"/>
                    <a:pt x="222" y="707"/>
                  </a:cubicBezTo>
                  <a:cubicBezTo>
                    <a:pt x="224" y="707"/>
                    <a:pt x="226" y="707"/>
                    <a:pt x="228" y="707"/>
                  </a:cubicBezTo>
                  <a:lnTo>
                    <a:pt x="228" y="707"/>
                  </a:lnTo>
                  <a:cubicBezTo>
                    <a:pt x="216" y="736"/>
                    <a:pt x="210" y="766"/>
                    <a:pt x="216" y="799"/>
                  </a:cubicBezTo>
                  <a:cubicBezTo>
                    <a:pt x="225" y="862"/>
                    <a:pt x="259" y="917"/>
                    <a:pt x="317" y="946"/>
                  </a:cubicBezTo>
                  <a:cubicBezTo>
                    <a:pt x="317" y="951"/>
                    <a:pt x="317" y="957"/>
                    <a:pt x="317" y="962"/>
                  </a:cubicBezTo>
                  <a:cubicBezTo>
                    <a:pt x="321" y="1023"/>
                    <a:pt x="368" y="1088"/>
                    <a:pt x="425" y="1111"/>
                  </a:cubicBezTo>
                  <a:cubicBezTo>
                    <a:pt x="454" y="1123"/>
                    <a:pt x="484" y="1129"/>
                    <a:pt x="514" y="1129"/>
                  </a:cubicBezTo>
                  <a:cubicBezTo>
                    <a:pt x="516" y="1129"/>
                    <a:pt x="519" y="1129"/>
                    <a:pt x="521" y="1129"/>
                  </a:cubicBezTo>
                  <a:cubicBezTo>
                    <a:pt x="556" y="1128"/>
                    <a:pt x="592" y="1119"/>
                    <a:pt x="625" y="1099"/>
                  </a:cubicBezTo>
                  <a:cubicBezTo>
                    <a:pt x="667" y="1077"/>
                    <a:pt x="705" y="1048"/>
                    <a:pt x="742" y="1017"/>
                  </a:cubicBezTo>
                  <a:cubicBezTo>
                    <a:pt x="775" y="1011"/>
                    <a:pt x="807" y="995"/>
                    <a:pt x="832" y="971"/>
                  </a:cubicBezTo>
                  <a:cubicBezTo>
                    <a:pt x="881" y="925"/>
                    <a:pt x="932" y="876"/>
                    <a:pt x="982" y="830"/>
                  </a:cubicBezTo>
                  <a:cubicBezTo>
                    <a:pt x="1025" y="788"/>
                    <a:pt x="1073" y="747"/>
                    <a:pt x="1101" y="692"/>
                  </a:cubicBezTo>
                  <a:cubicBezTo>
                    <a:pt x="1134" y="630"/>
                    <a:pt x="1119" y="551"/>
                    <a:pt x="1076" y="497"/>
                  </a:cubicBezTo>
                  <a:cubicBezTo>
                    <a:pt x="1073" y="455"/>
                    <a:pt x="1057" y="415"/>
                    <a:pt x="1026" y="381"/>
                  </a:cubicBezTo>
                  <a:cubicBezTo>
                    <a:pt x="1009" y="363"/>
                    <a:pt x="989" y="348"/>
                    <a:pt x="965" y="338"/>
                  </a:cubicBezTo>
                  <a:cubicBezTo>
                    <a:pt x="957" y="329"/>
                    <a:pt x="948" y="321"/>
                    <a:pt x="938" y="313"/>
                  </a:cubicBezTo>
                  <a:cubicBezTo>
                    <a:pt x="921" y="270"/>
                    <a:pt x="888" y="235"/>
                    <a:pt x="848" y="214"/>
                  </a:cubicBezTo>
                  <a:cubicBezTo>
                    <a:pt x="842" y="190"/>
                    <a:pt x="833" y="168"/>
                    <a:pt x="818" y="147"/>
                  </a:cubicBezTo>
                  <a:cubicBezTo>
                    <a:pt x="790" y="107"/>
                    <a:pt x="751" y="84"/>
                    <a:pt x="709" y="75"/>
                  </a:cubicBezTo>
                  <a:cubicBezTo>
                    <a:pt x="686" y="45"/>
                    <a:pt x="654" y="21"/>
                    <a:pt x="616" y="11"/>
                  </a:cubicBezTo>
                  <a:cubicBezTo>
                    <a:pt x="593" y="5"/>
                    <a:pt x="569" y="1"/>
                    <a:pt x="546"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6" name="Google Shape;66;p3"/>
            <p:cNvSpPr/>
            <p:nvPr/>
          </p:nvSpPr>
          <p:spPr>
            <a:xfrm>
              <a:off x="8022250" y="1954325"/>
              <a:ext cx="44600" cy="38875"/>
            </a:xfrm>
            <a:custGeom>
              <a:avLst/>
              <a:gdLst/>
              <a:ahLst/>
              <a:cxnLst/>
              <a:rect l="l" t="t" r="r" b="b"/>
              <a:pathLst>
                <a:path w="1784" h="1555" extrusionOk="0">
                  <a:moveTo>
                    <a:pt x="214" y="0"/>
                  </a:moveTo>
                  <a:cubicBezTo>
                    <a:pt x="144" y="0"/>
                    <a:pt x="75" y="42"/>
                    <a:pt x="43" y="108"/>
                  </a:cubicBezTo>
                  <a:cubicBezTo>
                    <a:pt x="0" y="202"/>
                    <a:pt x="43" y="308"/>
                    <a:pt x="134" y="354"/>
                  </a:cubicBezTo>
                  <a:cubicBezTo>
                    <a:pt x="140" y="357"/>
                    <a:pt x="146" y="358"/>
                    <a:pt x="153" y="362"/>
                  </a:cubicBezTo>
                  <a:cubicBezTo>
                    <a:pt x="129" y="379"/>
                    <a:pt x="109" y="402"/>
                    <a:pt x="95" y="430"/>
                  </a:cubicBezTo>
                  <a:cubicBezTo>
                    <a:pt x="87" y="447"/>
                    <a:pt x="85" y="466"/>
                    <a:pt x="82" y="485"/>
                  </a:cubicBezTo>
                  <a:cubicBezTo>
                    <a:pt x="55" y="521"/>
                    <a:pt x="38" y="566"/>
                    <a:pt x="42" y="612"/>
                  </a:cubicBezTo>
                  <a:cubicBezTo>
                    <a:pt x="49" y="684"/>
                    <a:pt x="103" y="749"/>
                    <a:pt x="175" y="768"/>
                  </a:cubicBezTo>
                  <a:cubicBezTo>
                    <a:pt x="178" y="770"/>
                    <a:pt x="182" y="771"/>
                    <a:pt x="186" y="773"/>
                  </a:cubicBezTo>
                  <a:cubicBezTo>
                    <a:pt x="186" y="797"/>
                    <a:pt x="193" y="820"/>
                    <a:pt x="201" y="842"/>
                  </a:cubicBezTo>
                  <a:cubicBezTo>
                    <a:pt x="97" y="876"/>
                    <a:pt x="38" y="996"/>
                    <a:pt x="91" y="1100"/>
                  </a:cubicBezTo>
                  <a:cubicBezTo>
                    <a:pt x="46" y="1142"/>
                    <a:pt x="19" y="1196"/>
                    <a:pt x="25" y="1259"/>
                  </a:cubicBezTo>
                  <a:cubicBezTo>
                    <a:pt x="29" y="1296"/>
                    <a:pt x="42" y="1329"/>
                    <a:pt x="64" y="1355"/>
                  </a:cubicBezTo>
                  <a:cubicBezTo>
                    <a:pt x="70" y="1371"/>
                    <a:pt x="77" y="1386"/>
                    <a:pt x="87" y="1401"/>
                  </a:cubicBezTo>
                  <a:cubicBezTo>
                    <a:pt x="119" y="1446"/>
                    <a:pt x="159" y="1473"/>
                    <a:pt x="212" y="1489"/>
                  </a:cubicBezTo>
                  <a:cubicBezTo>
                    <a:pt x="264" y="1505"/>
                    <a:pt x="322" y="1511"/>
                    <a:pt x="376" y="1515"/>
                  </a:cubicBezTo>
                  <a:cubicBezTo>
                    <a:pt x="423" y="1519"/>
                    <a:pt x="470" y="1523"/>
                    <a:pt x="516" y="1526"/>
                  </a:cubicBezTo>
                  <a:cubicBezTo>
                    <a:pt x="623" y="1531"/>
                    <a:pt x="731" y="1537"/>
                    <a:pt x="838" y="1541"/>
                  </a:cubicBezTo>
                  <a:cubicBezTo>
                    <a:pt x="917" y="1544"/>
                    <a:pt x="995" y="1545"/>
                    <a:pt x="1074" y="1545"/>
                  </a:cubicBezTo>
                  <a:cubicBezTo>
                    <a:pt x="1160" y="1545"/>
                    <a:pt x="1246" y="1544"/>
                    <a:pt x="1331" y="1544"/>
                  </a:cubicBezTo>
                  <a:cubicBezTo>
                    <a:pt x="1349" y="1544"/>
                    <a:pt x="1367" y="1544"/>
                    <a:pt x="1385" y="1544"/>
                  </a:cubicBezTo>
                  <a:lnTo>
                    <a:pt x="1394" y="1544"/>
                  </a:lnTo>
                  <a:cubicBezTo>
                    <a:pt x="1416" y="1544"/>
                    <a:pt x="1436" y="1539"/>
                    <a:pt x="1457" y="1531"/>
                  </a:cubicBezTo>
                  <a:cubicBezTo>
                    <a:pt x="1459" y="1534"/>
                    <a:pt x="1461" y="1536"/>
                    <a:pt x="1465" y="1537"/>
                  </a:cubicBezTo>
                  <a:cubicBezTo>
                    <a:pt x="1491" y="1550"/>
                    <a:pt x="1519" y="1554"/>
                    <a:pt x="1546" y="1554"/>
                  </a:cubicBezTo>
                  <a:cubicBezTo>
                    <a:pt x="1605" y="1552"/>
                    <a:pt x="1664" y="1521"/>
                    <a:pt x="1698" y="1470"/>
                  </a:cubicBezTo>
                  <a:cubicBezTo>
                    <a:pt x="1701" y="1465"/>
                    <a:pt x="1704" y="1459"/>
                    <a:pt x="1706" y="1455"/>
                  </a:cubicBezTo>
                  <a:cubicBezTo>
                    <a:pt x="1712" y="1446"/>
                    <a:pt x="1717" y="1437"/>
                    <a:pt x="1722" y="1427"/>
                  </a:cubicBezTo>
                  <a:cubicBezTo>
                    <a:pt x="1742" y="1384"/>
                    <a:pt x="1745" y="1341"/>
                    <a:pt x="1744" y="1294"/>
                  </a:cubicBezTo>
                  <a:cubicBezTo>
                    <a:pt x="1742" y="1203"/>
                    <a:pt x="1726" y="1097"/>
                    <a:pt x="1676" y="1019"/>
                  </a:cubicBezTo>
                  <a:cubicBezTo>
                    <a:pt x="1677" y="980"/>
                    <a:pt x="1677" y="943"/>
                    <a:pt x="1677" y="904"/>
                  </a:cubicBezTo>
                  <a:cubicBezTo>
                    <a:pt x="1681" y="770"/>
                    <a:pt x="1688" y="635"/>
                    <a:pt x="1699" y="501"/>
                  </a:cubicBezTo>
                  <a:cubicBezTo>
                    <a:pt x="1700" y="491"/>
                    <a:pt x="1701" y="482"/>
                    <a:pt x="1704" y="471"/>
                  </a:cubicBezTo>
                  <a:cubicBezTo>
                    <a:pt x="1756" y="428"/>
                    <a:pt x="1784" y="353"/>
                    <a:pt x="1767" y="287"/>
                  </a:cubicBezTo>
                  <a:cubicBezTo>
                    <a:pt x="1747" y="218"/>
                    <a:pt x="1691" y="154"/>
                    <a:pt x="1616" y="144"/>
                  </a:cubicBezTo>
                  <a:cubicBezTo>
                    <a:pt x="1535" y="136"/>
                    <a:pt x="1451" y="134"/>
                    <a:pt x="1370" y="131"/>
                  </a:cubicBezTo>
                  <a:cubicBezTo>
                    <a:pt x="1268" y="126"/>
                    <a:pt x="1167" y="120"/>
                    <a:pt x="1067" y="112"/>
                  </a:cubicBezTo>
                  <a:cubicBezTo>
                    <a:pt x="967" y="103"/>
                    <a:pt x="867" y="94"/>
                    <a:pt x="767" y="84"/>
                  </a:cubicBezTo>
                  <a:cubicBezTo>
                    <a:pt x="655" y="72"/>
                    <a:pt x="544" y="68"/>
                    <a:pt x="432" y="60"/>
                  </a:cubicBezTo>
                  <a:cubicBezTo>
                    <a:pt x="413" y="58"/>
                    <a:pt x="392" y="54"/>
                    <a:pt x="373" y="51"/>
                  </a:cubicBezTo>
                  <a:cubicBezTo>
                    <a:pt x="361" y="48"/>
                    <a:pt x="350" y="45"/>
                    <a:pt x="340" y="40"/>
                  </a:cubicBezTo>
                  <a:cubicBezTo>
                    <a:pt x="322" y="34"/>
                    <a:pt x="306" y="27"/>
                    <a:pt x="289" y="18"/>
                  </a:cubicBezTo>
                  <a:cubicBezTo>
                    <a:pt x="265" y="6"/>
                    <a:pt x="240" y="0"/>
                    <a:pt x="2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 name="Google Shape;67;p3"/>
            <p:cNvSpPr/>
            <p:nvPr/>
          </p:nvSpPr>
          <p:spPr>
            <a:xfrm>
              <a:off x="8041450" y="1939200"/>
              <a:ext cx="9250" cy="8850"/>
            </a:xfrm>
            <a:custGeom>
              <a:avLst/>
              <a:gdLst/>
              <a:ahLst/>
              <a:cxnLst/>
              <a:rect l="l" t="t" r="r" b="b"/>
              <a:pathLst>
                <a:path w="370" h="354" extrusionOk="0">
                  <a:moveTo>
                    <a:pt x="176" y="0"/>
                  </a:moveTo>
                  <a:cubicBezTo>
                    <a:pt x="174" y="0"/>
                    <a:pt x="171" y="0"/>
                    <a:pt x="169" y="0"/>
                  </a:cubicBezTo>
                  <a:cubicBezTo>
                    <a:pt x="72" y="3"/>
                    <a:pt x="0" y="100"/>
                    <a:pt x="8" y="193"/>
                  </a:cubicBezTo>
                  <a:cubicBezTo>
                    <a:pt x="17" y="291"/>
                    <a:pt x="101" y="354"/>
                    <a:pt x="195" y="354"/>
                  </a:cubicBezTo>
                  <a:cubicBezTo>
                    <a:pt x="197" y="354"/>
                    <a:pt x="199" y="354"/>
                    <a:pt x="201" y="354"/>
                  </a:cubicBezTo>
                  <a:cubicBezTo>
                    <a:pt x="298" y="350"/>
                    <a:pt x="370" y="253"/>
                    <a:pt x="362" y="161"/>
                  </a:cubicBezTo>
                  <a:cubicBezTo>
                    <a:pt x="353" y="63"/>
                    <a:pt x="270" y="0"/>
                    <a:pt x="176"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8" name="Google Shape;68;p3"/>
            <p:cNvSpPr/>
            <p:nvPr/>
          </p:nvSpPr>
          <p:spPr>
            <a:xfrm>
              <a:off x="8041100" y="1925475"/>
              <a:ext cx="9900" cy="9425"/>
            </a:xfrm>
            <a:custGeom>
              <a:avLst/>
              <a:gdLst/>
              <a:ahLst/>
              <a:cxnLst/>
              <a:rect l="l" t="t" r="r" b="b"/>
              <a:pathLst>
                <a:path w="396" h="377" extrusionOk="0">
                  <a:moveTo>
                    <a:pt x="208" y="1"/>
                  </a:moveTo>
                  <a:cubicBezTo>
                    <a:pt x="202" y="1"/>
                    <a:pt x="196" y="1"/>
                    <a:pt x="191" y="2"/>
                  </a:cubicBezTo>
                  <a:cubicBezTo>
                    <a:pt x="155" y="4"/>
                    <a:pt x="124" y="17"/>
                    <a:pt x="99" y="36"/>
                  </a:cubicBezTo>
                  <a:cubicBezTo>
                    <a:pt x="89" y="42"/>
                    <a:pt x="80" y="49"/>
                    <a:pt x="70" y="57"/>
                  </a:cubicBezTo>
                  <a:cubicBezTo>
                    <a:pt x="22" y="97"/>
                    <a:pt x="1" y="173"/>
                    <a:pt x="17" y="232"/>
                  </a:cubicBezTo>
                  <a:cubicBezTo>
                    <a:pt x="40" y="318"/>
                    <a:pt x="116" y="377"/>
                    <a:pt x="199" y="377"/>
                  </a:cubicBezTo>
                  <a:cubicBezTo>
                    <a:pt x="201" y="377"/>
                    <a:pt x="203" y="377"/>
                    <a:pt x="204" y="377"/>
                  </a:cubicBezTo>
                  <a:cubicBezTo>
                    <a:pt x="218" y="377"/>
                    <a:pt x="231" y="375"/>
                    <a:pt x="244" y="371"/>
                  </a:cubicBezTo>
                  <a:cubicBezTo>
                    <a:pt x="339" y="348"/>
                    <a:pt x="395" y="265"/>
                    <a:pt x="392" y="169"/>
                  </a:cubicBezTo>
                  <a:cubicBezTo>
                    <a:pt x="387" y="74"/>
                    <a:pt x="299" y="1"/>
                    <a:pt x="208"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 name="Google Shape;69;p3"/>
            <p:cNvSpPr/>
            <p:nvPr/>
          </p:nvSpPr>
          <p:spPr>
            <a:xfrm>
              <a:off x="8051150" y="1810100"/>
              <a:ext cx="9250" cy="9250"/>
            </a:xfrm>
            <a:custGeom>
              <a:avLst/>
              <a:gdLst/>
              <a:ahLst/>
              <a:cxnLst/>
              <a:rect l="l" t="t" r="r" b="b"/>
              <a:pathLst>
                <a:path w="370" h="370" extrusionOk="0">
                  <a:moveTo>
                    <a:pt x="191" y="0"/>
                  </a:moveTo>
                  <a:cubicBezTo>
                    <a:pt x="189" y="0"/>
                    <a:pt x="187" y="0"/>
                    <a:pt x="185" y="1"/>
                  </a:cubicBezTo>
                  <a:cubicBezTo>
                    <a:pt x="85" y="3"/>
                    <a:pt x="0" y="82"/>
                    <a:pt x="0" y="185"/>
                  </a:cubicBezTo>
                  <a:cubicBezTo>
                    <a:pt x="0" y="281"/>
                    <a:pt x="80" y="370"/>
                    <a:pt x="179" y="370"/>
                  </a:cubicBezTo>
                  <a:cubicBezTo>
                    <a:pt x="180" y="370"/>
                    <a:pt x="182" y="370"/>
                    <a:pt x="184" y="370"/>
                  </a:cubicBezTo>
                  <a:cubicBezTo>
                    <a:pt x="285" y="368"/>
                    <a:pt x="369" y="289"/>
                    <a:pt x="369" y="186"/>
                  </a:cubicBezTo>
                  <a:cubicBezTo>
                    <a:pt x="369" y="89"/>
                    <a:pt x="289"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 name="Google Shape;70;p3"/>
            <p:cNvSpPr/>
            <p:nvPr/>
          </p:nvSpPr>
          <p:spPr>
            <a:xfrm>
              <a:off x="7765425" y="1451300"/>
              <a:ext cx="112225" cy="121250"/>
            </a:xfrm>
            <a:custGeom>
              <a:avLst/>
              <a:gdLst/>
              <a:ahLst/>
              <a:cxnLst/>
              <a:rect l="l" t="t" r="r" b="b"/>
              <a:pathLst>
                <a:path w="4489" h="4850" extrusionOk="0">
                  <a:moveTo>
                    <a:pt x="2039" y="1834"/>
                  </a:moveTo>
                  <a:lnTo>
                    <a:pt x="2039" y="1834"/>
                  </a:lnTo>
                  <a:cubicBezTo>
                    <a:pt x="2040" y="1835"/>
                    <a:pt x="2041" y="1836"/>
                    <a:pt x="2041" y="1837"/>
                  </a:cubicBezTo>
                  <a:lnTo>
                    <a:pt x="2041" y="1837"/>
                  </a:lnTo>
                  <a:cubicBezTo>
                    <a:pt x="2041" y="1835"/>
                    <a:pt x="2040" y="1835"/>
                    <a:pt x="2039" y="1834"/>
                  </a:cubicBezTo>
                  <a:close/>
                  <a:moveTo>
                    <a:pt x="2052" y="1848"/>
                  </a:moveTo>
                  <a:cubicBezTo>
                    <a:pt x="2052" y="1849"/>
                    <a:pt x="2053" y="1850"/>
                    <a:pt x="2054" y="1851"/>
                  </a:cubicBezTo>
                  <a:lnTo>
                    <a:pt x="2054" y="1851"/>
                  </a:lnTo>
                  <a:cubicBezTo>
                    <a:pt x="2053" y="1850"/>
                    <a:pt x="2053" y="1849"/>
                    <a:pt x="2052" y="1848"/>
                  </a:cubicBezTo>
                  <a:close/>
                  <a:moveTo>
                    <a:pt x="2888" y="2804"/>
                  </a:moveTo>
                  <a:lnTo>
                    <a:pt x="2888" y="2804"/>
                  </a:lnTo>
                  <a:cubicBezTo>
                    <a:pt x="2889" y="2805"/>
                    <a:pt x="2891" y="2807"/>
                    <a:pt x="2892" y="2808"/>
                  </a:cubicBezTo>
                  <a:cubicBezTo>
                    <a:pt x="2891" y="2806"/>
                    <a:pt x="2890" y="2805"/>
                    <a:pt x="2888" y="2804"/>
                  </a:cubicBezTo>
                  <a:close/>
                  <a:moveTo>
                    <a:pt x="1786" y="2972"/>
                  </a:moveTo>
                  <a:lnTo>
                    <a:pt x="1786" y="2972"/>
                  </a:lnTo>
                  <a:cubicBezTo>
                    <a:pt x="1787" y="2972"/>
                    <a:pt x="1788" y="2973"/>
                    <a:pt x="1789" y="2973"/>
                  </a:cubicBezTo>
                  <a:lnTo>
                    <a:pt x="1789" y="2973"/>
                  </a:lnTo>
                  <a:cubicBezTo>
                    <a:pt x="1788" y="2972"/>
                    <a:pt x="1787" y="2972"/>
                    <a:pt x="1786" y="2972"/>
                  </a:cubicBezTo>
                  <a:close/>
                  <a:moveTo>
                    <a:pt x="203" y="0"/>
                  </a:moveTo>
                  <a:cubicBezTo>
                    <a:pt x="194" y="0"/>
                    <a:pt x="186" y="1"/>
                    <a:pt x="177" y="2"/>
                  </a:cubicBezTo>
                  <a:cubicBezTo>
                    <a:pt x="81" y="14"/>
                    <a:pt x="0" y="111"/>
                    <a:pt x="18" y="210"/>
                  </a:cubicBezTo>
                  <a:cubicBezTo>
                    <a:pt x="25" y="244"/>
                    <a:pt x="37" y="275"/>
                    <a:pt x="57" y="304"/>
                  </a:cubicBezTo>
                  <a:cubicBezTo>
                    <a:pt x="79" y="334"/>
                    <a:pt x="111" y="355"/>
                    <a:pt x="138" y="379"/>
                  </a:cubicBezTo>
                  <a:cubicBezTo>
                    <a:pt x="244" y="479"/>
                    <a:pt x="350" y="577"/>
                    <a:pt x="454" y="678"/>
                  </a:cubicBezTo>
                  <a:cubicBezTo>
                    <a:pt x="563" y="782"/>
                    <a:pt x="666" y="892"/>
                    <a:pt x="771" y="999"/>
                  </a:cubicBezTo>
                  <a:cubicBezTo>
                    <a:pt x="875" y="1108"/>
                    <a:pt x="985" y="1213"/>
                    <a:pt x="1095" y="1317"/>
                  </a:cubicBezTo>
                  <a:cubicBezTo>
                    <a:pt x="1203" y="1418"/>
                    <a:pt x="1306" y="1525"/>
                    <a:pt x="1403" y="1636"/>
                  </a:cubicBezTo>
                  <a:cubicBezTo>
                    <a:pt x="1535" y="1793"/>
                    <a:pt x="1655" y="1956"/>
                    <a:pt x="1788" y="2109"/>
                  </a:cubicBezTo>
                  <a:cubicBezTo>
                    <a:pt x="1854" y="2184"/>
                    <a:pt x="1920" y="2257"/>
                    <a:pt x="1994" y="2323"/>
                  </a:cubicBezTo>
                  <a:cubicBezTo>
                    <a:pt x="2066" y="2388"/>
                    <a:pt x="2134" y="2457"/>
                    <a:pt x="2199" y="2530"/>
                  </a:cubicBezTo>
                  <a:cubicBezTo>
                    <a:pt x="2241" y="2580"/>
                    <a:pt x="2280" y="2632"/>
                    <a:pt x="2320" y="2683"/>
                  </a:cubicBezTo>
                  <a:cubicBezTo>
                    <a:pt x="2192" y="2656"/>
                    <a:pt x="2059" y="2643"/>
                    <a:pt x="1931" y="2623"/>
                  </a:cubicBezTo>
                  <a:lnTo>
                    <a:pt x="1931" y="2623"/>
                  </a:lnTo>
                  <a:cubicBezTo>
                    <a:pt x="1932" y="2623"/>
                    <a:pt x="1932" y="2623"/>
                    <a:pt x="1932" y="2623"/>
                  </a:cubicBezTo>
                  <a:lnTo>
                    <a:pt x="1932" y="2623"/>
                  </a:lnTo>
                  <a:cubicBezTo>
                    <a:pt x="1842" y="2607"/>
                    <a:pt x="1754" y="2592"/>
                    <a:pt x="1663" y="2578"/>
                  </a:cubicBezTo>
                  <a:cubicBezTo>
                    <a:pt x="1565" y="2563"/>
                    <a:pt x="1468" y="2552"/>
                    <a:pt x="1371" y="2536"/>
                  </a:cubicBezTo>
                  <a:cubicBezTo>
                    <a:pt x="1278" y="2519"/>
                    <a:pt x="1186" y="2503"/>
                    <a:pt x="1092" y="2495"/>
                  </a:cubicBezTo>
                  <a:cubicBezTo>
                    <a:pt x="995" y="2486"/>
                    <a:pt x="898" y="2474"/>
                    <a:pt x="800" y="2460"/>
                  </a:cubicBezTo>
                  <a:cubicBezTo>
                    <a:pt x="715" y="2449"/>
                    <a:pt x="630" y="2432"/>
                    <a:pt x="545" y="2418"/>
                  </a:cubicBezTo>
                  <a:cubicBezTo>
                    <a:pt x="499" y="2410"/>
                    <a:pt x="452" y="2403"/>
                    <a:pt x="406" y="2397"/>
                  </a:cubicBezTo>
                  <a:cubicBezTo>
                    <a:pt x="383" y="2395"/>
                    <a:pt x="358" y="2393"/>
                    <a:pt x="333" y="2393"/>
                  </a:cubicBezTo>
                  <a:cubicBezTo>
                    <a:pt x="284" y="2393"/>
                    <a:pt x="233" y="2401"/>
                    <a:pt x="192" y="2425"/>
                  </a:cubicBezTo>
                  <a:cubicBezTo>
                    <a:pt x="121" y="2467"/>
                    <a:pt x="87" y="2554"/>
                    <a:pt x="110" y="2634"/>
                  </a:cubicBezTo>
                  <a:cubicBezTo>
                    <a:pt x="130" y="2709"/>
                    <a:pt x="193" y="2757"/>
                    <a:pt x="268" y="2768"/>
                  </a:cubicBezTo>
                  <a:cubicBezTo>
                    <a:pt x="275" y="2769"/>
                    <a:pt x="282" y="2770"/>
                    <a:pt x="289" y="2770"/>
                  </a:cubicBezTo>
                  <a:cubicBezTo>
                    <a:pt x="303" y="2770"/>
                    <a:pt x="318" y="2767"/>
                    <a:pt x="333" y="2763"/>
                  </a:cubicBezTo>
                  <a:lnTo>
                    <a:pt x="341" y="2763"/>
                  </a:lnTo>
                  <a:cubicBezTo>
                    <a:pt x="480" y="2774"/>
                    <a:pt x="618" y="2809"/>
                    <a:pt x="756" y="2827"/>
                  </a:cubicBezTo>
                  <a:cubicBezTo>
                    <a:pt x="893" y="2846"/>
                    <a:pt x="1031" y="2858"/>
                    <a:pt x="1168" y="2875"/>
                  </a:cubicBezTo>
                  <a:lnTo>
                    <a:pt x="1168" y="2875"/>
                  </a:lnTo>
                  <a:cubicBezTo>
                    <a:pt x="1166" y="2875"/>
                    <a:pt x="1165" y="2875"/>
                    <a:pt x="1164" y="2874"/>
                  </a:cubicBezTo>
                  <a:lnTo>
                    <a:pt x="1164" y="2874"/>
                  </a:lnTo>
                  <a:cubicBezTo>
                    <a:pt x="1167" y="2875"/>
                    <a:pt x="1169" y="2875"/>
                    <a:pt x="1171" y="2876"/>
                  </a:cubicBezTo>
                  <a:lnTo>
                    <a:pt x="1171" y="2876"/>
                  </a:lnTo>
                  <a:cubicBezTo>
                    <a:pt x="1170" y="2875"/>
                    <a:pt x="1169" y="2875"/>
                    <a:pt x="1168" y="2875"/>
                  </a:cubicBezTo>
                  <a:lnTo>
                    <a:pt x="1168" y="2875"/>
                  </a:lnTo>
                  <a:cubicBezTo>
                    <a:pt x="1170" y="2876"/>
                    <a:pt x="1173" y="2876"/>
                    <a:pt x="1176" y="2876"/>
                  </a:cubicBezTo>
                  <a:lnTo>
                    <a:pt x="1176" y="2876"/>
                  </a:lnTo>
                  <a:cubicBezTo>
                    <a:pt x="1175" y="2876"/>
                    <a:pt x="1173" y="2876"/>
                    <a:pt x="1171" y="2876"/>
                  </a:cubicBezTo>
                  <a:lnTo>
                    <a:pt x="1171" y="2876"/>
                  </a:lnTo>
                  <a:cubicBezTo>
                    <a:pt x="1174" y="2876"/>
                    <a:pt x="1176" y="2876"/>
                    <a:pt x="1179" y="2877"/>
                  </a:cubicBezTo>
                  <a:cubicBezTo>
                    <a:pt x="1178" y="2877"/>
                    <a:pt x="1177" y="2877"/>
                    <a:pt x="1176" y="2876"/>
                  </a:cubicBezTo>
                  <a:lnTo>
                    <a:pt x="1176" y="2876"/>
                  </a:lnTo>
                  <a:cubicBezTo>
                    <a:pt x="1281" y="2895"/>
                    <a:pt x="1385" y="2914"/>
                    <a:pt x="1491" y="2927"/>
                  </a:cubicBezTo>
                  <a:cubicBezTo>
                    <a:pt x="1588" y="2940"/>
                    <a:pt x="1686" y="2955"/>
                    <a:pt x="1783" y="2972"/>
                  </a:cubicBezTo>
                  <a:lnTo>
                    <a:pt x="1783" y="2972"/>
                  </a:lnTo>
                  <a:cubicBezTo>
                    <a:pt x="1783" y="2972"/>
                    <a:pt x="1783" y="2972"/>
                    <a:pt x="1783" y="2972"/>
                  </a:cubicBezTo>
                  <a:lnTo>
                    <a:pt x="1783" y="2972"/>
                  </a:lnTo>
                  <a:cubicBezTo>
                    <a:pt x="1784" y="2972"/>
                    <a:pt x="1785" y="2972"/>
                    <a:pt x="1786" y="2972"/>
                  </a:cubicBezTo>
                  <a:lnTo>
                    <a:pt x="1786" y="2972"/>
                  </a:lnTo>
                  <a:cubicBezTo>
                    <a:pt x="1786" y="2972"/>
                    <a:pt x="1786" y="2972"/>
                    <a:pt x="1786" y="2972"/>
                  </a:cubicBezTo>
                  <a:lnTo>
                    <a:pt x="1786" y="2972"/>
                  </a:lnTo>
                  <a:cubicBezTo>
                    <a:pt x="1787" y="2972"/>
                    <a:pt x="1788" y="2972"/>
                    <a:pt x="1790" y="2973"/>
                  </a:cubicBezTo>
                  <a:cubicBezTo>
                    <a:pt x="1789" y="2973"/>
                    <a:pt x="1789" y="2973"/>
                    <a:pt x="1789" y="2973"/>
                  </a:cubicBezTo>
                  <a:lnTo>
                    <a:pt x="1789" y="2973"/>
                  </a:lnTo>
                  <a:cubicBezTo>
                    <a:pt x="1906" y="2993"/>
                    <a:pt x="2024" y="3008"/>
                    <a:pt x="2142" y="3026"/>
                  </a:cubicBezTo>
                  <a:cubicBezTo>
                    <a:pt x="2201" y="3037"/>
                    <a:pt x="2261" y="3047"/>
                    <a:pt x="2319" y="3062"/>
                  </a:cubicBezTo>
                  <a:cubicBezTo>
                    <a:pt x="2343" y="3070"/>
                    <a:pt x="2366" y="3079"/>
                    <a:pt x="2389" y="3089"/>
                  </a:cubicBezTo>
                  <a:cubicBezTo>
                    <a:pt x="2436" y="3112"/>
                    <a:pt x="2481" y="3140"/>
                    <a:pt x="2526" y="3167"/>
                  </a:cubicBezTo>
                  <a:cubicBezTo>
                    <a:pt x="2539" y="3176"/>
                    <a:pt x="2550" y="3184"/>
                    <a:pt x="2561" y="3194"/>
                  </a:cubicBezTo>
                  <a:cubicBezTo>
                    <a:pt x="2587" y="3218"/>
                    <a:pt x="2611" y="3243"/>
                    <a:pt x="2635" y="3268"/>
                  </a:cubicBezTo>
                  <a:cubicBezTo>
                    <a:pt x="2634" y="3267"/>
                    <a:pt x="2634" y="3267"/>
                    <a:pt x="2634" y="3267"/>
                  </a:cubicBezTo>
                  <a:lnTo>
                    <a:pt x="2634" y="3267"/>
                  </a:lnTo>
                  <a:cubicBezTo>
                    <a:pt x="2635" y="3268"/>
                    <a:pt x="2636" y="3269"/>
                    <a:pt x="2637" y="3270"/>
                  </a:cubicBezTo>
                  <a:cubicBezTo>
                    <a:pt x="2640" y="3273"/>
                    <a:pt x="2644" y="3277"/>
                    <a:pt x="2647" y="3280"/>
                  </a:cubicBezTo>
                  <a:cubicBezTo>
                    <a:pt x="2645" y="3278"/>
                    <a:pt x="2643" y="3276"/>
                    <a:pt x="2639" y="3273"/>
                  </a:cubicBezTo>
                  <a:lnTo>
                    <a:pt x="2639" y="3273"/>
                  </a:lnTo>
                  <a:cubicBezTo>
                    <a:pt x="2676" y="3313"/>
                    <a:pt x="2712" y="3355"/>
                    <a:pt x="2749" y="3396"/>
                  </a:cubicBezTo>
                  <a:cubicBezTo>
                    <a:pt x="2787" y="3438"/>
                    <a:pt x="2841" y="3463"/>
                    <a:pt x="2895" y="3463"/>
                  </a:cubicBezTo>
                  <a:cubicBezTo>
                    <a:pt x="2897" y="3463"/>
                    <a:pt x="2900" y="3463"/>
                    <a:pt x="2902" y="3463"/>
                  </a:cubicBezTo>
                  <a:cubicBezTo>
                    <a:pt x="2918" y="3463"/>
                    <a:pt x="2933" y="3460"/>
                    <a:pt x="2949" y="3455"/>
                  </a:cubicBezTo>
                  <a:cubicBezTo>
                    <a:pt x="2966" y="3478"/>
                    <a:pt x="2986" y="3500"/>
                    <a:pt x="3003" y="3524"/>
                  </a:cubicBezTo>
                  <a:cubicBezTo>
                    <a:pt x="3067" y="3616"/>
                    <a:pt x="3142" y="3701"/>
                    <a:pt x="3207" y="3794"/>
                  </a:cubicBezTo>
                  <a:cubicBezTo>
                    <a:pt x="3242" y="3845"/>
                    <a:pt x="3276" y="3897"/>
                    <a:pt x="3315" y="3946"/>
                  </a:cubicBezTo>
                  <a:cubicBezTo>
                    <a:pt x="3352" y="3992"/>
                    <a:pt x="3408" y="4018"/>
                    <a:pt x="3462" y="4018"/>
                  </a:cubicBezTo>
                  <a:cubicBezTo>
                    <a:pt x="3465" y="4018"/>
                    <a:pt x="3467" y="4018"/>
                    <a:pt x="3469" y="4018"/>
                  </a:cubicBezTo>
                  <a:cubicBezTo>
                    <a:pt x="3506" y="4017"/>
                    <a:pt x="3543" y="4005"/>
                    <a:pt x="3575" y="3981"/>
                  </a:cubicBezTo>
                  <a:cubicBezTo>
                    <a:pt x="3612" y="3951"/>
                    <a:pt x="3636" y="3908"/>
                    <a:pt x="3644" y="3862"/>
                  </a:cubicBezTo>
                  <a:cubicBezTo>
                    <a:pt x="3655" y="3950"/>
                    <a:pt x="3669" y="4038"/>
                    <a:pt x="3690" y="4125"/>
                  </a:cubicBezTo>
                  <a:cubicBezTo>
                    <a:pt x="3709" y="4211"/>
                    <a:pt x="3730" y="4297"/>
                    <a:pt x="3760" y="4378"/>
                  </a:cubicBezTo>
                  <a:cubicBezTo>
                    <a:pt x="3770" y="4408"/>
                    <a:pt x="3782" y="4437"/>
                    <a:pt x="3798" y="4464"/>
                  </a:cubicBezTo>
                  <a:cubicBezTo>
                    <a:pt x="3811" y="4484"/>
                    <a:pt x="3826" y="4505"/>
                    <a:pt x="3839" y="4525"/>
                  </a:cubicBezTo>
                  <a:cubicBezTo>
                    <a:pt x="3839" y="4525"/>
                    <a:pt x="3839" y="4525"/>
                    <a:pt x="3839" y="4525"/>
                  </a:cubicBezTo>
                  <a:lnTo>
                    <a:pt x="3839" y="4525"/>
                  </a:lnTo>
                  <a:cubicBezTo>
                    <a:pt x="3876" y="4584"/>
                    <a:pt x="3915" y="4641"/>
                    <a:pt x="3959" y="4696"/>
                  </a:cubicBezTo>
                  <a:cubicBezTo>
                    <a:pt x="3979" y="4721"/>
                    <a:pt x="3996" y="4748"/>
                    <a:pt x="4015" y="4776"/>
                  </a:cubicBezTo>
                  <a:cubicBezTo>
                    <a:pt x="4049" y="4825"/>
                    <a:pt x="4107" y="4849"/>
                    <a:pt x="4165" y="4849"/>
                  </a:cubicBezTo>
                  <a:cubicBezTo>
                    <a:pt x="4166" y="4849"/>
                    <a:pt x="4168" y="4849"/>
                    <a:pt x="4169" y="4849"/>
                  </a:cubicBezTo>
                  <a:cubicBezTo>
                    <a:pt x="4207" y="4848"/>
                    <a:pt x="4243" y="4835"/>
                    <a:pt x="4274" y="4813"/>
                  </a:cubicBezTo>
                  <a:cubicBezTo>
                    <a:pt x="4357" y="4751"/>
                    <a:pt x="4369" y="4636"/>
                    <a:pt x="4312" y="4554"/>
                  </a:cubicBezTo>
                  <a:cubicBezTo>
                    <a:pt x="4285" y="4515"/>
                    <a:pt x="4258" y="4479"/>
                    <a:pt x="4229" y="4443"/>
                  </a:cubicBezTo>
                  <a:cubicBezTo>
                    <a:pt x="4200" y="4407"/>
                    <a:pt x="4175" y="4367"/>
                    <a:pt x="4150" y="4328"/>
                  </a:cubicBezTo>
                  <a:lnTo>
                    <a:pt x="4150" y="4328"/>
                  </a:lnTo>
                  <a:cubicBezTo>
                    <a:pt x="4154" y="4333"/>
                    <a:pt x="4159" y="4340"/>
                    <a:pt x="4163" y="4347"/>
                  </a:cubicBezTo>
                  <a:cubicBezTo>
                    <a:pt x="4149" y="4324"/>
                    <a:pt x="4134" y="4301"/>
                    <a:pt x="4118" y="4279"/>
                  </a:cubicBezTo>
                  <a:cubicBezTo>
                    <a:pt x="4118" y="4277"/>
                    <a:pt x="4117" y="4276"/>
                    <a:pt x="4117" y="4275"/>
                  </a:cubicBezTo>
                  <a:cubicBezTo>
                    <a:pt x="4107" y="4256"/>
                    <a:pt x="4101" y="4235"/>
                    <a:pt x="4094" y="4214"/>
                  </a:cubicBezTo>
                  <a:cubicBezTo>
                    <a:pt x="4064" y="4115"/>
                    <a:pt x="4042" y="4013"/>
                    <a:pt x="4023" y="3910"/>
                  </a:cubicBezTo>
                  <a:cubicBezTo>
                    <a:pt x="4015" y="3859"/>
                    <a:pt x="4009" y="3807"/>
                    <a:pt x="4007" y="3756"/>
                  </a:cubicBezTo>
                  <a:cubicBezTo>
                    <a:pt x="4002" y="3584"/>
                    <a:pt x="4016" y="3412"/>
                    <a:pt x="4031" y="3240"/>
                  </a:cubicBezTo>
                  <a:cubicBezTo>
                    <a:pt x="4031" y="3240"/>
                    <a:pt x="4031" y="3240"/>
                    <a:pt x="4031" y="3239"/>
                  </a:cubicBezTo>
                  <a:cubicBezTo>
                    <a:pt x="4031" y="3232"/>
                    <a:pt x="4032" y="3224"/>
                    <a:pt x="4032" y="3216"/>
                  </a:cubicBezTo>
                  <a:cubicBezTo>
                    <a:pt x="4032" y="3221"/>
                    <a:pt x="4032" y="3224"/>
                    <a:pt x="4032" y="3228"/>
                  </a:cubicBezTo>
                  <a:cubicBezTo>
                    <a:pt x="4042" y="3122"/>
                    <a:pt x="4056" y="3017"/>
                    <a:pt x="4073" y="2912"/>
                  </a:cubicBezTo>
                  <a:cubicBezTo>
                    <a:pt x="4089" y="2815"/>
                    <a:pt x="4103" y="2715"/>
                    <a:pt x="4123" y="2619"/>
                  </a:cubicBezTo>
                  <a:cubicBezTo>
                    <a:pt x="4168" y="2413"/>
                    <a:pt x="4205" y="2207"/>
                    <a:pt x="4249" y="2001"/>
                  </a:cubicBezTo>
                  <a:lnTo>
                    <a:pt x="4249" y="2001"/>
                  </a:lnTo>
                  <a:cubicBezTo>
                    <a:pt x="4247" y="2009"/>
                    <a:pt x="4245" y="2017"/>
                    <a:pt x="4242" y="2025"/>
                  </a:cubicBezTo>
                  <a:cubicBezTo>
                    <a:pt x="4278" y="1874"/>
                    <a:pt x="4313" y="1724"/>
                    <a:pt x="4345" y="1574"/>
                  </a:cubicBezTo>
                  <a:cubicBezTo>
                    <a:pt x="4378" y="1424"/>
                    <a:pt x="4405" y="1275"/>
                    <a:pt x="4432" y="1123"/>
                  </a:cubicBezTo>
                  <a:cubicBezTo>
                    <a:pt x="4447" y="1037"/>
                    <a:pt x="4460" y="952"/>
                    <a:pt x="4468" y="866"/>
                  </a:cubicBezTo>
                  <a:cubicBezTo>
                    <a:pt x="4469" y="848"/>
                    <a:pt x="4470" y="830"/>
                    <a:pt x="4470" y="811"/>
                  </a:cubicBezTo>
                  <a:cubicBezTo>
                    <a:pt x="4472" y="801"/>
                    <a:pt x="4473" y="791"/>
                    <a:pt x="4474" y="781"/>
                  </a:cubicBezTo>
                  <a:cubicBezTo>
                    <a:pt x="4488" y="680"/>
                    <a:pt x="4423" y="585"/>
                    <a:pt x="4321" y="569"/>
                  </a:cubicBezTo>
                  <a:cubicBezTo>
                    <a:pt x="4312" y="568"/>
                    <a:pt x="4302" y="567"/>
                    <a:pt x="4293" y="567"/>
                  </a:cubicBezTo>
                  <a:cubicBezTo>
                    <a:pt x="4205" y="567"/>
                    <a:pt x="4121" y="632"/>
                    <a:pt x="4110" y="722"/>
                  </a:cubicBezTo>
                  <a:cubicBezTo>
                    <a:pt x="4107" y="737"/>
                    <a:pt x="4106" y="751"/>
                    <a:pt x="4105" y="766"/>
                  </a:cubicBezTo>
                  <a:lnTo>
                    <a:pt x="4104" y="768"/>
                  </a:lnTo>
                  <a:cubicBezTo>
                    <a:pt x="4103" y="777"/>
                    <a:pt x="4102" y="785"/>
                    <a:pt x="4102" y="794"/>
                  </a:cubicBezTo>
                  <a:cubicBezTo>
                    <a:pt x="4101" y="816"/>
                    <a:pt x="4098" y="839"/>
                    <a:pt x="4096" y="862"/>
                  </a:cubicBezTo>
                  <a:cubicBezTo>
                    <a:pt x="4080" y="1005"/>
                    <a:pt x="4054" y="1148"/>
                    <a:pt x="4026" y="1288"/>
                  </a:cubicBezTo>
                  <a:cubicBezTo>
                    <a:pt x="3999" y="1431"/>
                    <a:pt x="3967" y="1572"/>
                    <a:pt x="3936" y="1714"/>
                  </a:cubicBezTo>
                  <a:lnTo>
                    <a:pt x="3936" y="1710"/>
                  </a:lnTo>
                  <a:cubicBezTo>
                    <a:pt x="3908" y="1833"/>
                    <a:pt x="3880" y="1953"/>
                    <a:pt x="3855" y="2075"/>
                  </a:cubicBezTo>
                  <a:cubicBezTo>
                    <a:pt x="3831" y="2189"/>
                    <a:pt x="3811" y="2304"/>
                    <a:pt x="3788" y="2419"/>
                  </a:cubicBezTo>
                  <a:cubicBezTo>
                    <a:pt x="3709" y="2792"/>
                    <a:pt x="3655" y="3168"/>
                    <a:pt x="3640" y="3550"/>
                  </a:cubicBezTo>
                  <a:cubicBezTo>
                    <a:pt x="3636" y="3626"/>
                    <a:pt x="3635" y="3703"/>
                    <a:pt x="3639" y="3780"/>
                  </a:cubicBezTo>
                  <a:cubicBezTo>
                    <a:pt x="3633" y="3759"/>
                    <a:pt x="3624" y="3739"/>
                    <a:pt x="3610" y="3722"/>
                  </a:cubicBezTo>
                  <a:cubicBezTo>
                    <a:pt x="3586" y="3692"/>
                    <a:pt x="3563" y="3661"/>
                    <a:pt x="3541" y="3629"/>
                  </a:cubicBezTo>
                  <a:lnTo>
                    <a:pt x="3541" y="3629"/>
                  </a:lnTo>
                  <a:cubicBezTo>
                    <a:pt x="3542" y="3630"/>
                    <a:pt x="3543" y="3631"/>
                    <a:pt x="3544" y="3632"/>
                  </a:cubicBezTo>
                  <a:lnTo>
                    <a:pt x="3544" y="3632"/>
                  </a:lnTo>
                  <a:cubicBezTo>
                    <a:pt x="3509" y="3581"/>
                    <a:pt x="3473" y="3532"/>
                    <a:pt x="3435" y="3483"/>
                  </a:cubicBezTo>
                  <a:cubicBezTo>
                    <a:pt x="3372" y="3400"/>
                    <a:pt x="3310" y="3317"/>
                    <a:pt x="3250" y="3232"/>
                  </a:cubicBezTo>
                  <a:cubicBezTo>
                    <a:pt x="3147" y="3084"/>
                    <a:pt x="3021" y="2954"/>
                    <a:pt x="2902" y="2820"/>
                  </a:cubicBezTo>
                  <a:lnTo>
                    <a:pt x="2902" y="2820"/>
                  </a:lnTo>
                  <a:cubicBezTo>
                    <a:pt x="2902" y="2820"/>
                    <a:pt x="2902" y="2820"/>
                    <a:pt x="2902" y="2821"/>
                  </a:cubicBezTo>
                  <a:cubicBezTo>
                    <a:pt x="2901" y="2819"/>
                    <a:pt x="2899" y="2817"/>
                    <a:pt x="2898" y="2815"/>
                  </a:cubicBezTo>
                  <a:lnTo>
                    <a:pt x="2898" y="2815"/>
                  </a:lnTo>
                  <a:cubicBezTo>
                    <a:pt x="2899" y="2817"/>
                    <a:pt x="2901" y="2819"/>
                    <a:pt x="2902" y="2820"/>
                  </a:cubicBezTo>
                  <a:lnTo>
                    <a:pt x="2902" y="2820"/>
                  </a:lnTo>
                  <a:cubicBezTo>
                    <a:pt x="2900" y="2817"/>
                    <a:pt x="2898" y="2814"/>
                    <a:pt x="2895" y="2812"/>
                  </a:cubicBezTo>
                  <a:lnTo>
                    <a:pt x="2895" y="2812"/>
                  </a:lnTo>
                  <a:cubicBezTo>
                    <a:pt x="2896" y="2813"/>
                    <a:pt x="2897" y="2814"/>
                    <a:pt x="2898" y="2815"/>
                  </a:cubicBezTo>
                  <a:lnTo>
                    <a:pt x="2898" y="2815"/>
                  </a:lnTo>
                  <a:cubicBezTo>
                    <a:pt x="2897" y="2814"/>
                    <a:pt x="2895" y="2813"/>
                    <a:pt x="2894" y="2811"/>
                  </a:cubicBezTo>
                  <a:lnTo>
                    <a:pt x="2894" y="2811"/>
                  </a:lnTo>
                  <a:cubicBezTo>
                    <a:pt x="2895" y="2812"/>
                    <a:pt x="2895" y="2812"/>
                    <a:pt x="2895" y="2812"/>
                  </a:cubicBezTo>
                  <a:lnTo>
                    <a:pt x="2895" y="2812"/>
                  </a:lnTo>
                  <a:cubicBezTo>
                    <a:pt x="2895" y="2811"/>
                    <a:pt x="2894" y="2810"/>
                    <a:pt x="2893" y="2809"/>
                  </a:cubicBezTo>
                  <a:cubicBezTo>
                    <a:pt x="2891" y="2807"/>
                    <a:pt x="2888" y="2805"/>
                    <a:pt x="2886" y="2802"/>
                  </a:cubicBezTo>
                  <a:lnTo>
                    <a:pt x="2886" y="2802"/>
                  </a:lnTo>
                  <a:cubicBezTo>
                    <a:pt x="2887" y="2803"/>
                    <a:pt x="2888" y="2803"/>
                    <a:pt x="2888" y="2804"/>
                  </a:cubicBezTo>
                  <a:lnTo>
                    <a:pt x="2888" y="2804"/>
                  </a:lnTo>
                  <a:cubicBezTo>
                    <a:pt x="2750" y="2639"/>
                    <a:pt x="2626" y="2463"/>
                    <a:pt x="2487" y="2299"/>
                  </a:cubicBezTo>
                  <a:cubicBezTo>
                    <a:pt x="2451" y="2255"/>
                    <a:pt x="2412" y="2212"/>
                    <a:pt x="2372" y="2170"/>
                  </a:cubicBezTo>
                  <a:cubicBezTo>
                    <a:pt x="2333" y="2130"/>
                    <a:pt x="2290" y="2094"/>
                    <a:pt x="2250" y="2056"/>
                  </a:cubicBezTo>
                  <a:cubicBezTo>
                    <a:pt x="2181" y="1992"/>
                    <a:pt x="2117" y="1922"/>
                    <a:pt x="2054" y="1851"/>
                  </a:cubicBezTo>
                  <a:lnTo>
                    <a:pt x="2054" y="1851"/>
                  </a:lnTo>
                  <a:cubicBezTo>
                    <a:pt x="2054" y="1851"/>
                    <a:pt x="2055" y="1852"/>
                    <a:pt x="2055" y="1852"/>
                  </a:cubicBezTo>
                  <a:cubicBezTo>
                    <a:pt x="2053" y="1850"/>
                    <a:pt x="2051" y="1848"/>
                    <a:pt x="2050" y="1846"/>
                  </a:cubicBezTo>
                  <a:lnTo>
                    <a:pt x="2050" y="1846"/>
                  </a:lnTo>
                  <a:cubicBezTo>
                    <a:pt x="2050" y="1847"/>
                    <a:pt x="2051" y="1848"/>
                    <a:pt x="2052" y="1848"/>
                  </a:cubicBezTo>
                  <a:lnTo>
                    <a:pt x="2052" y="1848"/>
                  </a:lnTo>
                  <a:cubicBezTo>
                    <a:pt x="2050" y="1846"/>
                    <a:pt x="2048" y="1845"/>
                    <a:pt x="2047" y="1843"/>
                  </a:cubicBezTo>
                  <a:lnTo>
                    <a:pt x="2047" y="1843"/>
                  </a:lnTo>
                  <a:cubicBezTo>
                    <a:pt x="2047" y="1843"/>
                    <a:pt x="2047" y="1843"/>
                    <a:pt x="2047" y="1844"/>
                  </a:cubicBezTo>
                  <a:lnTo>
                    <a:pt x="2047" y="1844"/>
                  </a:lnTo>
                  <a:cubicBezTo>
                    <a:pt x="2046" y="1843"/>
                    <a:pt x="2045" y="1842"/>
                    <a:pt x="2045" y="1841"/>
                  </a:cubicBezTo>
                  <a:cubicBezTo>
                    <a:pt x="2043" y="1839"/>
                    <a:pt x="2042" y="1838"/>
                    <a:pt x="2041" y="1837"/>
                  </a:cubicBezTo>
                  <a:lnTo>
                    <a:pt x="2041" y="1837"/>
                  </a:lnTo>
                  <a:cubicBezTo>
                    <a:pt x="2042" y="1837"/>
                    <a:pt x="2042" y="1838"/>
                    <a:pt x="2042" y="1838"/>
                  </a:cubicBezTo>
                  <a:cubicBezTo>
                    <a:pt x="1979" y="1763"/>
                    <a:pt x="1920" y="1686"/>
                    <a:pt x="1858" y="1610"/>
                  </a:cubicBezTo>
                  <a:cubicBezTo>
                    <a:pt x="1806" y="1543"/>
                    <a:pt x="1753" y="1477"/>
                    <a:pt x="1698" y="1412"/>
                  </a:cubicBezTo>
                  <a:cubicBezTo>
                    <a:pt x="1635" y="1337"/>
                    <a:pt x="1568" y="1267"/>
                    <a:pt x="1500" y="1195"/>
                  </a:cubicBezTo>
                  <a:cubicBezTo>
                    <a:pt x="1441" y="1131"/>
                    <a:pt x="1374" y="1071"/>
                    <a:pt x="1310" y="1010"/>
                  </a:cubicBezTo>
                  <a:cubicBezTo>
                    <a:pt x="1242" y="946"/>
                    <a:pt x="1174" y="880"/>
                    <a:pt x="1108" y="814"/>
                  </a:cubicBezTo>
                  <a:cubicBezTo>
                    <a:pt x="980" y="687"/>
                    <a:pt x="859" y="553"/>
                    <a:pt x="728" y="427"/>
                  </a:cubicBezTo>
                  <a:cubicBezTo>
                    <a:pt x="662" y="364"/>
                    <a:pt x="594" y="303"/>
                    <a:pt x="527" y="240"/>
                  </a:cubicBezTo>
                  <a:cubicBezTo>
                    <a:pt x="467" y="183"/>
                    <a:pt x="408" y="123"/>
                    <a:pt x="344" y="69"/>
                  </a:cubicBezTo>
                  <a:cubicBezTo>
                    <a:pt x="310" y="27"/>
                    <a:pt x="260" y="0"/>
                    <a:pt x="203"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 name="Google Shape;71;p3"/>
            <p:cNvSpPr/>
            <p:nvPr/>
          </p:nvSpPr>
          <p:spPr>
            <a:xfrm>
              <a:off x="7794625" y="1602925"/>
              <a:ext cx="122250" cy="21025"/>
            </a:xfrm>
            <a:custGeom>
              <a:avLst/>
              <a:gdLst/>
              <a:ahLst/>
              <a:cxnLst/>
              <a:rect l="l" t="t" r="r" b="b"/>
              <a:pathLst>
                <a:path w="4890" h="841" extrusionOk="0">
                  <a:moveTo>
                    <a:pt x="2128" y="74"/>
                  </a:moveTo>
                  <a:cubicBezTo>
                    <a:pt x="2125" y="74"/>
                    <a:pt x="2122" y="74"/>
                    <a:pt x="2119" y="75"/>
                  </a:cubicBezTo>
                  <a:lnTo>
                    <a:pt x="2119" y="75"/>
                  </a:lnTo>
                  <a:cubicBezTo>
                    <a:pt x="2122" y="75"/>
                    <a:pt x="2125" y="74"/>
                    <a:pt x="2128" y="74"/>
                  </a:cubicBezTo>
                  <a:close/>
                  <a:moveTo>
                    <a:pt x="11" y="402"/>
                  </a:moveTo>
                  <a:cubicBezTo>
                    <a:pt x="11" y="402"/>
                    <a:pt x="11" y="402"/>
                    <a:pt x="11" y="402"/>
                  </a:cubicBezTo>
                  <a:lnTo>
                    <a:pt x="11" y="402"/>
                  </a:lnTo>
                  <a:cubicBezTo>
                    <a:pt x="11" y="402"/>
                    <a:pt x="11" y="402"/>
                    <a:pt x="11" y="402"/>
                  </a:cubicBezTo>
                  <a:close/>
                  <a:moveTo>
                    <a:pt x="3675" y="1"/>
                  </a:moveTo>
                  <a:cubicBezTo>
                    <a:pt x="3585" y="1"/>
                    <a:pt x="3494" y="5"/>
                    <a:pt x="3404" y="9"/>
                  </a:cubicBezTo>
                  <a:cubicBezTo>
                    <a:pt x="3351" y="11"/>
                    <a:pt x="3300" y="13"/>
                    <a:pt x="3247" y="14"/>
                  </a:cubicBezTo>
                  <a:cubicBezTo>
                    <a:pt x="3241" y="15"/>
                    <a:pt x="3234" y="15"/>
                    <a:pt x="3228" y="15"/>
                  </a:cubicBezTo>
                  <a:cubicBezTo>
                    <a:pt x="3095" y="15"/>
                    <a:pt x="2962" y="6"/>
                    <a:pt x="2829" y="6"/>
                  </a:cubicBezTo>
                  <a:cubicBezTo>
                    <a:pt x="2783" y="6"/>
                    <a:pt x="2738" y="7"/>
                    <a:pt x="2692" y="10"/>
                  </a:cubicBezTo>
                  <a:cubicBezTo>
                    <a:pt x="2498" y="21"/>
                    <a:pt x="2306" y="46"/>
                    <a:pt x="2114" y="76"/>
                  </a:cubicBezTo>
                  <a:cubicBezTo>
                    <a:pt x="2115" y="76"/>
                    <a:pt x="2117" y="75"/>
                    <a:pt x="2119" y="75"/>
                  </a:cubicBezTo>
                  <a:lnTo>
                    <a:pt x="2119" y="75"/>
                  </a:lnTo>
                  <a:cubicBezTo>
                    <a:pt x="2040" y="85"/>
                    <a:pt x="1961" y="94"/>
                    <a:pt x="1883" y="104"/>
                  </a:cubicBezTo>
                  <a:cubicBezTo>
                    <a:pt x="1796" y="115"/>
                    <a:pt x="1709" y="131"/>
                    <a:pt x="1623" y="147"/>
                  </a:cubicBezTo>
                  <a:cubicBezTo>
                    <a:pt x="1548" y="157"/>
                    <a:pt x="1471" y="163"/>
                    <a:pt x="1395" y="165"/>
                  </a:cubicBezTo>
                  <a:lnTo>
                    <a:pt x="1411" y="165"/>
                  </a:lnTo>
                  <a:cubicBezTo>
                    <a:pt x="1328" y="167"/>
                    <a:pt x="1244" y="168"/>
                    <a:pt x="1161" y="176"/>
                  </a:cubicBezTo>
                  <a:cubicBezTo>
                    <a:pt x="1086" y="183"/>
                    <a:pt x="1012" y="189"/>
                    <a:pt x="937" y="194"/>
                  </a:cubicBezTo>
                  <a:cubicBezTo>
                    <a:pt x="898" y="195"/>
                    <a:pt x="858" y="196"/>
                    <a:pt x="819" y="197"/>
                  </a:cubicBezTo>
                  <a:cubicBezTo>
                    <a:pt x="786" y="199"/>
                    <a:pt x="753" y="200"/>
                    <a:pt x="721" y="201"/>
                  </a:cubicBezTo>
                  <a:cubicBezTo>
                    <a:pt x="652" y="205"/>
                    <a:pt x="584" y="211"/>
                    <a:pt x="516" y="215"/>
                  </a:cubicBezTo>
                  <a:cubicBezTo>
                    <a:pt x="459" y="215"/>
                    <a:pt x="402" y="212"/>
                    <a:pt x="344" y="208"/>
                  </a:cubicBezTo>
                  <a:cubicBezTo>
                    <a:pt x="321" y="204"/>
                    <a:pt x="297" y="201"/>
                    <a:pt x="273" y="196"/>
                  </a:cubicBezTo>
                  <a:cubicBezTo>
                    <a:pt x="247" y="184"/>
                    <a:pt x="219" y="177"/>
                    <a:pt x="190" y="177"/>
                  </a:cubicBezTo>
                  <a:cubicBezTo>
                    <a:pt x="170" y="177"/>
                    <a:pt x="150" y="180"/>
                    <a:pt x="130" y="187"/>
                  </a:cubicBezTo>
                  <a:cubicBezTo>
                    <a:pt x="50" y="216"/>
                    <a:pt x="1" y="298"/>
                    <a:pt x="8" y="380"/>
                  </a:cubicBezTo>
                  <a:cubicBezTo>
                    <a:pt x="8" y="379"/>
                    <a:pt x="8" y="379"/>
                    <a:pt x="8" y="378"/>
                  </a:cubicBezTo>
                  <a:cubicBezTo>
                    <a:pt x="8" y="380"/>
                    <a:pt x="8" y="384"/>
                    <a:pt x="9" y="386"/>
                  </a:cubicBezTo>
                  <a:cubicBezTo>
                    <a:pt x="9" y="391"/>
                    <a:pt x="10" y="396"/>
                    <a:pt x="11" y="401"/>
                  </a:cubicBezTo>
                  <a:cubicBezTo>
                    <a:pt x="11" y="401"/>
                    <a:pt x="11" y="400"/>
                    <a:pt x="11" y="399"/>
                  </a:cubicBezTo>
                  <a:cubicBezTo>
                    <a:pt x="11" y="401"/>
                    <a:pt x="11" y="402"/>
                    <a:pt x="12" y="403"/>
                  </a:cubicBezTo>
                  <a:cubicBezTo>
                    <a:pt x="11" y="403"/>
                    <a:pt x="11" y="403"/>
                    <a:pt x="11" y="402"/>
                  </a:cubicBezTo>
                  <a:lnTo>
                    <a:pt x="11" y="402"/>
                  </a:lnTo>
                  <a:cubicBezTo>
                    <a:pt x="12" y="409"/>
                    <a:pt x="14" y="415"/>
                    <a:pt x="17" y="422"/>
                  </a:cubicBezTo>
                  <a:cubicBezTo>
                    <a:pt x="27" y="456"/>
                    <a:pt x="46" y="487"/>
                    <a:pt x="75" y="512"/>
                  </a:cubicBezTo>
                  <a:cubicBezTo>
                    <a:pt x="125" y="554"/>
                    <a:pt x="195" y="560"/>
                    <a:pt x="258" y="569"/>
                  </a:cubicBezTo>
                  <a:cubicBezTo>
                    <a:pt x="327" y="580"/>
                    <a:pt x="397" y="585"/>
                    <a:pt x="468" y="585"/>
                  </a:cubicBezTo>
                  <a:cubicBezTo>
                    <a:pt x="520" y="585"/>
                    <a:pt x="573" y="582"/>
                    <a:pt x="625" y="578"/>
                  </a:cubicBezTo>
                  <a:cubicBezTo>
                    <a:pt x="743" y="570"/>
                    <a:pt x="861" y="569"/>
                    <a:pt x="978" y="562"/>
                  </a:cubicBezTo>
                  <a:cubicBezTo>
                    <a:pt x="1092" y="555"/>
                    <a:pt x="1204" y="540"/>
                    <a:pt x="1316" y="536"/>
                  </a:cubicBezTo>
                  <a:cubicBezTo>
                    <a:pt x="1423" y="535"/>
                    <a:pt x="1529" y="532"/>
                    <a:pt x="1636" y="518"/>
                  </a:cubicBezTo>
                  <a:cubicBezTo>
                    <a:pt x="1730" y="505"/>
                    <a:pt x="1822" y="487"/>
                    <a:pt x="1915" y="473"/>
                  </a:cubicBezTo>
                  <a:lnTo>
                    <a:pt x="1914" y="473"/>
                  </a:lnTo>
                  <a:cubicBezTo>
                    <a:pt x="2062" y="455"/>
                    <a:pt x="2210" y="435"/>
                    <a:pt x="2359" y="412"/>
                  </a:cubicBezTo>
                  <a:cubicBezTo>
                    <a:pt x="2511" y="395"/>
                    <a:pt x="2662" y="380"/>
                    <a:pt x="2814" y="376"/>
                  </a:cubicBezTo>
                  <a:cubicBezTo>
                    <a:pt x="2937" y="377"/>
                    <a:pt x="3061" y="385"/>
                    <a:pt x="3184" y="385"/>
                  </a:cubicBezTo>
                  <a:cubicBezTo>
                    <a:pt x="3312" y="385"/>
                    <a:pt x="3440" y="375"/>
                    <a:pt x="3568" y="371"/>
                  </a:cubicBezTo>
                  <a:cubicBezTo>
                    <a:pt x="3589" y="371"/>
                    <a:pt x="3610" y="371"/>
                    <a:pt x="3631" y="371"/>
                  </a:cubicBezTo>
                  <a:cubicBezTo>
                    <a:pt x="3718" y="371"/>
                    <a:pt x="3804" y="375"/>
                    <a:pt x="3891" y="384"/>
                  </a:cubicBezTo>
                  <a:cubicBezTo>
                    <a:pt x="3926" y="388"/>
                    <a:pt x="3961" y="394"/>
                    <a:pt x="3996" y="401"/>
                  </a:cubicBezTo>
                  <a:cubicBezTo>
                    <a:pt x="4030" y="410"/>
                    <a:pt x="4065" y="420"/>
                    <a:pt x="4099" y="433"/>
                  </a:cubicBezTo>
                  <a:cubicBezTo>
                    <a:pt x="4113" y="439"/>
                    <a:pt x="4127" y="446"/>
                    <a:pt x="4141" y="454"/>
                  </a:cubicBezTo>
                  <a:cubicBezTo>
                    <a:pt x="4205" y="490"/>
                    <a:pt x="4267" y="534"/>
                    <a:pt x="4328" y="576"/>
                  </a:cubicBezTo>
                  <a:cubicBezTo>
                    <a:pt x="4363" y="602"/>
                    <a:pt x="4397" y="629"/>
                    <a:pt x="4430" y="658"/>
                  </a:cubicBezTo>
                  <a:cubicBezTo>
                    <a:pt x="4471" y="698"/>
                    <a:pt x="4507" y="741"/>
                    <a:pt x="4546" y="782"/>
                  </a:cubicBezTo>
                  <a:cubicBezTo>
                    <a:pt x="4583" y="820"/>
                    <a:pt x="4632" y="840"/>
                    <a:pt x="4682" y="840"/>
                  </a:cubicBezTo>
                  <a:cubicBezTo>
                    <a:pt x="4685" y="840"/>
                    <a:pt x="4687" y="840"/>
                    <a:pt x="4690" y="840"/>
                  </a:cubicBezTo>
                  <a:cubicBezTo>
                    <a:pt x="4732" y="839"/>
                    <a:pt x="4774" y="824"/>
                    <a:pt x="4808" y="793"/>
                  </a:cubicBezTo>
                  <a:cubicBezTo>
                    <a:pt x="4880" y="727"/>
                    <a:pt x="4889" y="603"/>
                    <a:pt x="4819" y="531"/>
                  </a:cubicBezTo>
                  <a:cubicBezTo>
                    <a:pt x="4806" y="518"/>
                    <a:pt x="4793" y="504"/>
                    <a:pt x="4779" y="490"/>
                  </a:cubicBezTo>
                  <a:cubicBezTo>
                    <a:pt x="4727" y="432"/>
                    <a:pt x="4674" y="375"/>
                    <a:pt x="4612" y="328"/>
                  </a:cubicBezTo>
                  <a:cubicBezTo>
                    <a:pt x="4575" y="299"/>
                    <a:pt x="4537" y="271"/>
                    <a:pt x="4498" y="244"/>
                  </a:cubicBezTo>
                  <a:cubicBezTo>
                    <a:pt x="4443" y="209"/>
                    <a:pt x="4390" y="168"/>
                    <a:pt x="4333" y="137"/>
                  </a:cubicBezTo>
                  <a:cubicBezTo>
                    <a:pt x="4128" y="26"/>
                    <a:pt x="3903" y="1"/>
                    <a:pt x="367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 name="Google Shape;72;p3"/>
            <p:cNvSpPr/>
            <p:nvPr/>
          </p:nvSpPr>
          <p:spPr>
            <a:xfrm>
              <a:off x="7925250" y="1521850"/>
              <a:ext cx="32200" cy="132925"/>
            </a:xfrm>
            <a:custGeom>
              <a:avLst/>
              <a:gdLst/>
              <a:ahLst/>
              <a:cxnLst/>
              <a:rect l="l" t="t" r="r" b="b"/>
              <a:pathLst>
                <a:path w="1288" h="5317" extrusionOk="0">
                  <a:moveTo>
                    <a:pt x="615" y="1345"/>
                  </a:moveTo>
                  <a:lnTo>
                    <a:pt x="615" y="1345"/>
                  </a:lnTo>
                  <a:cubicBezTo>
                    <a:pt x="614" y="1351"/>
                    <a:pt x="612" y="1357"/>
                    <a:pt x="611" y="1364"/>
                  </a:cubicBezTo>
                  <a:cubicBezTo>
                    <a:pt x="612" y="1358"/>
                    <a:pt x="614" y="1351"/>
                    <a:pt x="615" y="1345"/>
                  </a:cubicBezTo>
                  <a:close/>
                  <a:moveTo>
                    <a:pt x="912" y="1676"/>
                  </a:moveTo>
                  <a:cubicBezTo>
                    <a:pt x="910" y="1682"/>
                    <a:pt x="909" y="1688"/>
                    <a:pt x="907" y="1694"/>
                  </a:cubicBezTo>
                  <a:lnTo>
                    <a:pt x="907" y="1694"/>
                  </a:lnTo>
                  <a:cubicBezTo>
                    <a:pt x="909" y="1689"/>
                    <a:pt x="911" y="1682"/>
                    <a:pt x="912" y="1676"/>
                  </a:cubicBezTo>
                  <a:close/>
                  <a:moveTo>
                    <a:pt x="241" y="2892"/>
                  </a:moveTo>
                  <a:cubicBezTo>
                    <a:pt x="240" y="2896"/>
                    <a:pt x="239" y="2900"/>
                    <a:pt x="238" y="2904"/>
                  </a:cubicBezTo>
                  <a:lnTo>
                    <a:pt x="238" y="2904"/>
                  </a:lnTo>
                  <a:cubicBezTo>
                    <a:pt x="239" y="2900"/>
                    <a:pt x="240" y="2896"/>
                    <a:pt x="241" y="2892"/>
                  </a:cubicBezTo>
                  <a:close/>
                  <a:moveTo>
                    <a:pt x="168" y="3190"/>
                  </a:moveTo>
                  <a:cubicBezTo>
                    <a:pt x="168" y="3191"/>
                    <a:pt x="168" y="3192"/>
                    <a:pt x="168" y="3193"/>
                  </a:cubicBezTo>
                  <a:lnTo>
                    <a:pt x="168" y="3193"/>
                  </a:lnTo>
                  <a:cubicBezTo>
                    <a:pt x="168" y="3192"/>
                    <a:pt x="168" y="3191"/>
                    <a:pt x="168" y="3190"/>
                  </a:cubicBezTo>
                  <a:close/>
                  <a:moveTo>
                    <a:pt x="168" y="3193"/>
                  </a:moveTo>
                  <a:cubicBezTo>
                    <a:pt x="168" y="3193"/>
                    <a:pt x="167" y="3194"/>
                    <a:pt x="167" y="3194"/>
                  </a:cubicBezTo>
                  <a:lnTo>
                    <a:pt x="167" y="3194"/>
                  </a:lnTo>
                  <a:cubicBezTo>
                    <a:pt x="167" y="3194"/>
                    <a:pt x="168" y="3193"/>
                    <a:pt x="168" y="3193"/>
                  </a:cubicBezTo>
                  <a:close/>
                  <a:moveTo>
                    <a:pt x="1095" y="1"/>
                  </a:moveTo>
                  <a:cubicBezTo>
                    <a:pt x="998" y="1"/>
                    <a:pt x="919" y="78"/>
                    <a:pt x="912" y="174"/>
                  </a:cubicBezTo>
                  <a:cubicBezTo>
                    <a:pt x="912" y="176"/>
                    <a:pt x="912" y="178"/>
                    <a:pt x="910" y="179"/>
                  </a:cubicBezTo>
                  <a:cubicBezTo>
                    <a:pt x="900" y="220"/>
                    <a:pt x="884" y="259"/>
                    <a:pt x="872" y="299"/>
                  </a:cubicBezTo>
                  <a:cubicBezTo>
                    <a:pt x="860" y="336"/>
                    <a:pt x="857" y="374"/>
                    <a:pt x="852" y="413"/>
                  </a:cubicBezTo>
                  <a:cubicBezTo>
                    <a:pt x="845" y="466"/>
                    <a:pt x="840" y="520"/>
                    <a:pt x="829" y="574"/>
                  </a:cubicBezTo>
                  <a:cubicBezTo>
                    <a:pt x="795" y="702"/>
                    <a:pt x="753" y="826"/>
                    <a:pt x="716" y="953"/>
                  </a:cubicBezTo>
                  <a:cubicBezTo>
                    <a:pt x="679" y="1083"/>
                    <a:pt x="647" y="1214"/>
                    <a:pt x="615" y="1345"/>
                  </a:cubicBezTo>
                  <a:lnTo>
                    <a:pt x="615" y="1345"/>
                  </a:lnTo>
                  <a:cubicBezTo>
                    <a:pt x="616" y="1344"/>
                    <a:pt x="616" y="1342"/>
                    <a:pt x="617" y="1341"/>
                  </a:cubicBezTo>
                  <a:lnTo>
                    <a:pt x="617" y="1341"/>
                  </a:lnTo>
                  <a:cubicBezTo>
                    <a:pt x="585" y="1475"/>
                    <a:pt x="548" y="1605"/>
                    <a:pt x="519" y="1739"/>
                  </a:cubicBezTo>
                  <a:cubicBezTo>
                    <a:pt x="492" y="1865"/>
                    <a:pt x="463" y="1992"/>
                    <a:pt x="434" y="2116"/>
                  </a:cubicBezTo>
                  <a:cubicBezTo>
                    <a:pt x="400" y="2254"/>
                    <a:pt x="367" y="2392"/>
                    <a:pt x="330" y="2527"/>
                  </a:cubicBezTo>
                  <a:cubicBezTo>
                    <a:pt x="310" y="2595"/>
                    <a:pt x="291" y="2664"/>
                    <a:pt x="275" y="2734"/>
                  </a:cubicBezTo>
                  <a:cubicBezTo>
                    <a:pt x="261" y="2794"/>
                    <a:pt x="249" y="2855"/>
                    <a:pt x="236" y="2916"/>
                  </a:cubicBezTo>
                  <a:cubicBezTo>
                    <a:pt x="236" y="2916"/>
                    <a:pt x="236" y="2915"/>
                    <a:pt x="236" y="2915"/>
                  </a:cubicBezTo>
                  <a:lnTo>
                    <a:pt x="236" y="2915"/>
                  </a:lnTo>
                  <a:cubicBezTo>
                    <a:pt x="213" y="3009"/>
                    <a:pt x="189" y="3102"/>
                    <a:pt x="167" y="3196"/>
                  </a:cubicBezTo>
                  <a:cubicBezTo>
                    <a:pt x="167" y="3195"/>
                    <a:pt x="167" y="3195"/>
                    <a:pt x="167" y="3194"/>
                  </a:cubicBezTo>
                  <a:lnTo>
                    <a:pt x="167" y="3194"/>
                  </a:lnTo>
                  <a:cubicBezTo>
                    <a:pt x="131" y="3346"/>
                    <a:pt x="93" y="3497"/>
                    <a:pt x="69" y="3651"/>
                  </a:cubicBezTo>
                  <a:cubicBezTo>
                    <a:pt x="41" y="3820"/>
                    <a:pt x="0" y="3992"/>
                    <a:pt x="0" y="4164"/>
                  </a:cubicBezTo>
                  <a:cubicBezTo>
                    <a:pt x="0" y="4343"/>
                    <a:pt x="15" y="4520"/>
                    <a:pt x="65" y="4693"/>
                  </a:cubicBezTo>
                  <a:cubicBezTo>
                    <a:pt x="92" y="4781"/>
                    <a:pt x="131" y="4863"/>
                    <a:pt x="180" y="4941"/>
                  </a:cubicBezTo>
                  <a:cubicBezTo>
                    <a:pt x="223" y="5009"/>
                    <a:pt x="276" y="5071"/>
                    <a:pt x="322" y="5138"/>
                  </a:cubicBezTo>
                  <a:cubicBezTo>
                    <a:pt x="344" y="5180"/>
                    <a:pt x="366" y="5221"/>
                    <a:pt x="397" y="5257"/>
                  </a:cubicBezTo>
                  <a:cubicBezTo>
                    <a:pt x="431" y="5297"/>
                    <a:pt x="482" y="5317"/>
                    <a:pt x="533" y="5317"/>
                  </a:cubicBezTo>
                  <a:cubicBezTo>
                    <a:pt x="535" y="5317"/>
                    <a:pt x="536" y="5317"/>
                    <a:pt x="538" y="5317"/>
                  </a:cubicBezTo>
                  <a:cubicBezTo>
                    <a:pt x="581" y="5315"/>
                    <a:pt x="626" y="5299"/>
                    <a:pt x="659" y="5269"/>
                  </a:cubicBezTo>
                  <a:cubicBezTo>
                    <a:pt x="731" y="5202"/>
                    <a:pt x="735" y="5095"/>
                    <a:pt x="680" y="5020"/>
                  </a:cubicBezTo>
                  <a:lnTo>
                    <a:pt x="680" y="5020"/>
                  </a:lnTo>
                  <a:cubicBezTo>
                    <a:pt x="680" y="5020"/>
                    <a:pt x="680" y="5020"/>
                    <a:pt x="681" y="5020"/>
                  </a:cubicBezTo>
                  <a:cubicBezTo>
                    <a:pt x="678" y="5017"/>
                    <a:pt x="677" y="5015"/>
                    <a:pt x="675" y="5013"/>
                  </a:cubicBezTo>
                  <a:cubicBezTo>
                    <a:pt x="646" y="4962"/>
                    <a:pt x="618" y="4913"/>
                    <a:pt x="583" y="4867"/>
                  </a:cubicBezTo>
                  <a:cubicBezTo>
                    <a:pt x="548" y="4822"/>
                    <a:pt x="514" y="4775"/>
                    <a:pt x="482" y="4726"/>
                  </a:cubicBezTo>
                  <a:cubicBezTo>
                    <a:pt x="469" y="4703"/>
                    <a:pt x="456" y="4680"/>
                    <a:pt x="445" y="4655"/>
                  </a:cubicBezTo>
                  <a:cubicBezTo>
                    <a:pt x="434" y="4625"/>
                    <a:pt x="423" y="4594"/>
                    <a:pt x="414" y="4562"/>
                  </a:cubicBezTo>
                  <a:cubicBezTo>
                    <a:pt x="404" y="4523"/>
                    <a:pt x="395" y="4483"/>
                    <a:pt x="388" y="4444"/>
                  </a:cubicBezTo>
                  <a:cubicBezTo>
                    <a:pt x="380" y="4370"/>
                    <a:pt x="374" y="4296"/>
                    <a:pt x="371" y="4223"/>
                  </a:cubicBezTo>
                  <a:cubicBezTo>
                    <a:pt x="371" y="4173"/>
                    <a:pt x="372" y="4125"/>
                    <a:pt x="376" y="4077"/>
                  </a:cubicBezTo>
                  <a:cubicBezTo>
                    <a:pt x="390" y="3962"/>
                    <a:pt x="412" y="3850"/>
                    <a:pt x="430" y="3734"/>
                  </a:cubicBezTo>
                  <a:cubicBezTo>
                    <a:pt x="447" y="3626"/>
                    <a:pt x="470" y="3519"/>
                    <a:pt x="495" y="3412"/>
                  </a:cubicBezTo>
                  <a:lnTo>
                    <a:pt x="495" y="3412"/>
                  </a:lnTo>
                  <a:cubicBezTo>
                    <a:pt x="495" y="3414"/>
                    <a:pt x="494" y="3416"/>
                    <a:pt x="494" y="3418"/>
                  </a:cubicBezTo>
                  <a:lnTo>
                    <a:pt x="494" y="3418"/>
                  </a:lnTo>
                  <a:cubicBezTo>
                    <a:pt x="516" y="3323"/>
                    <a:pt x="539" y="3229"/>
                    <a:pt x="562" y="3134"/>
                  </a:cubicBezTo>
                  <a:cubicBezTo>
                    <a:pt x="577" y="3076"/>
                    <a:pt x="593" y="3018"/>
                    <a:pt x="605" y="2960"/>
                  </a:cubicBezTo>
                  <a:cubicBezTo>
                    <a:pt x="619" y="2897"/>
                    <a:pt x="630" y="2833"/>
                    <a:pt x="645" y="2771"/>
                  </a:cubicBezTo>
                  <a:cubicBezTo>
                    <a:pt x="669" y="2681"/>
                    <a:pt x="695" y="2591"/>
                    <a:pt x="717" y="2500"/>
                  </a:cubicBezTo>
                  <a:cubicBezTo>
                    <a:pt x="743" y="2402"/>
                    <a:pt x="769" y="2305"/>
                    <a:pt x="793" y="2205"/>
                  </a:cubicBezTo>
                  <a:cubicBezTo>
                    <a:pt x="833" y="2035"/>
                    <a:pt x="868" y="1864"/>
                    <a:pt x="907" y="1694"/>
                  </a:cubicBezTo>
                  <a:lnTo>
                    <a:pt x="907" y="1694"/>
                  </a:lnTo>
                  <a:cubicBezTo>
                    <a:pt x="907" y="1696"/>
                    <a:pt x="906" y="1697"/>
                    <a:pt x="906" y="1699"/>
                  </a:cubicBezTo>
                  <a:cubicBezTo>
                    <a:pt x="938" y="1569"/>
                    <a:pt x="971" y="1440"/>
                    <a:pt x="1003" y="1308"/>
                  </a:cubicBezTo>
                  <a:lnTo>
                    <a:pt x="1003" y="1308"/>
                  </a:lnTo>
                  <a:cubicBezTo>
                    <a:pt x="1003" y="1310"/>
                    <a:pt x="1003" y="1311"/>
                    <a:pt x="1003" y="1312"/>
                  </a:cubicBezTo>
                  <a:cubicBezTo>
                    <a:pt x="1038" y="1160"/>
                    <a:pt x="1085" y="1012"/>
                    <a:pt x="1129" y="862"/>
                  </a:cubicBezTo>
                  <a:cubicBezTo>
                    <a:pt x="1153" y="780"/>
                    <a:pt x="1186" y="695"/>
                    <a:pt x="1200" y="609"/>
                  </a:cubicBezTo>
                  <a:cubicBezTo>
                    <a:pt x="1209" y="546"/>
                    <a:pt x="1211" y="480"/>
                    <a:pt x="1223" y="417"/>
                  </a:cubicBezTo>
                  <a:cubicBezTo>
                    <a:pt x="1245" y="343"/>
                    <a:pt x="1276" y="272"/>
                    <a:pt x="1281" y="193"/>
                  </a:cubicBezTo>
                  <a:cubicBezTo>
                    <a:pt x="1288" y="93"/>
                    <a:pt x="1203" y="4"/>
                    <a:pt x="1104" y="1"/>
                  </a:cubicBezTo>
                  <a:cubicBezTo>
                    <a:pt x="1101" y="1"/>
                    <a:pt x="1098" y="1"/>
                    <a:pt x="109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 name="Google Shape;73;p3"/>
            <p:cNvSpPr/>
            <p:nvPr/>
          </p:nvSpPr>
          <p:spPr>
            <a:xfrm>
              <a:off x="7849550" y="1662425"/>
              <a:ext cx="112525" cy="27475"/>
            </a:xfrm>
            <a:custGeom>
              <a:avLst/>
              <a:gdLst/>
              <a:ahLst/>
              <a:cxnLst/>
              <a:rect l="l" t="t" r="r" b="b"/>
              <a:pathLst>
                <a:path w="4501" h="1099" extrusionOk="0">
                  <a:moveTo>
                    <a:pt x="3801" y="1"/>
                  </a:moveTo>
                  <a:cubicBezTo>
                    <a:pt x="3792" y="1"/>
                    <a:pt x="3782" y="1"/>
                    <a:pt x="3773" y="1"/>
                  </a:cubicBezTo>
                  <a:cubicBezTo>
                    <a:pt x="3683" y="3"/>
                    <a:pt x="3598" y="16"/>
                    <a:pt x="3511" y="31"/>
                  </a:cubicBezTo>
                  <a:cubicBezTo>
                    <a:pt x="3422" y="46"/>
                    <a:pt x="3332" y="60"/>
                    <a:pt x="3243" y="77"/>
                  </a:cubicBezTo>
                  <a:cubicBezTo>
                    <a:pt x="3153" y="93"/>
                    <a:pt x="3061" y="118"/>
                    <a:pt x="2971" y="141"/>
                  </a:cubicBezTo>
                  <a:cubicBezTo>
                    <a:pt x="2875" y="165"/>
                    <a:pt x="2779" y="187"/>
                    <a:pt x="2682" y="211"/>
                  </a:cubicBezTo>
                  <a:cubicBezTo>
                    <a:pt x="2586" y="235"/>
                    <a:pt x="2490" y="262"/>
                    <a:pt x="2396" y="291"/>
                  </a:cubicBezTo>
                  <a:cubicBezTo>
                    <a:pt x="2311" y="317"/>
                    <a:pt x="2228" y="349"/>
                    <a:pt x="2142" y="374"/>
                  </a:cubicBezTo>
                  <a:cubicBezTo>
                    <a:pt x="2147" y="373"/>
                    <a:pt x="2151" y="372"/>
                    <a:pt x="2156" y="371"/>
                  </a:cubicBezTo>
                  <a:lnTo>
                    <a:pt x="2156" y="371"/>
                  </a:lnTo>
                  <a:cubicBezTo>
                    <a:pt x="2129" y="378"/>
                    <a:pt x="2104" y="386"/>
                    <a:pt x="2079" y="393"/>
                  </a:cubicBezTo>
                  <a:lnTo>
                    <a:pt x="2087" y="390"/>
                  </a:lnTo>
                  <a:lnTo>
                    <a:pt x="2087" y="390"/>
                  </a:lnTo>
                  <a:cubicBezTo>
                    <a:pt x="1904" y="439"/>
                    <a:pt x="1718" y="486"/>
                    <a:pt x="1530" y="518"/>
                  </a:cubicBezTo>
                  <a:cubicBezTo>
                    <a:pt x="1448" y="530"/>
                    <a:pt x="1366" y="540"/>
                    <a:pt x="1284" y="554"/>
                  </a:cubicBezTo>
                  <a:cubicBezTo>
                    <a:pt x="1204" y="566"/>
                    <a:pt x="1125" y="581"/>
                    <a:pt x="1045" y="595"/>
                  </a:cubicBezTo>
                  <a:cubicBezTo>
                    <a:pt x="964" y="608"/>
                    <a:pt x="884" y="629"/>
                    <a:pt x="804" y="650"/>
                  </a:cubicBezTo>
                  <a:cubicBezTo>
                    <a:pt x="724" y="669"/>
                    <a:pt x="644" y="689"/>
                    <a:pt x="563" y="705"/>
                  </a:cubicBezTo>
                  <a:cubicBezTo>
                    <a:pt x="505" y="712"/>
                    <a:pt x="446" y="716"/>
                    <a:pt x="388" y="717"/>
                  </a:cubicBezTo>
                  <a:cubicBezTo>
                    <a:pt x="353" y="717"/>
                    <a:pt x="316" y="714"/>
                    <a:pt x="279" y="714"/>
                  </a:cubicBezTo>
                  <a:cubicBezTo>
                    <a:pt x="245" y="714"/>
                    <a:pt x="211" y="716"/>
                    <a:pt x="179" y="724"/>
                  </a:cubicBezTo>
                  <a:cubicBezTo>
                    <a:pt x="121" y="737"/>
                    <a:pt x="62" y="780"/>
                    <a:pt x="39" y="837"/>
                  </a:cubicBezTo>
                  <a:cubicBezTo>
                    <a:pt x="0" y="930"/>
                    <a:pt x="35" y="1039"/>
                    <a:pt x="129" y="1082"/>
                  </a:cubicBezTo>
                  <a:cubicBezTo>
                    <a:pt x="153" y="1093"/>
                    <a:pt x="178" y="1098"/>
                    <a:pt x="204" y="1098"/>
                  </a:cubicBezTo>
                  <a:cubicBezTo>
                    <a:pt x="206" y="1098"/>
                    <a:pt x="208" y="1098"/>
                    <a:pt x="211" y="1098"/>
                  </a:cubicBezTo>
                  <a:cubicBezTo>
                    <a:pt x="231" y="1097"/>
                    <a:pt x="253" y="1093"/>
                    <a:pt x="272" y="1085"/>
                  </a:cubicBezTo>
                  <a:cubicBezTo>
                    <a:pt x="316" y="1087"/>
                    <a:pt x="361" y="1088"/>
                    <a:pt x="405" y="1088"/>
                  </a:cubicBezTo>
                  <a:cubicBezTo>
                    <a:pt x="453" y="1088"/>
                    <a:pt x="501" y="1086"/>
                    <a:pt x="548" y="1080"/>
                  </a:cubicBezTo>
                  <a:cubicBezTo>
                    <a:pt x="646" y="1066"/>
                    <a:pt x="742" y="1047"/>
                    <a:pt x="838" y="1023"/>
                  </a:cubicBezTo>
                  <a:cubicBezTo>
                    <a:pt x="929" y="1000"/>
                    <a:pt x="1017" y="973"/>
                    <a:pt x="1108" y="959"/>
                  </a:cubicBezTo>
                  <a:cubicBezTo>
                    <a:pt x="1192" y="945"/>
                    <a:pt x="1276" y="930"/>
                    <a:pt x="1360" y="915"/>
                  </a:cubicBezTo>
                  <a:lnTo>
                    <a:pt x="1360" y="915"/>
                  </a:lnTo>
                  <a:cubicBezTo>
                    <a:pt x="1361" y="914"/>
                    <a:pt x="1363" y="914"/>
                    <a:pt x="1365" y="914"/>
                  </a:cubicBezTo>
                  <a:lnTo>
                    <a:pt x="1365" y="914"/>
                  </a:lnTo>
                  <a:cubicBezTo>
                    <a:pt x="1365" y="914"/>
                    <a:pt x="1364" y="914"/>
                    <a:pt x="1364" y="914"/>
                  </a:cubicBezTo>
                  <a:lnTo>
                    <a:pt x="1364" y="914"/>
                  </a:lnTo>
                  <a:cubicBezTo>
                    <a:pt x="1366" y="914"/>
                    <a:pt x="1368" y="913"/>
                    <a:pt x="1369" y="913"/>
                  </a:cubicBezTo>
                  <a:lnTo>
                    <a:pt x="1369" y="913"/>
                  </a:lnTo>
                  <a:cubicBezTo>
                    <a:pt x="1368" y="913"/>
                    <a:pt x="1366" y="914"/>
                    <a:pt x="1365" y="914"/>
                  </a:cubicBezTo>
                  <a:lnTo>
                    <a:pt x="1365" y="914"/>
                  </a:lnTo>
                  <a:cubicBezTo>
                    <a:pt x="1367" y="914"/>
                    <a:pt x="1368" y="913"/>
                    <a:pt x="1370" y="913"/>
                  </a:cubicBezTo>
                  <a:lnTo>
                    <a:pt x="1370" y="913"/>
                  </a:lnTo>
                  <a:cubicBezTo>
                    <a:pt x="1370" y="913"/>
                    <a:pt x="1370" y="913"/>
                    <a:pt x="1369" y="913"/>
                  </a:cubicBezTo>
                  <a:lnTo>
                    <a:pt x="1369" y="913"/>
                  </a:lnTo>
                  <a:cubicBezTo>
                    <a:pt x="1372" y="913"/>
                    <a:pt x="1374" y="912"/>
                    <a:pt x="1376" y="912"/>
                  </a:cubicBezTo>
                  <a:lnTo>
                    <a:pt x="1378" y="912"/>
                  </a:lnTo>
                  <a:cubicBezTo>
                    <a:pt x="1514" y="892"/>
                    <a:pt x="1649" y="874"/>
                    <a:pt x="1783" y="844"/>
                  </a:cubicBezTo>
                  <a:cubicBezTo>
                    <a:pt x="1920" y="813"/>
                    <a:pt x="2055" y="781"/>
                    <a:pt x="2190" y="744"/>
                  </a:cubicBezTo>
                  <a:cubicBezTo>
                    <a:pt x="2327" y="705"/>
                    <a:pt x="2461" y="658"/>
                    <a:pt x="2597" y="616"/>
                  </a:cubicBezTo>
                  <a:cubicBezTo>
                    <a:pt x="2777" y="566"/>
                    <a:pt x="2956" y="525"/>
                    <a:pt x="3136" y="481"/>
                  </a:cubicBezTo>
                  <a:cubicBezTo>
                    <a:pt x="3309" y="438"/>
                    <a:pt x="3486" y="410"/>
                    <a:pt x="3662" y="381"/>
                  </a:cubicBezTo>
                  <a:cubicBezTo>
                    <a:pt x="3703" y="375"/>
                    <a:pt x="3745" y="371"/>
                    <a:pt x="3787" y="370"/>
                  </a:cubicBezTo>
                  <a:lnTo>
                    <a:pt x="3800" y="370"/>
                  </a:lnTo>
                  <a:cubicBezTo>
                    <a:pt x="3856" y="386"/>
                    <a:pt x="3911" y="406"/>
                    <a:pt x="3965" y="427"/>
                  </a:cubicBezTo>
                  <a:cubicBezTo>
                    <a:pt x="3985" y="435"/>
                    <a:pt x="4005" y="444"/>
                    <a:pt x="4024" y="454"/>
                  </a:cubicBezTo>
                  <a:cubicBezTo>
                    <a:pt x="4081" y="489"/>
                    <a:pt x="4135" y="530"/>
                    <a:pt x="4191" y="566"/>
                  </a:cubicBezTo>
                  <a:cubicBezTo>
                    <a:pt x="4221" y="586"/>
                    <a:pt x="4254" y="595"/>
                    <a:pt x="4288" y="595"/>
                  </a:cubicBezTo>
                  <a:cubicBezTo>
                    <a:pt x="4350" y="595"/>
                    <a:pt x="4412" y="563"/>
                    <a:pt x="4446" y="508"/>
                  </a:cubicBezTo>
                  <a:cubicBezTo>
                    <a:pt x="4501" y="422"/>
                    <a:pt x="4472" y="309"/>
                    <a:pt x="4388" y="254"/>
                  </a:cubicBezTo>
                  <a:cubicBezTo>
                    <a:pt x="4301" y="197"/>
                    <a:pt x="4221" y="135"/>
                    <a:pt x="4125" y="94"/>
                  </a:cubicBezTo>
                  <a:cubicBezTo>
                    <a:pt x="4077" y="72"/>
                    <a:pt x="4024" y="55"/>
                    <a:pt x="3973" y="38"/>
                  </a:cubicBezTo>
                  <a:cubicBezTo>
                    <a:pt x="3937" y="25"/>
                    <a:pt x="3903" y="12"/>
                    <a:pt x="3866" y="6"/>
                  </a:cubicBezTo>
                  <a:cubicBezTo>
                    <a:pt x="3844" y="2"/>
                    <a:pt x="3823" y="1"/>
                    <a:pt x="380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 name="Google Shape;74;p3"/>
            <p:cNvSpPr/>
            <p:nvPr/>
          </p:nvSpPr>
          <p:spPr>
            <a:xfrm>
              <a:off x="7912350" y="1649050"/>
              <a:ext cx="10000" cy="9625"/>
            </a:xfrm>
            <a:custGeom>
              <a:avLst/>
              <a:gdLst/>
              <a:ahLst/>
              <a:cxnLst/>
              <a:rect l="l" t="t" r="r" b="b"/>
              <a:pathLst>
                <a:path w="400" h="385" extrusionOk="0">
                  <a:moveTo>
                    <a:pt x="198" y="0"/>
                  </a:moveTo>
                  <a:cubicBezTo>
                    <a:pt x="169" y="0"/>
                    <a:pt x="140" y="7"/>
                    <a:pt x="115" y="20"/>
                  </a:cubicBezTo>
                  <a:cubicBezTo>
                    <a:pt x="65" y="46"/>
                    <a:pt x="34" y="89"/>
                    <a:pt x="21" y="139"/>
                  </a:cubicBezTo>
                  <a:cubicBezTo>
                    <a:pt x="0" y="201"/>
                    <a:pt x="12" y="273"/>
                    <a:pt x="59" y="325"/>
                  </a:cubicBezTo>
                  <a:cubicBezTo>
                    <a:pt x="95" y="365"/>
                    <a:pt x="146" y="384"/>
                    <a:pt x="197" y="384"/>
                  </a:cubicBezTo>
                  <a:cubicBezTo>
                    <a:pt x="199" y="384"/>
                    <a:pt x="200" y="384"/>
                    <a:pt x="202" y="384"/>
                  </a:cubicBezTo>
                  <a:cubicBezTo>
                    <a:pt x="244" y="383"/>
                    <a:pt x="288" y="367"/>
                    <a:pt x="321" y="336"/>
                  </a:cubicBezTo>
                  <a:cubicBezTo>
                    <a:pt x="388" y="275"/>
                    <a:pt x="400" y="182"/>
                    <a:pt x="364" y="100"/>
                  </a:cubicBezTo>
                  <a:cubicBezTo>
                    <a:pt x="336" y="35"/>
                    <a:pt x="267" y="0"/>
                    <a:pt x="198"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 name="Google Shape;75;p3"/>
            <p:cNvSpPr/>
            <p:nvPr/>
          </p:nvSpPr>
          <p:spPr>
            <a:xfrm>
              <a:off x="7903450" y="1639625"/>
              <a:ext cx="9650" cy="9275"/>
            </a:xfrm>
            <a:custGeom>
              <a:avLst/>
              <a:gdLst/>
              <a:ahLst/>
              <a:cxnLst/>
              <a:rect l="l" t="t" r="r" b="b"/>
              <a:pathLst>
                <a:path w="386" h="371" extrusionOk="0">
                  <a:moveTo>
                    <a:pt x="184" y="1"/>
                  </a:moveTo>
                  <a:cubicBezTo>
                    <a:pt x="182" y="1"/>
                    <a:pt x="179" y="1"/>
                    <a:pt x="177" y="1"/>
                  </a:cubicBezTo>
                  <a:cubicBezTo>
                    <a:pt x="76" y="4"/>
                    <a:pt x="1" y="105"/>
                    <a:pt x="9" y="201"/>
                  </a:cubicBezTo>
                  <a:cubicBezTo>
                    <a:pt x="17" y="304"/>
                    <a:pt x="104" y="370"/>
                    <a:pt x="202" y="370"/>
                  </a:cubicBezTo>
                  <a:cubicBezTo>
                    <a:pt x="204" y="370"/>
                    <a:pt x="207" y="370"/>
                    <a:pt x="209" y="370"/>
                  </a:cubicBezTo>
                  <a:cubicBezTo>
                    <a:pt x="310" y="367"/>
                    <a:pt x="385" y="266"/>
                    <a:pt x="377" y="170"/>
                  </a:cubicBezTo>
                  <a:cubicBezTo>
                    <a:pt x="369" y="69"/>
                    <a:pt x="282"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 name="Google Shape;76;p3"/>
            <p:cNvSpPr/>
            <p:nvPr/>
          </p:nvSpPr>
          <p:spPr>
            <a:xfrm>
              <a:off x="7842275" y="1508275"/>
              <a:ext cx="10300" cy="9325"/>
            </a:xfrm>
            <a:custGeom>
              <a:avLst/>
              <a:gdLst/>
              <a:ahLst/>
              <a:cxnLst/>
              <a:rect l="l" t="t" r="r" b="b"/>
              <a:pathLst>
                <a:path w="412" h="373" extrusionOk="0">
                  <a:moveTo>
                    <a:pt x="205" y="1"/>
                  </a:moveTo>
                  <a:cubicBezTo>
                    <a:pt x="153" y="1"/>
                    <a:pt x="104" y="25"/>
                    <a:pt x="68" y="62"/>
                  </a:cubicBezTo>
                  <a:cubicBezTo>
                    <a:pt x="2" y="131"/>
                    <a:pt x="1" y="244"/>
                    <a:pt x="65" y="313"/>
                  </a:cubicBezTo>
                  <a:cubicBezTo>
                    <a:pt x="102" y="353"/>
                    <a:pt x="151" y="372"/>
                    <a:pt x="200" y="372"/>
                  </a:cubicBezTo>
                  <a:cubicBezTo>
                    <a:pt x="202" y="372"/>
                    <a:pt x="203" y="372"/>
                    <a:pt x="204" y="372"/>
                  </a:cubicBezTo>
                  <a:cubicBezTo>
                    <a:pt x="248" y="371"/>
                    <a:pt x="291" y="355"/>
                    <a:pt x="326" y="324"/>
                  </a:cubicBezTo>
                  <a:cubicBezTo>
                    <a:pt x="352" y="303"/>
                    <a:pt x="368" y="272"/>
                    <a:pt x="379" y="240"/>
                  </a:cubicBezTo>
                  <a:cubicBezTo>
                    <a:pt x="411" y="145"/>
                    <a:pt x="351" y="37"/>
                    <a:pt x="257" y="9"/>
                  </a:cubicBezTo>
                  <a:cubicBezTo>
                    <a:pt x="240" y="3"/>
                    <a:pt x="222" y="1"/>
                    <a:pt x="205" y="1"/>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 name="Google Shape;77;p3"/>
            <p:cNvSpPr/>
            <p:nvPr/>
          </p:nvSpPr>
          <p:spPr>
            <a:xfrm>
              <a:off x="7843650" y="1509550"/>
              <a:ext cx="550" cy="625"/>
            </a:xfrm>
            <a:custGeom>
              <a:avLst/>
              <a:gdLst/>
              <a:ahLst/>
              <a:cxnLst/>
              <a:rect l="l" t="t" r="r" b="b"/>
              <a:pathLst>
                <a:path w="22" h="25" extrusionOk="0">
                  <a:moveTo>
                    <a:pt x="21" y="0"/>
                  </a:moveTo>
                  <a:lnTo>
                    <a:pt x="21" y="0"/>
                  </a:lnTo>
                  <a:cubicBezTo>
                    <a:pt x="21" y="1"/>
                    <a:pt x="20" y="1"/>
                    <a:pt x="20" y="2"/>
                  </a:cubicBezTo>
                  <a:lnTo>
                    <a:pt x="20" y="2"/>
                  </a:lnTo>
                  <a:cubicBezTo>
                    <a:pt x="20" y="1"/>
                    <a:pt x="21" y="1"/>
                    <a:pt x="21" y="0"/>
                  </a:cubicBezTo>
                  <a:close/>
                  <a:moveTo>
                    <a:pt x="20" y="2"/>
                  </a:moveTo>
                  <a:lnTo>
                    <a:pt x="20" y="2"/>
                  </a:lnTo>
                  <a:cubicBezTo>
                    <a:pt x="14" y="8"/>
                    <a:pt x="9" y="13"/>
                    <a:pt x="4" y="18"/>
                  </a:cubicBezTo>
                  <a:cubicBezTo>
                    <a:pt x="3" y="20"/>
                    <a:pt x="3" y="22"/>
                    <a:pt x="2" y="23"/>
                  </a:cubicBezTo>
                  <a:lnTo>
                    <a:pt x="2" y="23"/>
                  </a:lnTo>
                  <a:cubicBezTo>
                    <a:pt x="5" y="19"/>
                    <a:pt x="9" y="16"/>
                    <a:pt x="13" y="11"/>
                  </a:cubicBezTo>
                  <a:cubicBezTo>
                    <a:pt x="16" y="9"/>
                    <a:pt x="17" y="5"/>
                    <a:pt x="20" y="2"/>
                  </a:cubicBezTo>
                  <a:close/>
                  <a:moveTo>
                    <a:pt x="2" y="23"/>
                  </a:moveTo>
                  <a:cubicBezTo>
                    <a:pt x="1" y="23"/>
                    <a:pt x="1" y="24"/>
                    <a:pt x="1" y="24"/>
                  </a:cubicBezTo>
                  <a:cubicBezTo>
                    <a:pt x="1" y="24"/>
                    <a:pt x="1" y="23"/>
                    <a:pt x="2" y="23"/>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 name="Google Shape;78;p3"/>
            <p:cNvSpPr/>
            <p:nvPr/>
          </p:nvSpPr>
          <p:spPr>
            <a:xfrm>
              <a:off x="7916525" y="1568500"/>
              <a:ext cx="9650" cy="9275"/>
            </a:xfrm>
            <a:custGeom>
              <a:avLst/>
              <a:gdLst/>
              <a:ahLst/>
              <a:cxnLst/>
              <a:rect l="l" t="t" r="r" b="b"/>
              <a:pathLst>
                <a:path w="386" h="371" extrusionOk="0">
                  <a:moveTo>
                    <a:pt x="185" y="1"/>
                  </a:moveTo>
                  <a:cubicBezTo>
                    <a:pt x="183" y="1"/>
                    <a:pt x="180" y="1"/>
                    <a:pt x="178" y="1"/>
                  </a:cubicBezTo>
                  <a:cubicBezTo>
                    <a:pt x="76" y="3"/>
                    <a:pt x="0" y="105"/>
                    <a:pt x="8" y="201"/>
                  </a:cubicBezTo>
                  <a:cubicBezTo>
                    <a:pt x="17" y="303"/>
                    <a:pt x="105" y="370"/>
                    <a:pt x="204" y="370"/>
                  </a:cubicBezTo>
                  <a:cubicBezTo>
                    <a:pt x="205" y="370"/>
                    <a:pt x="207" y="370"/>
                    <a:pt x="209" y="370"/>
                  </a:cubicBezTo>
                  <a:cubicBezTo>
                    <a:pt x="309" y="367"/>
                    <a:pt x="386" y="265"/>
                    <a:pt x="378" y="170"/>
                  </a:cubicBezTo>
                  <a:cubicBezTo>
                    <a:pt x="369" y="68"/>
                    <a:pt x="282" y="1"/>
                    <a:pt x="18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 name="Google Shape;79;p3"/>
            <p:cNvSpPr/>
            <p:nvPr/>
          </p:nvSpPr>
          <p:spPr>
            <a:xfrm>
              <a:off x="7918550" y="1555800"/>
              <a:ext cx="9625" cy="9250"/>
            </a:xfrm>
            <a:custGeom>
              <a:avLst/>
              <a:gdLst/>
              <a:ahLst/>
              <a:cxnLst/>
              <a:rect l="l" t="t" r="r" b="b"/>
              <a:pathLst>
                <a:path w="385" h="370" extrusionOk="0">
                  <a:moveTo>
                    <a:pt x="182" y="0"/>
                  </a:moveTo>
                  <a:cubicBezTo>
                    <a:pt x="180" y="0"/>
                    <a:pt x="178" y="0"/>
                    <a:pt x="177" y="0"/>
                  </a:cubicBezTo>
                  <a:cubicBezTo>
                    <a:pt x="76" y="4"/>
                    <a:pt x="1" y="105"/>
                    <a:pt x="7" y="200"/>
                  </a:cubicBezTo>
                  <a:cubicBezTo>
                    <a:pt x="16" y="303"/>
                    <a:pt x="104" y="370"/>
                    <a:pt x="200" y="370"/>
                  </a:cubicBezTo>
                  <a:cubicBezTo>
                    <a:pt x="203" y="370"/>
                    <a:pt x="205" y="370"/>
                    <a:pt x="208" y="370"/>
                  </a:cubicBezTo>
                  <a:cubicBezTo>
                    <a:pt x="309" y="367"/>
                    <a:pt x="385" y="265"/>
                    <a:pt x="377" y="169"/>
                  </a:cubicBezTo>
                  <a:cubicBezTo>
                    <a:pt x="369" y="67"/>
                    <a:pt x="280" y="0"/>
                    <a:pt x="18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0" name="Google Shape;80;p3"/>
            <p:cNvSpPr/>
            <p:nvPr/>
          </p:nvSpPr>
          <p:spPr>
            <a:xfrm>
              <a:off x="7906900" y="1560575"/>
              <a:ext cx="9250" cy="9275"/>
            </a:xfrm>
            <a:custGeom>
              <a:avLst/>
              <a:gdLst/>
              <a:ahLst/>
              <a:cxnLst/>
              <a:rect l="l" t="t" r="r" b="b"/>
              <a:pathLst>
                <a:path w="370" h="371" extrusionOk="0">
                  <a:moveTo>
                    <a:pt x="191" y="0"/>
                  </a:moveTo>
                  <a:cubicBezTo>
                    <a:pt x="189" y="0"/>
                    <a:pt x="187" y="0"/>
                    <a:pt x="185" y="0"/>
                  </a:cubicBezTo>
                  <a:cubicBezTo>
                    <a:pt x="84" y="4"/>
                    <a:pt x="0" y="82"/>
                    <a:pt x="0" y="184"/>
                  </a:cubicBezTo>
                  <a:cubicBezTo>
                    <a:pt x="0" y="282"/>
                    <a:pt x="81" y="371"/>
                    <a:pt x="180" y="371"/>
                  </a:cubicBezTo>
                  <a:cubicBezTo>
                    <a:pt x="182" y="371"/>
                    <a:pt x="183" y="371"/>
                    <a:pt x="184" y="371"/>
                  </a:cubicBezTo>
                  <a:cubicBezTo>
                    <a:pt x="286" y="367"/>
                    <a:pt x="369" y="288"/>
                    <a:pt x="369" y="185"/>
                  </a:cubicBezTo>
                  <a:cubicBezTo>
                    <a:pt x="369" y="89"/>
                    <a:pt x="289"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 name="Google Shape;81;p3"/>
            <p:cNvSpPr/>
            <p:nvPr/>
          </p:nvSpPr>
          <p:spPr>
            <a:xfrm>
              <a:off x="8280050" y="1544450"/>
              <a:ext cx="150" cy="25"/>
            </a:xfrm>
            <a:custGeom>
              <a:avLst/>
              <a:gdLst/>
              <a:ahLst/>
              <a:cxnLst/>
              <a:rect l="l" t="t" r="r" b="b"/>
              <a:pathLst>
                <a:path w="6" h="1" extrusionOk="0">
                  <a:moveTo>
                    <a:pt x="1" y="0"/>
                  </a:moveTo>
                  <a:lnTo>
                    <a:pt x="2" y="0"/>
                  </a:lnTo>
                  <a:lnTo>
                    <a:pt x="6" y="0"/>
                  </a:lnTo>
                  <a:cubicBezTo>
                    <a:pt x="4" y="0"/>
                    <a:pt x="3" y="0"/>
                    <a:pt x="1" y="0"/>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 name="Google Shape;82;p3"/>
            <p:cNvSpPr/>
            <p:nvPr/>
          </p:nvSpPr>
          <p:spPr>
            <a:xfrm>
              <a:off x="8194375" y="1451500"/>
              <a:ext cx="92000" cy="115550"/>
            </a:xfrm>
            <a:custGeom>
              <a:avLst/>
              <a:gdLst/>
              <a:ahLst/>
              <a:cxnLst/>
              <a:rect l="l" t="t" r="r" b="b"/>
              <a:pathLst>
                <a:path w="3680" h="4622" extrusionOk="0">
                  <a:moveTo>
                    <a:pt x="795" y="796"/>
                  </a:moveTo>
                  <a:cubicBezTo>
                    <a:pt x="795" y="797"/>
                    <a:pt x="796" y="798"/>
                    <a:pt x="796" y="799"/>
                  </a:cubicBezTo>
                  <a:cubicBezTo>
                    <a:pt x="795" y="798"/>
                    <a:pt x="795" y="797"/>
                    <a:pt x="795" y="796"/>
                  </a:cubicBezTo>
                  <a:close/>
                  <a:moveTo>
                    <a:pt x="913" y="2748"/>
                  </a:moveTo>
                  <a:cubicBezTo>
                    <a:pt x="912" y="2749"/>
                    <a:pt x="912" y="2751"/>
                    <a:pt x="911" y="2752"/>
                  </a:cubicBezTo>
                  <a:cubicBezTo>
                    <a:pt x="912" y="2751"/>
                    <a:pt x="912" y="2749"/>
                    <a:pt x="913" y="2748"/>
                  </a:cubicBezTo>
                  <a:close/>
                  <a:moveTo>
                    <a:pt x="975" y="3572"/>
                  </a:moveTo>
                  <a:lnTo>
                    <a:pt x="975" y="3572"/>
                  </a:lnTo>
                  <a:cubicBezTo>
                    <a:pt x="974" y="3574"/>
                    <a:pt x="972" y="3577"/>
                    <a:pt x="971" y="3579"/>
                  </a:cubicBezTo>
                  <a:lnTo>
                    <a:pt x="971" y="3579"/>
                  </a:lnTo>
                  <a:cubicBezTo>
                    <a:pt x="973" y="3577"/>
                    <a:pt x="974" y="3574"/>
                    <a:pt x="975" y="3572"/>
                  </a:cubicBezTo>
                  <a:close/>
                  <a:moveTo>
                    <a:pt x="3425" y="3719"/>
                  </a:moveTo>
                  <a:cubicBezTo>
                    <a:pt x="3421" y="3720"/>
                    <a:pt x="3416" y="3721"/>
                    <a:pt x="3412" y="3721"/>
                  </a:cubicBezTo>
                  <a:lnTo>
                    <a:pt x="3412" y="3721"/>
                  </a:lnTo>
                  <a:cubicBezTo>
                    <a:pt x="3416" y="3720"/>
                    <a:pt x="3421" y="3720"/>
                    <a:pt x="3425" y="3719"/>
                  </a:cubicBezTo>
                  <a:close/>
                  <a:moveTo>
                    <a:pt x="3156" y="1"/>
                  </a:moveTo>
                  <a:cubicBezTo>
                    <a:pt x="3148" y="1"/>
                    <a:pt x="3141" y="1"/>
                    <a:pt x="3133" y="2"/>
                  </a:cubicBezTo>
                  <a:cubicBezTo>
                    <a:pt x="3083" y="9"/>
                    <a:pt x="3043" y="35"/>
                    <a:pt x="3011" y="74"/>
                  </a:cubicBezTo>
                  <a:cubicBezTo>
                    <a:pt x="2990" y="98"/>
                    <a:pt x="2977" y="128"/>
                    <a:pt x="2965" y="156"/>
                  </a:cubicBezTo>
                  <a:cubicBezTo>
                    <a:pt x="2931" y="223"/>
                    <a:pt x="2888" y="284"/>
                    <a:pt x="2849" y="347"/>
                  </a:cubicBezTo>
                  <a:cubicBezTo>
                    <a:pt x="2803" y="423"/>
                    <a:pt x="2753" y="496"/>
                    <a:pt x="2706" y="571"/>
                  </a:cubicBezTo>
                  <a:cubicBezTo>
                    <a:pt x="2661" y="646"/>
                    <a:pt x="2609" y="717"/>
                    <a:pt x="2567" y="794"/>
                  </a:cubicBezTo>
                  <a:cubicBezTo>
                    <a:pt x="2528" y="865"/>
                    <a:pt x="2488" y="935"/>
                    <a:pt x="2443" y="1004"/>
                  </a:cubicBezTo>
                  <a:cubicBezTo>
                    <a:pt x="2446" y="1001"/>
                    <a:pt x="2447" y="998"/>
                    <a:pt x="2449" y="996"/>
                  </a:cubicBezTo>
                  <a:lnTo>
                    <a:pt x="2449" y="996"/>
                  </a:lnTo>
                  <a:cubicBezTo>
                    <a:pt x="2447" y="1000"/>
                    <a:pt x="2445" y="1002"/>
                    <a:pt x="2442" y="1006"/>
                  </a:cubicBezTo>
                  <a:cubicBezTo>
                    <a:pt x="2442" y="1007"/>
                    <a:pt x="2441" y="1008"/>
                    <a:pt x="2441" y="1008"/>
                  </a:cubicBezTo>
                  <a:cubicBezTo>
                    <a:pt x="2441" y="1008"/>
                    <a:pt x="2441" y="1009"/>
                    <a:pt x="2440" y="1009"/>
                  </a:cubicBezTo>
                  <a:cubicBezTo>
                    <a:pt x="2439" y="1010"/>
                    <a:pt x="2438" y="1013"/>
                    <a:pt x="2437" y="1014"/>
                  </a:cubicBezTo>
                  <a:cubicBezTo>
                    <a:pt x="2397" y="1073"/>
                    <a:pt x="2355" y="1129"/>
                    <a:pt x="2315" y="1188"/>
                  </a:cubicBezTo>
                  <a:cubicBezTo>
                    <a:pt x="2272" y="1249"/>
                    <a:pt x="2231" y="1316"/>
                    <a:pt x="2190" y="1380"/>
                  </a:cubicBezTo>
                  <a:cubicBezTo>
                    <a:pt x="2142" y="1451"/>
                    <a:pt x="2094" y="1522"/>
                    <a:pt x="2043" y="1589"/>
                  </a:cubicBezTo>
                  <a:cubicBezTo>
                    <a:pt x="1997" y="1651"/>
                    <a:pt x="1946" y="1709"/>
                    <a:pt x="1901" y="1771"/>
                  </a:cubicBezTo>
                  <a:cubicBezTo>
                    <a:pt x="1805" y="1902"/>
                    <a:pt x="1715" y="2037"/>
                    <a:pt x="1620" y="2170"/>
                  </a:cubicBezTo>
                  <a:cubicBezTo>
                    <a:pt x="1573" y="2236"/>
                    <a:pt x="1520" y="2299"/>
                    <a:pt x="1473" y="2367"/>
                  </a:cubicBezTo>
                  <a:cubicBezTo>
                    <a:pt x="1427" y="2432"/>
                    <a:pt x="1382" y="2498"/>
                    <a:pt x="1337" y="2563"/>
                  </a:cubicBezTo>
                  <a:cubicBezTo>
                    <a:pt x="1324" y="2582"/>
                    <a:pt x="1310" y="2599"/>
                    <a:pt x="1298" y="2617"/>
                  </a:cubicBezTo>
                  <a:cubicBezTo>
                    <a:pt x="1299" y="2570"/>
                    <a:pt x="1297" y="2522"/>
                    <a:pt x="1290" y="2474"/>
                  </a:cubicBezTo>
                  <a:cubicBezTo>
                    <a:pt x="1267" y="2305"/>
                    <a:pt x="1231" y="2138"/>
                    <a:pt x="1179" y="1976"/>
                  </a:cubicBezTo>
                  <a:cubicBezTo>
                    <a:pt x="1151" y="1894"/>
                    <a:pt x="1123" y="1814"/>
                    <a:pt x="1098" y="1734"/>
                  </a:cubicBezTo>
                  <a:cubicBezTo>
                    <a:pt x="1072" y="1655"/>
                    <a:pt x="1050" y="1575"/>
                    <a:pt x="1023" y="1498"/>
                  </a:cubicBezTo>
                  <a:cubicBezTo>
                    <a:pt x="972" y="1343"/>
                    <a:pt x="909" y="1193"/>
                    <a:pt x="861" y="1038"/>
                  </a:cubicBezTo>
                  <a:lnTo>
                    <a:pt x="861" y="1038"/>
                  </a:lnTo>
                  <a:cubicBezTo>
                    <a:pt x="863" y="1046"/>
                    <a:pt x="865" y="1053"/>
                    <a:pt x="867" y="1061"/>
                  </a:cubicBezTo>
                  <a:cubicBezTo>
                    <a:pt x="844" y="972"/>
                    <a:pt x="821" y="882"/>
                    <a:pt x="795" y="794"/>
                  </a:cubicBezTo>
                  <a:lnTo>
                    <a:pt x="795" y="794"/>
                  </a:lnTo>
                  <a:cubicBezTo>
                    <a:pt x="795" y="795"/>
                    <a:pt x="795" y="795"/>
                    <a:pt x="795" y="795"/>
                  </a:cubicBezTo>
                  <a:lnTo>
                    <a:pt x="795" y="795"/>
                  </a:lnTo>
                  <a:cubicBezTo>
                    <a:pt x="794" y="794"/>
                    <a:pt x="794" y="792"/>
                    <a:pt x="793" y="791"/>
                  </a:cubicBezTo>
                  <a:cubicBezTo>
                    <a:pt x="793" y="788"/>
                    <a:pt x="792" y="785"/>
                    <a:pt x="791" y="782"/>
                  </a:cubicBezTo>
                  <a:lnTo>
                    <a:pt x="791" y="782"/>
                  </a:lnTo>
                  <a:cubicBezTo>
                    <a:pt x="792" y="783"/>
                    <a:pt x="792" y="784"/>
                    <a:pt x="792" y="785"/>
                  </a:cubicBezTo>
                  <a:cubicBezTo>
                    <a:pt x="781" y="744"/>
                    <a:pt x="772" y="703"/>
                    <a:pt x="766" y="662"/>
                  </a:cubicBezTo>
                  <a:cubicBezTo>
                    <a:pt x="757" y="606"/>
                    <a:pt x="747" y="539"/>
                    <a:pt x="704" y="498"/>
                  </a:cubicBezTo>
                  <a:cubicBezTo>
                    <a:pt x="672" y="465"/>
                    <a:pt x="639" y="446"/>
                    <a:pt x="593" y="435"/>
                  </a:cubicBezTo>
                  <a:cubicBezTo>
                    <a:pt x="583" y="433"/>
                    <a:pt x="572" y="432"/>
                    <a:pt x="561" y="432"/>
                  </a:cubicBezTo>
                  <a:cubicBezTo>
                    <a:pt x="508" y="432"/>
                    <a:pt x="456" y="460"/>
                    <a:pt x="420" y="498"/>
                  </a:cubicBezTo>
                  <a:cubicBezTo>
                    <a:pt x="367" y="554"/>
                    <a:pt x="363" y="641"/>
                    <a:pt x="399" y="706"/>
                  </a:cubicBezTo>
                  <a:cubicBezTo>
                    <a:pt x="407" y="747"/>
                    <a:pt x="412" y="789"/>
                    <a:pt x="422" y="830"/>
                  </a:cubicBezTo>
                  <a:cubicBezTo>
                    <a:pt x="437" y="884"/>
                    <a:pt x="452" y="936"/>
                    <a:pt x="466" y="990"/>
                  </a:cubicBezTo>
                  <a:cubicBezTo>
                    <a:pt x="493" y="1087"/>
                    <a:pt x="517" y="1184"/>
                    <a:pt x="550" y="1278"/>
                  </a:cubicBezTo>
                  <a:cubicBezTo>
                    <a:pt x="588" y="1380"/>
                    <a:pt x="624" y="1480"/>
                    <a:pt x="661" y="1582"/>
                  </a:cubicBezTo>
                  <a:cubicBezTo>
                    <a:pt x="696" y="1677"/>
                    <a:pt x="720" y="1774"/>
                    <a:pt x="752" y="1870"/>
                  </a:cubicBezTo>
                  <a:cubicBezTo>
                    <a:pt x="787" y="1970"/>
                    <a:pt x="821" y="2068"/>
                    <a:pt x="851" y="2168"/>
                  </a:cubicBezTo>
                  <a:cubicBezTo>
                    <a:pt x="877" y="2269"/>
                    <a:pt x="901" y="2371"/>
                    <a:pt x="917" y="2474"/>
                  </a:cubicBezTo>
                  <a:cubicBezTo>
                    <a:pt x="924" y="2520"/>
                    <a:pt x="929" y="2564"/>
                    <a:pt x="931" y="2610"/>
                  </a:cubicBezTo>
                  <a:cubicBezTo>
                    <a:pt x="929" y="2624"/>
                    <a:pt x="929" y="2639"/>
                    <a:pt x="928" y="2652"/>
                  </a:cubicBezTo>
                  <a:cubicBezTo>
                    <a:pt x="925" y="2680"/>
                    <a:pt x="923" y="2707"/>
                    <a:pt x="917" y="2736"/>
                  </a:cubicBezTo>
                  <a:cubicBezTo>
                    <a:pt x="915" y="2739"/>
                    <a:pt x="914" y="2743"/>
                    <a:pt x="913" y="2748"/>
                  </a:cubicBezTo>
                  <a:lnTo>
                    <a:pt x="913" y="2748"/>
                  </a:lnTo>
                  <a:cubicBezTo>
                    <a:pt x="914" y="2746"/>
                    <a:pt x="914" y="2744"/>
                    <a:pt x="916" y="2743"/>
                  </a:cubicBezTo>
                  <a:lnTo>
                    <a:pt x="916" y="2743"/>
                  </a:lnTo>
                  <a:cubicBezTo>
                    <a:pt x="899" y="2786"/>
                    <a:pt x="888" y="2830"/>
                    <a:pt x="877" y="2877"/>
                  </a:cubicBezTo>
                  <a:cubicBezTo>
                    <a:pt x="878" y="2871"/>
                    <a:pt x="879" y="2865"/>
                    <a:pt x="880" y="2859"/>
                  </a:cubicBezTo>
                  <a:lnTo>
                    <a:pt x="880" y="2859"/>
                  </a:lnTo>
                  <a:cubicBezTo>
                    <a:pt x="868" y="2907"/>
                    <a:pt x="853" y="2958"/>
                    <a:pt x="836" y="3006"/>
                  </a:cubicBezTo>
                  <a:cubicBezTo>
                    <a:pt x="812" y="3065"/>
                    <a:pt x="782" y="3121"/>
                    <a:pt x="757" y="3180"/>
                  </a:cubicBezTo>
                  <a:cubicBezTo>
                    <a:pt x="729" y="3239"/>
                    <a:pt x="704" y="3297"/>
                    <a:pt x="675" y="3356"/>
                  </a:cubicBezTo>
                  <a:cubicBezTo>
                    <a:pt x="679" y="3349"/>
                    <a:pt x="683" y="3341"/>
                    <a:pt x="687" y="3334"/>
                  </a:cubicBezTo>
                  <a:lnTo>
                    <a:pt x="687" y="3334"/>
                  </a:lnTo>
                  <a:cubicBezTo>
                    <a:pt x="670" y="3365"/>
                    <a:pt x="652" y="3396"/>
                    <a:pt x="634" y="3428"/>
                  </a:cubicBezTo>
                  <a:cubicBezTo>
                    <a:pt x="636" y="3427"/>
                    <a:pt x="636" y="3425"/>
                    <a:pt x="637" y="3424"/>
                  </a:cubicBezTo>
                  <a:lnTo>
                    <a:pt x="637" y="3424"/>
                  </a:lnTo>
                  <a:cubicBezTo>
                    <a:pt x="613" y="3467"/>
                    <a:pt x="584" y="3508"/>
                    <a:pt x="560" y="3551"/>
                  </a:cubicBezTo>
                  <a:cubicBezTo>
                    <a:pt x="536" y="3594"/>
                    <a:pt x="512" y="3637"/>
                    <a:pt x="488" y="3682"/>
                  </a:cubicBezTo>
                  <a:cubicBezTo>
                    <a:pt x="473" y="3708"/>
                    <a:pt x="455" y="3733"/>
                    <a:pt x="437" y="3758"/>
                  </a:cubicBezTo>
                  <a:cubicBezTo>
                    <a:pt x="400" y="3811"/>
                    <a:pt x="402" y="3877"/>
                    <a:pt x="429" y="3933"/>
                  </a:cubicBezTo>
                  <a:cubicBezTo>
                    <a:pt x="386" y="3963"/>
                    <a:pt x="346" y="3996"/>
                    <a:pt x="310" y="4036"/>
                  </a:cubicBezTo>
                  <a:cubicBezTo>
                    <a:pt x="279" y="4069"/>
                    <a:pt x="249" y="4104"/>
                    <a:pt x="221" y="4138"/>
                  </a:cubicBezTo>
                  <a:lnTo>
                    <a:pt x="67" y="4319"/>
                  </a:lnTo>
                  <a:cubicBezTo>
                    <a:pt x="1" y="4394"/>
                    <a:pt x="11" y="4514"/>
                    <a:pt x="88" y="4578"/>
                  </a:cubicBezTo>
                  <a:cubicBezTo>
                    <a:pt x="121" y="4607"/>
                    <a:pt x="162" y="4622"/>
                    <a:pt x="204" y="4622"/>
                  </a:cubicBezTo>
                  <a:cubicBezTo>
                    <a:pt x="207" y="4622"/>
                    <a:pt x="210" y="4622"/>
                    <a:pt x="213" y="4622"/>
                  </a:cubicBezTo>
                  <a:cubicBezTo>
                    <a:pt x="264" y="4620"/>
                    <a:pt x="313" y="4599"/>
                    <a:pt x="349" y="4558"/>
                  </a:cubicBezTo>
                  <a:cubicBezTo>
                    <a:pt x="433" y="4458"/>
                    <a:pt x="516" y="4355"/>
                    <a:pt x="607" y="4260"/>
                  </a:cubicBezTo>
                  <a:cubicBezTo>
                    <a:pt x="615" y="4252"/>
                    <a:pt x="624" y="4244"/>
                    <a:pt x="633" y="4236"/>
                  </a:cubicBezTo>
                  <a:cubicBezTo>
                    <a:pt x="640" y="4232"/>
                    <a:pt x="647" y="4227"/>
                    <a:pt x="654" y="4222"/>
                  </a:cubicBezTo>
                  <a:cubicBezTo>
                    <a:pt x="678" y="4210"/>
                    <a:pt x="702" y="4197"/>
                    <a:pt x="727" y="4186"/>
                  </a:cubicBezTo>
                  <a:cubicBezTo>
                    <a:pt x="753" y="4177"/>
                    <a:pt x="780" y="4166"/>
                    <a:pt x="807" y="4158"/>
                  </a:cubicBezTo>
                  <a:cubicBezTo>
                    <a:pt x="871" y="4142"/>
                    <a:pt x="935" y="4131"/>
                    <a:pt x="1000" y="4120"/>
                  </a:cubicBezTo>
                  <a:cubicBezTo>
                    <a:pt x="1156" y="4101"/>
                    <a:pt x="1311" y="4091"/>
                    <a:pt x="1467" y="4077"/>
                  </a:cubicBezTo>
                  <a:cubicBezTo>
                    <a:pt x="1625" y="4064"/>
                    <a:pt x="1783" y="4057"/>
                    <a:pt x="1941" y="4054"/>
                  </a:cubicBezTo>
                  <a:cubicBezTo>
                    <a:pt x="1970" y="4054"/>
                    <a:pt x="1998" y="4054"/>
                    <a:pt x="2026" y="4054"/>
                  </a:cubicBezTo>
                  <a:cubicBezTo>
                    <a:pt x="2194" y="4054"/>
                    <a:pt x="2362" y="4057"/>
                    <a:pt x="2529" y="4057"/>
                  </a:cubicBezTo>
                  <a:cubicBezTo>
                    <a:pt x="2621" y="4058"/>
                    <a:pt x="2712" y="4062"/>
                    <a:pt x="2804" y="4066"/>
                  </a:cubicBezTo>
                  <a:cubicBezTo>
                    <a:pt x="2843" y="4067"/>
                    <a:pt x="2882" y="4067"/>
                    <a:pt x="2921" y="4067"/>
                  </a:cubicBezTo>
                  <a:cubicBezTo>
                    <a:pt x="2973" y="4067"/>
                    <a:pt x="3024" y="4067"/>
                    <a:pt x="3076" y="4066"/>
                  </a:cubicBezTo>
                  <a:lnTo>
                    <a:pt x="3076" y="4066"/>
                  </a:lnTo>
                  <a:cubicBezTo>
                    <a:pt x="3123" y="4066"/>
                    <a:pt x="3170" y="4068"/>
                    <a:pt x="3216" y="4072"/>
                  </a:cubicBezTo>
                  <a:cubicBezTo>
                    <a:pt x="3266" y="4077"/>
                    <a:pt x="3315" y="4083"/>
                    <a:pt x="3363" y="4091"/>
                  </a:cubicBezTo>
                  <a:cubicBezTo>
                    <a:pt x="3376" y="4093"/>
                    <a:pt x="3388" y="4094"/>
                    <a:pt x="3401" y="4094"/>
                  </a:cubicBezTo>
                  <a:cubicBezTo>
                    <a:pt x="3431" y="4094"/>
                    <a:pt x="3461" y="4089"/>
                    <a:pt x="3491" y="4084"/>
                  </a:cubicBezTo>
                  <a:lnTo>
                    <a:pt x="3493" y="4084"/>
                  </a:lnTo>
                  <a:cubicBezTo>
                    <a:pt x="3588" y="4081"/>
                    <a:pt x="3670" y="4005"/>
                    <a:pt x="3675" y="3908"/>
                  </a:cubicBezTo>
                  <a:cubicBezTo>
                    <a:pt x="3680" y="3806"/>
                    <a:pt x="3600" y="3716"/>
                    <a:pt x="3499" y="3712"/>
                  </a:cubicBezTo>
                  <a:cubicBezTo>
                    <a:pt x="3496" y="3712"/>
                    <a:pt x="3492" y="3712"/>
                    <a:pt x="3489" y="3712"/>
                  </a:cubicBezTo>
                  <a:cubicBezTo>
                    <a:pt x="3469" y="3712"/>
                    <a:pt x="3449" y="3715"/>
                    <a:pt x="3429" y="3718"/>
                  </a:cubicBezTo>
                  <a:cubicBezTo>
                    <a:pt x="3429" y="3718"/>
                    <a:pt x="3428" y="3719"/>
                    <a:pt x="3428" y="3719"/>
                  </a:cubicBezTo>
                  <a:cubicBezTo>
                    <a:pt x="3427" y="3719"/>
                    <a:pt x="3426" y="3719"/>
                    <a:pt x="3425" y="3719"/>
                  </a:cubicBezTo>
                  <a:lnTo>
                    <a:pt x="3425" y="3719"/>
                  </a:lnTo>
                  <a:cubicBezTo>
                    <a:pt x="3425" y="3719"/>
                    <a:pt x="3425" y="3719"/>
                    <a:pt x="3426" y="3719"/>
                  </a:cubicBezTo>
                  <a:cubicBezTo>
                    <a:pt x="3421" y="3719"/>
                    <a:pt x="3416" y="3720"/>
                    <a:pt x="3411" y="3721"/>
                  </a:cubicBezTo>
                  <a:lnTo>
                    <a:pt x="3411" y="3721"/>
                  </a:lnTo>
                  <a:cubicBezTo>
                    <a:pt x="3412" y="3721"/>
                    <a:pt x="3412" y="3721"/>
                    <a:pt x="3412" y="3721"/>
                  </a:cubicBezTo>
                  <a:lnTo>
                    <a:pt x="3412" y="3721"/>
                  </a:lnTo>
                  <a:cubicBezTo>
                    <a:pt x="3411" y="3721"/>
                    <a:pt x="3411" y="3721"/>
                    <a:pt x="3410" y="3722"/>
                  </a:cubicBezTo>
                  <a:cubicBezTo>
                    <a:pt x="3410" y="3721"/>
                    <a:pt x="3411" y="3721"/>
                    <a:pt x="3411" y="3721"/>
                  </a:cubicBezTo>
                  <a:lnTo>
                    <a:pt x="3411" y="3721"/>
                  </a:lnTo>
                  <a:cubicBezTo>
                    <a:pt x="3409" y="3721"/>
                    <a:pt x="3406" y="3722"/>
                    <a:pt x="3403" y="3722"/>
                  </a:cubicBezTo>
                  <a:cubicBezTo>
                    <a:pt x="3347" y="3714"/>
                    <a:pt x="3291" y="3704"/>
                    <a:pt x="3235" y="3701"/>
                  </a:cubicBezTo>
                  <a:cubicBezTo>
                    <a:pt x="3183" y="3697"/>
                    <a:pt x="3132" y="3696"/>
                    <a:pt x="3080" y="3696"/>
                  </a:cubicBezTo>
                  <a:cubicBezTo>
                    <a:pt x="3057" y="3696"/>
                    <a:pt x="3034" y="3696"/>
                    <a:pt x="3011" y="3696"/>
                  </a:cubicBezTo>
                  <a:lnTo>
                    <a:pt x="3017" y="3696"/>
                  </a:lnTo>
                  <a:cubicBezTo>
                    <a:pt x="3001" y="3697"/>
                    <a:pt x="2985" y="3697"/>
                    <a:pt x="2969" y="3697"/>
                  </a:cubicBezTo>
                  <a:cubicBezTo>
                    <a:pt x="2868" y="3697"/>
                    <a:pt x="2768" y="3692"/>
                    <a:pt x="2668" y="3690"/>
                  </a:cubicBezTo>
                  <a:cubicBezTo>
                    <a:pt x="2617" y="3688"/>
                    <a:pt x="2566" y="3688"/>
                    <a:pt x="2514" y="3688"/>
                  </a:cubicBezTo>
                  <a:cubicBezTo>
                    <a:pt x="2473" y="3688"/>
                    <a:pt x="2431" y="3688"/>
                    <a:pt x="2390" y="3688"/>
                  </a:cubicBezTo>
                  <a:cubicBezTo>
                    <a:pt x="2351" y="3688"/>
                    <a:pt x="2311" y="3688"/>
                    <a:pt x="2272" y="3687"/>
                  </a:cubicBezTo>
                  <a:cubicBezTo>
                    <a:pt x="2186" y="3686"/>
                    <a:pt x="2099" y="3685"/>
                    <a:pt x="2013" y="3685"/>
                  </a:cubicBezTo>
                  <a:cubicBezTo>
                    <a:pt x="1898" y="3685"/>
                    <a:pt x="1783" y="3687"/>
                    <a:pt x="1667" y="3692"/>
                  </a:cubicBezTo>
                  <a:cubicBezTo>
                    <a:pt x="1474" y="3700"/>
                    <a:pt x="1281" y="3722"/>
                    <a:pt x="1087" y="3739"/>
                  </a:cubicBezTo>
                  <a:cubicBezTo>
                    <a:pt x="1013" y="3745"/>
                    <a:pt x="936" y="3755"/>
                    <a:pt x="861" y="3767"/>
                  </a:cubicBezTo>
                  <a:cubicBezTo>
                    <a:pt x="898" y="3705"/>
                    <a:pt x="936" y="3643"/>
                    <a:pt x="971" y="3579"/>
                  </a:cubicBezTo>
                  <a:lnTo>
                    <a:pt x="971" y="3579"/>
                  </a:lnTo>
                  <a:cubicBezTo>
                    <a:pt x="971" y="3580"/>
                    <a:pt x="971" y="3580"/>
                    <a:pt x="971" y="3580"/>
                  </a:cubicBezTo>
                  <a:cubicBezTo>
                    <a:pt x="984" y="3556"/>
                    <a:pt x="996" y="3531"/>
                    <a:pt x="1010" y="3506"/>
                  </a:cubicBezTo>
                  <a:cubicBezTo>
                    <a:pt x="1037" y="3494"/>
                    <a:pt x="1062" y="3477"/>
                    <a:pt x="1082" y="3452"/>
                  </a:cubicBezTo>
                  <a:cubicBezTo>
                    <a:pt x="1083" y="3451"/>
                    <a:pt x="1084" y="3448"/>
                    <a:pt x="1086" y="3446"/>
                  </a:cubicBezTo>
                  <a:cubicBezTo>
                    <a:pt x="1087" y="3445"/>
                    <a:pt x="1088" y="3443"/>
                    <a:pt x="1090" y="3441"/>
                  </a:cubicBezTo>
                  <a:cubicBezTo>
                    <a:pt x="1090" y="3440"/>
                    <a:pt x="1091" y="3440"/>
                    <a:pt x="1091" y="3440"/>
                  </a:cubicBezTo>
                  <a:cubicBezTo>
                    <a:pt x="1091" y="3439"/>
                    <a:pt x="1091" y="3438"/>
                    <a:pt x="1092" y="3438"/>
                  </a:cubicBezTo>
                  <a:cubicBezTo>
                    <a:pt x="1163" y="3372"/>
                    <a:pt x="1226" y="3300"/>
                    <a:pt x="1286" y="3224"/>
                  </a:cubicBezTo>
                  <a:cubicBezTo>
                    <a:pt x="1347" y="3150"/>
                    <a:pt x="1402" y="3070"/>
                    <a:pt x="1461" y="2994"/>
                  </a:cubicBezTo>
                  <a:cubicBezTo>
                    <a:pt x="1518" y="2922"/>
                    <a:pt x="1574" y="2851"/>
                    <a:pt x="1628" y="2776"/>
                  </a:cubicBezTo>
                  <a:cubicBezTo>
                    <a:pt x="1681" y="2703"/>
                    <a:pt x="1731" y="2628"/>
                    <a:pt x="1785" y="2555"/>
                  </a:cubicBezTo>
                  <a:cubicBezTo>
                    <a:pt x="1841" y="2481"/>
                    <a:pt x="1901" y="2411"/>
                    <a:pt x="1954" y="2333"/>
                  </a:cubicBezTo>
                  <a:cubicBezTo>
                    <a:pt x="2056" y="2186"/>
                    <a:pt x="2159" y="2038"/>
                    <a:pt x="2271" y="1898"/>
                  </a:cubicBezTo>
                  <a:cubicBezTo>
                    <a:pt x="2386" y="1753"/>
                    <a:pt x="2487" y="1597"/>
                    <a:pt x="2588" y="1443"/>
                  </a:cubicBezTo>
                  <a:lnTo>
                    <a:pt x="2588" y="1443"/>
                  </a:lnTo>
                  <a:cubicBezTo>
                    <a:pt x="2587" y="1443"/>
                    <a:pt x="2587" y="1443"/>
                    <a:pt x="2587" y="1443"/>
                  </a:cubicBezTo>
                  <a:lnTo>
                    <a:pt x="2587" y="1443"/>
                  </a:lnTo>
                  <a:cubicBezTo>
                    <a:pt x="2587" y="1443"/>
                    <a:pt x="2588" y="1442"/>
                    <a:pt x="2588" y="1442"/>
                  </a:cubicBezTo>
                  <a:cubicBezTo>
                    <a:pt x="2590" y="1437"/>
                    <a:pt x="2593" y="1434"/>
                    <a:pt x="2596" y="1430"/>
                  </a:cubicBezTo>
                  <a:lnTo>
                    <a:pt x="2596" y="1430"/>
                  </a:lnTo>
                  <a:cubicBezTo>
                    <a:pt x="2594" y="1433"/>
                    <a:pt x="2592" y="1436"/>
                    <a:pt x="2591" y="1438"/>
                  </a:cubicBezTo>
                  <a:cubicBezTo>
                    <a:pt x="2664" y="1332"/>
                    <a:pt x="2741" y="1227"/>
                    <a:pt x="2809" y="1117"/>
                  </a:cubicBezTo>
                  <a:cubicBezTo>
                    <a:pt x="2839" y="1069"/>
                    <a:pt x="2863" y="1020"/>
                    <a:pt x="2891" y="973"/>
                  </a:cubicBezTo>
                  <a:cubicBezTo>
                    <a:pt x="2921" y="919"/>
                    <a:pt x="2956" y="869"/>
                    <a:pt x="2989" y="817"/>
                  </a:cubicBezTo>
                  <a:cubicBezTo>
                    <a:pt x="3055" y="713"/>
                    <a:pt x="3122" y="608"/>
                    <a:pt x="3188" y="503"/>
                  </a:cubicBezTo>
                  <a:cubicBezTo>
                    <a:pt x="3218" y="454"/>
                    <a:pt x="3250" y="406"/>
                    <a:pt x="3278" y="356"/>
                  </a:cubicBezTo>
                  <a:cubicBezTo>
                    <a:pt x="3290" y="335"/>
                    <a:pt x="3300" y="313"/>
                    <a:pt x="3310" y="291"/>
                  </a:cubicBezTo>
                  <a:cubicBezTo>
                    <a:pt x="3370" y="215"/>
                    <a:pt x="3345" y="95"/>
                    <a:pt x="3269" y="37"/>
                  </a:cubicBezTo>
                  <a:cubicBezTo>
                    <a:pt x="3236" y="13"/>
                    <a:pt x="3197" y="1"/>
                    <a:pt x="3156"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 name="Google Shape;83;p3"/>
            <p:cNvSpPr/>
            <p:nvPr/>
          </p:nvSpPr>
          <p:spPr>
            <a:xfrm>
              <a:off x="8124675" y="1510075"/>
              <a:ext cx="49400" cy="108525"/>
            </a:xfrm>
            <a:custGeom>
              <a:avLst/>
              <a:gdLst/>
              <a:ahLst/>
              <a:cxnLst/>
              <a:rect l="l" t="t" r="r" b="b"/>
              <a:pathLst>
                <a:path w="1976" h="4341" extrusionOk="0">
                  <a:moveTo>
                    <a:pt x="112" y="481"/>
                  </a:moveTo>
                  <a:lnTo>
                    <a:pt x="112" y="481"/>
                  </a:lnTo>
                  <a:cubicBezTo>
                    <a:pt x="113" y="485"/>
                    <a:pt x="114" y="489"/>
                    <a:pt x="116" y="494"/>
                  </a:cubicBezTo>
                  <a:cubicBezTo>
                    <a:pt x="114" y="489"/>
                    <a:pt x="113" y="485"/>
                    <a:pt x="112" y="481"/>
                  </a:cubicBezTo>
                  <a:close/>
                  <a:moveTo>
                    <a:pt x="1530" y="3884"/>
                  </a:moveTo>
                  <a:cubicBezTo>
                    <a:pt x="1530" y="3885"/>
                    <a:pt x="1530" y="3885"/>
                    <a:pt x="1530" y="3885"/>
                  </a:cubicBezTo>
                  <a:cubicBezTo>
                    <a:pt x="1530" y="3885"/>
                    <a:pt x="1530" y="3885"/>
                    <a:pt x="1530" y="3884"/>
                  </a:cubicBezTo>
                  <a:close/>
                  <a:moveTo>
                    <a:pt x="204" y="0"/>
                  </a:moveTo>
                  <a:cubicBezTo>
                    <a:pt x="176" y="0"/>
                    <a:pt x="148" y="6"/>
                    <a:pt x="122" y="19"/>
                  </a:cubicBezTo>
                  <a:cubicBezTo>
                    <a:pt x="30" y="67"/>
                    <a:pt x="0" y="176"/>
                    <a:pt x="40" y="268"/>
                  </a:cubicBezTo>
                  <a:lnTo>
                    <a:pt x="57" y="305"/>
                  </a:lnTo>
                  <a:cubicBezTo>
                    <a:pt x="78" y="363"/>
                    <a:pt x="95" y="422"/>
                    <a:pt x="112" y="481"/>
                  </a:cubicBezTo>
                  <a:lnTo>
                    <a:pt x="112" y="481"/>
                  </a:lnTo>
                  <a:cubicBezTo>
                    <a:pt x="111" y="478"/>
                    <a:pt x="110" y="474"/>
                    <a:pt x="110" y="471"/>
                  </a:cubicBezTo>
                  <a:lnTo>
                    <a:pt x="110" y="471"/>
                  </a:lnTo>
                  <a:cubicBezTo>
                    <a:pt x="135" y="567"/>
                    <a:pt x="158" y="662"/>
                    <a:pt x="192" y="755"/>
                  </a:cubicBezTo>
                  <a:cubicBezTo>
                    <a:pt x="222" y="839"/>
                    <a:pt x="260" y="918"/>
                    <a:pt x="294" y="999"/>
                  </a:cubicBezTo>
                  <a:cubicBezTo>
                    <a:pt x="365" y="1168"/>
                    <a:pt x="431" y="1339"/>
                    <a:pt x="507" y="1506"/>
                  </a:cubicBezTo>
                  <a:cubicBezTo>
                    <a:pt x="546" y="1590"/>
                    <a:pt x="596" y="1671"/>
                    <a:pt x="638" y="1754"/>
                  </a:cubicBezTo>
                  <a:cubicBezTo>
                    <a:pt x="684" y="1839"/>
                    <a:pt x="730" y="1926"/>
                    <a:pt x="774" y="2012"/>
                  </a:cubicBezTo>
                  <a:cubicBezTo>
                    <a:pt x="863" y="2184"/>
                    <a:pt x="957" y="2353"/>
                    <a:pt x="1041" y="2528"/>
                  </a:cubicBezTo>
                  <a:cubicBezTo>
                    <a:pt x="1082" y="2616"/>
                    <a:pt x="1121" y="2707"/>
                    <a:pt x="1164" y="2795"/>
                  </a:cubicBezTo>
                  <a:cubicBezTo>
                    <a:pt x="1206" y="2885"/>
                    <a:pt x="1251" y="2971"/>
                    <a:pt x="1296" y="3058"/>
                  </a:cubicBezTo>
                  <a:cubicBezTo>
                    <a:pt x="1340" y="3145"/>
                    <a:pt x="1384" y="3232"/>
                    <a:pt x="1429" y="3318"/>
                  </a:cubicBezTo>
                  <a:cubicBezTo>
                    <a:pt x="1475" y="3400"/>
                    <a:pt x="1521" y="3485"/>
                    <a:pt x="1561" y="3571"/>
                  </a:cubicBezTo>
                  <a:cubicBezTo>
                    <a:pt x="1568" y="3590"/>
                    <a:pt x="1575" y="3610"/>
                    <a:pt x="1581" y="3630"/>
                  </a:cubicBezTo>
                  <a:cubicBezTo>
                    <a:pt x="1583" y="3639"/>
                    <a:pt x="1585" y="3647"/>
                    <a:pt x="1586" y="3656"/>
                  </a:cubicBezTo>
                  <a:cubicBezTo>
                    <a:pt x="1586" y="3659"/>
                    <a:pt x="1587" y="3661"/>
                    <a:pt x="1587" y="3662"/>
                  </a:cubicBezTo>
                  <a:cubicBezTo>
                    <a:pt x="1587" y="3668"/>
                    <a:pt x="1587" y="3674"/>
                    <a:pt x="1586" y="3679"/>
                  </a:cubicBezTo>
                  <a:cubicBezTo>
                    <a:pt x="1583" y="3695"/>
                    <a:pt x="1580" y="3710"/>
                    <a:pt x="1577" y="3726"/>
                  </a:cubicBezTo>
                  <a:cubicBezTo>
                    <a:pt x="1570" y="3755"/>
                    <a:pt x="1562" y="3782"/>
                    <a:pt x="1555" y="3811"/>
                  </a:cubicBezTo>
                  <a:cubicBezTo>
                    <a:pt x="1551" y="3829"/>
                    <a:pt x="1544" y="3845"/>
                    <a:pt x="1538" y="3862"/>
                  </a:cubicBezTo>
                  <a:lnTo>
                    <a:pt x="1539" y="3862"/>
                  </a:lnTo>
                  <a:cubicBezTo>
                    <a:pt x="1539" y="3862"/>
                    <a:pt x="1538" y="3863"/>
                    <a:pt x="1538" y="3863"/>
                  </a:cubicBezTo>
                  <a:cubicBezTo>
                    <a:pt x="1538" y="3865"/>
                    <a:pt x="1538" y="3866"/>
                    <a:pt x="1538" y="3866"/>
                  </a:cubicBezTo>
                  <a:cubicBezTo>
                    <a:pt x="1537" y="3868"/>
                    <a:pt x="1535" y="3870"/>
                    <a:pt x="1535" y="3874"/>
                  </a:cubicBezTo>
                  <a:cubicBezTo>
                    <a:pt x="1533" y="3876"/>
                    <a:pt x="1532" y="3880"/>
                    <a:pt x="1531" y="3882"/>
                  </a:cubicBezTo>
                  <a:lnTo>
                    <a:pt x="1531" y="3882"/>
                  </a:lnTo>
                  <a:cubicBezTo>
                    <a:pt x="1521" y="3908"/>
                    <a:pt x="1512" y="3936"/>
                    <a:pt x="1499" y="3961"/>
                  </a:cubicBezTo>
                  <a:cubicBezTo>
                    <a:pt x="1479" y="3995"/>
                    <a:pt x="1456" y="4027"/>
                    <a:pt x="1435" y="4062"/>
                  </a:cubicBezTo>
                  <a:cubicBezTo>
                    <a:pt x="1381" y="4148"/>
                    <a:pt x="1404" y="4262"/>
                    <a:pt x="1491" y="4317"/>
                  </a:cubicBezTo>
                  <a:cubicBezTo>
                    <a:pt x="1507" y="4329"/>
                    <a:pt x="1525" y="4336"/>
                    <a:pt x="1544" y="4340"/>
                  </a:cubicBezTo>
                  <a:cubicBezTo>
                    <a:pt x="1554" y="4320"/>
                    <a:pt x="1569" y="4302"/>
                    <a:pt x="1583" y="4284"/>
                  </a:cubicBezTo>
                  <a:cubicBezTo>
                    <a:pt x="1597" y="4266"/>
                    <a:pt x="1614" y="4248"/>
                    <a:pt x="1628" y="4228"/>
                  </a:cubicBezTo>
                  <a:cubicBezTo>
                    <a:pt x="1657" y="4194"/>
                    <a:pt x="1686" y="4158"/>
                    <a:pt x="1715" y="4124"/>
                  </a:cubicBezTo>
                  <a:cubicBezTo>
                    <a:pt x="1751" y="4082"/>
                    <a:pt x="1787" y="4041"/>
                    <a:pt x="1825" y="3999"/>
                  </a:cubicBezTo>
                  <a:cubicBezTo>
                    <a:pt x="1852" y="3969"/>
                    <a:pt x="1881" y="3938"/>
                    <a:pt x="1910" y="3909"/>
                  </a:cubicBezTo>
                  <a:cubicBezTo>
                    <a:pt x="1914" y="3897"/>
                    <a:pt x="1918" y="3884"/>
                    <a:pt x="1920" y="3870"/>
                  </a:cubicBezTo>
                  <a:cubicBezTo>
                    <a:pt x="1931" y="3826"/>
                    <a:pt x="1944" y="3780"/>
                    <a:pt x="1952" y="3734"/>
                  </a:cubicBezTo>
                  <a:cubicBezTo>
                    <a:pt x="1976" y="3594"/>
                    <a:pt x="1920" y="3452"/>
                    <a:pt x="1856" y="3329"/>
                  </a:cubicBezTo>
                  <a:cubicBezTo>
                    <a:pt x="1767" y="3159"/>
                    <a:pt x="1676" y="2991"/>
                    <a:pt x="1588" y="2819"/>
                  </a:cubicBezTo>
                  <a:cubicBezTo>
                    <a:pt x="1500" y="2647"/>
                    <a:pt x="1425" y="2468"/>
                    <a:pt x="1339" y="2296"/>
                  </a:cubicBezTo>
                  <a:cubicBezTo>
                    <a:pt x="1250" y="2116"/>
                    <a:pt x="1155" y="1941"/>
                    <a:pt x="1062" y="1765"/>
                  </a:cubicBezTo>
                  <a:cubicBezTo>
                    <a:pt x="975" y="1599"/>
                    <a:pt x="882" y="1436"/>
                    <a:pt x="805" y="1267"/>
                  </a:cubicBezTo>
                  <a:cubicBezTo>
                    <a:pt x="727" y="1079"/>
                    <a:pt x="650" y="890"/>
                    <a:pt x="570" y="704"/>
                  </a:cubicBezTo>
                  <a:cubicBezTo>
                    <a:pt x="543" y="639"/>
                    <a:pt x="520" y="575"/>
                    <a:pt x="500" y="507"/>
                  </a:cubicBezTo>
                  <a:cubicBezTo>
                    <a:pt x="464" y="370"/>
                    <a:pt x="429" y="232"/>
                    <a:pt x="371" y="101"/>
                  </a:cubicBezTo>
                  <a:cubicBezTo>
                    <a:pt x="342" y="36"/>
                    <a:pt x="273" y="0"/>
                    <a:pt x="20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4" name="Google Shape;84;p3"/>
            <p:cNvSpPr/>
            <p:nvPr/>
          </p:nvSpPr>
          <p:spPr>
            <a:xfrm>
              <a:off x="8141100" y="1621525"/>
              <a:ext cx="126175" cy="25375"/>
            </a:xfrm>
            <a:custGeom>
              <a:avLst/>
              <a:gdLst/>
              <a:ahLst/>
              <a:cxnLst/>
              <a:rect l="l" t="t" r="r" b="b"/>
              <a:pathLst>
                <a:path w="5047" h="1015" extrusionOk="0">
                  <a:moveTo>
                    <a:pt x="4775" y="45"/>
                  </a:moveTo>
                  <a:cubicBezTo>
                    <a:pt x="4772" y="46"/>
                    <a:pt x="4770" y="46"/>
                    <a:pt x="4768" y="46"/>
                  </a:cubicBezTo>
                  <a:cubicBezTo>
                    <a:pt x="4770" y="46"/>
                    <a:pt x="4772" y="46"/>
                    <a:pt x="4773" y="45"/>
                  </a:cubicBezTo>
                  <a:close/>
                  <a:moveTo>
                    <a:pt x="3312" y="0"/>
                  </a:moveTo>
                  <a:cubicBezTo>
                    <a:pt x="3291" y="0"/>
                    <a:pt x="3270" y="0"/>
                    <a:pt x="3249" y="0"/>
                  </a:cubicBezTo>
                  <a:cubicBezTo>
                    <a:pt x="3212" y="0"/>
                    <a:pt x="3174" y="0"/>
                    <a:pt x="3137" y="0"/>
                  </a:cubicBezTo>
                  <a:cubicBezTo>
                    <a:pt x="3103" y="0"/>
                    <a:pt x="3068" y="0"/>
                    <a:pt x="3034" y="1"/>
                  </a:cubicBezTo>
                  <a:cubicBezTo>
                    <a:pt x="2953" y="3"/>
                    <a:pt x="2872" y="9"/>
                    <a:pt x="2792" y="13"/>
                  </a:cubicBezTo>
                  <a:cubicBezTo>
                    <a:pt x="2753" y="14"/>
                    <a:pt x="2715" y="14"/>
                    <a:pt x="2676" y="15"/>
                  </a:cubicBezTo>
                  <a:cubicBezTo>
                    <a:pt x="2639" y="16"/>
                    <a:pt x="2601" y="17"/>
                    <a:pt x="2563" y="19"/>
                  </a:cubicBezTo>
                  <a:cubicBezTo>
                    <a:pt x="2492" y="23"/>
                    <a:pt x="2421" y="27"/>
                    <a:pt x="2350" y="29"/>
                  </a:cubicBezTo>
                  <a:cubicBezTo>
                    <a:pt x="2290" y="30"/>
                    <a:pt x="2230" y="30"/>
                    <a:pt x="2170" y="31"/>
                  </a:cubicBezTo>
                  <a:cubicBezTo>
                    <a:pt x="2005" y="34"/>
                    <a:pt x="1842" y="49"/>
                    <a:pt x="1677" y="61"/>
                  </a:cubicBezTo>
                  <a:cubicBezTo>
                    <a:pt x="1580" y="69"/>
                    <a:pt x="1483" y="89"/>
                    <a:pt x="1386" y="110"/>
                  </a:cubicBezTo>
                  <a:cubicBezTo>
                    <a:pt x="1295" y="129"/>
                    <a:pt x="1202" y="148"/>
                    <a:pt x="1110" y="162"/>
                  </a:cubicBezTo>
                  <a:cubicBezTo>
                    <a:pt x="1017" y="177"/>
                    <a:pt x="924" y="190"/>
                    <a:pt x="833" y="208"/>
                  </a:cubicBezTo>
                  <a:cubicBezTo>
                    <a:pt x="734" y="229"/>
                    <a:pt x="637" y="255"/>
                    <a:pt x="543" y="293"/>
                  </a:cubicBezTo>
                  <a:cubicBezTo>
                    <a:pt x="336" y="374"/>
                    <a:pt x="209" y="549"/>
                    <a:pt x="67" y="709"/>
                  </a:cubicBezTo>
                  <a:cubicBezTo>
                    <a:pt x="1" y="786"/>
                    <a:pt x="12" y="906"/>
                    <a:pt x="89" y="971"/>
                  </a:cubicBezTo>
                  <a:cubicBezTo>
                    <a:pt x="123" y="999"/>
                    <a:pt x="164" y="1014"/>
                    <a:pt x="207" y="1014"/>
                  </a:cubicBezTo>
                  <a:cubicBezTo>
                    <a:pt x="209" y="1014"/>
                    <a:pt x="211" y="1014"/>
                    <a:pt x="212" y="1014"/>
                  </a:cubicBezTo>
                  <a:cubicBezTo>
                    <a:pt x="262" y="1012"/>
                    <a:pt x="313" y="990"/>
                    <a:pt x="348" y="949"/>
                  </a:cubicBezTo>
                  <a:cubicBezTo>
                    <a:pt x="409" y="880"/>
                    <a:pt x="466" y="811"/>
                    <a:pt x="528" y="743"/>
                  </a:cubicBezTo>
                  <a:cubicBezTo>
                    <a:pt x="548" y="725"/>
                    <a:pt x="568" y="707"/>
                    <a:pt x="589" y="688"/>
                  </a:cubicBezTo>
                  <a:cubicBezTo>
                    <a:pt x="601" y="679"/>
                    <a:pt x="615" y="671"/>
                    <a:pt x="626" y="662"/>
                  </a:cubicBezTo>
                  <a:cubicBezTo>
                    <a:pt x="643" y="654"/>
                    <a:pt x="659" y="646"/>
                    <a:pt x="676" y="638"/>
                  </a:cubicBezTo>
                  <a:cubicBezTo>
                    <a:pt x="713" y="624"/>
                    <a:pt x="750" y="611"/>
                    <a:pt x="786" y="599"/>
                  </a:cubicBezTo>
                  <a:cubicBezTo>
                    <a:pt x="928" y="563"/>
                    <a:pt x="1073" y="542"/>
                    <a:pt x="1217" y="519"/>
                  </a:cubicBezTo>
                  <a:cubicBezTo>
                    <a:pt x="1353" y="497"/>
                    <a:pt x="1487" y="464"/>
                    <a:pt x="1623" y="440"/>
                  </a:cubicBezTo>
                  <a:cubicBezTo>
                    <a:pt x="1731" y="428"/>
                    <a:pt x="1838" y="421"/>
                    <a:pt x="1947" y="414"/>
                  </a:cubicBezTo>
                  <a:cubicBezTo>
                    <a:pt x="2034" y="408"/>
                    <a:pt x="2119" y="401"/>
                    <a:pt x="2206" y="400"/>
                  </a:cubicBezTo>
                  <a:lnTo>
                    <a:pt x="2190" y="400"/>
                  </a:lnTo>
                  <a:cubicBezTo>
                    <a:pt x="2267" y="399"/>
                    <a:pt x="2346" y="400"/>
                    <a:pt x="2422" y="397"/>
                  </a:cubicBezTo>
                  <a:cubicBezTo>
                    <a:pt x="2498" y="393"/>
                    <a:pt x="2572" y="389"/>
                    <a:pt x="2647" y="387"/>
                  </a:cubicBezTo>
                  <a:cubicBezTo>
                    <a:pt x="2801" y="382"/>
                    <a:pt x="2954" y="373"/>
                    <a:pt x="3107" y="369"/>
                  </a:cubicBezTo>
                  <a:cubicBezTo>
                    <a:pt x="3146" y="369"/>
                    <a:pt x="3185" y="369"/>
                    <a:pt x="3224" y="369"/>
                  </a:cubicBezTo>
                  <a:cubicBezTo>
                    <a:pt x="3363" y="369"/>
                    <a:pt x="3501" y="372"/>
                    <a:pt x="3640" y="375"/>
                  </a:cubicBezTo>
                  <a:cubicBezTo>
                    <a:pt x="3732" y="376"/>
                    <a:pt x="3823" y="377"/>
                    <a:pt x="3915" y="381"/>
                  </a:cubicBezTo>
                  <a:cubicBezTo>
                    <a:pt x="3996" y="383"/>
                    <a:pt x="4077" y="391"/>
                    <a:pt x="4159" y="397"/>
                  </a:cubicBezTo>
                  <a:cubicBezTo>
                    <a:pt x="4298" y="406"/>
                    <a:pt x="4436" y="403"/>
                    <a:pt x="4574" y="408"/>
                  </a:cubicBezTo>
                  <a:cubicBezTo>
                    <a:pt x="4626" y="411"/>
                    <a:pt x="4677" y="414"/>
                    <a:pt x="4728" y="414"/>
                  </a:cubicBezTo>
                  <a:cubicBezTo>
                    <a:pt x="4767" y="414"/>
                    <a:pt x="4805" y="412"/>
                    <a:pt x="4843" y="407"/>
                  </a:cubicBezTo>
                  <a:lnTo>
                    <a:pt x="4843" y="407"/>
                  </a:lnTo>
                  <a:cubicBezTo>
                    <a:pt x="4843" y="407"/>
                    <a:pt x="4842" y="407"/>
                    <a:pt x="4842" y="407"/>
                  </a:cubicBezTo>
                  <a:cubicBezTo>
                    <a:pt x="4851" y="406"/>
                    <a:pt x="4860" y="405"/>
                    <a:pt x="4869" y="405"/>
                  </a:cubicBezTo>
                  <a:cubicBezTo>
                    <a:pt x="4970" y="396"/>
                    <a:pt x="5047" y="306"/>
                    <a:pt x="5039" y="205"/>
                  </a:cubicBezTo>
                  <a:cubicBezTo>
                    <a:pt x="5031" y="110"/>
                    <a:pt x="4948" y="35"/>
                    <a:pt x="4854" y="35"/>
                  </a:cubicBezTo>
                  <a:cubicBezTo>
                    <a:pt x="4849" y="35"/>
                    <a:pt x="4844" y="35"/>
                    <a:pt x="4840" y="35"/>
                  </a:cubicBezTo>
                  <a:cubicBezTo>
                    <a:pt x="4820" y="37"/>
                    <a:pt x="4801" y="41"/>
                    <a:pt x="4781" y="43"/>
                  </a:cubicBezTo>
                  <a:cubicBezTo>
                    <a:pt x="4776" y="45"/>
                    <a:pt x="4771" y="45"/>
                    <a:pt x="4767" y="45"/>
                  </a:cubicBezTo>
                  <a:cubicBezTo>
                    <a:pt x="4703" y="45"/>
                    <a:pt x="4640" y="41"/>
                    <a:pt x="4576" y="38"/>
                  </a:cubicBezTo>
                  <a:cubicBezTo>
                    <a:pt x="4494" y="35"/>
                    <a:pt x="4414" y="35"/>
                    <a:pt x="4333" y="34"/>
                  </a:cubicBezTo>
                  <a:cubicBezTo>
                    <a:pt x="4173" y="32"/>
                    <a:pt x="4015" y="11"/>
                    <a:pt x="3855" y="9"/>
                  </a:cubicBezTo>
                  <a:cubicBezTo>
                    <a:pt x="3673" y="7"/>
                    <a:pt x="3493" y="0"/>
                    <a:pt x="331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 name="Google Shape;85;p3"/>
            <p:cNvSpPr/>
            <p:nvPr/>
          </p:nvSpPr>
          <p:spPr>
            <a:xfrm>
              <a:off x="8077550" y="1619800"/>
              <a:ext cx="40975" cy="77725"/>
            </a:xfrm>
            <a:custGeom>
              <a:avLst/>
              <a:gdLst/>
              <a:ahLst/>
              <a:cxnLst/>
              <a:rect l="l" t="t" r="r" b="b"/>
              <a:pathLst>
                <a:path w="1639" h="3109" extrusionOk="0">
                  <a:moveTo>
                    <a:pt x="1243" y="2809"/>
                  </a:moveTo>
                  <a:lnTo>
                    <a:pt x="1239" y="2819"/>
                  </a:lnTo>
                  <a:cubicBezTo>
                    <a:pt x="1240" y="2816"/>
                    <a:pt x="1241" y="2813"/>
                    <a:pt x="1243" y="2809"/>
                  </a:cubicBezTo>
                  <a:close/>
                  <a:moveTo>
                    <a:pt x="205" y="1"/>
                  </a:moveTo>
                  <a:cubicBezTo>
                    <a:pt x="191" y="1"/>
                    <a:pt x="178" y="2"/>
                    <a:pt x="164" y="5"/>
                  </a:cubicBezTo>
                  <a:cubicBezTo>
                    <a:pt x="67" y="28"/>
                    <a:pt x="1" y="125"/>
                    <a:pt x="21" y="225"/>
                  </a:cubicBezTo>
                  <a:cubicBezTo>
                    <a:pt x="33" y="275"/>
                    <a:pt x="65" y="317"/>
                    <a:pt x="106" y="343"/>
                  </a:cubicBezTo>
                  <a:cubicBezTo>
                    <a:pt x="155" y="439"/>
                    <a:pt x="198" y="538"/>
                    <a:pt x="246" y="634"/>
                  </a:cubicBezTo>
                  <a:cubicBezTo>
                    <a:pt x="274" y="685"/>
                    <a:pt x="300" y="737"/>
                    <a:pt x="325" y="789"/>
                  </a:cubicBezTo>
                  <a:cubicBezTo>
                    <a:pt x="351" y="847"/>
                    <a:pt x="375" y="905"/>
                    <a:pt x="402" y="960"/>
                  </a:cubicBezTo>
                  <a:cubicBezTo>
                    <a:pt x="458" y="1072"/>
                    <a:pt x="527" y="1175"/>
                    <a:pt x="592" y="1280"/>
                  </a:cubicBezTo>
                  <a:cubicBezTo>
                    <a:pt x="654" y="1381"/>
                    <a:pt x="716" y="1481"/>
                    <a:pt x="777" y="1583"/>
                  </a:cubicBezTo>
                  <a:cubicBezTo>
                    <a:pt x="833" y="1685"/>
                    <a:pt x="887" y="1789"/>
                    <a:pt x="944" y="1892"/>
                  </a:cubicBezTo>
                  <a:cubicBezTo>
                    <a:pt x="998" y="1990"/>
                    <a:pt x="1053" y="2085"/>
                    <a:pt x="1098" y="2188"/>
                  </a:cubicBezTo>
                  <a:cubicBezTo>
                    <a:pt x="1160" y="2335"/>
                    <a:pt x="1222" y="2483"/>
                    <a:pt x="1266" y="2636"/>
                  </a:cubicBezTo>
                  <a:cubicBezTo>
                    <a:pt x="1266" y="2636"/>
                    <a:pt x="1266" y="2636"/>
                    <a:pt x="1268" y="2637"/>
                  </a:cubicBezTo>
                  <a:cubicBezTo>
                    <a:pt x="1268" y="2666"/>
                    <a:pt x="1266" y="2694"/>
                    <a:pt x="1264" y="2723"/>
                  </a:cubicBezTo>
                  <a:cubicBezTo>
                    <a:pt x="1263" y="2736"/>
                    <a:pt x="1261" y="2747"/>
                    <a:pt x="1258" y="2760"/>
                  </a:cubicBezTo>
                  <a:cubicBezTo>
                    <a:pt x="1254" y="2774"/>
                    <a:pt x="1249" y="2788"/>
                    <a:pt x="1245" y="2803"/>
                  </a:cubicBezTo>
                  <a:cubicBezTo>
                    <a:pt x="1246" y="2801"/>
                    <a:pt x="1247" y="2799"/>
                    <a:pt x="1248" y="2796"/>
                  </a:cubicBezTo>
                  <a:lnTo>
                    <a:pt x="1248" y="2796"/>
                  </a:lnTo>
                  <a:cubicBezTo>
                    <a:pt x="1247" y="2799"/>
                    <a:pt x="1246" y="2802"/>
                    <a:pt x="1245" y="2804"/>
                  </a:cubicBezTo>
                  <a:lnTo>
                    <a:pt x="1243" y="2809"/>
                  </a:lnTo>
                  <a:lnTo>
                    <a:pt x="1243" y="2809"/>
                  </a:lnTo>
                  <a:cubicBezTo>
                    <a:pt x="1237" y="2821"/>
                    <a:pt x="1230" y="2833"/>
                    <a:pt x="1225" y="2845"/>
                  </a:cubicBezTo>
                  <a:cubicBezTo>
                    <a:pt x="1184" y="2937"/>
                    <a:pt x="1223" y="3048"/>
                    <a:pt x="1314" y="3091"/>
                  </a:cubicBezTo>
                  <a:cubicBezTo>
                    <a:pt x="1341" y="3104"/>
                    <a:pt x="1369" y="3108"/>
                    <a:pt x="1398" y="3108"/>
                  </a:cubicBezTo>
                  <a:cubicBezTo>
                    <a:pt x="1465" y="3106"/>
                    <a:pt x="1532" y="3067"/>
                    <a:pt x="1561" y="3002"/>
                  </a:cubicBezTo>
                  <a:cubicBezTo>
                    <a:pt x="1599" y="2919"/>
                    <a:pt x="1625" y="2837"/>
                    <a:pt x="1634" y="2746"/>
                  </a:cubicBezTo>
                  <a:cubicBezTo>
                    <a:pt x="1637" y="2713"/>
                    <a:pt x="1638" y="2680"/>
                    <a:pt x="1637" y="2645"/>
                  </a:cubicBezTo>
                  <a:cubicBezTo>
                    <a:pt x="1637" y="2578"/>
                    <a:pt x="1620" y="2517"/>
                    <a:pt x="1598" y="2453"/>
                  </a:cubicBezTo>
                  <a:cubicBezTo>
                    <a:pt x="1569" y="2370"/>
                    <a:pt x="1539" y="2288"/>
                    <a:pt x="1505" y="2207"/>
                  </a:cubicBezTo>
                  <a:cubicBezTo>
                    <a:pt x="1470" y="2118"/>
                    <a:pt x="1436" y="2027"/>
                    <a:pt x="1392" y="1940"/>
                  </a:cubicBezTo>
                  <a:cubicBezTo>
                    <a:pt x="1346" y="1849"/>
                    <a:pt x="1295" y="1763"/>
                    <a:pt x="1245" y="1673"/>
                  </a:cubicBezTo>
                  <a:cubicBezTo>
                    <a:pt x="1198" y="1588"/>
                    <a:pt x="1154" y="1501"/>
                    <a:pt x="1108" y="1415"/>
                  </a:cubicBezTo>
                  <a:cubicBezTo>
                    <a:pt x="1010" y="1242"/>
                    <a:pt x="899" y="1075"/>
                    <a:pt x="794" y="907"/>
                  </a:cubicBezTo>
                  <a:cubicBezTo>
                    <a:pt x="748" y="825"/>
                    <a:pt x="710" y="741"/>
                    <a:pt x="671" y="656"/>
                  </a:cubicBezTo>
                  <a:cubicBezTo>
                    <a:pt x="630" y="569"/>
                    <a:pt x="584" y="484"/>
                    <a:pt x="543" y="397"/>
                  </a:cubicBezTo>
                  <a:cubicBezTo>
                    <a:pt x="499" y="309"/>
                    <a:pt x="463" y="215"/>
                    <a:pt x="411" y="131"/>
                  </a:cubicBezTo>
                  <a:cubicBezTo>
                    <a:pt x="378" y="76"/>
                    <a:pt x="333" y="30"/>
                    <a:pt x="270" y="11"/>
                  </a:cubicBezTo>
                  <a:cubicBezTo>
                    <a:pt x="250" y="4"/>
                    <a:pt x="228"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 name="Google Shape;86;p3"/>
            <p:cNvSpPr/>
            <p:nvPr/>
          </p:nvSpPr>
          <p:spPr>
            <a:xfrm>
              <a:off x="8115200" y="1646875"/>
              <a:ext cx="10125" cy="10075"/>
            </a:xfrm>
            <a:custGeom>
              <a:avLst/>
              <a:gdLst/>
              <a:ahLst/>
              <a:cxnLst/>
              <a:rect l="l" t="t" r="r" b="b"/>
              <a:pathLst>
                <a:path w="405" h="403" extrusionOk="0">
                  <a:moveTo>
                    <a:pt x="20" y="246"/>
                  </a:moveTo>
                  <a:cubicBezTo>
                    <a:pt x="20" y="247"/>
                    <a:pt x="20" y="247"/>
                    <a:pt x="20" y="247"/>
                  </a:cubicBezTo>
                  <a:lnTo>
                    <a:pt x="20" y="247"/>
                  </a:lnTo>
                  <a:cubicBezTo>
                    <a:pt x="20" y="247"/>
                    <a:pt x="20" y="246"/>
                    <a:pt x="20" y="246"/>
                  </a:cubicBezTo>
                  <a:close/>
                  <a:moveTo>
                    <a:pt x="20" y="247"/>
                  </a:moveTo>
                  <a:lnTo>
                    <a:pt x="20" y="247"/>
                  </a:lnTo>
                  <a:cubicBezTo>
                    <a:pt x="21" y="248"/>
                    <a:pt x="21" y="249"/>
                    <a:pt x="21" y="249"/>
                  </a:cubicBezTo>
                  <a:lnTo>
                    <a:pt x="21" y="249"/>
                  </a:lnTo>
                  <a:cubicBezTo>
                    <a:pt x="21" y="249"/>
                    <a:pt x="21" y="249"/>
                    <a:pt x="21" y="248"/>
                  </a:cubicBezTo>
                  <a:cubicBezTo>
                    <a:pt x="21" y="248"/>
                    <a:pt x="21" y="247"/>
                    <a:pt x="20" y="247"/>
                  </a:cubicBezTo>
                  <a:close/>
                  <a:moveTo>
                    <a:pt x="199" y="1"/>
                  </a:moveTo>
                  <a:cubicBezTo>
                    <a:pt x="148" y="1"/>
                    <a:pt x="95" y="21"/>
                    <a:pt x="59" y="59"/>
                  </a:cubicBezTo>
                  <a:cubicBezTo>
                    <a:pt x="13" y="108"/>
                    <a:pt x="1" y="172"/>
                    <a:pt x="17" y="230"/>
                  </a:cubicBezTo>
                  <a:cubicBezTo>
                    <a:pt x="23" y="253"/>
                    <a:pt x="33" y="276"/>
                    <a:pt x="47" y="295"/>
                  </a:cubicBezTo>
                  <a:cubicBezTo>
                    <a:pt x="44" y="292"/>
                    <a:pt x="41" y="288"/>
                    <a:pt x="38" y="284"/>
                  </a:cubicBezTo>
                  <a:cubicBezTo>
                    <a:pt x="35" y="278"/>
                    <a:pt x="31" y="271"/>
                    <a:pt x="28" y="266"/>
                  </a:cubicBezTo>
                  <a:cubicBezTo>
                    <a:pt x="28" y="266"/>
                    <a:pt x="27" y="264"/>
                    <a:pt x="27" y="264"/>
                  </a:cubicBezTo>
                  <a:cubicBezTo>
                    <a:pt x="25" y="259"/>
                    <a:pt x="23" y="254"/>
                    <a:pt x="21" y="249"/>
                  </a:cubicBezTo>
                  <a:lnTo>
                    <a:pt x="21" y="249"/>
                  </a:lnTo>
                  <a:cubicBezTo>
                    <a:pt x="22" y="257"/>
                    <a:pt x="25" y="266"/>
                    <a:pt x="27" y="274"/>
                  </a:cubicBezTo>
                  <a:cubicBezTo>
                    <a:pt x="46" y="353"/>
                    <a:pt x="126" y="403"/>
                    <a:pt x="203" y="403"/>
                  </a:cubicBezTo>
                  <a:cubicBezTo>
                    <a:pt x="206" y="403"/>
                    <a:pt x="208" y="403"/>
                    <a:pt x="211" y="403"/>
                  </a:cubicBezTo>
                  <a:cubicBezTo>
                    <a:pt x="227" y="403"/>
                    <a:pt x="243" y="400"/>
                    <a:pt x="258" y="396"/>
                  </a:cubicBezTo>
                  <a:cubicBezTo>
                    <a:pt x="358" y="365"/>
                    <a:pt x="404" y="262"/>
                    <a:pt x="380" y="165"/>
                  </a:cubicBezTo>
                  <a:cubicBezTo>
                    <a:pt x="380" y="164"/>
                    <a:pt x="380" y="164"/>
                    <a:pt x="380" y="164"/>
                  </a:cubicBezTo>
                  <a:cubicBezTo>
                    <a:pt x="369" y="120"/>
                    <a:pt x="354" y="86"/>
                    <a:pt x="321" y="51"/>
                  </a:cubicBezTo>
                  <a:cubicBezTo>
                    <a:pt x="289" y="16"/>
                    <a:pt x="244" y="1"/>
                    <a:pt x="199"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 name="Google Shape;87;p3"/>
            <p:cNvSpPr/>
            <p:nvPr/>
          </p:nvSpPr>
          <p:spPr>
            <a:xfrm>
              <a:off x="8122700" y="1634825"/>
              <a:ext cx="9425" cy="9275"/>
            </a:xfrm>
            <a:custGeom>
              <a:avLst/>
              <a:gdLst/>
              <a:ahLst/>
              <a:cxnLst/>
              <a:rect l="l" t="t" r="r" b="b"/>
              <a:pathLst>
                <a:path w="377" h="371" extrusionOk="0">
                  <a:moveTo>
                    <a:pt x="189" y="1"/>
                  </a:moveTo>
                  <a:cubicBezTo>
                    <a:pt x="187" y="1"/>
                    <a:pt x="185" y="1"/>
                    <a:pt x="183" y="1"/>
                  </a:cubicBezTo>
                  <a:cubicBezTo>
                    <a:pt x="81" y="3"/>
                    <a:pt x="0" y="90"/>
                    <a:pt x="4" y="191"/>
                  </a:cubicBezTo>
                  <a:cubicBezTo>
                    <a:pt x="7" y="290"/>
                    <a:pt x="89" y="370"/>
                    <a:pt x="187" y="370"/>
                  </a:cubicBezTo>
                  <a:cubicBezTo>
                    <a:pt x="189" y="370"/>
                    <a:pt x="191" y="370"/>
                    <a:pt x="193" y="370"/>
                  </a:cubicBezTo>
                  <a:cubicBezTo>
                    <a:pt x="295" y="368"/>
                    <a:pt x="376" y="281"/>
                    <a:pt x="373" y="180"/>
                  </a:cubicBezTo>
                  <a:cubicBezTo>
                    <a:pt x="371" y="81"/>
                    <a:pt x="287" y="1"/>
                    <a:pt x="189"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 name="Google Shape;88;p3"/>
            <p:cNvSpPr/>
            <p:nvPr/>
          </p:nvSpPr>
          <p:spPr>
            <a:xfrm>
              <a:off x="8192025" y="1522125"/>
              <a:ext cx="9425" cy="9275"/>
            </a:xfrm>
            <a:custGeom>
              <a:avLst/>
              <a:gdLst/>
              <a:ahLst/>
              <a:cxnLst/>
              <a:rect l="l" t="t" r="r" b="b"/>
              <a:pathLst>
                <a:path w="377" h="371" extrusionOk="0">
                  <a:moveTo>
                    <a:pt x="187" y="0"/>
                  </a:moveTo>
                  <a:cubicBezTo>
                    <a:pt x="186" y="0"/>
                    <a:pt x="184" y="0"/>
                    <a:pt x="183" y="0"/>
                  </a:cubicBezTo>
                  <a:cubicBezTo>
                    <a:pt x="81" y="4"/>
                    <a:pt x="0" y="89"/>
                    <a:pt x="4" y="191"/>
                  </a:cubicBezTo>
                  <a:cubicBezTo>
                    <a:pt x="6" y="290"/>
                    <a:pt x="90" y="371"/>
                    <a:pt x="189" y="371"/>
                  </a:cubicBezTo>
                  <a:cubicBezTo>
                    <a:pt x="191" y="371"/>
                    <a:pt x="192" y="371"/>
                    <a:pt x="193" y="371"/>
                  </a:cubicBezTo>
                  <a:cubicBezTo>
                    <a:pt x="295" y="367"/>
                    <a:pt x="376" y="281"/>
                    <a:pt x="373" y="180"/>
                  </a:cubicBezTo>
                  <a:cubicBezTo>
                    <a:pt x="371" y="80"/>
                    <a:pt x="286" y="0"/>
                    <a:pt x="187"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9" name="Google Shape;89;p3"/>
            <p:cNvSpPr/>
            <p:nvPr/>
          </p:nvSpPr>
          <p:spPr>
            <a:xfrm>
              <a:off x="8188825" y="1640925"/>
              <a:ext cx="9400" cy="9275"/>
            </a:xfrm>
            <a:custGeom>
              <a:avLst/>
              <a:gdLst/>
              <a:ahLst/>
              <a:cxnLst/>
              <a:rect l="l" t="t" r="r" b="b"/>
              <a:pathLst>
                <a:path w="376" h="371" extrusionOk="0">
                  <a:moveTo>
                    <a:pt x="186" y="0"/>
                  </a:moveTo>
                  <a:cubicBezTo>
                    <a:pt x="185" y="0"/>
                    <a:pt x="183" y="0"/>
                    <a:pt x="182" y="0"/>
                  </a:cubicBezTo>
                  <a:cubicBezTo>
                    <a:pt x="81" y="4"/>
                    <a:pt x="0" y="90"/>
                    <a:pt x="2" y="191"/>
                  </a:cubicBezTo>
                  <a:cubicBezTo>
                    <a:pt x="6" y="291"/>
                    <a:pt x="89" y="371"/>
                    <a:pt x="189" y="371"/>
                  </a:cubicBezTo>
                  <a:cubicBezTo>
                    <a:pt x="190" y="371"/>
                    <a:pt x="192" y="371"/>
                    <a:pt x="193" y="371"/>
                  </a:cubicBezTo>
                  <a:cubicBezTo>
                    <a:pt x="294" y="367"/>
                    <a:pt x="375" y="282"/>
                    <a:pt x="373" y="180"/>
                  </a:cubicBezTo>
                  <a:cubicBezTo>
                    <a:pt x="369" y="81"/>
                    <a:pt x="286" y="0"/>
                    <a:pt x="186"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0" name="Google Shape;90;p3"/>
            <p:cNvSpPr/>
            <p:nvPr/>
          </p:nvSpPr>
          <p:spPr>
            <a:xfrm>
              <a:off x="8231400" y="1557325"/>
              <a:ext cx="9400" cy="9275"/>
            </a:xfrm>
            <a:custGeom>
              <a:avLst/>
              <a:gdLst/>
              <a:ahLst/>
              <a:cxnLst/>
              <a:rect l="l" t="t" r="r" b="b"/>
              <a:pathLst>
                <a:path w="376" h="371" extrusionOk="0">
                  <a:moveTo>
                    <a:pt x="187" y="1"/>
                  </a:moveTo>
                  <a:cubicBezTo>
                    <a:pt x="185" y="1"/>
                    <a:pt x="184" y="1"/>
                    <a:pt x="183" y="1"/>
                  </a:cubicBezTo>
                  <a:cubicBezTo>
                    <a:pt x="82" y="4"/>
                    <a:pt x="1" y="90"/>
                    <a:pt x="3" y="191"/>
                  </a:cubicBezTo>
                  <a:cubicBezTo>
                    <a:pt x="6" y="290"/>
                    <a:pt x="89" y="370"/>
                    <a:pt x="188" y="370"/>
                  </a:cubicBezTo>
                  <a:cubicBezTo>
                    <a:pt x="190" y="370"/>
                    <a:pt x="192" y="370"/>
                    <a:pt x="194" y="370"/>
                  </a:cubicBezTo>
                  <a:cubicBezTo>
                    <a:pt x="295" y="368"/>
                    <a:pt x="376" y="281"/>
                    <a:pt x="374" y="180"/>
                  </a:cubicBezTo>
                  <a:cubicBezTo>
                    <a:pt x="370" y="81"/>
                    <a:pt x="287" y="1"/>
                    <a:pt x="187"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1" name="Google Shape;91;p3"/>
            <p:cNvSpPr/>
            <p:nvPr/>
          </p:nvSpPr>
          <p:spPr>
            <a:xfrm>
              <a:off x="8243350" y="1558125"/>
              <a:ext cx="9425" cy="9275"/>
            </a:xfrm>
            <a:custGeom>
              <a:avLst/>
              <a:gdLst/>
              <a:ahLst/>
              <a:cxnLst/>
              <a:rect l="l" t="t" r="r" b="b"/>
              <a:pathLst>
                <a:path w="377" h="371" extrusionOk="0">
                  <a:moveTo>
                    <a:pt x="190" y="1"/>
                  </a:moveTo>
                  <a:cubicBezTo>
                    <a:pt x="188" y="1"/>
                    <a:pt x="186" y="1"/>
                    <a:pt x="184" y="1"/>
                  </a:cubicBezTo>
                  <a:cubicBezTo>
                    <a:pt x="82" y="4"/>
                    <a:pt x="1" y="90"/>
                    <a:pt x="4" y="191"/>
                  </a:cubicBezTo>
                  <a:cubicBezTo>
                    <a:pt x="6" y="290"/>
                    <a:pt x="90" y="370"/>
                    <a:pt x="188" y="370"/>
                  </a:cubicBezTo>
                  <a:cubicBezTo>
                    <a:pt x="190" y="370"/>
                    <a:pt x="192" y="370"/>
                    <a:pt x="194" y="370"/>
                  </a:cubicBezTo>
                  <a:cubicBezTo>
                    <a:pt x="296" y="368"/>
                    <a:pt x="377" y="281"/>
                    <a:pt x="374" y="180"/>
                  </a:cubicBezTo>
                  <a:cubicBezTo>
                    <a:pt x="371" y="81"/>
                    <a:pt x="288"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2" name="Google Shape;92;p3"/>
            <p:cNvSpPr/>
            <p:nvPr/>
          </p:nvSpPr>
          <p:spPr>
            <a:xfrm>
              <a:off x="8235775" y="1569800"/>
              <a:ext cx="9400" cy="9300"/>
            </a:xfrm>
            <a:custGeom>
              <a:avLst/>
              <a:gdLst/>
              <a:ahLst/>
              <a:cxnLst/>
              <a:rect l="l" t="t" r="r" b="b"/>
              <a:pathLst>
                <a:path w="376" h="372" extrusionOk="0">
                  <a:moveTo>
                    <a:pt x="187" y="0"/>
                  </a:moveTo>
                  <a:cubicBezTo>
                    <a:pt x="185" y="0"/>
                    <a:pt x="184" y="0"/>
                    <a:pt x="183" y="0"/>
                  </a:cubicBezTo>
                  <a:cubicBezTo>
                    <a:pt x="82" y="4"/>
                    <a:pt x="1" y="90"/>
                    <a:pt x="3" y="191"/>
                  </a:cubicBezTo>
                  <a:cubicBezTo>
                    <a:pt x="6" y="290"/>
                    <a:pt x="89" y="371"/>
                    <a:pt x="188" y="371"/>
                  </a:cubicBezTo>
                  <a:cubicBezTo>
                    <a:pt x="190" y="371"/>
                    <a:pt x="192" y="371"/>
                    <a:pt x="194" y="371"/>
                  </a:cubicBezTo>
                  <a:cubicBezTo>
                    <a:pt x="295" y="368"/>
                    <a:pt x="376" y="282"/>
                    <a:pt x="374" y="180"/>
                  </a:cubicBezTo>
                  <a:cubicBezTo>
                    <a:pt x="370" y="81"/>
                    <a:pt x="287" y="0"/>
                    <a:pt x="187"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 name="Google Shape;93;p3"/>
            <p:cNvSpPr/>
            <p:nvPr/>
          </p:nvSpPr>
          <p:spPr>
            <a:xfrm>
              <a:off x="7768350" y="1453575"/>
              <a:ext cx="236725" cy="272725"/>
            </a:xfrm>
            <a:custGeom>
              <a:avLst/>
              <a:gdLst/>
              <a:ahLst/>
              <a:cxnLst/>
              <a:rect l="l" t="t" r="r" b="b"/>
              <a:pathLst>
                <a:path w="9469" h="10909" extrusionOk="0">
                  <a:moveTo>
                    <a:pt x="2507" y="380"/>
                  </a:moveTo>
                  <a:lnTo>
                    <a:pt x="2507" y="380"/>
                  </a:lnTo>
                  <a:cubicBezTo>
                    <a:pt x="2508" y="380"/>
                    <a:pt x="2508" y="380"/>
                    <a:pt x="2508" y="380"/>
                  </a:cubicBezTo>
                  <a:lnTo>
                    <a:pt x="2508" y="380"/>
                  </a:lnTo>
                  <a:cubicBezTo>
                    <a:pt x="2508" y="380"/>
                    <a:pt x="2508" y="380"/>
                    <a:pt x="2507" y="380"/>
                  </a:cubicBezTo>
                  <a:close/>
                  <a:moveTo>
                    <a:pt x="2429" y="741"/>
                  </a:moveTo>
                  <a:cubicBezTo>
                    <a:pt x="2430" y="741"/>
                    <a:pt x="2431" y="741"/>
                    <a:pt x="2432" y="741"/>
                  </a:cubicBezTo>
                  <a:cubicBezTo>
                    <a:pt x="2431" y="741"/>
                    <a:pt x="2430" y="741"/>
                    <a:pt x="2429" y="741"/>
                  </a:cubicBezTo>
                  <a:close/>
                  <a:moveTo>
                    <a:pt x="2474" y="749"/>
                  </a:moveTo>
                  <a:cubicBezTo>
                    <a:pt x="2475" y="749"/>
                    <a:pt x="2476" y="749"/>
                    <a:pt x="2476" y="749"/>
                  </a:cubicBezTo>
                  <a:cubicBezTo>
                    <a:pt x="2476" y="749"/>
                    <a:pt x="2475" y="749"/>
                    <a:pt x="2474" y="749"/>
                  </a:cubicBezTo>
                  <a:close/>
                  <a:moveTo>
                    <a:pt x="3025" y="856"/>
                  </a:moveTo>
                  <a:lnTo>
                    <a:pt x="3025" y="856"/>
                  </a:lnTo>
                  <a:cubicBezTo>
                    <a:pt x="3027" y="856"/>
                    <a:pt x="3029" y="857"/>
                    <a:pt x="3031" y="857"/>
                  </a:cubicBezTo>
                  <a:lnTo>
                    <a:pt x="3031" y="857"/>
                  </a:lnTo>
                  <a:cubicBezTo>
                    <a:pt x="3029" y="857"/>
                    <a:pt x="3027" y="856"/>
                    <a:pt x="3025" y="856"/>
                  </a:cubicBezTo>
                  <a:close/>
                  <a:moveTo>
                    <a:pt x="5361" y="1835"/>
                  </a:moveTo>
                  <a:cubicBezTo>
                    <a:pt x="5362" y="1836"/>
                    <a:pt x="5363" y="1837"/>
                    <a:pt x="5364" y="1837"/>
                  </a:cubicBezTo>
                  <a:lnTo>
                    <a:pt x="5364" y="1837"/>
                  </a:lnTo>
                  <a:cubicBezTo>
                    <a:pt x="5363" y="1837"/>
                    <a:pt x="5362" y="1836"/>
                    <a:pt x="5361" y="1835"/>
                  </a:cubicBezTo>
                  <a:close/>
                  <a:moveTo>
                    <a:pt x="6556" y="2915"/>
                  </a:moveTo>
                  <a:cubicBezTo>
                    <a:pt x="6561" y="2920"/>
                    <a:pt x="6564" y="2924"/>
                    <a:pt x="6569" y="2929"/>
                  </a:cubicBezTo>
                  <a:lnTo>
                    <a:pt x="6569" y="2929"/>
                  </a:lnTo>
                  <a:cubicBezTo>
                    <a:pt x="6564" y="2924"/>
                    <a:pt x="6560" y="2919"/>
                    <a:pt x="6556" y="2915"/>
                  </a:cubicBezTo>
                  <a:close/>
                  <a:moveTo>
                    <a:pt x="7767" y="4648"/>
                  </a:moveTo>
                  <a:cubicBezTo>
                    <a:pt x="7768" y="4649"/>
                    <a:pt x="7768" y="4649"/>
                    <a:pt x="7768" y="4649"/>
                  </a:cubicBezTo>
                  <a:cubicBezTo>
                    <a:pt x="7768" y="4649"/>
                    <a:pt x="7768" y="4648"/>
                    <a:pt x="7767" y="4648"/>
                  </a:cubicBezTo>
                  <a:close/>
                  <a:moveTo>
                    <a:pt x="5640" y="9969"/>
                  </a:moveTo>
                  <a:lnTo>
                    <a:pt x="5640" y="9969"/>
                  </a:lnTo>
                  <a:cubicBezTo>
                    <a:pt x="5641" y="9969"/>
                    <a:pt x="5642" y="9969"/>
                    <a:pt x="5642" y="9970"/>
                  </a:cubicBezTo>
                  <a:lnTo>
                    <a:pt x="5642" y="9970"/>
                  </a:lnTo>
                  <a:cubicBezTo>
                    <a:pt x="5642" y="9969"/>
                    <a:pt x="5641" y="9969"/>
                    <a:pt x="5640" y="9969"/>
                  </a:cubicBezTo>
                  <a:close/>
                  <a:moveTo>
                    <a:pt x="9000" y="10453"/>
                  </a:moveTo>
                  <a:cubicBezTo>
                    <a:pt x="8999" y="10453"/>
                    <a:pt x="8998" y="10453"/>
                    <a:pt x="8997" y="10453"/>
                  </a:cubicBezTo>
                  <a:lnTo>
                    <a:pt x="8997" y="10453"/>
                  </a:lnTo>
                  <a:cubicBezTo>
                    <a:pt x="8998" y="10453"/>
                    <a:pt x="8999" y="10453"/>
                    <a:pt x="9000" y="10453"/>
                  </a:cubicBezTo>
                  <a:close/>
                  <a:moveTo>
                    <a:pt x="1292" y="608"/>
                  </a:moveTo>
                  <a:cubicBezTo>
                    <a:pt x="1374" y="608"/>
                    <a:pt x="1456" y="609"/>
                    <a:pt x="1539" y="613"/>
                  </a:cubicBezTo>
                  <a:cubicBezTo>
                    <a:pt x="1671" y="623"/>
                    <a:pt x="1802" y="640"/>
                    <a:pt x="1932" y="663"/>
                  </a:cubicBezTo>
                  <a:cubicBezTo>
                    <a:pt x="2018" y="679"/>
                    <a:pt x="2104" y="695"/>
                    <a:pt x="2189" y="706"/>
                  </a:cubicBezTo>
                  <a:cubicBezTo>
                    <a:pt x="2270" y="715"/>
                    <a:pt x="2350" y="727"/>
                    <a:pt x="2429" y="741"/>
                  </a:cubicBezTo>
                  <a:lnTo>
                    <a:pt x="2429" y="741"/>
                  </a:lnTo>
                  <a:cubicBezTo>
                    <a:pt x="2429" y="740"/>
                    <a:pt x="2429" y="740"/>
                    <a:pt x="2428" y="740"/>
                  </a:cubicBezTo>
                  <a:lnTo>
                    <a:pt x="2428" y="740"/>
                  </a:lnTo>
                  <a:cubicBezTo>
                    <a:pt x="2438" y="742"/>
                    <a:pt x="2448" y="743"/>
                    <a:pt x="2457" y="746"/>
                  </a:cubicBezTo>
                  <a:lnTo>
                    <a:pt x="2456" y="746"/>
                  </a:lnTo>
                  <a:cubicBezTo>
                    <a:pt x="2462" y="747"/>
                    <a:pt x="2468" y="748"/>
                    <a:pt x="2474" y="749"/>
                  </a:cubicBezTo>
                  <a:lnTo>
                    <a:pt x="2474" y="749"/>
                  </a:lnTo>
                  <a:cubicBezTo>
                    <a:pt x="2474" y="748"/>
                    <a:pt x="2473" y="748"/>
                    <a:pt x="2473" y="748"/>
                  </a:cubicBezTo>
                  <a:lnTo>
                    <a:pt x="2473" y="748"/>
                  </a:lnTo>
                  <a:lnTo>
                    <a:pt x="2489" y="751"/>
                  </a:lnTo>
                  <a:cubicBezTo>
                    <a:pt x="2491" y="752"/>
                    <a:pt x="2494" y="752"/>
                    <a:pt x="2497" y="752"/>
                  </a:cubicBezTo>
                  <a:lnTo>
                    <a:pt x="2495" y="752"/>
                  </a:lnTo>
                  <a:cubicBezTo>
                    <a:pt x="2623" y="777"/>
                    <a:pt x="2751" y="806"/>
                    <a:pt x="2881" y="830"/>
                  </a:cubicBezTo>
                  <a:cubicBezTo>
                    <a:pt x="2890" y="831"/>
                    <a:pt x="2900" y="833"/>
                    <a:pt x="2909" y="835"/>
                  </a:cubicBezTo>
                  <a:cubicBezTo>
                    <a:pt x="2946" y="844"/>
                    <a:pt x="2985" y="849"/>
                    <a:pt x="3023" y="856"/>
                  </a:cubicBezTo>
                  <a:lnTo>
                    <a:pt x="3023" y="856"/>
                  </a:lnTo>
                  <a:cubicBezTo>
                    <a:pt x="3024" y="856"/>
                    <a:pt x="3024" y="856"/>
                    <a:pt x="3025" y="856"/>
                  </a:cubicBezTo>
                  <a:lnTo>
                    <a:pt x="3025" y="856"/>
                  </a:lnTo>
                  <a:cubicBezTo>
                    <a:pt x="3025" y="856"/>
                    <a:pt x="3024" y="856"/>
                    <a:pt x="3024" y="856"/>
                  </a:cubicBezTo>
                  <a:lnTo>
                    <a:pt x="3024" y="856"/>
                  </a:lnTo>
                  <a:cubicBezTo>
                    <a:pt x="3027" y="856"/>
                    <a:pt x="3031" y="857"/>
                    <a:pt x="3034" y="858"/>
                  </a:cubicBezTo>
                  <a:cubicBezTo>
                    <a:pt x="3033" y="858"/>
                    <a:pt x="3032" y="857"/>
                    <a:pt x="3031" y="857"/>
                  </a:cubicBezTo>
                  <a:lnTo>
                    <a:pt x="3031" y="857"/>
                  </a:lnTo>
                  <a:cubicBezTo>
                    <a:pt x="3178" y="886"/>
                    <a:pt x="3323" y="925"/>
                    <a:pt x="3467" y="970"/>
                  </a:cubicBezTo>
                  <a:cubicBezTo>
                    <a:pt x="3606" y="1012"/>
                    <a:pt x="3746" y="1053"/>
                    <a:pt x="3884" y="1094"/>
                  </a:cubicBezTo>
                  <a:cubicBezTo>
                    <a:pt x="4060" y="1152"/>
                    <a:pt x="4233" y="1222"/>
                    <a:pt x="4400" y="1299"/>
                  </a:cubicBezTo>
                  <a:cubicBezTo>
                    <a:pt x="4536" y="1365"/>
                    <a:pt x="4671" y="1437"/>
                    <a:pt x="4806" y="1508"/>
                  </a:cubicBezTo>
                  <a:cubicBezTo>
                    <a:pt x="4947" y="1583"/>
                    <a:pt x="5085" y="1662"/>
                    <a:pt x="5220" y="1745"/>
                  </a:cubicBezTo>
                  <a:lnTo>
                    <a:pt x="5220" y="1745"/>
                  </a:lnTo>
                  <a:cubicBezTo>
                    <a:pt x="5215" y="1742"/>
                    <a:pt x="5211" y="1739"/>
                    <a:pt x="5206" y="1736"/>
                  </a:cubicBezTo>
                  <a:lnTo>
                    <a:pt x="5206" y="1736"/>
                  </a:lnTo>
                  <a:cubicBezTo>
                    <a:pt x="5211" y="1739"/>
                    <a:pt x="5216" y="1742"/>
                    <a:pt x="5220" y="1745"/>
                  </a:cubicBezTo>
                  <a:lnTo>
                    <a:pt x="5220" y="1745"/>
                  </a:lnTo>
                  <a:cubicBezTo>
                    <a:pt x="5220" y="1745"/>
                    <a:pt x="5220" y="1745"/>
                    <a:pt x="5220" y="1745"/>
                  </a:cubicBezTo>
                  <a:lnTo>
                    <a:pt x="5220" y="1745"/>
                  </a:lnTo>
                  <a:cubicBezTo>
                    <a:pt x="5220" y="1745"/>
                    <a:pt x="5220" y="1745"/>
                    <a:pt x="5221" y="1746"/>
                  </a:cubicBezTo>
                  <a:lnTo>
                    <a:pt x="5221" y="1746"/>
                  </a:lnTo>
                  <a:cubicBezTo>
                    <a:pt x="5221" y="1746"/>
                    <a:pt x="5220" y="1745"/>
                    <a:pt x="5220" y="1745"/>
                  </a:cubicBezTo>
                  <a:lnTo>
                    <a:pt x="5220" y="1745"/>
                  </a:lnTo>
                  <a:cubicBezTo>
                    <a:pt x="5222" y="1746"/>
                    <a:pt x="5224" y="1747"/>
                    <a:pt x="5225" y="1748"/>
                  </a:cubicBezTo>
                  <a:cubicBezTo>
                    <a:pt x="5224" y="1748"/>
                    <a:pt x="5222" y="1747"/>
                    <a:pt x="5221" y="1746"/>
                  </a:cubicBezTo>
                  <a:lnTo>
                    <a:pt x="5221" y="1746"/>
                  </a:lnTo>
                  <a:cubicBezTo>
                    <a:pt x="5263" y="1773"/>
                    <a:pt x="5305" y="1800"/>
                    <a:pt x="5347" y="1826"/>
                  </a:cubicBezTo>
                  <a:cubicBezTo>
                    <a:pt x="5347" y="1826"/>
                    <a:pt x="5346" y="1825"/>
                    <a:pt x="5345" y="1825"/>
                  </a:cubicBezTo>
                  <a:lnTo>
                    <a:pt x="5345" y="1825"/>
                  </a:lnTo>
                  <a:cubicBezTo>
                    <a:pt x="5348" y="1827"/>
                    <a:pt x="5351" y="1829"/>
                    <a:pt x="5353" y="1831"/>
                  </a:cubicBezTo>
                  <a:cubicBezTo>
                    <a:pt x="5358" y="1833"/>
                    <a:pt x="5361" y="1835"/>
                    <a:pt x="5366" y="1838"/>
                  </a:cubicBezTo>
                  <a:cubicBezTo>
                    <a:pt x="5366" y="1838"/>
                    <a:pt x="5365" y="1838"/>
                    <a:pt x="5364" y="1837"/>
                  </a:cubicBezTo>
                  <a:lnTo>
                    <a:pt x="5364" y="1837"/>
                  </a:lnTo>
                  <a:cubicBezTo>
                    <a:pt x="5403" y="1862"/>
                    <a:pt x="5441" y="1887"/>
                    <a:pt x="5480" y="1912"/>
                  </a:cubicBezTo>
                  <a:cubicBezTo>
                    <a:pt x="5616" y="2014"/>
                    <a:pt x="5752" y="2117"/>
                    <a:pt x="5885" y="2224"/>
                  </a:cubicBezTo>
                  <a:cubicBezTo>
                    <a:pt x="5950" y="2280"/>
                    <a:pt x="6014" y="2337"/>
                    <a:pt x="6076" y="2396"/>
                  </a:cubicBezTo>
                  <a:cubicBezTo>
                    <a:pt x="6131" y="2448"/>
                    <a:pt x="6182" y="2504"/>
                    <a:pt x="6234" y="2560"/>
                  </a:cubicBezTo>
                  <a:cubicBezTo>
                    <a:pt x="6346" y="2685"/>
                    <a:pt x="6460" y="2810"/>
                    <a:pt x="6574" y="2933"/>
                  </a:cubicBezTo>
                  <a:cubicBezTo>
                    <a:pt x="6572" y="2932"/>
                    <a:pt x="6570" y="2930"/>
                    <a:pt x="6569" y="2929"/>
                  </a:cubicBezTo>
                  <a:lnTo>
                    <a:pt x="6569" y="2929"/>
                  </a:lnTo>
                  <a:cubicBezTo>
                    <a:pt x="6705" y="3083"/>
                    <a:pt x="6835" y="3242"/>
                    <a:pt x="6962" y="3403"/>
                  </a:cubicBezTo>
                  <a:cubicBezTo>
                    <a:pt x="7085" y="3557"/>
                    <a:pt x="7208" y="3708"/>
                    <a:pt x="7322" y="3868"/>
                  </a:cubicBezTo>
                  <a:cubicBezTo>
                    <a:pt x="7472" y="4094"/>
                    <a:pt x="7605" y="4329"/>
                    <a:pt x="7728" y="4570"/>
                  </a:cubicBezTo>
                  <a:lnTo>
                    <a:pt x="7728" y="4570"/>
                  </a:lnTo>
                  <a:cubicBezTo>
                    <a:pt x="7729" y="4571"/>
                    <a:pt x="7729" y="4572"/>
                    <a:pt x="7729" y="4573"/>
                  </a:cubicBezTo>
                  <a:lnTo>
                    <a:pt x="7729" y="4573"/>
                  </a:lnTo>
                  <a:cubicBezTo>
                    <a:pt x="7730" y="4574"/>
                    <a:pt x="7731" y="4576"/>
                    <a:pt x="7732" y="4577"/>
                  </a:cubicBezTo>
                  <a:cubicBezTo>
                    <a:pt x="7732" y="4577"/>
                    <a:pt x="7731" y="4576"/>
                    <a:pt x="7731" y="4576"/>
                  </a:cubicBezTo>
                  <a:lnTo>
                    <a:pt x="7731" y="4576"/>
                  </a:lnTo>
                  <a:cubicBezTo>
                    <a:pt x="7732" y="4577"/>
                    <a:pt x="7733" y="4579"/>
                    <a:pt x="7734" y="4580"/>
                  </a:cubicBezTo>
                  <a:lnTo>
                    <a:pt x="7734" y="4580"/>
                  </a:lnTo>
                  <a:cubicBezTo>
                    <a:pt x="7734" y="4581"/>
                    <a:pt x="7734" y="4581"/>
                    <a:pt x="7734" y="4581"/>
                  </a:cubicBezTo>
                  <a:lnTo>
                    <a:pt x="7734" y="4581"/>
                  </a:lnTo>
                  <a:cubicBezTo>
                    <a:pt x="7734" y="4582"/>
                    <a:pt x="7734" y="4583"/>
                    <a:pt x="7735" y="4583"/>
                  </a:cubicBezTo>
                  <a:lnTo>
                    <a:pt x="7735" y="4583"/>
                  </a:lnTo>
                  <a:cubicBezTo>
                    <a:pt x="7737" y="4587"/>
                    <a:pt x="7739" y="4591"/>
                    <a:pt x="7741" y="4596"/>
                  </a:cubicBezTo>
                  <a:lnTo>
                    <a:pt x="7742" y="4599"/>
                  </a:lnTo>
                  <a:cubicBezTo>
                    <a:pt x="7742" y="4598"/>
                    <a:pt x="7742" y="4597"/>
                    <a:pt x="7742" y="4597"/>
                  </a:cubicBezTo>
                  <a:cubicBezTo>
                    <a:pt x="7748" y="4611"/>
                    <a:pt x="7755" y="4623"/>
                    <a:pt x="7762" y="4637"/>
                  </a:cubicBezTo>
                  <a:cubicBezTo>
                    <a:pt x="7764" y="4641"/>
                    <a:pt x="7765" y="4645"/>
                    <a:pt x="7767" y="4648"/>
                  </a:cubicBezTo>
                  <a:lnTo>
                    <a:pt x="7767" y="4648"/>
                  </a:lnTo>
                  <a:cubicBezTo>
                    <a:pt x="7767" y="4648"/>
                    <a:pt x="7767" y="4647"/>
                    <a:pt x="7767" y="4647"/>
                  </a:cubicBezTo>
                  <a:lnTo>
                    <a:pt x="7767" y="4647"/>
                  </a:lnTo>
                  <a:cubicBezTo>
                    <a:pt x="7771" y="4653"/>
                    <a:pt x="7774" y="4660"/>
                    <a:pt x="7776" y="4667"/>
                  </a:cubicBezTo>
                  <a:cubicBezTo>
                    <a:pt x="7778" y="4667"/>
                    <a:pt x="7778" y="4668"/>
                    <a:pt x="7778" y="4669"/>
                  </a:cubicBezTo>
                  <a:cubicBezTo>
                    <a:pt x="7778" y="4668"/>
                    <a:pt x="7778" y="4668"/>
                    <a:pt x="7778" y="4668"/>
                  </a:cubicBezTo>
                  <a:cubicBezTo>
                    <a:pt x="7829" y="4770"/>
                    <a:pt x="7880" y="4871"/>
                    <a:pt x="7937" y="4971"/>
                  </a:cubicBezTo>
                  <a:cubicBezTo>
                    <a:pt x="7995" y="5075"/>
                    <a:pt x="8052" y="5177"/>
                    <a:pt x="8106" y="5282"/>
                  </a:cubicBezTo>
                  <a:cubicBezTo>
                    <a:pt x="8178" y="5442"/>
                    <a:pt x="8244" y="5603"/>
                    <a:pt x="8304" y="5767"/>
                  </a:cubicBezTo>
                  <a:cubicBezTo>
                    <a:pt x="8419" y="6113"/>
                    <a:pt x="8520" y="6463"/>
                    <a:pt x="8623" y="6813"/>
                  </a:cubicBezTo>
                  <a:cubicBezTo>
                    <a:pt x="8674" y="6987"/>
                    <a:pt x="8719" y="7164"/>
                    <a:pt x="8769" y="7338"/>
                  </a:cubicBezTo>
                  <a:cubicBezTo>
                    <a:pt x="8816" y="7504"/>
                    <a:pt x="8862" y="7669"/>
                    <a:pt x="8898" y="7837"/>
                  </a:cubicBezTo>
                  <a:cubicBezTo>
                    <a:pt x="8924" y="7968"/>
                    <a:pt x="8950" y="8098"/>
                    <a:pt x="8970" y="8229"/>
                  </a:cubicBezTo>
                  <a:cubicBezTo>
                    <a:pt x="8990" y="8359"/>
                    <a:pt x="9000" y="8490"/>
                    <a:pt x="9010" y="8622"/>
                  </a:cubicBezTo>
                  <a:cubicBezTo>
                    <a:pt x="9031" y="8919"/>
                    <a:pt x="9035" y="9218"/>
                    <a:pt x="9050" y="9516"/>
                  </a:cubicBezTo>
                  <a:cubicBezTo>
                    <a:pt x="9059" y="9676"/>
                    <a:pt x="9064" y="9836"/>
                    <a:pt x="9065" y="9998"/>
                  </a:cubicBezTo>
                  <a:cubicBezTo>
                    <a:pt x="9066" y="10049"/>
                    <a:pt x="9066" y="10102"/>
                    <a:pt x="9067" y="10153"/>
                  </a:cubicBezTo>
                  <a:cubicBezTo>
                    <a:pt x="9063" y="10202"/>
                    <a:pt x="9057" y="10251"/>
                    <a:pt x="9050" y="10301"/>
                  </a:cubicBezTo>
                  <a:cubicBezTo>
                    <a:pt x="9042" y="10350"/>
                    <a:pt x="9037" y="10399"/>
                    <a:pt x="9031" y="10448"/>
                  </a:cubicBezTo>
                  <a:cubicBezTo>
                    <a:pt x="9018" y="10449"/>
                    <a:pt x="9007" y="10451"/>
                    <a:pt x="8995" y="10454"/>
                  </a:cubicBezTo>
                  <a:cubicBezTo>
                    <a:pt x="8996" y="10453"/>
                    <a:pt x="8996" y="10453"/>
                    <a:pt x="8997" y="10453"/>
                  </a:cubicBezTo>
                  <a:lnTo>
                    <a:pt x="8997" y="10453"/>
                  </a:lnTo>
                  <a:cubicBezTo>
                    <a:pt x="8946" y="10458"/>
                    <a:pt x="8895" y="10461"/>
                    <a:pt x="8843" y="10461"/>
                  </a:cubicBezTo>
                  <a:cubicBezTo>
                    <a:pt x="8611" y="10457"/>
                    <a:pt x="8379" y="10447"/>
                    <a:pt x="8148" y="10447"/>
                  </a:cubicBezTo>
                  <a:cubicBezTo>
                    <a:pt x="8107" y="10447"/>
                    <a:pt x="8066" y="10447"/>
                    <a:pt x="8026" y="10448"/>
                  </a:cubicBezTo>
                  <a:lnTo>
                    <a:pt x="8014" y="10448"/>
                  </a:lnTo>
                  <a:cubicBezTo>
                    <a:pt x="7851" y="10446"/>
                    <a:pt x="7687" y="10439"/>
                    <a:pt x="7525" y="10417"/>
                  </a:cubicBezTo>
                  <a:cubicBezTo>
                    <a:pt x="7364" y="10397"/>
                    <a:pt x="7202" y="10381"/>
                    <a:pt x="7041" y="10363"/>
                  </a:cubicBezTo>
                  <a:cubicBezTo>
                    <a:pt x="6776" y="10325"/>
                    <a:pt x="6515" y="10259"/>
                    <a:pt x="6257" y="10193"/>
                  </a:cubicBezTo>
                  <a:cubicBezTo>
                    <a:pt x="6046" y="10135"/>
                    <a:pt x="5845" y="10051"/>
                    <a:pt x="5642" y="9970"/>
                  </a:cubicBezTo>
                  <a:lnTo>
                    <a:pt x="5642" y="9970"/>
                  </a:lnTo>
                  <a:cubicBezTo>
                    <a:pt x="5643" y="9970"/>
                    <a:pt x="5643" y="9970"/>
                    <a:pt x="5643" y="9970"/>
                  </a:cubicBezTo>
                  <a:cubicBezTo>
                    <a:pt x="5519" y="9920"/>
                    <a:pt x="5396" y="9865"/>
                    <a:pt x="5276" y="9803"/>
                  </a:cubicBezTo>
                  <a:cubicBezTo>
                    <a:pt x="5164" y="9746"/>
                    <a:pt x="5053" y="9685"/>
                    <a:pt x="4942" y="9624"/>
                  </a:cubicBezTo>
                  <a:lnTo>
                    <a:pt x="4942" y="9624"/>
                  </a:lnTo>
                  <a:cubicBezTo>
                    <a:pt x="4943" y="9625"/>
                    <a:pt x="4945" y="9626"/>
                    <a:pt x="4946" y="9627"/>
                  </a:cubicBezTo>
                  <a:cubicBezTo>
                    <a:pt x="4942" y="9624"/>
                    <a:pt x="4937" y="9621"/>
                    <a:pt x="4933" y="9619"/>
                  </a:cubicBezTo>
                  <a:cubicBezTo>
                    <a:pt x="4931" y="9618"/>
                    <a:pt x="4928" y="9617"/>
                    <a:pt x="4926" y="9615"/>
                  </a:cubicBezTo>
                  <a:lnTo>
                    <a:pt x="4926" y="9615"/>
                  </a:lnTo>
                  <a:cubicBezTo>
                    <a:pt x="4927" y="9616"/>
                    <a:pt x="4928" y="9616"/>
                    <a:pt x="4929" y="9617"/>
                  </a:cubicBezTo>
                  <a:cubicBezTo>
                    <a:pt x="4928" y="9616"/>
                    <a:pt x="4927" y="9616"/>
                    <a:pt x="4926" y="9614"/>
                  </a:cubicBezTo>
                  <a:lnTo>
                    <a:pt x="4926" y="9614"/>
                  </a:lnTo>
                  <a:cubicBezTo>
                    <a:pt x="4926" y="9615"/>
                    <a:pt x="4926" y="9615"/>
                    <a:pt x="4926" y="9615"/>
                  </a:cubicBezTo>
                  <a:lnTo>
                    <a:pt x="4926" y="9615"/>
                  </a:lnTo>
                  <a:cubicBezTo>
                    <a:pt x="4918" y="9610"/>
                    <a:pt x="4910" y="9606"/>
                    <a:pt x="4902" y="9602"/>
                  </a:cubicBezTo>
                  <a:cubicBezTo>
                    <a:pt x="4898" y="9598"/>
                    <a:pt x="4895" y="9596"/>
                    <a:pt x="4890" y="9594"/>
                  </a:cubicBezTo>
                  <a:cubicBezTo>
                    <a:pt x="4834" y="9562"/>
                    <a:pt x="4777" y="9530"/>
                    <a:pt x="4721" y="9496"/>
                  </a:cubicBezTo>
                  <a:cubicBezTo>
                    <a:pt x="4604" y="9425"/>
                    <a:pt x="4491" y="9351"/>
                    <a:pt x="4373" y="9281"/>
                  </a:cubicBezTo>
                  <a:cubicBezTo>
                    <a:pt x="4271" y="9219"/>
                    <a:pt x="4169" y="9155"/>
                    <a:pt x="4070" y="9085"/>
                  </a:cubicBezTo>
                  <a:cubicBezTo>
                    <a:pt x="3944" y="8989"/>
                    <a:pt x="3823" y="8885"/>
                    <a:pt x="3707" y="8776"/>
                  </a:cubicBezTo>
                  <a:cubicBezTo>
                    <a:pt x="3589" y="8657"/>
                    <a:pt x="3479" y="8532"/>
                    <a:pt x="3361" y="8412"/>
                  </a:cubicBezTo>
                  <a:cubicBezTo>
                    <a:pt x="3240" y="8288"/>
                    <a:pt x="3118" y="8167"/>
                    <a:pt x="3009" y="8032"/>
                  </a:cubicBezTo>
                  <a:cubicBezTo>
                    <a:pt x="2920" y="7915"/>
                    <a:pt x="2830" y="7800"/>
                    <a:pt x="2739" y="7684"/>
                  </a:cubicBezTo>
                  <a:cubicBezTo>
                    <a:pt x="2645" y="7566"/>
                    <a:pt x="2546" y="7452"/>
                    <a:pt x="2452" y="7335"/>
                  </a:cubicBezTo>
                  <a:cubicBezTo>
                    <a:pt x="2329" y="7173"/>
                    <a:pt x="2216" y="7003"/>
                    <a:pt x="2104" y="6834"/>
                  </a:cubicBezTo>
                  <a:cubicBezTo>
                    <a:pt x="1990" y="6664"/>
                    <a:pt x="1881" y="6495"/>
                    <a:pt x="1777" y="6320"/>
                  </a:cubicBezTo>
                  <a:cubicBezTo>
                    <a:pt x="1714" y="6208"/>
                    <a:pt x="1660" y="6093"/>
                    <a:pt x="1606" y="5975"/>
                  </a:cubicBezTo>
                  <a:cubicBezTo>
                    <a:pt x="1554" y="5860"/>
                    <a:pt x="1495" y="5747"/>
                    <a:pt x="1445" y="5631"/>
                  </a:cubicBezTo>
                  <a:cubicBezTo>
                    <a:pt x="1391" y="5507"/>
                    <a:pt x="1336" y="5382"/>
                    <a:pt x="1284" y="5258"/>
                  </a:cubicBezTo>
                  <a:cubicBezTo>
                    <a:pt x="1236" y="5143"/>
                    <a:pt x="1181" y="5033"/>
                    <a:pt x="1131" y="4919"/>
                  </a:cubicBezTo>
                  <a:cubicBezTo>
                    <a:pt x="1103" y="4846"/>
                    <a:pt x="1079" y="4773"/>
                    <a:pt x="1057" y="4699"/>
                  </a:cubicBezTo>
                  <a:cubicBezTo>
                    <a:pt x="1032" y="4603"/>
                    <a:pt x="1009" y="4507"/>
                    <a:pt x="989" y="4409"/>
                  </a:cubicBezTo>
                  <a:cubicBezTo>
                    <a:pt x="969" y="4314"/>
                    <a:pt x="952" y="4217"/>
                    <a:pt x="929" y="4122"/>
                  </a:cubicBezTo>
                  <a:cubicBezTo>
                    <a:pt x="881" y="3926"/>
                    <a:pt x="825" y="3732"/>
                    <a:pt x="772" y="3537"/>
                  </a:cubicBezTo>
                  <a:cubicBezTo>
                    <a:pt x="720" y="3324"/>
                    <a:pt x="687" y="3106"/>
                    <a:pt x="654" y="2889"/>
                  </a:cubicBezTo>
                  <a:cubicBezTo>
                    <a:pt x="619" y="2672"/>
                    <a:pt x="565" y="2461"/>
                    <a:pt x="534" y="2245"/>
                  </a:cubicBezTo>
                  <a:cubicBezTo>
                    <a:pt x="526" y="2156"/>
                    <a:pt x="520" y="2069"/>
                    <a:pt x="518" y="1979"/>
                  </a:cubicBezTo>
                  <a:cubicBezTo>
                    <a:pt x="518" y="1961"/>
                    <a:pt x="518" y="1943"/>
                    <a:pt x="518" y="1926"/>
                  </a:cubicBezTo>
                  <a:cubicBezTo>
                    <a:pt x="518" y="1922"/>
                    <a:pt x="518" y="1920"/>
                    <a:pt x="518" y="1917"/>
                  </a:cubicBezTo>
                  <a:lnTo>
                    <a:pt x="518" y="1907"/>
                  </a:lnTo>
                  <a:cubicBezTo>
                    <a:pt x="519" y="1786"/>
                    <a:pt x="526" y="1665"/>
                    <a:pt x="527" y="1543"/>
                  </a:cubicBezTo>
                  <a:cubicBezTo>
                    <a:pt x="529" y="1419"/>
                    <a:pt x="525" y="1295"/>
                    <a:pt x="520" y="1171"/>
                  </a:cubicBezTo>
                  <a:cubicBezTo>
                    <a:pt x="522" y="1104"/>
                    <a:pt x="529" y="1036"/>
                    <a:pt x="537" y="969"/>
                  </a:cubicBezTo>
                  <a:cubicBezTo>
                    <a:pt x="555" y="855"/>
                    <a:pt x="575" y="743"/>
                    <a:pt x="591" y="630"/>
                  </a:cubicBezTo>
                  <a:cubicBezTo>
                    <a:pt x="632" y="626"/>
                    <a:pt x="673" y="622"/>
                    <a:pt x="713" y="619"/>
                  </a:cubicBezTo>
                  <a:cubicBezTo>
                    <a:pt x="850" y="611"/>
                    <a:pt x="989" y="610"/>
                    <a:pt x="1127" y="608"/>
                  </a:cubicBezTo>
                  <a:cubicBezTo>
                    <a:pt x="1182" y="608"/>
                    <a:pt x="1237" y="608"/>
                    <a:pt x="1292" y="608"/>
                  </a:cubicBezTo>
                  <a:close/>
                  <a:moveTo>
                    <a:pt x="395" y="0"/>
                  </a:moveTo>
                  <a:cubicBezTo>
                    <a:pt x="337" y="0"/>
                    <a:pt x="280" y="27"/>
                    <a:pt x="239" y="78"/>
                  </a:cubicBezTo>
                  <a:cubicBezTo>
                    <a:pt x="238" y="79"/>
                    <a:pt x="236" y="81"/>
                    <a:pt x="235" y="84"/>
                  </a:cubicBezTo>
                  <a:cubicBezTo>
                    <a:pt x="231" y="83"/>
                    <a:pt x="227" y="83"/>
                    <a:pt x="223" y="83"/>
                  </a:cubicBezTo>
                  <a:cubicBezTo>
                    <a:pt x="213" y="83"/>
                    <a:pt x="203" y="84"/>
                    <a:pt x="192" y="86"/>
                  </a:cubicBezTo>
                  <a:lnTo>
                    <a:pt x="188" y="86"/>
                  </a:lnTo>
                  <a:cubicBezTo>
                    <a:pt x="124" y="94"/>
                    <a:pt x="68" y="149"/>
                    <a:pt x="48" y="209"/>
                  </a:cubicBezTo>
                  <a:cubicBezTo>
                    <a:pt x="34" y="255"/>
                    <a:pt x="33" y="302"/>
                    <a:pt x="33" y="349"/>
                  </a:cubicBezTo>
                  <a:lnTo>
                    <a:pt x="33" y="363"/>
                  </a:lnTo>
                  <a:lnTo>
                    <a:pt x="33" y="371"/>
                  </a:lnTo>
                  <a:cubicBezTo>
                    <a:pt x="33" y="402"/>
                    <a:pt x="33" y="433"/>
                    <a:pt x="33" y="464"/>
                  </a:cubicBezTo>
                  <a:cubicBezTo>
                    <a:pt x="32" y="469"/>
                    <a:pt x="29" y="472"/>
                    <a:pt x="28" y="477"/>
                  </a:cubicBezTo>
                  <a:cubicBezTo>
                    <a:pt x="26" y="498"/>
                    <a:pt x="28" y="517"/>
                    <a:pt x="33" y="536"/>
                  </a:cubicBezTo>
                  <a:cubicBezTo>
                    <a:pt x="32" y="552"/>
                    <a:pt x="32" y="570"/>
                    <a:pt x="32" y="586"/>
                  </a:cubicBezTo>
                  <a:cubicBezTo>
                    <a:pt x="32" y="590"/>
                    <a:pt x="32" y="595"/>
                    <a:pt x="32" y="598"/>
                  </a:cubicBezTo>
                  <a:cubicBezTo>
                    <a:pt x="32" y="597"/>
                    <a:pt x="32" y="596"/>
                    <a:pt x="33" y="595"/>
                  </a:cubicBezTo>
                  <a:lnTo>
                    <a:pt x="33" y="595"/>
                  </a:lnTo>
                  <a:cubicBezTo>
                    <a:pt x="33" y="597"/>
                    <a:pt x="32" y="600"/>
                    <a:pt x="32" y="603"/>
                  </a:cubicBezTo>
                  <a:cubicBezTo>
                    <a:pt x="32" y="608"/>
                    <a:pt x="32" y="613"/>
                    <a:pt x="33" y="619"/>
                  </a:cubicBezTo>
                  <a:cubicBezTo>
                    <a:pt x="32" y="615"/>
                    <a:pt x="32" y="612"/>
                    <a:pt x="32" y="608"/>
                  </a:cubicBezTo>
                  <a:cubicBezTo>
                    <a:pt x="26" y="930"/>
                    <a:pt x="15" y="1252"/>
                    <a:pt x="8" y="1574"/>
                  </a:cubicBezTo>
                  <a:cubicBezTo>
                    <a:pt x="5" y="1738"/>
                    <a:pt x="1" y="1902"/>
                    <a:pt x="2" y="2066"/>
                  </a:cubicBezTo>
                  <a:cubicBezTo>
                    <a:pt x="3" y="2228"/>
                    <a:pt x="2" y="2391"/>
                    <a:pt x="20" y="2552"/>
                  </a:cubicBezTo>
                  <a:cubicBezTo>
                    <a:pt x="43" y="2764"/>
                    <a:pt x="83" y="2971"/>
                    <a:pt x="125" y="3179"/>
                  </a:cubicBezTo>
                  <a:cubicBezTo>
                    <a:pt x="165" y="3373"/>
                    <a:pt x="214" y="3567"/>
                    <a:pt x="275" y="3755"/>
                  </a:cubicBezTo>
                  <a:cubicBezTo>
                    <a:pt x="338" y="3947"/>
                    <a:pt x="409" y="4136"/>
                    <a:pt x="475" y="4326"/>
                  </a:cubicBezTo>
                  <a:cubicBezTo>
                    <a:pt x="537" y="4503"/>
                    <a:pt x="594" y="4681"/>
                    <a:pt x="645" y="4862"/>
                  </a:cubicBezTo>
                  <a:cubicBezTo>
                    <a:pt x="696" y="5052"/>
                    <a:pt x="746" y="5242"/>
                    <a:pt x="813" y="5426"/>
                  </a:cubicBezTo>
                  <a:cubicBezTo>
                    <a:pt x="880" y="5617"/>
                    <a:pt x="951" y="5807"/>
                    <a:pt x="1035" y="5991"/>
                  </a:cubicBezTo>
                  <a:cubicBezTo>
                    <a:pt x="1201" y="6359"/>
                    <a:pt x="1398" y="6711"/>
                    <a:pt x="1614" y="7053"/>
                  </a:cubicBezTo>
                  <a:cubicBezTo>
                    <a:pt x="1666" y="7135"/>
                    <a:pt x="1716" y="7219"/>
                    <a:pt x="1771" y="7300"/>
                  </a:cubicBezTo>
                  <a:cubicBezTo>
                    <a:pt x="1829" y="7388"/>
                    <a:pt x="1891" y="7474"/>
                    <a:pt x="1953" y="7560"/>
                  </a:cubicBezTo>
                  <a:cubicBezTo>
                    <a:pt x="2073" y="7722"/>
                    <a:pt x="2210" y="7872"/>
                    <a:pt x="2345" y="8023"/>
                  </a:cubicBezTo>
                  <a:cubicBezTo>
                    <a:pt x="2474" y="8167"/>
                    <a:pt x="2600" y="8314"/>
                    <a:pt x="2737" y="8452"/>
                  </a:cubicBezTo>
                  <a:cubicBezTo>
                    <a:pt x="2879" y="8591"/>
                    <a:pt x="3025" y="8725"/>
                    <a:pt x="3167" y="8864"/>
                  </a:cubicBezTo>
                  <a:cubicBezTo>
                    <a:pt x="3161" y="8859"/>
                    <a:pt x="3157" y="8853"/>
                    <a:pt x="3150" y="8846"/>
                  </a:cubicBezTo>
                  <a:lnTo>
                    <a:pt x="3150" y="8846"/>
                  </a:lnTo>
                  <a:cubicBezTo>
                    <a:pt x="3286" y="8981"/>
                    <a:pt x="3422" y="9111"/>
                    <a:pt x="3568" y="9235"/>
                  </a:cubicBezTo>
                  <a:cubicBezTo>
                    <a:pt x="3706" y="9350"/>
                    <a:pt x="3849" y="9459"/>
                    <a:pt x="3997" y="9557"/>
                  </a:cubicBezTo>
                  <a:cubicBezTo>
                    <a:pt x="4008" y="9564"/>
                    <a:pt x="4018" y="9571"/>
                    <a:pt x="4027" y="9578"/>
                  </a:cubicBezTo>
                  <a:cubicBezTo>
                    <a:pt x="4034" y="9606"/>
                    <a:pt x="4048" y="9635"/>
                    <a:pt x="4069" y="9658"/>
                  </a:cubicBezTo>
                  <a:cubicBezTo>
                    <a:pt x="4110" y="9701"/>
                    <a:pt x="4171" y="9730"/>
                    <a:pt x="4223" y="9761"/>
                  </a:cubicBezTo>
                  <a:cubicBezTo>
                    <a:pt x="4264" y="9785"/>
                    <a:pt x="4305" y="9809"/>
                    <a:pt x="4346" y="9833"/>
                  </a:cubicBezTo>
                  <a:cubicBezTo>
                    <a:pt x="4432" y="9883"/>
                    <a:pt x="4518" y="9932"/>
                    <a:pt x="4607" y="9977"/>
                  </a:cubicBezTo>
                  <a:cubicBezTo>
                    <a:pt x="4792" y="10070"/>
                    <a:pt x="4982" y="10153"/>
                    <a:pt x="5167" y="10246"/>
                  </a:cubicBezTo>
                  <a:cubicBezTo>
                    <a:pt x="5192" y="10258"/>
                    <a:pt x="5219" y="10264"/>
                    <a:pt x="5246" y="10264"/>
                  </a:cubicBezTo>
                  <a:cubicBezTo>
                    <a:pt x="5257" y="10264"/>
                    <a:pt x="5268" y="10263"/>
                    <a:pt x="5279" y="10261"/>
                  </a:cubicBezTo>
                  <a:cubicBezTo>
                    <a:pt x="5359" y="10288"/>
                    <a:pt x="5440" y="10314"/>
                    <a:pt x="5519" y="10344"/>
                  </a:cubicBezTo>
                  <a:cubicBezTo>
                    <a:pt x="5707" y="10415"/>
                    <a:pt x="5892" y="10490"/>
                    <a:pt x="6084" y="10550"/>
                  </a:cubicBezTo>
                  <a:cubicBezTo>
                    <a:pt x="6180" y="10580"/>
                    <a:pt x="6280" y="10601"/>
                    <a:pt x="6377" y="10624"/>
                  </a:cubicBezTo>
                  <a:cubicBezTo>
                    <a:pt x="6469" y="10645"/>
                    <a:pt x="6563" y="10668"/>
                    <a:pt x="6656" y="10687"/>
                  </a:cubicBezTo>
                  <a:cubicBezTo>
                    <a:pt x="6743" y="10706"/>
                    <a:pt x="6830" y="10719"/>
                    <a:pt x="6917" y="10734"/>
                  </a:cubicBezTo>
                  <a:cubicBezTo>
                    <a:pt x="7014" y="10750"/>
                    <a:pt x="7111" y="10768"/>
                    <a:pt x="7208" y="10784"/>
                  </a:cubicBezTo>
                  <a:cubicBezTo>
                    <a:pt x="7419" y="10819"/>
                    <a:pt x="7630" y="10843"/>
                    <a:pt x="7842" y="10864"/>
                  </a:cubicBezTo>
                  <a:cubicBezTo>
                    <a:pt x="7850" y="10865"/>
                    <a:pt x="7856" y="10865"/>
                    <a:pt x="7863" y="10865"/>
                  </a:cubicBezTo>
                  <a:cubicBezTo>
                    <a:pt x="7908" y="10864"/>
                    <a:pt x="7948" y="10845"/>
                    <a:pt x="7980" y="10815"/>
                  </a:cubicBezTo>
                  <a:cubicBezTo>
                    <a:pt x="8061" y="10815"/>
                    <a:pt x="8142" y="10815"/>
                    <a:pt x="8224" y="10814"/>
                  </a:cubicBezTo>
                  <a:lnTo>
                    <a:pt x="8234" y="10814"/>
                  </a:lnTo>
                  <a:cubicBezTo>
                    <a:pt x="8417" y="10817"/>
                    <a:pt x="8601" y="10827"/>
                    <a:pt x="8785" y="10830"/>
                  </a:cubicBezTo>
                  <a:cubicBezTo>
                    <a:pt x="8797" y="10830"/>
                    <a:pt x="8810" y="10830"/>
                    <a:pt x="8822" y="10830"/>
                  </a:cubicBezTo>
                  <a:cubicBezTo>
                    <a:pt x="8889" y="10830"/>
                    <a:pt x="8955" y="10828"/>
                    <a:pt x="9022" y="10821"/>
                  </a:cubicBezTo>
                  <a:cubicBezTo>
                    <a:pt x="9045" y="10860"/>
                    <a:pt x="9083" y="10892"/>
                    <a:pt x="9133" y="10903"/>
                  </a:cubicBezTo>
                  <a:cubicBezTo>
                    <a:pt x="9149" y="10908"/>
                    <a:pt x="9165" y="10909"/>
                    <a:pt x="9181" y="10909"/>
                  </a:cubicBezTo>
                  <a:cubicBezTo>
                    <a:pt x="9261" y="10907"/>
                    <a:pt x="9341" y="10851"/>
                    <a:pt x="9357" y="10768"/>
                  </a:cubicBezTo>
                  <a:cubicBezTo>
                    <a:pt x="9367" y="10718"/>
                    <a:pt x="9372" y="10668"/>
                    <a:pt x="9378" y="10617"/>
                  </a:cubicBezTo>
                  <a:cubicBezTo>
                    <a:pt x="9407" y="10589"/>
                    <a:pt x="9426" y="10553"/>
                    <a:pt x="9430" y="10511"/>
                  </a:cubicBezTo>
                  <a:cubicBezTo>
                    <a:pt x="9438" y="10401"/>
                    <a:pt x="9437" y="10290"/>
                    <a:pt x="9437" y="10178"/>
                  </a:cubicBezTo>
                  <a:lnTo>
                    <a:pt x="9437" y="10172"/>
                  </a:lnTo>
                  <a:cubicBezTo>
                    <a:pt x="9450" y="10042"/>
                    <a:pt x="9460" y="9911"/>
                    <a:pt x="9463" y="9779"/>
                  </a:cubicBezTo>
                  <a:cubicBezTo>
                    <a:pt x="9469" y="9592"/>
                    <a:pt x="9462" y="9403"/>
                    <a:pt x="9464" y="9217"/>
                  </a:cubicBezTo>
                  <a:cubicBezTo>
                    <a:pt x="9465" y="9118"/>
                    <a:pt x="9468" y="9020"/>
                    <a:pt x="9468" y="8923"/>
                  </a:cubicBezTo>
                  <a:cubicBezTo>
                    <a:pt x="9468" y="8828"/>
                    <a:pt x="9463" y="8734"/>
                    <a:pt x="9461" y="8641"/>
                  </a:cubicBezTo>
                  <a:cubicBezTo>
                    <a:pt x="9457" y="8444"/>
                    <a:pt x="9463" y="8245"/>
                    <a:pt x="9442" y="8048"/>
                  </a:cubicBezTo>
                  <a:cubicBezTo>
                    <a:pt x="9423" y="7852"/>
                    <a:pt x="9388" y="7659"/>
                    <a:pt x="9351" y="7467"/>
                  </a:cubicBezTo>
                  <a:cubicBezTo>
                    <a:pt x="9314" y="7270"/>
                    <a:pt x="9263" y="7078"/>
                    <a:pt x="9217" y="6884"/>
                  </a:cubicBezTo>
                  <a:cubicBezTo>
                    <a:pt x="9175" y="6703"/>
                    <a:pt x="9128" y="6525"/>
                    <a:pt x="9077" y="6346"/>
                  </a:cubicBezTo>
                  <a:cubicBezTo>
                    <a:pt x="9024" y="6160"/>
                    <a:pt x="8971" y="5974"/>
                    <a:pt x="8903" y="5792"/>
                  </a:cubicBezTo>
                  <a:cubicBezTo>
                    <a:pt x="8834" y="5612"/>
                    <a:pt x="8762" y="5433"/>
                    <a:pt x="8687" y="5254"/>
                  </a:cubicBezTo>
                  <a:cubicBezTo>
                    <a:pt x="8540" y="4902"/>
                    <a:pt x="8355" y="4567"/>
                    <a:pt x="8147" y="4247"/>
                  </a:cubicBezTo>
                  <a:cubicBezTo>
                    <a:pt x="8118" y="4202"/>
                    <a:pt x="8093" y="4157"/>
                    <a:pt x="8067" y="4111"/>
                  </a:cubicBezTo>
                  <a:cubicBezTo>
                    <a:pt x="8141" y="4049"/>
                    <a:pt x="8156" y="3933"/>
                    <a:pt x="8094" y="3856"/>
                  </a:cubicBezTo>
                  <a:cubicBezTo>
                    <a:pt x="8074" y="3831"/>
                    <a:pt x="8057" y="3804"/>
                    <a:pt x="8038" y="3778"/>
                  </a:cubicBezTo>
                  <a:lnTo>
                    <a:pt x="8038" y="3778"/>
                  </a:lnTo>
                  <a:cubicBezTo>
                    <a:pt x="8041" y="3782"/>
                    <a:pt x="8043" y="3785"/>
                    <a:pt x="8045" y="3788"/>
                  </a:cubicBezTo>
                  <a:cubicBezTo>
                    <a:pt x="7969" y="3675"/>
                    <a:pt x="7897" y="3559"/>
                    <a:pt x="7820" y="3447"/>
                  </a:cubicBezTo>
                  <a:cubicBezTo>
                    <a:pt x="7740" y="3330"/>
                    <a:pt x="7655" y="3216"/>
                    <a:pt x="7568" y="3103"/>
                  </a:cubicBezTo>
                  <a:cubicBezTo>
                    <a:pt x="7398" y="2886"/>
                    <a:pt x="7223" y="2671"/>
                    <a:pt x="7038" y="2464"/>
                  </a:cubicBezTo>
                  <a:cubicBezTo>
                    <a:pt x="6902" y="2314"/>
                    <a:pt x="6756" y="2174"/>
                    <a:pt x="6609" y="2034"/>
                  </a:cubicBezTo>
                  <a:cubicBezTo>
                    <a:pt x="6465" y="1898"/>
                    <a:pt x="6312" y="1769"/>
                    <a:pt x="6147" y="1656"/>
                  </a:cubicBezTo>
                  <a:cubicBezTo>
                    <a:pt x="5977" y="1539"/>
                    <a:pt x="5803" y="1428"/>
                    <a:pt x="5630" y="1315"/>
                  </a:cubicBezTo>
                  <a:cubicBezTo>
                    <a:pt x="5472" y="1212"/>
                    <a:pt x="5312" y="1107"/>
                    <a:pt x="5148" y="1015"/>
                  </a:cubicBezTo>
                  <a:cubicBezTo>
                    <a:pt x="4971" y="917"/>
                    <a:pt x="4791" y="826"/>
                    <a:pt x="4602" y="754"/>
                  </a:cubicBezTo>
                  <a:cubicBezTo>
                    <a:pt x="4409" y="680"/>
                    <a:pt x="4215" y="607"/>
                    <a:pt x="4018" y="543"/>
                  </a:cubicBezTo>
                  <a:cubicBezTo>
                    <a:pt x="3812" y="477"/>
                    <a:pt x="3606" y="414"/>
                    <a:pt x="3399" y="357"/>
                  </a:cubicBezTo>
                  <a:cubicBezTo>
                    <a:pt x="3311" y="332"/>
                    <a:pt x="3222" y="311"/>
                    <a:pt x="3133" y="291"/>
                  </a:cubicBezTo>
                  <a:cubicBezTo>
                    <a:pt x="3077" y="279"/>
                    <a:pt x="3022" y="267"/>
                    <a:pt x="2966" y="256"/>
                  </a:cubicBezTo>
                  <a:cubicBezTo>
                    <a:pt x="2924" y="249"/>
                    <a:pt x="2879" y="238"/>
                    <a:pt x="2836" y="238"/>
                  </a:cubicBezTo>
                  <a:cubicBezTo>
                    <a:pt x="2809" y="238"/>
                    <a:pt x="2781" y="242"/>
                    <a:pt x="2755" y="254"/>
                  </a:cubicBezTo>
                  <a:cubicBezTo>
                    <a:pt x="2694" y="283"/>
                    <a:pt x="2653" y="340"/>
                    <a:pt x="2646" y="407"/>
                  </a:cubicBezTo>
                  <a:cubicBezTo>
                    <a:pt x="2611" y="400"/>
                    <a:pt x="2578" y="392"/>
                    <a:pt x="2544" y="387"/>
                  </a:cubicBezTo>
                  <a:lnTo>
                    <a:pt x="2546" y="387"/>
                  </a:lnTo>
                  <a:cubicBezTo>
                    <a:pt x="2534" y="384"/>
                    <a:pt x="2521" y="382"/>
                    <a:pt x="2508" y="380"/>
                  </a:cubicBezTo>
                  <a:lnTo>
                    <a:pt x="2508" y="380"/>
                  </a:lnTo>
                  <a:cubicBezTo>
                    <a:pt x="2509" y="380"/>
                    <a:pt x="2510" y="380"/>
                    <a:pt x="2511" y="381"/>
                  </a:cubicBezTo>
                  <a:lnTo>
                    <a:pt x="2511" y="381"/>
                  </a:lnTo>
                  <a:cubicBezTo>
                    <a:pt x="2368" y="356"/>
                    <a:pt x="2226" y="340"/>
                    <a:pt x="2083" y="316"/>
                  </a:cubicBezTo>
                  <a:lnTo>
                    <a:pt x="2083" y="316"/>
                  </a:lnTo>
                  <a:cubicBezTo>
                    <a:pt x="2085" y="317"/>
                    <a:pt x="2088" y="317"/>
                    <a:pt x="2091" y="318"/>
                  </a:cubicBezTo>
                  <a:cubicBezTo>
                    <a:pt x="1912" y="285"/>
                    <a:pt x="1732" y="253"/>
                    <a:pt x="1549" y="244"/>
                  </a:cubicBezTo>
                  <a:cubicBezTo>
                    <a:pt x="1458" y="239"/>
                    <a:pt x="1366" y="237"/>
                    <a:pt x="1275" y="237"/>
                  </a:cubicBezTo>
                  <a:cubicBezTo>
                    <a:pt x="1194" y="237"/>
                    <a:pt x="1112" y="239"/>
                    <a:pt x="1031" y="239"/>
                  </a:cubicBezTo>
                  <a:cubicBezTo>
                    <a:pt x="894" y="240"/>
                    <a:pt x="757" y="247"/>
                    <a:pt x="619" y="259"/>
                  </a:cubicBezTo>
                  <a:cubicBezTo>
                    <a:pt x="617" y="232"/>
                    <a:pt x="614" y="206"/>
                    <a:pt x="606" y="180"/>
                  </a:cubicBezTo>
                  <a:cubicBezTo>
                    <a:pt x="591" y="133"/>
                    <a:pt x="563" y="81"/>
                    <a:pt x="525" y="49"/>
                  </a:cubicBezTo>
                  <a:cubicBezTo>
                    <a:pt x="486" y="17"/>
                    <a:pt x="440" y="0"/>
                    <a:pt x="3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 name="Google Shape;94;p3"/>
            <p:cNvSpPr/>
            <p:nvPr/>
          </p:nvSpPr>
          <p:spPr>
            <a:xfrm>
              <a:off x="7840350" y="1474325"/>
              <a:ext cx="100" cy="25"/>
            </a:xfrm>
            <a:custGeom>
              <a:avLst/>
              <a:gdLst/>
              <a:ahLst/>
              <a:cxnLst/>
              <a:rect l="l" t="t" r="r" b="b"/>
              <a:pathLst>
                <a:path w="4" h="1" extrusionOk="0">
                  <a:moveTo>
                    <a:pt x="4" y="0"/>
                  </a:moveTo>
                  <a:cubicBezTo>
                    <a:pt x="2" y="0"/>
                    <a:pt x="1" y="0"/>
                    <a:pt x="0" y="0"/>
                  </a:cubicBezTo>
                  <a:lnTo>
                    <a:pt x="0" y="0"/>
                  </a:lnTo>
                  <a:cubicBezTo>
                    <a:pt x="1" y="0"/>
                    <a:pt x="2" y="0"/>
                    <a:pt x="4" y="0"/>
                  </a:cubicBezTo>
                  <a:close/>
                </a:path>
              </a:pathLst>
            </a:custGeom>
            <a:solidFill>
              <a:srgbClr val="B8D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5" name="Google Shape;95;p3"/>
            <p:cNvSpPr/>
            <p:nvPr/>
          </p:nvSpPr>
          <p:spPr>
            <a:xfrm>
              <a:off x="8226650" y="1676950"/>
              <a:ext cx="75" cy="50"/>
            </a:xfrm>
            <a:custGeom>
              <a:avLst/>
              <a:gdLst/>
              <a:ahLst/>
              <a:cxnLst/>
              <a:rect l="l" t="t" r="r" b="b"/>
              <a:pathLst>
                <a:path w="3" h="2" extrusionOk="0">
                  <a:moveTo>
                    <a:pt x="2" y="0"/>
                  </a:moveTo>
                  <a:lnTo>
                    <a:pt x="2" y="0"/>
                  </a:lnTo>
                  <a:cubicBezTo>
                    <a:pt x="1" y="0"/>
                    <a:pt x="1" y="1"/>
                    <a:pt x="1" y="1"/>
                  </a:cubicBezTo>
                  <a:lnTo>
                    <a:pt x="2" y="0"/>
                  </a:lnTo>
                  <a:close/>
                </a:path>
              </a:pathLst>
            </a:custGeom>
            <a:solidFill>
              <a:srgbClr val="B8D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6" name="Google Shape;96;p3"/>
            <p:cNvSpPr/>
            <p:nvPr/>
          </p:nvSpPr>
          <p:spPr>
            <a:xfrm>
              <a:off x="8080750" y="1448900"/>
              <a:ext cx="207000" cy="287225"/>
            </a:xfrm>
            <a:custGeom>
              <a:avLst/>
              <a:gdLst/>
              <a:ahLst/>
              <a:cxnLst/>
              <a:rect l="l" t="t" r="r" b="b"/>
              <a:pathLst>
                <a:path w="8280" h="11489" extrusionOk="0">
                  <a:moveTo>
                    <a:pt x="4406" y="1475"/>
                  </a:moveTo>
                  <a:cubicBezTo>
                    <a:pt x="4405" y="1475"/>
                    <a:pt x="4404" y="1475"/>
                    <a:pt x="4403" y="1476"/>
                  </a:cubicBezTo>
                  <a:lnTo>
                    <a:pt x="4403" y="1476"/>
                  </a:lnTo>
                  <a:cubicBezTo>
                    <a:pt x="4404" y="1475"/>
                    <a:pt x="4405" y="1475"/>
                    <a:pt x="4406" y="1475"/>
                  </a:cubicBezTo>
                  <a:close/>
                  <a:moveTo>
                    <a:pt x="7458" y="5083"/>
                  </a:moveTo>
                  <a:cubicBezTo>
                    <a:pt x="7457" y="5088"/>
                    <a:pt x="7456" y="5093"/>
                    <a:pt x="7455" y="5098"/>
                  </a:cubicBezTo>
                  <a:cubicBezTo>
                    <a:pt x="7456" y="5093"/>
                    <a:pt x="7457" y="5088"/>
                    <a:pt x="7458" y="5083"/>
                  </a:cubicBezTo>
                  <a:close/>
                  <a:moveTo>
                    <a:pt x="5447" y="9006"/>
                  </a:moveTo>
                  <a:cubicBezTo>
                    <a:pt x="5444" y="9008"/>
                    <a:pt x="5442" y="9010"/>
                    <a:pt x="5440" y="9013"/>
                  </a:cubicBezTo>
                  <a:lnTo>
                    <a:pt x="5440" y="9013"/>
                  </a:lnTo>
                  <a:cubicBezTo>
                    <a:pt x="5443" y="9010"/>
                    <a:pt x="5445" y="9008"/>
                    <a:pt x="5447" y="9006"/>
                  </a:cubicBezTo>
                  <a:close/>
                  <a:moveTo>
                    <a:pt x="625" y="10435"/>
                  </a:moveTo>
                  <a:cubicBezTo>
                    <a:pt x="625" y="10436"/>
                    <a:pt x="625" y="10437"/>
                    <a:pt x="626" y="10438"/>
                  </a:cubicBezTo>
                  <a:lnTo>
                    <a:pt x="626" y="10438"/>
                  </a:lnTo>
                  <a:cubicBezTo>
                    <a:pt x="625" y="10437"/>
                    <a:pt x="625" y="10436"/>
                    <a:pt x="625" y="10435"/>
                  </a:cubicBezTo>
                  <a:close/>
                  <a:moveTo>
                    <a:pt x="2961" y="10477"/>
                  </a:moveTo>
                  <a:cubicBezTo>
                    <a:pt x="2957" y="10479"/>
                    <a:pt x="2952" y="10480"/>
                    <a:pt x="2948" y="10482"/>
                  </a:cubicBezTo>
                  <a:lnTo>
                    <a:pt x="2948" y="10482"/>
                  </a:lnTo>
                  <a:cubicBezTo>
                    <a:pt x="2952" y="10480"/>
                    <a:pt x="2957" y="10479"/>
                    <a:pt x="2961" y="10477"/>
                  </a:cubicBezTo>
                  <a:close/>
                  <a:moveTo>
                    <a:pt x="643" y="10510"/>
                  </a:moveTo>
                  <a:lnTo>
                    <a:pt x="643" y="10510"/>
                  </a:lnTo>
                  <a:cubicBezTo>
                    <a:pt x="643" y="10511"/>
                    <a:pt x="643" y="10512"/>
                    <a:pt x="643" y="10513"/>
                  </a:cubicBezTo>
                  <a:cubicBezTo>
                    <a:pt x="643" y="10512"/>
                    <a:pt x="643" y="10511"/>
                    <a:pt x="643" y="10510"/>
                  </a:cubicBezTo>
                  <a:close/>
                  <a:moveTo>
                    <a:pt x="7391" y="632"/>
                  </a:moveTo>
                  <a:cubicBezTo>
                    <a:pt x="7455" y="867"/>
                    <a:pt x="7513" y="1105"/>
                    <a:pt x="7562" y="1345"/>
                  </a:cubicBezTo>
                  <a:cubicBezTo>
                    <a:pt x="7586" y="1465"/>
                    <a:pt x="7609" y="1587"/>
                    <a:pt x="7625" y="1708"/>
                  </a:cubicBezTo>
                  <a:cubicBezTo>
                    <a:pt x="7644" y="1838"/>
                    <a:pt x="7653" y="1971"/>
                    <a:pt x="7663" y="2102"/>
                  </a:cubicBezTo>
                  <a:cubicBezTo>
                    <a:pt x="7662" y="2094"/>
                    <a:pt x="7662" y="2086"/>
                    <a:pt x="7661" y="2078"/>
                  </a:cubicBezTo>
                  <a:lnTo>
                    <a:pt x="7661" y="2078"/>
                  </a:lnTo>
                  <a:cubicBezTo>
                    <a:pt x="7671" y="2216"/>
                    <a:pt x="7678" y="2353"/>
                    <a:pt x="7679" y="2490"/>
                  </a:cubicBezTo>
                  <a:cubicBezTo>
                    <a:pt x="7681" y="2623"/>
                    <a:pt x="7677" y="2756"/>
                    <a:pt x="7677" y="2889"/>
                  </a:cubicBezTo>
                  <a:cubicBezTo>
                    <a:pt x="7678" y="3021"/>
                    <a:pt x="7675" y="3151"/>
                    <a:pt x="7667" y="3281"/>
                  </a:cubicBezTo>
                  <a:cubicBezTo>
                    <a:pt x="7660" y="3405"/>
                    <a:pt x="7657" y="3528"/>
                    <a:pt x="7652" y="3651"/>
                  </a:cubicBezTo>
                  <a:cubicBezTo>
                    <a:pt x="7652" y="3656"/>
                    <a:pt x="7652" y="3661"/>
                    <a:pt x="7651" y="3667"/>
                  </a:cubicBezTo>
                  <a:cubicBezTo>
                    <a:pt x="7651" y="3678"/>
                    <a:pt x="7649" y="3691"/>
                    <a:pt x="7648" y="3703"/>
                  </a:cubicBezTo>
                  <a:cubicBezTo>
                    <a:pt x="7637" y="3883"/>
                    <a:pt x="7613" y="4060"/>
                    <a:pt x="7593" y="4238"/>
                  </a:cubicBezTo>
                  <a:cubicBezTo>
                    <a:pt x="7573" y="4431"/>
                    <a:pt x="7548" y="4620"/>
                    <a:pt x="7511" y="4809"/>
                  </a:cubicBezTo>
                  <a:cubicBezTo>
                    <a:pt x="7513" y="4801"/>
                    <a:pt x="7514" y="4793"/>
                    <a:pt x="7517" y="4785"/>
                  </a:cubicBezTo>
                  <a:lnTo>
                    <a:pt x="7517" y="4785"/>
                  </a:lnTo>
                  <a:cubicBezTo>
                    <a:pt x="7496" y="4882"/>
                    <a:pt x="7478" y="4979"/>
                    <a:pt x="7459" y="5077"/>
                  </a:cubicBezTo>
                  <a:lnTo>
                    <a:pt x="7459" y="5077"/>
                  </a:lnTo>
                  <a:cubicBezTo>
                    <a:pt x="7459" y="5076"/>
                    <a:pt x="7459" y="5075"/>
                    <a:pt x="7460" y="5074"/>
                  </a:cubicBezTo>
                  <a:lnTo>
                    <a:pt x="7460" y="5074"/>
                  </a:lnTo>
                  <a:cubicBezTo>
                    <a:pt x="7428" y="5226"/>
                    <a:pt x="7388" y="5378"/>
                    <a:pt x="7349" y="5531"/>
                  </a:cubicBezTo>
                  <a:cubicBezTo>
                    <a:pt x="7313" y="5668"/>
                    <a:pt x="7273" y="5804"/>
                    <a:pt x="7229" y="5939"/>
                  </a:cubicBezTo>
                  <a:cubicBezTo>
                    <a:pt x="7142" y="6179"/>
                    <a:pt x="7040" y="6414"/>
                    <a:pt x="6947" y="6652"/>
                  </a:cubicBezTo>
                  <a:cubicBezTo>
                    <a:pt x="6855" y="6887"/>
                    <a:pt x="6753" y="7118"/>
                    <a:pt x="6644" y="7344"/>
                  </a:cubicBezTo>
                  <a:cubicBezTo>
                    <a:pt x="6587" y="7457"/>
                    <a:pt x="6525" y="7568"/>
                    <a:pt x="6466" y="7679"/>
                  </a:cubicBezTo>
                  <a:cubicBezTo>
                    <a:pt x="6403" y="7797"/>
                    <a:pt x="6340" y="7916"/>
                    <a:pt x="6269" y="8029"/>
                  </a:cubicBezTo>
                  <a:cubicBezTo>
                    <a:pt x="6186" y="8143"/>
                    <a:pt x="6093" y="8253"/>
                    <a:pt x="6004" y="8363"/>
                  </a:cubicBezTo>
                  <a:cubicBezTo>
                    <a:pt x="5917" y="8469"/>
                    <a:pt x="5831" y="8576"/>
                    <a:pt x="5741" y="8679"/>
                  </a:cubicBezTo>
                  <a:cubicBezTo>
                    <a:pt x="5639" y="8791"/>
                    <a:pt x="5539" y="8902"/>
                    <a:pt x="5439" y="9015"/>
                  </a:cubicBezTo>
                  <a:cubicBezTo>
                    <a:pt x="5439" y="9014"/>
                    <a:pt x="5440" y="9013"/>
                    <a:pt x="5440" y="9013"/>
                  </a:cubicBezTo>
                  <a:lnTo>
                    <a:pt x="5440" y="9013"/>
                  </a:lnTo>
                  <a:cubicBezTo>
                    <a:pt x="5382" y="9076"/>
                    <a:pt x="5322" y="9136"/>
                    <a:pt x="5258" y="9194"/>
                  </a:cubicBezTo>
                  <a:cubicBezTo>
                    <a:pt x="5112" y="9314"/>
                    <a:pt x="4955" y="9421"/>
                    <a:pt x="4798" y="9527"/>
                  </a:cubicBezTo>
                  <a:cubicBezTo>
                    <a:pt x="4698" y="9591"/>
                    <a:pt x="4596" y="9654"/>
                    <a:pt x="4496" y="9717"/>
                  </a:cubicBezTo>
                  <a:cubicBezTo>
                    <a:pt x="4392" y="9781"/>
                    <a:pt x="4289" y="9847"/>
                    <a:pt x="4181" y="9905"/>
                  </a:cubicBezTo>
                  <a:cubicBezTo>
                    <a:pt x="3973" y="10015"/>
                    <a:pt x="3764" y="10124"/>
                    <a:pt x="3555" y="10231"/>
                  </a:cubicBezTo>
                  <a:cubicBezTo>
                    <a:pt x="3354" y="10327"/>
                    <a:pt x="3150" y="10412"/>
                    <a:pt x="2939" y="10485"/>
                  </a:cubicBezTo>
                  <a:cubicBezTo>
                    <a:pt x="2942" y="10484"/>
                    <a:pt x="2945" y="10483"/>
                    <a:pt x="2948" y="10482"/>
                  </a:cubicBezTo>
                  <a:lnTo>
                    <a:pt x="2948" y="10482"/>
                  </a:lnTo>
                  <a:cubicBezTo>
                    <a:pt x="2826" y="10522"/>
                    <a:pt x="2704" y="10563"/>
                    <a:pt x="2579" y="10596"/>
                  </a:cubicBezTo>
                  <a:cubicBezTo>
                    <a:pt x="2444" y="10633"/>
                    <a:pt x="2308" y="10667"/>
                    <a:pt x="2173" y="10705"/>
                  </a:cubicBezTo>
                  <a:cubicBezTo>
                    <a:pt x="1931" y="10771"/>
                    <a:pt x="1688" y="10829"/>
                    <a:pt x="1441" y="10880"/>
                  </a:cubicBezTo>
                  <a:cubicBezTo>
                    <a:pt x="1269" y="10915"/>
                    <a:pt x="1096" y="10947"/>
                    <a:pt x="921" y="10969"/>
                  </a:cubicBezTo>
                  <a:cubicBezTo>
                    <a:pt x="874" y="10975"/>
                    <a:pt x="827" y="10982"/>
                    <a:pt x="781" y="10987"/>
                  </a:cubicBezTo>
                  <a:cubicBezTo>
                    <a:pt x="729" y="10830"/>
                    <a:pt x="681" y="10672"/>
                    <a:pt x="643" y="10510"/>
                  </a:cubicBezTo>
                  <a:lnTo>
                    <a:pt x="643" y="10510"/>
                  </a:lnTo>
                  <a:cubicBezTo>
                    <a:pt x="643" y="10510"/>
                    <a:pt x="643" y="10510"/>
                    <a:pt x="643" y="10510"/>
                  </a:cubicBezTo>
                  <a:lnTo>
                    <a:pt x="643" y="10510"/>
                  </a:lnTo>
                  <a:cubicBezTo>
                    <a:pt x="640" y="10497"/>
                    <a:pt x="636" y="10483"/>
                    <a:pt x="633" y="10472"/>
                  </a:cubicBezTo>
                  <a:cubicBezTo>
                    <a:pt x="631" y="10461"/>
                    <a:pt x="628" y="10451"/>
                    <a:pt x="626" y="10440"/>
                  </a:cubicBezTo>
                  <a:lnTo>
                    <a:pt x="626" y="10440"/>
                  </a:lnTo>
                  <a:cubicBezTo>
                    <a:pt x="626" y="10440"/>
                    <a:pt x="626" y="10440"/>
                    <a:pt x="626" y="10441"/>
                  </a:cubicBezTo>
                  <a:cubicBezTo>
                    <a:pt x="626" y="10439"/>
                    <a:pt x="626" y="10438"/>
                    <a:pt x="626" y="10438"/>
                  </a:cubicBezTo>
                  <a:lnTo>
                    <a:pt x="626" y="10438"/>
                  </a:lnTo>
                  <a:cubicBezTo>
                    <a:pt x="626" y="10438"/>
                    <a:pt x="626" y="10439"/>
                    <a:pt x="626" y="10440"/>
                  </a:cubicBezTo>
                  <a:lnTo>
                    <a:pt x="626" y="10440"/>
                  </a:lnTo>
                  <a:cubicBezTo>
                    <a:pt x="619" y="10412"/>
                    <a:pt x="614" y="10383"/>
                    <a:pt x="607" y="10355"/>
                  </a:cubicBezTo>
                  <a:cubicBezTo>
                    <a:pt x="602" y="10338"/>
                    <a:pt x="599" y="10321"/>
                    <a:pt x="594" y="10305"/>
                  </a:cubicBezTo>
                  <a:cubicBezTo>
                    <a:pt x="593" y="10297"/>
                    <a:pt x="592" y="10287"/>
                    <a:pt x="590" y="10279"/>
                  </a:cubicBezTo>
                  <a:cubicBezTo>
                    <a:pt x="587" y="10270"/>
                    <a:pt x="585" y="10260"/>
                    <a:pt x="583" y="10251"/>
                  </a:cubicBezTo>
                  <a:cubicBezTo>
                    <a:pt x="575" y="10221"/>
                    <a:pt x="568" y="10192"/>
                    <a:pt x="561" y="10163"/>
                  </a:cubicBezTo>
                  <a:lnTo>
                    <a:pt x="561" y="10163"/>
                  </a:lnTo>
                  <a:cubicBezTo>
                    <a:pt x="562" y="10163"/>
                    <a:pt x="562" y="10164"/>
                    <a:pt x="562" y="10164"/>
                  </a:cubicBezTo>
                  <a:cubicBezTo>
                    <a:pt x="529" y="10026"/>
                    <a:pt x="503" y="9886"/>
                    <a:pt x="482" y="9744"/>
                  </a:cubicBezTo>
                  <a:cubicBezTo>
                    <a:pt x="462" y="9608"/>
                    <a:pt x="437" y="9472"/>
                    <a:pt x="421" y="9334"/>
                  </a:cubicBezTo>
                  <a:cubicBezTo>
                    <a:pt x="412" y="9230"/>
                    <a:pt x="409" y="9126"/>
                    <a:pt x="405" y="9020"/>
                  </a:cubicBezTo>
                  <a:cubicBezTo>
                    <a:pt x="401" y="8918"/>
                    <a:pt x="393" y="8813"/>
                    <a:pt x="385" y="8709"/>
                  </a:cubicBezTo>
                  <a:cubicBezTo>
                    <a:pt x="371" y="8508"/>
                    <a:pt x="370" y="8305"/>
                    <a:pt x="375" y="8102"/>
                  </a:cubicBezTo>
                  <a:cubicBezTo>
                    <a:pt x="381" y="7917"/>
                    <a:pt x="401" y="7732"/>
                    <a:pt x="416" y="7548"/>
                  </a:cubicBezTo>
                  <a:cubicBezTo>
                    <a:pt x="431" y="7357"/>
                    <a:pt x="451" y="7168"/>
                    <a:pt x="479" y="6979"/>
                  </a:cubicBezTo>
                  <a:cubicBezTo>
                    <a:pt x="520" y="6732"/>
                    <a:pt x="568" y="6487"/>
                    <a:pt x="635" y="6245"/>
                  </a:cubicBezTo>
                  <a:cubicBezTo>
                    <a:pt x="722" y="5955"/>
                    <a:pt x="809" y="5664"/>
                    <a:pt x="906" y="5376"/>
                  </a:cubicBezTo>
                  <a:cubicBezTo>
                    <a:pt x="957" y="5228"/>
                    <a:pt x="1000" y="5077"/>
                    <a:pt x="1056" y="4929"/>
                  </a:cubicBezTo>
                  <a:cubicBezTo>
                    <a:pt x="1108" y="4790"/>
                    <a:pt x="1164" y="4654"/>
                    <a:pt x="1224" y="4517"/>
                  </a:cubicBezTo>
                  <a:cubicBezTo>
                    <a:pt x="1337" y="4269"/>
                    <a:pt x="1468" y="4030"/>
                    <a:pt x="1610" y="3799"/>
                  </a:cubicBezTo>
                  <a:cubicBezTo>
                    <a:pt x="1659" y="3725"/>
                    <a:pt x="1710" y="3652"/>
                    <a:pt x="1764" y="3581"/>
                  </a:cubicBezTo>
                  <a:cubicBezTo>
                    <a:pt x="1814" y="3516"/>
                    <a:pt x="1867" y="3454"/>
                    <a:pt x="1918" y="3389"/>
                  </a:cubicBezTo>
                  <a:cubicBezTo>
                    <a:pt x="2020" y="3257"/>
                    <a:pt x="2125" y="3129"/>
                    <a:pt x="2229" y="3001"/>
                  </a:cubicBezTo>
                  <a:cubicBezTo>
                    <a:pt x="2360" y="2847"/>
                    <a:pt x="2496" y="2695"/>
                    <a:pt x="2640" y="2554"/>
                  </a:cubicBezTo>
                  <a:cubicBezTo>
                    <a:pt x="2785" y="2425"/>
                    <a:pt x="2945" y="2313"/>
                    <a:pt x="3104" y="2201"/>
                  </a:cubicBezTo>
                  <a:cubicBezTo>
                    <a:pt x="3170" y="2155"/>
                    <a:pt x="3240" y="2115"/>
                    <a:pt x="3310" y="2075"/>
                  </a:cubicBezTo>
                  <a:cubicBezTo>
                    <a:pt x="3375" y="2038"/>
                    <a:pt x="3437" y="1996"/>
                    <a:pt x="3497" y="1953"/>
                  </a:cubicBezTo>
                  <a:lnTo>
                    <a:pt x="3497" y="1953"/>
                  </a:lnTo>
                  <a:cubicBezTo>
                    <a:pt x="3492" y="1957"/>
                    <a:pt x="3485" y="1962"/>
                    <a:pt x="3479" y="1966"/>
                  </a:cubicBezTo>
                  <a:cubicBezTo>
                    <a:pt x="3632" y="1858"/>
                    <a:pt x="3797" y="1765"/>
                    <a:pt x="3964" y="1676"/>
                  </a:cubicBezTo>
                  <a:cubicBezTo>
                    <a:pt x="4107" y="1604"/>
                    <a:pt x="4253" y="1536"/>
                    <a:pt x="4403" y="1476"/>
                  </a:cubicBezTo>
                  <a:lnTo>
                    <a:pt x="4403" y="1476"/>
                  </a:lnTo>
                  <a:cubicBezTo>
                    <a:pt x="4403" y="1476"/>
                    <a:pt x="4403" y="1476"/>
                    <a:pt x="4403" y="1476"/>
                  </a:cubicBezTo>
                  <a:cubicBezTo>
                    <a:pt x="4403" y="1476"/>
                    <a:pt x="4403" y="1476"/>
                    <a:pt x="4403" y="1476"/>
                  </a:cubicBezTo>
                  <a:lnTo>
                    <a:pt x="4403" y="1476"/>
                  </a:lnTo>
                  <a:cubicBezTo>
                    <a:pt x="4403" y="1476"/>
                    <a:pt x="4403" y="1476"/>
                    <a:pt x="4403" y="1476"/>
                  </a:cubicBezTo>
                  <a:lnTo>
                    <a:pt x="4403" y="1476"/>
                  </a:lnTo>
                  <a:cubicBezTo>
                    <a:pt x="4405" y="1475"/>
                    <a:pt x="4407" y="1474"/>
                    <a:pt x="4408" y="1474"/>
                  </a:cubicBezTo>
                  <a:lnTo>
                    <a:pt x="4408" y="1474"/>
                  </a:lnTo>
                  <a:cubicBezTo>
                    <a:pt x="4408" y="1474"/>
                    <a:pt x="4407" y="1474"/>
                    <a:pt x="4406" y="1475"/>
                  </a:cubicBezTo>
                  <a:lnTo>
                    <a:pt x="4406" y="1475"/>
                  </a:lnTo>
                  <a:cubicBezTo>
                    <a:pt x="4407" y="1474"/>
                    <a:pt x="4407" y="1474"/>
                    <a:pt x="4408" y="1474"/>
                  </a:cubicBezTo>
                  <a:lnTo>
                    <a:pt x="4408" y="1474"/>
                  </a:lnTo>
                  <a:cubicBezTo>
                    <a:pt x="4408" y="1474"/>
                    <a:pt x="4408" y="1474"/>
                    <a:pt x="4408" y="1474"/>
                  </a:cubicBezTo>
                  <a:lnTo>
                    <a:pt x="4408" y="1474"/>
                  </a:lnTo>
                  <a:cubicBezTo>
                    <a:pt x="4409" y="1474"/>
                    <a:pt x="4409" y="1474"/>
                    <a:pt x="4409" y="1474"/>
                  </a:cubicBezTo>
                  <a:lnTo>
                    <a:pt x="4409" y="1474"/>
                  </a:lnTo>
                  <a:cubicBezTo>
                    <a:pt x="4409" y="1474"/>
                    <a:pt x="4409" y="1474"/>
                    <a:pt x="4408" y="1474"/>
                  </a:cubicBezTo>
                  <a:lnTo>
                    <a:pt x="4408" y="1474"/>
                  </a:lnTo>
                  <a:cubicBezTo>
                    <a:pt x="4409" y="1474"/>
                    <a:pt x="4409" y="1474"/>
                    <a:pt x="4410" y="1474"/>
                  </a:cubicBezTo>
                  <a:cubicBezTo>
                    <a:pt x="4411" y="1473"/>
                    <a:pt x="4413" y="1472"/>
                    <a:pt x="4415" y="1471"/>
                  </a:cubicBezTo>
                  <a:lnTo>
                    <a:pt x="4415" y="1471"/>
                  </a:lnTo>
                  <a:cubicBezTo>
                    <a:pt x="4413" y="1472"/>
                    <a:pt x="4412" y="1472"/>
                    <a:pt x="4411" y="1472"/>
                  </a:cubicBezTo>
                  <a:cubicBezTo>
                    <a:pt x="4413" y="1472"/>
                    <a:pt x="4415" y="1471"/>
                    <a:pt x="4418" y="1470"/>
                  </a:cubicBezTo>
                  <a:lnTo>
                    <a:pt x="4418" y="1470"/>
                  </a:lnTo>
                  <a:cubicBezTo>
                    <a:pt x="4417" y="1470"/>
                    <a:pt x="4416" y="1471"/>
                    <a:pt x="4415" y="1471"/>
                  </a:cubicBezTo>
                  <a:lnTo>
                    <a:pt x="4415" y="1471"/>
                  </a:lnTo>
                  <a:cubicBezTo>
                    <a:pt x="4417" y="1471"/>
                    <a:pt x="4420" y="1469"/>
                    <a:pt x="4422" y="1468"/>
                  </a:cubicBezTo>
                  <a:lnTo>
                    <a:pt x="4422" y="1468"/>
                  </a:lnTo>
                  <a:cubicBezTo>
                    <a:pt x="4421" y="1469"/>
                    <a:pt x="4419" y="1469"/>
                    <a:pt x="4418" y="1470"/>
                  </a:cubicBezTo>
                  <a:lnTo>
                    <a:pt x="4418" y="1470"/>
                  </a:lnTo>
                  <a:cubicBezTo>
                    <a:pt x="4420" y="1469"/>
                    <a:pt x="4423" y="1468"/>
                    <a:pt x="4426" y="1467"/>
                  </a:cubicBezTo>
                  <a:lnTo>
                    <a:pt x="4426" y="1467"/>
                  </a:lnTo>
                  <a:cubicBezTo>
                    <a:pt x="4425" y="1467"/>
                    <a:pt x="4424" y="1468"/>
                    <a:pt x="4422" y="1468"/>
                  </a:cubicBezTo>
                  <a:lnTo>
                    <a:pt x="4422" y="1468"/>
                  </a:lnTo>
                  <a:cubicBezTo>
                    <a:pt x="4575" y="1414"/>
                    <a:pt x="4729" y="1364"/>
                    <a:pt x="4881" y="1308"/>
                  </a:cubicBezTo>
                  <a:cubicBezTo>
                    <a:pt x="5029" y="1254"/>
                    <a:pt x="5176" y="1201"/>
                    <a:pt x="5324" y="1149"/>
                  </a:cubicBezTo>
                  <a:cubicBezTo>
                    <a:pt x="5638" y="1039"/>
                    <a:pt x="5951" y="929"/>
                    <a:pt x="6275" y="849"/>
                  </a:cubicBezTo>
                  <a:cubicBezTo>
                    <a:pt x="6517" y="797"/>
                    <a:pt x="6760" y="744"/>
                    <a:pt x="7004" y="703"/>
                  </a:cubicBezTo>
                  <a:cubicBezTo>
                    <a:pt x="7126" y="683"/>
                    <a:pt x="7246" y="662"/>
                    <a:pt x="7366" y="638"/>
                  </a:cubicBezTo>
                  <a:cubicBezTo>
                    <a:pt x="7374" y="635"/>
                    <a:pt x="7382" y="634"/>
                    <a:pt x="7391" y="632"/>
                  </a:cubicBezTo>
                  <a:close/>
                  <a:moveTo>
                    <a:pt x="7446" y="1"/>
                  </a:moveTo>
                  <a:cubicBezTo>
                    <a:pt x="7351" y="1"/>
                    <a:pt x="7278" y="67"/>
                    <a:pt x="7259" y="162"/>
                  </a:cubicBezTo>
                  <a:cubicBezTo>
                    <a:pt x="7233" y="164"/>
                    <a:pt x="7207" y="167"/>
                    <a:pt x="7179" y="169"/>
                  </a:cubicBezTo>
                  <a:cubicBezTo>
                    <a:pt x="6988" y="191"/>
                    <a:pt x="6795" y="210"/>
                    <a:pt x="6608" y="251"/>
                  </a:cubicBezTo>
                  <a:cubicBezTo>
                    <a:pt x="6408" y="296"/>
                    <a:pt x="6209" y="346"/>
                    <a:pt x="6008" y="394"/>
                  </a:cubicBezTo>
                  <a:cubicBezTo>
                    <a:pt x="5916" y="417"/>
                    <a:pt x="5823" y="438"/>
                    <a:pt x="5732" y="465"/>
                  </a:cubicBezTo>
                  <a:cubicBezTo>
                    <a:pt x="5637" y="491"/>
                    <a:pt x="5542" y="521"/>
                    <a:pt x="5455" y="566"/>
                  </a:cubicBezTo>
                  <a:cubicBezTo>
                    <a:pt x="5388" y="601"/>
                    <a:pt x="5322" y="639"/>
                    <a:pt x="5258" y="679"/>
                  </a:cubicBezTo>
                  <a:cubicBezTo>
                    <a:pt x="5209" y="709"/>
                    <a:pt x="5179" y="759"/>
                    <a:pt x="5173" y="811"/>
                  </a:cubicBezTo>
                  <a:cubicBezTo>
                    <a:pt x="5047" y="856"/>
                    <a:pt x="4922" y="899"/>
                    <a:pt x="4799" y="945"/>
                  </a:cubicBezTo>
                  <a:cubicBezTo>
                    <a:pt x="4617" y="1012"/>
                    <a:pt x="4431" y="1068"/>
                    <a:pt x="4251" y="1138"/>
                  </a:cubicBezTo>
                  <a:cubicBezTo>
                    <a:pt x="3894" y="1280"/>
                    <a:pt x="3551" y="1464"/>
                    <a:pt x="3237" y="1685"/>
                  </a:cubicBezTo>
                  <a:lnTo>
                    <a:pt x="3237" y="1685"/>
                  </a:lnTo>
                  <a:cubicBezTo>
                    <a:pt x="3241" y="1683"/>
                    <a:pt x="3245" y="1679"/>
                    <a:pt x="3249" y="1676"/>
                  </a:cubicBezTo>
                  <a:lnTo>
                    <a:pt x="3249" y="1676"/>
                  </a:lnTo>
                  <a:cubicBezTo>
                    <a:pt x="3177" y="1726"/>
                    <a:pt x="3102" y="1769"/>
                    <a:pt x="3025" y="1812"/>
                  </a:cubicBezTo>
                  <a:cubicBezTo>
                    <a:pt x="2933" y="1866"/>
                    <a:pt x="2847" y="1931"/>
                    <a:pt x="2759" y="1994"/>
                  </a:cubicBezTo>
                  <a:cubicBezTo>
                    <a:pt x="2671" y="2058"/>
                    <a:pt x="2580" y="2120"/>
                    <a:pt x="2497" y="2189"/>
                  </a:cubicBezTo>
                  <a:cubicBezTo>
                    <a:pt x="2401" y="2268"/>
                    <a:pt x="2314" y="2354"/>
                    <a:pt x="2230" y="2444"/>
                  </a:cubicBezTo>
                  <a:cubicBezTo>
                    <a:pt x="2098" y="2587"/>
                    <a:pt x="1970" y="2732"/>
                    <a:pt x="1849" y="2885"/>
                  </a:cubicBezTo>
                  <a:cubicBezTo>
                    <a:pt x="1727" y="3034"/>
                    <a:pt x="1606" y="3185"/>
                    <a:pt x="1485" y="3336"/>
                  </a:cubicBezTo>
                  <a:cubicBezTo>
                    <a:pt x="1364" y="3488"/>
                    <a:pt x="1263" y="3654"/>
                    <a:pt x="1167" y="3823"/>
                  </a:cubicBezTo>
                  <a:cubicBezTo>
                    <a:pt x="1073" y="3988"/>
                    <a:pt x="983" y="4154"/>
                    <a:pt x="905" y="4326"/>
                  </a:cubicBezTo>
                  <a:cubicBezTo>
                    <a:pt x="825" y="4504"/>
                    <a:pt x="747" y="4683"/>
                    <a:pt x="684" y="4867"/>
                  </a:cubicBezTo>
                  <a:cubicBezTo>
                    <a:pt x="624" y="5043"/>
                    <a:pt x="568" y="5221"/>
                    <a:pt x="511" y="5397"/>
                  </a:cubicBezTo>
                  <a:cubicBezTo>
                    <a:pt x="454" y="5575"/>
                    <a:pt x="396" y="5754"/>
                    <a:pt x="343" y="5932"/>
                  </a:cubicBezTo>
                  <a:cubicBezTo>
                    <a:pt x="315" y="6027"/>
                    <a:pt x="283" y="6122"/>
                    <a:pt x="259" y="6219"/>
                  </a:cubicBezTo>
                  <a:cubicBezTo>
                    <a:pt x="235" y="6313"/>
                    <a:pt x="215" y="6409"/>
                    <a:pt x="193" y="6503"/>
                  </a:cubicBezTo>
                  <a:cubicBezTo>
                    <a:pt x="150" y="6688"/>
                    <a:pt x="118" y="6876"/>
                    <a:pt x="93" y="7065"/>
                  </a:cubicBezTo>
                  <a:cubicBezTo>
                    <a:pt x="68" y="7248"/>
                    <a:pt x="54" y="7432"/>
                    <a:pt x="38" y="7617"/>
                  </a:cubicBezTo>
                  <a:cubicBezTo>
                    <a:pt x="22" y="7807"/>
                    <a:pt x="5" y="7996"/>
                    <a:pt x="3" y="8187"/>
                  </a:cubicBezTo>
                  <a:cubicBezTo>
                    <a:pt x="1" y="8365"/>
                    <a:pt x="3" y="8546"/>
                    <a:pt x="16" y="8724"/>
                  </a:cubicBezTo>
                  <a:cubicBezTo>
                    <a:pt x="21" y="8815"/>
                    <a:pt x="30" y="8904"/>
                    <a:pt x="34" y="8994"/>
                  </a:cubicBezTo>
                  <a:cubicBezTo>
                    <a:pt x="37" y="9090"/>
                    <a:pt x="41" y="9185"/>
                    <a:pt x="46" y="9280"/>
                  </a:cubicBezTo>
                  <a:cubicBezTo>
                    <a:pt x="57" y="9465"/>
                    <a:pt x="93" y="9648"/>
                    <a:pt x="121" y="9831"/>
                  </a:cubicBezTo>
                  <a:cubicBezTo>
                    <a:pt x="134" y="9922"/>
                    <a:pt x="148" y="10012"/>
                    <a:pt x="168" y="10100"/>
                  </a:cubicBezTo>
                  <a:cubicBezTo>
                    <a:pt x="179" y="10152"/>
                    <a:pt x="192" y="10204"/>
                    <a:pt x="204" y="10255"/>
                  </a:cubicBezTo>
                  <a:cubicBezTo>
                    <a:pt x="213" y="10298"/>
                    <a:pt x="220" y="10345"/>
                    <a:pt x="234" y="10386"/>
                  </a:cubicBezTo>
                  <a:cubicBezTo>
                    <a:pt x="235" y="10390"/>
                    <a:pt x="236" y="10394"/>
                    <a:pt x="237" y="10397"/>
                  </a:cubicBezTo>
                  <a:lnTo>
                    <a:pt x="237" y="10397"/>
                  </a:lnTo>
                  <a:cubicBezTo>
                    <a:pt x="237" y="10397"/>
                    <a:pt x="237" y="10396"/>
                    <a:pt x="236" y="10396"/>
                  </a:cubicBezTo>
                  <a:lnTo>
                    <a:pt x="236" y="10396"/>
                  </a:lnTo>
                  <a:cubicBezTo>
                    <a:pt x="244" y="10426"/>
                    <a:pt x="251" y="10454"/>
                    <a:pt x="257" y="10484"/>
                  </a:cubicBezTo>
                  <a:cubicBezTo>
                    <a:pt x="263" y="10505"/>
                    <a:pt x="266" y="10526"/>
                    <a:pt x="272" y="10547"/>
                  </a:cubicBezTo>
                  <a:cubicBezTo>
                    <a:pt x="273" y="10552"/>
                    <a:pt x="274" y="10557"/>
                    <a:pt x="275" y="10563"/>
                  </a:cubicBezTo>
                  <a:lnTo>
                    <a:pt x="275" y="10563"/>
                  </a:lnTo>
                  <a:cubicBezTo>
                    <a:pt x="275" y="10563"/>
                    <a:pt x="275" y="10563"/>
                    <a:pt x="275" y="10563"/>
                  </a:cubicBezTo>
                  <a:lnTo>
                    <a:pt x="275" y="10563"/>
                  </a:lnTo>
                  <a:cubicBezTo>
                    <a:pt x="275" y="10563"/>
                    <a:pt x="275" y="10563"/>
                    <a:pt x="275" y="10563"/>
                  </a:cubicBezTo>
                  <a:lnTo>
                    <a:pt x="275" y="10563"/>
                  </a:lnTo>
                  <a:cubicBezTo>
                    <a:pt x="276" y="10565"/>
                    <a:pt x="276" y="10567"/>
                    <a:pt x="276" y="10569"/>
                  </a:cubicBezTo>
                  <a:cubicBezTo>
                    <a:pt x="276" y="10568"/>
                    <a:pt x="276" y="10567"/>
                    <a:pt x="276" y="10566"/>
                  </a:cubicBezTo>
                  <a:lnTo>
                    <a:pt x="276" y="10566"/>
                  </a:lnTo>
                  <a:cubicBezTo>
                    <a:pt x="277" y="10567"/>
                    <a:pt x="277" y="10569"/>
                    <a:pt x="277" y="10570"/>
                  </a:cubicBezTo>
                  <a:cubicBezTo>
                    <a:pt x="277" y="10572"/>
                    <a:pt x="279" y="10573"/>
                    <a:pt x="279" y="10574"/>
                  </a:cubicBezTo>
                  <a:cubicBezTo>
                    <a:pt x="279" y="10577"/>
                    <a:pt x="280" y="10580"/>
                    <a:pt x="281" y="10583"/>
                  </a:cubicBezTo>
                  <a:lnTo>
                    <a:pt x="281" y="10583"/>
                  </a:lnTo>
                  <a:cubicBezTo>
                    <a:pt x="280" y="10582"/>
                    <a:pt x="280" y="10580"/>
                    <a:pt x="280" y="10579"/>
                  </a:cubicBezTo>
                  <a:lnTo>
                    <a:pt x="280" y="10579"/>
                  </a:lnTo>
                  <a:cubicBezTo>
                    <a:pt x="280" y="10581"/>
                    <a:pt x="281" y="10584"/>
                    <a:pt x="281" y="10586"/>
                  </a:cubicBezTo>
                  <a:cubicBezTo>
                    <a:pt x="281" y="10585"/>
                    <a:pt x="281" y="10584"/>
                    <a:pt x="281" y="10583"/>
                  </a:cubicBezTo>
                  <a:lnTo>
                    <a:pt x="281" y="10583"/>
                  </a:lnTo>
                  <a:cubicBezTo>
                    <a:pt x="319" y="10748"/>
                    <a:pt x="364" y="10911"/>
                    <a:pt x="417" y="11071"/>
                  </a:cubicBezTo>
                  <a:cubicBezTo>
                    <a:pt x="375" y="11098"/>
                    <a:pt x="340" y="11136"/>
                    <a:pt x="329" y="11188"/>
                  </a:cubicBezTo>
                  <a:cubicBezTo>
                    <a:pt x="314" y="11250"/>
                    <a:pt x="322" y="11311"/>
                    <a:pt x="353" y="11366"/>
                  </a:cubicBezTo>
                  <a:cubicBezTo>
                    <a:pt x="417" y="11486"/>
                    <a:pt x="574" y="11488"/>
                    <a:pt x="696" y="11488"/>
                  </a:cubicBezTo>
                  <a:cubicBezTo>
                    <a:pt x="701" y="11488"/>
                    <a:pt x="705" y="11488"/>
                    <a:pt x="710" y="11488"/>
                  </a:cubicBezTo>
                  <a:lnTo>
                    <a:pt x="782" y="11488"/>
                  </a:lnTo>
                  <a:cubicBezTo>
                    <a:pt x="793" y="11487"/>
                    <a:pt x="803" y="11487"/>
                    <a:pt x="815" y="11486"/>
                  </a:cubicBezTo>
                  <a:cubicBezTo>
                    <a:pt x="867" y="11483"/>
                    <a:pt x="917" y="11471"/>
                    <a:pt x="967" y="11456"/>
                  </a:cubicBezTo>
                  <a:cubicBezTo>
                    <a:pt x="1025" y="11438"/>
                    <a:pt x="1084" y="11415"/>
                    <a:pt x="1142" y="11394"/>
                  </a:cubicBezTo>
                  <a:cubicBezTo>
                    <a:pt x="1189" y="11377"/>
                    <a:pt x="1223" y="11341"/>
                    <a:pt x="1241" y="11296"/>
                  </a:cubicBezTo>
                  <a:cubicBezTo>
                    <a:pt x="1396" y="11269"/>
                    <a:pt x="1549" y="11237"/>
                    <a:pt x="1702" y="11203"/>
                  </a:cubicBezTo>
                  <a:cubicBezTo>
                    <a:pt x="1885" y="11166"/>
                    <a:pt x="2067" y="11119"/>
                    <a:pt x="2245" y="11068"/>
                  </a:cubicBezTo>
                  <a:cubicBezTo>
                    <a:pt x="2439" y="11015"/>
                    <a:pt x="2635" y="10972"/>
                    <a:pt x="2825" y="10911"/>
                  </a:cubicBezTo>
                  <a:cubicBezTo>
                    <a:pt x="3013" y="10851"/>
                    <a:pt x="3200" y="10792"/>
                    <a:pt x="3381" y="10716"/>
                  </a:cubicBezTo>
                  <a:cubicBezTo>
                    <a:pt x="3569" y="10636"/>
                    <a:pt x="3751" y="10548"/>
                    <a:pt x="3932" y="10452"/>
                  </a:cubicBezTo>
                  <a:cubicBezTo>
                    <a:pt x="4105" y="10362"/>
                    <a:pt x="4278" y="10276"/>
                    <a:pt x="4447" y="10180"/>
                  </a:cubicBezTo>
                  <a:cubicBezTo>
                    <a:pt x="4529" y="10134"/>
                    <a:pt x="4607" y="10083"/>
                    <a:pt x="4687" y="10034"/>
                  </a:cubicBezTo>
                  <a:cubicBezTo>
                    <a:pt x="4768" y="9982"/>
                    <a:pt x="4851" y="9934"/>
                    <a:pt x="4932" y="9881"/>
                  </a:cubicBezTo>
                  <a:cubicBezTo>
                    <a:pt x="5098" y="9774"/>
                    <a:pt x="5261" y="9662"/>
                    <a:pt x="5417" y="9542"/>
                  </a:cubicBezTo>
                  <a:cubicBezTo>
                    <a:pt x="5575" y="9421"/>
                    <a:pt x="5705" y="9271"/>
                    <a:pt x="5837" y="9123"/>
                  </a:cubicBezTo>
                  <a:cubicBezTo>
                    <a:pt x="5863" y="9094"/>
                    <a:pt x="5890" y="9065"/>
                    <a:pt x="5916" y="9035"/>
                  </a:cubicBezTo>
                  <a:cubicBezTo>
                    <a:pt x="5980" y="8966"/>
                    <a:pt x="6045" y="8895"/>
                    <a:pt x="6107" y="8821"/>
                  </a:cubicBezTo>
                  <a:cubicBezTo>
                    <a:pt x="6167" y="8749"/>
                    <a:pt x="6225" y="8676"/>
                    <a:pt x="6284" y="8605"/>
                  </a:cubicBezTo>
                  <a:cubicBezTo>
                    <a:pt x="6406" y="8456"/>
                    <a:pt x="6538" y="8309"/>
                    <a:pt x="6635" y="8141"/>
                  </a:cubicBezTo>
                  <a:cubicBezTo>
                    <a:pt x="6732" y="7973"/>
                    <a:pt x="6824" y="7799"/>
                    <a:pt x="6914" y="7628"/>
                  </a:cubicBezTo>
                  <a:cubicBezTo>
                    <a:pt x="7002" y="7460"/>
                    <a:pt x="7079" y="7286"/>
                    <a:pt x="7157" y="7113"/>
                  </a:cubicBezTo>
                  <a:cubicBezTo>
                    <a:pt x="7232" y="6944"/>
                    <a:pt x="7296" y="6769"/>
                    <a:pt x="7366" y="6597"/>
                  </a:cubicBezTo>
                  <a:cubicBezTo>
                    <a:pt x="7438" y="6418"/>
                    <a:pt x="7518" y="6241"/>
                    <a:pt x="7580" y="6055"/>
                  </a:cubicBezTo>
                  <a:cubicBezTo>
                    <a:pt x="7640" y="5874"/>
                    <a:pt x="7691" y="5688"/>
                    <a:pt x="7736" y="5503"/>
                  </a:cubicBezTo>
                  <a:cubicBezTo>
                    <a:pt x="7759" y="5414"/>
                    <a:pt x="7783" y="5327"/>
                    <a:pt x="7803" y="5237"/>
                  </a:cubicBezTo>
                  <a:cubicBezTo>
                    <a:pt x="7820" y="5162"/>
                    <a:pt x="7833" y="5088"/>
                    <a:pt x="7847" y="5013"/>
                  </a:cubicBezTo>
                  <a:cubicBezTo>
                    <a:pt x="7854" y="5016"/>
                    <a:pt x="7860" y="5021"/>
                    <a:pt x="7867" y="5023"/>
                  </a:cubicBezTo>
                  <a:cubicBezTo>
                    <a:pt x="7881" y="5027"/>
                    <a:pt x="7896" y="5029"/>
                    <a:pt x="7910" y="5029"/>
                  </a:cubicBezTo>
                  <a:cubicBezTo>
                    <a:pt x="7913" y="5029"/>
                    <a:pt x="7916" y="5029"/>
                    <a:pt x="7919" y="5029"/>
                  </a:cubicBezTo>
                  <a:cubicBezTo>
                    <a:pt x="7998" y="5026"/>
                    <a:pt x="8072" y="4971"/>
                    <a:pt x="8093" y="4891"/>
                  </a:cubicBezTo>
                  <a:cubicBezTo>
                    <a:pt x="8119" y="4787"/>
                    <a:pt x="8146" y="4683"/>
                    <a:pt x="8172" y="4579"/>
                  </a:cubicBezTo>
                  <a:cubicBezTo>
                    <a:pt x="8181" y="4543"/>
                    <a:pt x="8188" y="4506"/>
                    <a:pt x="8196" y="4469"/>
                  </a:cubicBezTo>
                  <a:cubicBezTo>
                    <a:pt x="8205" y="4423"/>
                    <a:pt x="8219" y="4376"/>
                    <a:pt x="8225" y="4329"/>
                  </a:cubicBezTo>
                  <a:cubicBezTo>
                    <a:pt x="8247" y="4156"/>
                    <a:pt x="8268" y="3985"/>
                    <a:pt x="8273" y="3811"/>
                  </a:cubicBezTo>
                  <a:cubicBezTo>
                    <a:pt x="8279" y="3449"/>
                    <a:pt x="8265" y="3088"/>
                    <a:pt x="8250" y="2727"/>
                  </a:cubicBezTo>
                  <a:cubicBezTo>
                    <a:pt x="8242" y="2521"/>
                    <a:pt x="8234" y="2315"/>
                    <a:pt x="8219" y="2110"/>
                  </a:cubicBezTo>
                  <a:cubicBezTo>
                    <a:pt x="8210" y="1997"/>
                    <a:pt x="8202" y="1885"/>
                    <a:pt x="8193" y="1772"/>
                  </a:cubicBezTo>
                  <a:cubicBezTo>
                    <a:pt x="8186" y="1670"/>
                    <a:pt x="8170" y="1568"/>
                    <a:pt x="8159" y="1468"/>
                  </a:cubicBezTo>
                  <a:cubicBezTo>
                    <a:pt x="8136" y="1269"/>
                    <a:pt x="8096" y="1071"/>
                    <a:pt x="8060" y="874"/>
                  </a:cubicBezTo>
                  <a:cubicBezTo>
                    <a:pt x="8042" y="782"/>
                    <a:pt x="8022" y="689"/>
                    <a:pt x="8003" y="598"/>
                  </a:cubicBezTo>
                  <a:cubicBezTo>
                    <a:pt x="7981" y="496"/>
                    <a:pt x="7962" y="393"/>
                    <a:pt x="7931" y="295"/>
                  </a:cubicBezTo>
                  <a:cubicBezTo>
                    <a:pt x="7907" y="213"/>
                    <a:pt x="7835" y="157"/>
                    <a:pt x="7753" y="157"/>
                  </a:cubicBezTo>
                  <a:cubicBezTo>
                    <a:pt x="7737" y="157"/>
                    <a:pt x="7721" y="159"/>
                    <a:pt x="7704" y="163"/>
                  </a:cubicBezTo>
                  <a:cubicBezTo>
                    <a:pt x="7687" y="169"/>
                    <a:pt x="7671" y="177"/>
                    <a:pt x="7656" y="187"/>
                  </a:cubicBezTo>
                  <a:cubicBezTo>
                    <a:pt x="7653" y="185"/>
                    <a:pt x="7648" y="184"/>
                    <a:pt x="7645" y="181"/>
                  </a:cubicBezTo>
                  <a:cubicBezTo>
                    <a:pt x="7644" y="178"/>
                    <a:pt x="7643" y="173"/>
                    <a:pt x="7641" y="169"/>
                  </a:cubicBezTo>
                  <a:cubicBezTo>
                    <a:pt x="7611" y="89"/>
                    <a:pt x="7561" y="10"/>
                    <a:pt x="7466" y="2"/>
                  </a:cubicBezTo>
                  <a:cubicBezTo>
                    <a:pt x="7459" y="1"/>
                    <a:pt x="7453" y="1"/>
                    <a:pt x="7446"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7" name="Google Shape;97;p3"/>
            <p:cNvSpPr/>
            <p:nvPr/>
          </p:nvSpPr>
          <p:spPr>
            <a:xfrm>
              <a:off x="8035850" y="1906725"/>
              <a:ext cx="50" cy="650"/>
            </a:xfrm>
            <a:custGeom>
              <a:avLst/>
              <a:gdLst/>
              <a:ahLst/>
              <a:cxnLst/>
              <a:rect l="l" t="t" r="r" b="b"/>
              <a:pathLst>
                <a:path w="2" h="26" extrusionOk="0">
                  <a:moveTo>
                    <a:pt x="1" y="0"/>
                  </a:moveTo>
                  <a:cubicBezTo>
                    <a:pt x="1" y="10"/>
                    <a:pt x="0" y="18"/>
                    <a:pt x="0" y="26"/>
                  </a:cubicBezTo>
                  <a:lnTo>
                    <a:pt x="0" y="26"/>
                  </a:lnTo>
                  <a:cubicBezTo>
                    <a:pt x="0" y="18"/>
                    <a:pt x="1" y="10"/>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8" name="Google Shape;98;p3"/>
            <p:cNvSpPr/>
            <p:nvPr/>
          </p:nvSpPr>
          <p:spPr>
            <a:xfrm>
              <a:off x="7761775" y="1444175"/>
              <a:ext cx="528000" cy="557025"/>
            </a:xfrm>
            <a:custGeom>
              <a:avLst/>
              <a:gdLst/>
              <a:ahLst/>
              <a:cxnLst/>
              <a:rect l="l" t="t" r="r" b="b"/>
              <a:pathLst>
                <a:path w="21120" h="22281" extrusionOk="0">
                  <a:moveTo>
                    <a:pt x="20519" y="666"/>
                  </a:moveTo>
                  <a:lnTo>
                    <a:pt x="20519" y="666"/>
                  </a:lnTo>
                  <a:cubicBezTo>
                    <a:pt x="20519" y="667"/>
                    <a:pt x="20519" y="669"/>
                    <a:pt x="20519" y="670"/>
                  </a:cubicBezTo>
                  <a:lnTo>
                    <a:pt x="20519" y="670"/>
                  </a:lnTo>
                  <a:cubicBezTo>
                    <a:pt x="20519" y="669"/>
                    <a:pt x="20519" y="667"/>
                    <a:pt x="20519" y="666"/>
                  </a:cubicBezTo>
                  <a:close/>
                  <a:moveTo>
                    <a:pt x="4935" y="1396"/>
                  </a:moveTo>
                  <a:cubicBezTo>
                    <a:pt x="4935" y="1397"/>
                    <a:pt x="4936" y="1397"/>
                    <a:pt x="4936" y="1397"/>
                  </a:cubicBezTo>
                  <a:cubicBezTo>
                    <a:pt x="4936" y="1397"/>
                    <a:pt x="4935" y="1397"/>
                    <a:pt x="4935" y="1396"/>
                  </a:cubicBezTo>
                  <a:close/>
                  <a:moveTo>
                    <a:pt x="524" y="3237"/>
                  </a:moveTo>
                  <a:cubicBezTo>
                    <a:pt x="524" y="3238"/>
                    <a:pt x="524" y="3238"/>
                    <a:pt x="525" y="3238"/>
                  </a:cubicBezTo>
                  <a:cubicBezTo>
                    <a:pt x="525" y="3238"/>
                    <a:pt x="525" y="3237"/>
                    <a:pt x="524" y="3237"/>
                  </a:cubicBezTo>
                  <a:close/>
                  <a:moveTo>
                    <a:pt x="157" y="3279"/>
                  </a:moveTo>
                  <a:cubicBezTo>
                    <a:pt x="157" y="3280"/>
                    <a:pt x="157" y="3281"/>
                    <a:pt x="158" y="3282"/>
                  </a:cubicBezTo>
                  <a:lnTo>
                    <a:pt x="158" y="3282"/>
                  </a:lnTo>
                  <a:cubicBezTo>
                    <a:pt x="158" y="3281"/>
                    <a:pt x="158" y="3280"/>
                    <a:pt x="157" y="3279"/>
                  </a:cubicBezTo>
                  <a:close/>
                  <a:moveTo>
                    <a:pt x="190" y="3519"/>
                  </a:moveTo>
                  <a:lnTo>
                    <a:pt x="190" y="3519"/>
                  </a:lnTo>
                  <a:cubicBezTo>
                    <a:pt x="191" y="3520"/>
                    <a:pt x="191" y="3520"/>
                    <a:pt x="191" y="3521"/>
                  </a:cubicBezTo>
                  <a:cubicBezTo>
                    <a:pt x="191" y="3520"/>
                    <a:pt x="191" y="3520"/>
                    <a:pt x="190" y="3519"/>
                  </a:cubicBezTo>
                  <a:close/>
                  <a:moveTo>
                    <a:pt x="18468" y="3561"/>
                  </a:moveTo>
                  <a:cubicBezTo>
                    <a:pt x="18468" y="3561"/>
                    <a:pt x="18467" y="3561"/>
                    <a:pt x="18467" y="3562"/>
                  </a:cubicBezTo>
                  <a:lnTo>
                    <a:pt x="18467" y="3562"/>
                  </a:lnTo>
                  <a:cubicBezTo>
                    <a:pt x="18467" y="3562"/>
                    <a:pt x="18468" y="3561"/>
                    <a:pt x="18468" y="3561"/>
                  </a:cubicBezTo>
                  <a:close/>
                  <a:moveTo>
                    <a:pt x="13272" y="5538"/>
                  </a:moveTo>
                  <a:cubicBezTo>
                    <a:pt x="13271" y="5541"/>
                    <a:pt x="13270" y="5543"/>
                    <a:pt x="13270" y="5546"/>
                  </a:cubicBezTo>
                  <a:cubicBezTo>
                    <a:pt x="13271" y="5543"/>
                    <a:pt x="13271" y="5541"/>
                    <a:pt x="13272" y="5538"/>
                  </a:cubicBezTo>
                  <a:close/>
                  <a:moveTo>
                    <a:pt x="869" y="635"/>
                  </a:moveTo>
                  <a:cubicBezTo>
                    <a:pt x="899" y="635"/>
                    <a:pt x="929" y="635"/>
                    <a:pt x="959" y="636"/>
                  </a:cubicBezTo>
                  <a:cubicBezTo>
                    <a:pt x="1266" y="646"/>
                    <a:pt x="1573" y="654"/>
                    <a:pt x="1880" y="660"/>
                  </a:cubicBezTo>
                  <a:cubicBezTo>
                    <a:pt x="1964" y="663"/>
                    <a:pt x="2048" y="667"/>
                    <a:pt x="2132" y="672"/>
                  </a:cubicBezTo>
                  <a:cubicBezTo>
                    <a:pt x="2213" y="679"/>
                    <a:pt x="2295" y="689"/>
                    <a:pt x="2375" y="699"/>
                  </a:cubicBezTo>
                  <a:cubicBezTo>
                    <a:pt x="2623" y="740"/>
                    <a:pt x="2870" y="790"/>
                    <a:pt x="3117" y="832"/>
                  </a:cubicBezTo>
                  <a:cubicBezTo>
                    <a:pt x="3387" y="880"/>
                    <a:pt x="3662" y="911"/>
                    <a:pt x="3928" y="984"/>
                  </a:cubicBezTo>
                  <a:cubicBezTo>
                    <a:pt x="4131" y="1046"/>
                    <a:pt x="4325" y="1133"/>
                    <a:pt x="4520" y="1218"/>
                  </a:cubicBezTo>
                  <a:cubicBezTo>
                    <a:pt x="4651" y="1276"/>
                    <a:pt x="4784" y="1333"/>
                    <a:pt x="4917" y="1389"/>
                  </a:cubicBezTo>
                  <a:cubicBezTo>
                    <a:pt x="4919" y="1389"/>
                    <a:pt x="4920" y="1390"/>
                    <a:pt x="4922" y="1390"/>
                  </a:cubicBezTo>
                  <a:cubicBezTo>
                    <a:pt x="4926" y="1392"/>
                    <a:pt x="4931" y="1394"/>
                    <a:pt x="4935" y="1396"/>
                  </a:cubicBezTo>
                  <a:lnTo>
                    <a:pt x="4935" y="1396"/>
                  </a:lnTo>
                  <a:cubicBezTo>
                    <a:pt x="4934" y="1396"/>
                    <a:pt x="4933" y="1395"/>
                    <a:pt x="4931" y="1395"/>
                  </a:cubicBezTo>
                  <a:lnTo>
                    <a:pt x="4931" y="1395"/>
                  </a:lnTo>
                  <a:cubicBezTo>
                    <a:pt x="4932" y="1396"/>
                    <a:pt x="4934" y="1396"/>
                    <a:pt x="4935" y="1396"/>
                  </a:cubicBezTo>
                  <a:lnTo>
                    <a:pt x="4935" y="1396"/>
                  </a:lnTo>
                  <a:cubicBezTo>
                    <a:pt x="4935" y="1396"/>
                    <a:pt x="4935" y="1396"/>
                    <a:pt x="4935" y="1396"/>
                  </a:cubicBezTo>
                  <a:lnTo>
                    <a:pt x="4935" y="1396"/>
                  </a:lnTo>
                  <a:cubicBezTo>
                    <a:pt x="5056" y="1451"/>
                    <a:pt x="5178" y="1502"/>
                    <a:pt x="5296" y="1563"/>
                  </a:cubicBezTo>
                  <a:cubicBezTo>
                    <a:pt x="5415" y="1625"/>
                    <a:pt x="5533" y="1689"/>
                    <a:pt x="5650" y="1755"/>
                  </a:cubicBezTo>
                  <a:cubicBezTo>
                    <a:pt x="5786" y="1840"/>
                    <a:pt x="5921" y="1926"/>
                    <a:pt x="6054" y="2015"/>
                  </a:cubicBezTo>
                  <a:cubicBezTo>
                    <a:pt x="6187" y="2106"/>
                    <a:pt x="6316" y="2201"/>
                    <a:pt x="6443" y="2301"/>
                  </a:cubicBezTo>
                  <a:cubicBezTo>
                    <a:pt x="6575" y="2411"/>
                    <a:pt x="6703" y="2526"/>
                    <a:pt x="6826" y="2645"/>
                  </a:cubicBezTo>
                  <a:cubicBezTo>
                    <a:pt x="6939" y="2754"/>
                    <a:pt x="7047" y="2868"/>
                    <a:pt x="7154" y="2983"/>
                  </a:cubicBezTo>
                  <a:lnTo>
                    <a:pt x="7154" y="2983"/>
                  </a:lnTo>
                  <a:cubicBezTo>
                    <a:pt x="7154" y="2983"/>
                    <a:pt x="7154" y="2983"/>
                    <a:pt x="7154" y="2983"/>
                  </a:cubicBezTo>
                  <a:cubicBezTo>
                    <a:pt x="7154" y="2983"/>
                    <a:pt x="7154" y="2983"/>
                    <a:pt x="7155" y="2983"/>
                  </a:cubicBezTo>
                  <a:lnTo>
                    <a:pt x="7155" y="2983"/>
                  </a:lnTo>
                  <a:cubicBezTo>
                    <a:pt x="7155" y="2984"/>
                    <a:pt x="7155" y="2984"/>
                    <a:pt x="7156" y="2984"/>
                  </a:cubicBezTo>
                  <a:cubicBezTo>
                    <a:pt x="7156" y="2984"/>
                    <a:pt x="7156" y="2984"/>
                    <a:pt x="7156" y="2984"/>
                  </a:cubicBezTo>
                  <a:lnTo>
                    <a:pt x="7156" y="2984"/>
                  </a:lnTo>
                  <a:cubicBezTo>
                    <a:pt x="7157" y="2985"/>
                    <a:pt x="7158" y="2987"/>
                    <a:pt x="7159" y="2988"/>
                  </a:cubicBezTo>
                  <a:cubicBezTo>
                    <a:pt x="7164" y="2992"/>
                    <a:pt x="7167" y="2997"/>
                    <a:pt x="7172" y="3000"/>
                  </a:cubicBezTo>
                  <a:lnTo>
                    <a:pt x="7169" y="2999"/>
                  </a:lnTo>
                  <a:lnTo>
                    <a:pt x="7169" y="2999"/>
                  </a:lnTo>
                  <a:cubicBezTo>
                    <a:pt x="7276" y="3114"/>
                    <a:pt x="7381" y="3229"/>
                    <a:pt x="7481" y="3348"/>
                  </a:cubicBezTo>
                  <a:cubicBezTo>
                    <a:pt x="7583" y="3468"/>
                    <a:pt x="7677" y="3594"/>
                    <a:pt x="7770" y="3720"/>
                  </a:cubicBezTo>
                  <a:cubicBezTo>
                    <a:pt x="7887" y="3891"/>
                    <a:pt x="8002" y="4065"/>
                    <a:pt x="8115" y="4239"/>
                  </a:cubicBezTo>
                  <a:cubicBezTo>
                    <a:pt x="8218" y="4397"/>
                    <a:pt x="8309" y="4560"/>
                    <a:pt x="8400" y="4725"/>
                  </a:cubicBezTo>
                  <a:cubicBezTo>
                    <a:pt x="8497" y="4908"/>
                    <a:pt x="8588" y="5091"/>
                    <a:pt x="8675" y="5277"/>
                  </a:cubicBezTo>
                  <a:cubicBezTo>
                    <a:pt x="8760" y="5454"/>
                    <a:pt x="8826" y="5642"/>
                    <a:pt x="8896" y="5825"/>
                  </a:cubicBezTo>
                  <a:cubicBezTo>
                    <a:pt x="8896" y="5825"/>
                    <a:pt x="8896" y="5825"/>
                    <a:pt x="8896" y="5825"/>
                  </a:cubicBezTo>
                  <a:lnTo>
                    <a:pt x="8896" y="5825"/>
                  </a:lnTo>
                  <a:cubicBezTo>
                    <a:pt x="9012" y="6140"/>
                    <a:pt x="9125" y="6456"/>
                    <a:pt x="9228" y="6777"/>
                  </a:cubicBezTo>
                  <a:cubicBezTo>
                    <a:pt x="9328" y="7093"/>
                    <a:pt x="9414" y="7413"/>
                    <a:pt x="9488" y="7737"/>
                  </a:cubicBezTo>
                  <a:cubicBezTo>
                    <a:pt x="9528" y="7917"/>
                    <a:pt x="9564" y="8099"/>
                    <a:pt x="9592" y="8282"/>
                  </a:cubicBezTo>
                  <a:cubicBezTo>
                    <a:pt x="9622" y="8465"/>
                    <a:pt x="9640" y="8648"/>
                    <a:pt x="9660" y="8832"/>
                  </a:cubicBezTo>
                  <a:cubicBezTo>
                    <a:pt x="9660" y="8829"/>
                    <a:pt x="9660" y="8828"/>
                    <a:pt x="9660" y="8824"/>
                  </a:cubicBezTo>
                  <a:cubicBezTo>
                    <a:pt x="9661" y="8830"/>
                    <a:pt x="9661" y="8834"/>
                    <a:pt x="9661" y="8840"/>
                  </a:cubicBezTo>
                  <a:cubicBezTo>
                    <a:pt x="9661" y="8842"/>
                    <a:pt x="9662" y="8846"/>
                    <a:pt x="9662" y="8848"/>
                  </a:cubicBezTo>
                  <a:cubicBezTo>
                    <a:pt x="9662" y="8846"/>
                    <a:pt x="9662" y="8845"/>
                    <a:pt x="9662" y="8844"/>
                  </a:cubicBezTo>
                  <a:cubicBezTo>
                    <a:pt x="9670" y="8948"/>
                    <a:pt x="9680" y="9052"/>
                    <a:pt x="9683" y="9156"/>
                  </a:cubicBezTo>
                  <a:cubicBezTo>
                    <a:pt x="9686" y="9255"/>
                    <a:pt x="9680" y="9354"/>
                    <a:pt x="9681" y="9454"/>
                  </a:cubicBezTo>
                  <a:cubicBezTo>
                    <a:pt x="9683" y="9657"/>
                    <a:pt x="9693" y="9860"/>
                    <a:pt x="9687" y="10062"/>
                  </a:cubicBezTo>
                  <a:cubicBezTo>
                    <a:pt x="9683" y="10193"/>
                    <a:pt x="9672" y="10323"/>
                    <a:pt x="9661" y="10452"/>
                  </a:cubicBezTo>
                  <a:cubicBezTo>
                    <a:pt x="9649" y="10578"/>
                    <a:pt x="9640" y="10707"/>
                    <a:pt x="9623" y="10832"/>
                  </a:cubicBezTo>
                  <a:cubicBezTo>
                    <a:pt x="9616" y="10872"/>
                    <a:pt x="9605" y="10911"/>
                    <a:pt x="9595" y="10950"/>
                  </a:cubicBezTo>
                  <a:cubicBezTo>
                    <a:pt x="9569" y="10918"/>
                    <a:pt x="9543" y="10886"/>
                    <a:pt x="9518" y="10854"/>
                  </a:cubicBezTo>
                  <a:lnTo>
                    <a:pt x="9518" y="10854"/>
                  </a:lnTo>
                  <a:cubicBezTo>
                    <a:pt x="9518" y="10855"/>
                    <a:pt x="9519" y="10856"/>
                    <a:pt x="9520" y="10858"/>
                  </a:cubicBezTo>
                  <a:cubicBezTo>
                    <a:pt x="9477" y="10799"/>
                    <a:pt x="9432" y="10739"/>
                    <a:pt x="9384" y="10683"/>
                  </a:cubicBezTo>
                  <a:cubicBezTo>
                    <a:pt x="9333" y="10624"/>
                    <a:pt x="9274" y="10569"/>
                    <a:pt x="9216" y="10515"/>
                  </a:cubicBezTo>
                  <a:cubicBezTo>
                    <a:pt x="9130" y="10427"/>
                    <a:pt x="9054" y="10333"/>
                    <a:pt x="8973" y="10243"/>
                  </a:cubicBezTo>
                  <a:cubicBezTo>
                    <a:pt x="8888" y="10149"/>
                    <a:pt x="8810" y="10049"/>
                    <a:pt x="8731" y="9950"/>
                  </a:cubicBezTo>
                  <a:cubicBezTo>
                    <a:pt x="8626" y="9813"/>
                    <a:pt x="8521" y="9674"/>
                    <a:pt x="8413" y="9535"/>
                  </a:cubicBezTo>
                  <a:cubicBezTo>
                    <a:pt x="8306" y="9398"/>
                    <a:pt x="8182" y="9273"/>
                    <a:pt x="8062" y="9145"/>
                  </a:cubicBezTo>
                  <a:cubicBezTo>
                    <a:pt x="7941" y="9016"/>
                    <a:pt x="7830" y="8879"/>
                    <a:pt x="7715" y="8745"/>
                  </a:cubicBezTo>
                  <a:cubicBezTo>
                    <a:pt x="7601" y="8615"/>
                    <a:pt x="7487" y="8486"/>
                    <a:pt x="7376" y="8353"/>
                  </a:cubicBezTo>
                  <a:cubicBezTo>
                    <a:pt x="7121" y="8045"/>
                    <a:pt x="6864" y="7737"/>
                    <a:pt x="6615" y="7424"/>
                  </a:cubicBezTo>
                  <a:cubicBezTo>
                    <a:pt x="6496" y="7276"/>
                    <a:pt x="6379" y="7126"/>
                    <a:pt x="6256" y="6981"/>
                  </a:cubicBezTo>
                  <a:cubicBezTo>
                    <a:pt x="6126" y="6829"/>
                    <a:pt x="5996" y="6679"/>
                    <a:pt x="5874" y="6523"/>
                  </a:cubicBezTo>
                  <a:cubicBezTo>
                    <a:pt x="5806" y="6431"/>
                    <a:pt x="5740" y="6336"/>
                    <a:pt x="5666" y="6248"/>
                  </a:cubicBezTo>
                  <a:cubicBezTo>
                    <a:pt x="5592" y="6160"/>
                    <a:pt x="5517" y="6073"/>
                    <a:pt x="5440" y="5986"/>
                  </a:cubicBezTo>
                  <a:cubicBezTo>
                    <a:pt x="5285" y="5809"/>
                    <a:pt x="5129" y="5632"/>
                    <a:pt x="4971" y="5457"/>
                  </a:cubicBezTo>
                  <a:cubicBezTo>
                    <a:pt x="4843" y="5314"/>
                    <a:pt x="4723" y="5164"/>
                    <a:pt x="4599" y="5017"/>
                  </a:cubicBezTo>
                  <a:cubicBezTo>
                    <a:pt x="4466" y="4863"/>
                    <a:pt x="4333" y="4709"/>
                    <a:pt x="4194" y="4560"/>
                  </a:cubicBezTo>
                  <a:cubicBezTo>
                    <a:pt x="4054" y="4410"/>
                    <a:pt x="3917" y="4259"/>
                    <a:pt x="3785" y="4105"/>
                  </a:cubicBezTo>
                  <a:cubicBezTo>
                    <a:pt x="3722" y="4029"/>
                    <a:pt x="3658" y="3954"/>
                    <a:pt x="3595" y="3879"/>
                  </a:cubicBezTo>
                  <a:cubicBezTo>
                    <a:pt x="3539" y="3812"/>
                    <a:pt x="3479" y="3748"/>
                    <a:pt x="3422" y="3683"/>
                  </a:cubicBezTo>
                  <a:cubicBezTo>
                    <a:pt x="3288" y="3529"/>
                    <a:pt x="3163" y="3367"/>
                    <a:pt x="3031" y="3211"/>
                  </a:cubicBezTo>
                  <a:cubicBezTo>
                    <a:pt x="2968" y="3138"/>
                    <a:pt x="2905" y="3064"/>
                    <a:pt x="2841" y="2990"/>
                  </a:cubicBezTo>
                  <a:cubicBezTo>
                    <a:pt x="2817" y="2968"/>
                    <a:pt x="2793" y="2945"/>
                    <a:pt x="2769" y="2921"/>
                  </a:cubicBezTo>
                  <a:cubicBezTo>
                    <a:pt x="2654" y="2812"/>
                    <a:pt x="2539" y="2701"/>
                    <a:pt x="2424" y="2590"/>
                  </a:cubicBezTo>
                  <a:cubicBezTo>
                    <a:pt x="2344" y="2521"/>
                    <a:pt x="2263" y="2455"/>
                    <a:pt x="2185" y="2385"/>
                  </a:cubicBezTo>
                  <a:cubicBezTo>
                    <a:pt x="2141" y="2346"/>
                    <a:pt x="2098" y="2306"/>
                    <a:pt x="2055" y="2266"/>
                  </a:cubicBezTo>
                  <a:cubicBezTo>
                    <a:pt x="2013" y="2229"/>
                    <a:pt x="1971" y="2192"/>
                    <a:pt x="1926" y="2155"/>
                  </a:cubicBezTo>
                  <a:lnTo>
                    <a:pt x="1926" y="2155"/>
                  </a:lnTo>
                  <a:cubicBezTo>
                    <a:pt x="1928" y="2156"/>
                    <a:pt x="1928" y="2158"/>
                    <a:pt x="1929" y="2159"/>
                  </a:cubicBezTo>
                  <a:cubicBezTo>
                    <a:pt x="1802" y="2064"/>
                    <a:pt x="1673" y="1971"/>
                    <a:pt x="1541" y="1883"/>
                  </a:cubicBezTo>
                  <a:cubicBezTo>
                    <a:pt x="1530" y="1896"/>
                    <a:pt x="1520" y="1909"/>
                    <a:pt x="1514" y="1924"/>
                  </a:cubicBezTo>
                  <a:cubicBezTo>
                    <a:pt x="1514" y="1926"/>
                    <a:pt x="1515" y="1927"/>
                    <a:pt x="1515" y="1928"/>
                  </a:cubicBezTo>
                  <a:cubicBezTo>
                    <a:pt x="1515" y="1929"/>
                    <a:pt x="1516" y="1929"/>
                    <a:pt x="1516" y="1930"/>
                  </a:cubicBezTo>
                  <a:cubicBezTo>
                    <a:pt x="1522" y="1938"/>
                    <a:pt x="1529" y="1945"/>
                    <a:pt x="1534" y="1953"/>
                  </a:cubicBezTo>
                  <a:cubicBezTo>
                    <a:pt x="1628" y="2068"/>
                    <a:pt x="1721" y="2185"/>
                    <a:pt x="1811" y="2304"/>
                  </a:cubicBezTo>
                  <a:cubicBezTo>
                    <a:pt x="1893" y="2414"/>
                    <a:pt x="1966" y="2529"/>
                    <a:pt x="2043" y="2641"/>
                  </a:cubicBezTo>
                  <a:cubicBezTo>
                    <a:pt x="2050" y="2653"/>
                    <a:pt x="2058" y="2664"/>
                    <a:pt x="2065" y="2674"/>
                  </a:cubicBezTo>
                  <a:cubicBezTo>
                    <a:pt x="2141" y="2756"/>
                    <a:pt x="2219" y="2836"/>
                    <a:pt x="2291" y="2919"/>
                  </a:cubicBezTo>
                  <a:cubicBezTo>
                    <a:pt x="2424" y="3075"/>
                    <a:pt x="2556" y="3229"/>
                    <a:pt x="2690" y="3382"/>
                  </a:cubicBezTo>
                  <a:cubicBezTo>
                    <a:pt x="2814" y="3524"/>
                    <a:pt x="2924" y="3674"/>
                    <a:pt x="3046" y="3816"/>
                  </a:cubicBezTo>
                  <a:cubicBezTo>
                    <a:pt x="3176" y="3963"/>
                    <a:pt x="3308" y="4108"/>
                    <a:pt x="3432" y="4259"/>
                  </a:cubicBezTo>
                  <a:cubicBezTo>
                    <a:pt x="3559" y="4413"/>
                    <a:pt x="3690" y="4561"/>
                    <a:pt x="3825" y="4706"/>
                  </a:cubicBezTo>
                  <a:cubicBezTo>
                    <a:pt x="3966" y="4857"/>
                    <a:pt x="4105" y="5012"/>
                    <a:pt x="4241" y="5168"/>
                  </a:cubicBezTo>
                  <a:cubicBezTo>
                    <a:pt x="4371" y="5319"/>
                    <a:pt x="4497" y="5475"/>
                    <a:pt x="4627" y="5626"/>
                  </a:cubicBezTo>
                  <a:cubicBezTo>
                    <a:pt x="4753" y="5771"/>
                    <a:pt x="4885" y="5912"/>
                    <a:pt x="5010" y="6057"/>
                  </a:cubicBezTo>
                  <a:cubicBezTo>
                    <a:pt x="5141" y="6207"/>
                    <a:pt x="5272" y="6353"/>
                    <a:pt x="5398" y="6504"/>
                  </a:cubicBezTo>
                  <a:cubicBezTo>
                    <a:pt x="5496" y="6635"/>
                    <a:pt x="5590" y="6770"/>
                    <a:pt x="5695" y="6895"/>
                  </a:cubicBezTo>
                  <a:cubicBezTo>
                    <a:pt x="5798" y="7017"/>
                    <a:pt x="5906" y="7137"/>
                    <a:pt x="6009" y="7261"/>
                  </a:cubicBezTo>
                  <a:cubicBezTo>
                    <a:pt x="6219" y="7518"/>
                    <a:pt x="6424" y="7780"/>
                    <a:pt x="6634" y="8037"/>
                  </a:cubicBezTo>
                  <a:cubicBezTo>
                    <a:pt x="6886" y="8346"/>
                    <a:pt x="7143" y="8649"/>
                    <a:pt x="7403" y="8950"/>
                  </a:cubicBezTo>
                  <a:cubicBezTo>
                    <a:pt x="7529" y="9097"/>
                    <a:pt x="7652" y="9249"/>
                    <a:pt x="7786" y="9391"/>
                  </a:cubicBezTo>
                  <a:cubicBezTo>
                    <a:pt x="7855" y="9466"/>
                    <a:pt x="7926" y="9539"/>
                    <a:pt x="7995" y="9614"/>
                  </a:cubicBezTo>
                  <a:cubicBezTo>
                    <a:pt x="8055" y="9679"/>
                    <a:pt x="8110" y="9748"/>
                    <a:pt x="8165" y="9819"/>
                  </a:cubicBezTo>
                  <a:cubicBezTo>
                    <a:pt x="8165" y="9817"/>
                    <a:pt x="8163" y="9815"/>
                    <a:pt x="8163" y="9814"/>
                  </a:cubicBezTo>
                  <a:lnTo>
                    <a:pt x="8163" y="9814"/>
                  </a:lnTo>
                  <a:cubicBezTo>
                    <a:pt x="8304" y="10002"/>
                    <a:pt x="8445" y="10187"/>
                    <a:pt x="8595" y="10369"/>
                  </a:cubicBezTo>
                  <a:cubicBezTo>
                    <a:pt x="8668" y="10458"/>
                    <a:pt x="8745" y="10543"/>
                    <a:pt x="8822" y="10630"/>
                  </a:cubicBezTo>
                  <a:cubicBezTo>
                    <a:pt x="8894" y="10715"/>
                    <a:pt x="8974" y="10792"/>
                    <a:pt x="9054" y="10870"/>
                  </a:cubicBezTo>
                  <a:cubicBezTo>
                    <a:pt x="9085" y="10904"/>
                    <a:pt x="9115" y="10938"/>
                    <a:pt x="9145" y="10974"/>
                  </a:cubicBezTo>
                  <a:cubicBezTo>
                    <a:pt x="9143" y="10972"/>
                    <a:pt x="9141" y="10968"/>
                    <a:pt x="9138" y="10966"/>
                  </a:cubicBezTo>
                  <a:lnTo>
                    <a:pt x="9138" y="10966"/>
                  </a:lnTo>
                  <a:cubicBezTo>
                    <a:pt x="9186" y="11026"/>
                    <a:pt x="9233" y="11088"/>
                    <a:pt x="9281" y="11150"/>
                  </a:cubicBezTo>
                  <a:lnTo>
                    <a:pt x="9274" y="11150"/>
                  </a:lnTo>
                  <a:cubicBezTo>
                    <a:pt x="9255" y="11151"/>
                    <a:pt x="9234" y="11152"/>
                    <a:pt x="9214" y="11152"/>
                  </a:cubicBezTo>
                  <a:lnTo>
                    <a:pt x="9213" y="11152"/>
                  </a:lnTo>
                  <a:cubicBezTo>
                    <a:pt x="9211" y="11153"/>
                    <a:pt x="9210" y="11154"/>
                    <a:pt x="9208" y="11157"/>
                  </a:cubicBezTo>
                  <a:cubicBezTo>
                    <a:pt x="9165" y="11158"/>
                    <a:pt x="9121" y="11159"/>
                    <a:pt x="9077" y="11160"/>
                  </a:cubicBezTo>
                  <a:cubicBezTo>
                    <a:pt x="8913" y="11165"/>
                    <a:pt x="8750" y="11174"/>
                    <a:pt x="8586" y="11179"/>
                  </a:cubicBezTo>
                  <a:cubicBezTo>
                    <a:pt x="8548" y="11179"/>
                    <a:pt x="8510" y="11179"/>
                    <a:pt x="8472" y="11179"/>
                  </a:cubicBezTo>
                  <a:cubicBezTo>
                    <a:pt x="8349" y="11179"/>
                    <a:pt x="8226" y="11177"/>
                    <a:pt x="8103" y="11174"/>
                  </a:cubicBezTo>
                  <a:cubicBezTo>
                    <a:pt x="8011" y="11172"/>
                    <a:pt x="7919" y="11168"/>
                    <a:pt x="7827" y="11161"/>
                  </a:cubicBezTo>
                  <a:cubicBezTo>
                    <a:pt x="7746" y="11157"/>
                    <a:pt x="7664" y="11146"/>
                    <a:pt x="7583" y="11137"/>
                  </a:cubicBezTo>
                  <a:cubicBezTo>
                    <a:pt x="7425" y="11114"/>
                    <a:pt x="7268" y="11094"/>
                    <a:pt x="7112" y="11063"/>
                  </a:cubicBezTo>
                  <a:cubicBezTo>
                    <a:pt x="6958" y="11032"/>
                    <a:pt x="6804" y="10998"/>
                    <a:pt x="6651" y="10959"/>
                  </a:cubicBezTo>
                  <a:cubicBezTo>
                    <a:pt x="6463" y="10909"/>
                    <a:pt x="6274" y="10854"/>
                    <a:pt x="6089" y="10789"/>
                  </a:cubicBezTo>
                  <a:cubicBezTo>
                    <a:pt x="5905" y="10726"/>
                    <a:pt x="5722" y="10658"/>
                    <a:pt x="5539" y="10587"/>
                  </a:cubicBezTo>
                  <a:cubicBezTo>
                    <a:pt x="5367" y="10516"/>
                    <a:pt x="5198" y="10441"/>
                    <a:pt x="5030" y="10362"/>
                  </a:cubicBezTo>
                  <a:cubicBezTo>
                    <a:pt x="4865" y="10284"/>
                    <a:pt x="4706" y="10199"/>
                    <a:pt x="4547" y="10109"/>
                  </a:cubicBezTo>
                  <a:cubicBezTo>
                    <a:pt x="4464" y="10057"/>
                    <a:pt x="4380" y="10006"/>
                    <a:pt x="4299" y="9949"/>
                  </a:cubicBezTo>
                  <a:cubicBezTo>
                    <a:pt x="4219" y="9894"/>
                    <a:pt x="4141" y="9837"/>
                    <a:pt x="4065" y="9778"/>
                  </a:cubicBezTo>
                  <a:cubicBezTo>
                    <a:pt x="3985" y="9713"/>
                    <a:pt x="3905" y="9646"/>
                    <a:pt x="3827" y="9578"/>
                  </a:cubicBezTo>
                  <a:cubicBezTo>
                    <a:pt x="3755" y="9512"/>
                    <a:pt x="3686" y="9446"/>
                    <a:pt x="3618" y="9378"/>
                  </a:cubicBezTo>
                  <a:cubicBezTo>
                    <a:pt x="3525" y="9278"/>
                    <a:pt x="3435" y="9179"/>
                    <a:pt x="3343" y="9077"/>
                  </a:cubicBezTo>
                  <a:cubicBezTo>
                    <a:pt x="3246" y="8969"/>
                    <a:pt x="3148" y="8865"/>
                    <a:pt x="3052" y="8757"/>
                  </a:cubicBezTo>
                  <a:cubicBezTo>
                    <a:pt x="2954" y="8647"/>
                    <a:pt x="2857" y="8538"/>
                    <a:pt x="2768" y="8423"/>
                  </a:cubicBezTo>
                  <a:cubicBezTo>
                    <a:pt x="2682" y="8313"/>
                    <a:pt x="2595" y="8203"/>
                    <a:pt x="2510" y="8095"/>
                  </a:cubicBezTo>
                  <a:cubicBezTo>
                    <a:pt x="2438" y="7999"/>
                    <a:pt x="2364" y="7902"/>
                    <a:pt x="2296" y="7805"/>
                  </a:cubicBezTo>
                  <a:cubicBezTo>
                    <a:pt x="2224" y="7702"/>
                    <a:pt x="2153" y="7601"/>
                    <a:pt x="2083" y="7498"/>
                  </a:cubicBezTo>
                  <a:cubicBezTo>
                    <a:pt x="2022" y="7411"/>
                    <a:pt x="1963" y="7324"/>
                    <a:pt x="1905" y="7237"/>
                  </a:cubicBezTo>
                  <a:cubicBezTo>
                    <a:pt x="1837" y="7134"/>
                    <a:pt x="1773" y="7031"/>
                    <a:pt x="1711" y="6927"/>
                  </a:cubicBezTo>
                  <a:cubicBezTo>
                    <a:pt x="1653" y="6822"/>
                    <a:pt x="1596" y="6717"/>
                    <a:pt x="1542" y="6607"/>
                  </a:cubicBezTo>
                  <a:cubicBezTo>
                    <a:pt x="1517" y="6553"/>
                    <a:pt x="1488" y="6501"/>
                    <a:pt x="1464" y="6446"/>
                  </a:cubicBezTo>
                  <a:cubicBezTo>
                    <a:pt x="1438" y="6381"/>
                    <a:pt x="1412" y="6318"/>
                    <a:pt x="1384" y="6254"/>
                  </a:cubicBezTo>
                  <a:lnTo>
                    <a:pt x="1384" y="6254"/>
                  </a:lnTo>
                  <a:cubicBezTo>
                    <a:pt x="1388" y="6262"/>
                    <a:pt x="1391" y="6268"/>
                    <a:pt x="1395" y="6275"/>
                  </a:cubicBezTo>
                  <a:cubicBezTo>
                    <a:pt x="1346" y="6141"/>
                    <a:pt x="1298" y="6008"/>
                    <a:pt x="1248" y="5874"/>
                  </a:cubicBezTo>
                  <a:cubicBezTo>
                    <a:pt x="1203" y="5745"/>
                    <a:pt x="1148" y="5620"/>
                    <a:pt x="1096" y="5494"/>
                  </a:cubicBezTo>
                  <a:cubicBezTo>
                    <a:pt x="1044" y="5364"/>
                    <a:pt x="993" y="5235"/>
                    <a:pt x="948" y="5103"/>
                  </a:cubicBezTo>
                  <a:cubicBezTo>
                    <a:pt x="904" y="4981"/>
                    <a:pt x="869" y="4857"/>
                    <a:pt x="833" y="4733"/>
                  </a:cubicBezTo>
                  <a:cubicBezTo>
                    <a:pt x="780" y="4526"/>
                    <a:pt x="730" y="4317"/>
                    <a:pt x="686" y="4107"/>
                  </a:cubicBezTo>
                  <a:cubicBezTo>
                    <a:pt x="638" y="3890"/>
                    <a:pt x="585" y="3672"/>
                    <a:pt x="554" y="3452"/>
                  </a:cubicBezTo>
                  <a:cubicBezTo>
                    <a:pt x="545" y="3381"/>
                    <a:pt x="535" y="3311"/>
                    <a:pt x="525" y="3242"/>
                  </a:cubicBezTo>
                  <a:cubicBezTo>
                    <a:pt x="525" y="3240"/>
                    <a:pt x="525" y="3238"/>
                    <a:pt x="523" y="3237"/>
                  </a:cubicBezTo>
                  <a:cubicBezTo>
                    <a:pt x="524" y="3237"/>
                    <a:pt x="524" y="3237"/>
                    <a:pt x="524" y="3237"/>
                  </a:cubicBezTo>
                  <a:lnTo>
                    <a:pt x="524" y="3237"/>
                  </a:lnTo>
                  <a:cubicBezTo>
                    <a:pt x="503" y="3048"/>
                    <a:pt x="480" y="2858"/>
                    <a:pt x="457" y="2670"/>
                  </a:cubicBezTo>
                  <a:cubicBezTo>
                    <a:pt x="436" y="2492"/>
                    <a:pt x="424" y="2313"/>
                    <a:pt x="417" y="2135"/>
                  </a:cubicBezTo>
                  <a:cubicBezTo>
                    <a:pt x="416" y="1855"/>
                    <a:pt x="422" y="1572"/>
                    <a:pt x="420" y="1293"/>
                  </a:cubicBezTo>
                  <a:cubicBezTo>
                    <a:pt x="419" y="1142"/>
                    <a:pt x="411" y="992"/>
                    <a:pt x="401" y="843"/>
                  </a:cubicBezTo>
                  <a:cubicBezTo>
                    <a:pt x="398" y="784"/>
                    <a:pt x="392" y="725"/>
                    <a:pt x="386" y="667"/>
                  </a:cubicBezTo>
                  <a:cubicBezTo>
                    <a:pt x="426" y="660"/>
                    <a:pt x="465" y="653"/>
                    <a:pt x="504" y="647"/>
                  </a:cubicBezTo>
                  <a:cubicBezTo>
                    <a:pt x="627" y="639"/>
                    <a:pt x="747" y="635"/>
                    <a:pt x="869" y="635"/>
                  </a:cubicBezTo>
                  <a:close/>
                  <a:moveTo>
                    <a:pt x="15189" y="11213"/>
                  </a:moveTo>
                  <a:cubicBezTo>
                    <a:pt x="15188" y="11214"/>
                    <a:pt x="15188" y="11214"/>
                    <a:pt x="15187" y="11214"/>
                  </a:cubicBezTo>
                  <a:cubicBezTo>
                    <a:pt x="15188" y="11214"/>
                    <a:pt x="15188" y="11214"/>
                    <a:pt x="15189" y="11213"/>
                  </a:cubicBezTo>
                  <a:close/>
                  <a:moveTo>
                    <a:pt x="15178" y="11218"/>
                  </a:moveTo>
                  <a:cubicBezTo>
                    <a:pt x="15176" y="11219"/>
                    <a:pt x="15174" y="11219"/>
                    <a:pt x="15172" y="11220"/>
                  </a:cubicBezTo>
                  <a:cubicBezTo>
                    <a:pt x="15174" y="11219"/>
                    <a:pt x="15176" y="11219"/>
                    <a:pt x="15178" y="11218"/>
                  </a:cubicBezTo>
                  <a:close/>
                  <a:moveTo>
                    <a:pt x="14932" y="11295"/>
                  </a:moveTo>
                  <a:cubicBezTo>
                    <a:pt x="14932" y="11295"/>
                    <a:pt x="14931" y="11295"/>
                    <a:pt x="14931" y="11295"/>
                  </a:cubicBezTo>
                  <a:lnTo>
                    <a:pt x="14931" y="11295"/>
                  </a:lnTo>
                  <a:cubicBezTo>
                    <a:pt x="14931" y="11295"/>
                    <a:pt x="14932" y="11295"/>
                    <a:pt x="14932" y="11295"/>
                  </a:cubicBezTo>
                  <a:close/>
                  <a:moveTo>
                    <a:pt x="15702" y="11403"/>
                  </a:moveTo>
                  <a:lnTo>
                    <a:pt x="15702" y="11403"/>
                  </a:lnTo>
                  <a:cubicBezTo>
                    <a:pt x="15700" y="11404"/>
                    <a:pt x="15698" y="11404"/>
                    <a:pt x="15696" y="11405"/>
                  </a:cubicBezTo>
                  <a:cubicBezTo>
                    <a:pt x="15698" y="11404"/>
                    <a:pt x="15700" y="11404"/>
                    <a:pt x="15702" y="11403"/>
                  </a:cubicBezTo>
                  <a:close/>
                  <a:moveTo>
                    <a:pt x="10171" y="11421"/>
                  </a:moveTo>
                  <a:lnTo>
                    <a:pt x="10171" y="11421"/>
                  </a:lnTo>
                  <a:cubicBezTo>
                    <a:pt x="10172" y="11422"/>
                    <a:pt x="10173" y="11423"/>
                    <a:pt x="10174" y="11424"/>
                  </a:cubicBezTo>
                  <a:lnTo>
                    <a:pt x="10174" y="11424"/>
                  </a:lnTo>
                  <a:cubicBezTo>
                    <a:pt x="10173" y="11423"/>
                    <a:pt x="10172" y="11422"/>
                    <a:pt x="10171" y="11421"/>
                  </a:cubicBezTo>
                  <a:close/>
                  <a:moveTo>
                    <a:pt x="20445" y="390"/>
                  </a:moveTo>
                  <a:cubicBezTo>
                    <a:pt x="20450" y="409"/>
                    <a:pt x="20453" y="430"/>
                    <a:pt x="20459" y="449"/>
                  </a:cubicBezTo>
                  <a:cubicBezTo>
                    <a:pt x="20478" y="518"/>
                    <a:pt x="20496" y="586"/>
                    <a:pt x="20515" y="655"/>
                  </a:cubicBezTo>
                  <a:lnTo>
                    <a:pt x="20515" y="655"/>
                  </a:lnTo>
                  <a:lnTo>
                    <a:pt x="20517" y="662"/>
                  </a:lnTo>
                  <a:cubicBezTo>
                    <a:pt x="20518" y="663"/>
                    <a:pt x="20518" y="665"/>
                    <a:pt x="20519" y="666"/>
                  </a:cubicBezTo>
                  <a:lnTo>
                    <a:pt x="20519" y="666"/>
                  </a:lnTo>
                  <a:cubicBezTo>
                    <a:pt x="20518" y="665"/>
                    <a:pt x="20518" y="664"/>
                    <a:pt x="20518" y="663"/>
                  </a:cubicBezTo>
                  <a:lnTo>
                    <a:pt x="20518" y="663"/>
                  </a:lnTo>
                  <a:cubicBezTo>
                    <a:pt x="20535" y="740"/>
                    <a:pt x="20555" y="815"/>
                    <a:pt x="20567" y="894"/>
                  </a:cubicBezTo>
                  <a:cubicBezTo>
                    <a:pt x="20582" y="982"/>
                    <a:pt x="20595" y="1071"/>
                    <a:pt x="20610" y="1161"/>
                  </a:cubicBezTo>
                  <a:cubicBezTo>
                    <a:pt x="20638" y="1346"/>
                    <a:pt x="20675" y="1529"/>
                    <a:pt x="20703" y="1715"/>
                  </a:cubicBezTo>
                  <a:cubicBezTo>
                    <a:pt x="20713" y="1817"/>
                    <a:pt x="20722" y="1917"/>
                    <a:pt x="20724" y="2020"/>
                  </a:cubicBezTo>
                  <a:cubicBezTo>
                    <a:pt x="20726" y="2129"/>
                    <a:pt x="20729" y="2238"/>
                    <a:pt x="20732" y="2346"/>
                  </a:cubicBezTo>
                  <a:cubicBezTo>
                    <a:pt x="20735" y="2455"/>
                    <a:pt x="20741" y="2562"/>
                    <a:pt x="20745" y="2671"/>
                  </a:cubicBezTo>
                  <a:cubicBezTo>
                    <a:pt x="20747" y="2767"/>
                    <a:pt x="20747" y="2863"/>
                    <a:pt x="20747" y="2960"/>
                  </a:cubicBezTo>
                  <a:cubicBezTo>
                    <a:pt x="20742" y="3218"/>
                    <a:pt x="20746" y="3474"/>
                    <a:pt x="20747" y="3731"/>
                  </a:cubicBezTo>
                  <a:cubicBezTo>
                    <a:pt x="20740" y="3946"/>
                    <a:pt x="20727" y="4161"/>
                    <a:pt x="20715" y="4376"/>
                  </a:cubicBezTo>
                  <a:cubicBezTo>
                    <a:pt x="20703" y="4590"/>
                    <a:pt x="20689" y="4801"/>
                    <a:pt x="20665" y="5014"/>
                  </a:cubicBezTo>
                  <a:cubicBezTo>
                    <a:pt x="20642" y="5159"/>
                    <a:pt x="20614" y="5301"/>
                    <a:pt x="20581" y="5444"/>
                  </a:cubicBezTo>
                  <a:cubicBezTo>
                    <a:pt x="20551" y="5577"/>
                    <a:pt x="20516" y="5708"/>
                    <a:pt x="20483" y="5840"/>
                  </a:cubicBezTo>
                  <a:cubicBezTo>
                    <a:pt x="20431" y="6019"/>
                    <a:pt x="20376" y="6196"/>
                    <a:pt x="20313" y="6371"/>
                  </a:cubicBezTo>
                  <a:cubicBezTo>
                    <a:pt x="20252" y="6541"/>
                    <a:pt x="20181" y="6706"/>
                    <a:pt x="20113" y="6873"/>
                  </a:cubicBezTo>
                  <a:lnTo>
                    <a:pt x="20113" y="6873"/>
                  </a:lnTo>
                  <a:cubicBezTo>
                    <a:pt x="20113" y="6873"/>
                    <a:pt x="20113" y="6873"/>
                    <a:pt x="20113" y="6873"/>
                  </a:cubicBezTo>
                  <a:lnTo>
                    <a:pt x="20113" y="6873"/>
                  </a:lnTo>
                  <a:cubicBezTo>
                    <a:pt x="20113" y="6873"/>
                    <a:pt x="20113" y="6874"/>
                    <a:pt x="20113" y="6874"/>
                  </a:cubicBezTo>
                  <a:lnTo>
                    <a:pt x="20113" y="6874"/>
                  </a:lnTo>
                  <a:cubicBezTo>
                    <a:pt x="20113" y="6874"/>
                    <a:pt x="20113" y="6873"/>
                    <a:pt x="20113" y="6873"/>
                  </a:cubicBezTo>
                  <a:lnTo>
                    <a:pt x="20113" y="6873"/>
                  </a:lnTo>
                  <a:cubicBezTo>
                    <a:pt x="20112" y="6873"/>
                    <a:pt x="20112" y="6874"/>
                    <a:pt x="20112" y="6875"/>
                  </a:cubicBezTo>
                  <a:lnTo>
                    <a:pt x="20112" y="6875"/>
                  </a:lnTo>
                  <a:cubicBezTo>
                    <a:pt x="20112" y="6874"/>
                    <a:pt x="20113" y="6874"/>
                    <a:pt x="20113" y="6874"/>
                  </a:cubicBezTo>
                  <a:lnTo>
                    <a:pt x="20113" y="6874"/>
                  </a:lnTo>
                  <a:cubicBezTo>
                    <a:pt x="20113" y="6874"/>
                    <a:pt x="20112" y="6875"/>
                    <a:pt x="20112" y="6876"/>
                  </a:cubicBezTo>
                  <a:cubicBezTo>
                    <a:pt x="20112" y="6875"/>
                    <a:pt x="20112" y="6875"/>
                    <a:pt x="20112" y="6875"/>
                  </a:cubicBezTo>
                  <a:lnTo>
                    <a:pt x="20112" y="6875"/>
                  </a:lnTo>
                  <a:cubicBezTo>
                    <a:pt x="20112" y="6876"/>
                    <a:pt x="20111" y="6878"/>
                    <a:pt x="20111" y="6879"/>
                  </a:cubicBezTo>
                  <a:cubicBezTo>
                    <a:pt x="20109" y="6885"/>
                    <a:pt x="20107" y="6889"/>
                    <a:pt x="20104" y="6895"/>
                  </a:cubicBezTo>
                  <a:cubicBezTo>
                    <a:pt x="20104" y="6894"/>
                    <a:pt x="20105" y="6893"/>
                    <a:pt x="20105" y="6890"/>
                  </a:cubicBezTo>
                  <a:lnTo>
                    <a:pt x="20105" y="6890"/>
                  </a:lnTo>
                  <a:cubicBezTo>
                    <a:pt x="19975" y="7192"/>
                    <a:pt x="19815" y="7482"/>
                    <a:pt x="19653" y="7766"/>
                  </a:cubicBezTo>
                  <a:cubicBezTo>
                    <a:pt x="19554" y="7930"/>
                    <a:pt x="19456" y="8093"/>
                    <a:pt x="19353" y="8255"/>
                  </a:cubicBezTo>
                  <a:cubicBezTo>
                    <a:pt x="19251" y="8414"/>
                    <a:pt x="19141" y="8563"/>
                    <a:pt x="19026" y="8712"/>
                  </a:cubicBezTo>
                  <a:cubicBezTo>
                    <a:pt x="18838" y="8940"/>
                    <a:pt x="18639" y="9155"/>
                    <a:pt x="18430" y="9360"/>
                  </a:cubicBezTo>
                  <a:cubicBezTo>
                    <a:pt x="18267" y="9511"/>
                    <a:pt x="18101" y="9661"/>
                    <a:pt x="17925" y="9799"/>
                  </a:cubicBezTo>
                  <a:cubicBezTo>
                    <a:pt x="17749" y="9926"/>
                    <a:pt x="17571" y="10051"/>
                    <a:pt x="17388" y="10167"/>
                  </a:cubicBezTo>
                  <a:cubicBezTo>
                    <a:pt x="17202" y="10283"/>
                    <a:pt x="17015" y="10396"/>
                    <a:pt x="16824" y="10504"/>
                  </a:cubicBezTo>
                  <a:cubicBezTo>
                    <a:pt x="16551" y="10648"/>
                    <a:pt x="16274" y="10785"/>
                    <a:pt x="15990" y="10906"/>
                  </a:cubicBezTo>
                  <a:cubicBezTo>
                    <a:pt x="15856" y="10958"/>
                    <a:pt x="15720" y="11004"/>
                    <a:pt x="15585" y="11052"/>
                  </a:cubicBezTo>
                  <a:cubicBezTo>
                    <a:pt x="15451" y="11101"/>
                    <a:pt x="15321" y="11160"/>
                    <a:pt x="15189" y="11213"/>
                  </a:cubicBezTo>
                  <a:lnTo>
                    <a:pt x="15189" y="11213"/>
                  </a:lnTo>
                  <a:cubicBezTo>
                    <a:pt x="15191" y="11213"/>
                    <a:pt x="15193" y="11213"/>
                    <a:pt x="15195" y="11212"/>
                  </a:cubicBezTo>
                  <a:lnTo>
                    <a:pt x="15195" y="11212"/>
                  </a:lnTo>
                  <a:cubicBezTo>
                    <a:pt x="15192" y="11213"/>
                    <a:pt x="15188" y="11214"/>
                    <a:pt x="15186" y="11215"/>
                  </a:cubicBezTo>
                  <a:cubicBezTo>
                    <a:pt x="15184" y="11216"/>
                    <a:pt x="15182" y="11216"/>
                    <a:pt x="15179" y="11217"/>
                  </a:cubicBezTo>
                  <a:lnTo>
                    <a:pt x="15179" y="11217"/>
                  </a:lnTo>
                  <a:cubicBezTo>
                    <a:pt x="15181" y="11217"/>
                    <a:pt x="15183" y="11216"/>
                    <a:pt x="15184" y="11215"/>
                  </a:cubicBezTo>
                  <a:lnTo>
                    <a:pt x="15184" y="11215"/>
                  </a:lnTo>
                  <a:cubicBezTo>
                    <a:pt x="15104" y="11245"/>
                    <a:pt x="15023" y="11271"/>
                    <a:pt x="14940" y="11293"/>
                  </a:cubicBezTo>
                  <a:cubicBezTo>
                    <a:pt x="14945" y="11292"/>
                    <a:pt x="14949" y="11291"/>
                    <a:pt x="14954" y="11291"/>
                  </a:cubicBezTo>
                  <a:cubicBezTo>
                    <a:pt x="14947" y="11292"/>
                    <a:pt x="14940" y="11293"/>
                    <a:pt x="14933" y="11295"/>
                  </a:cubicBezTo>
                  <a:cubicBezTo>
                    <a:pt x="14932" y="11295"/>
                    <a:pt x="14931" y="11295"/>
                    <a:pt x="14930" y="11296"/>
                  </a:cubicBezTo>
                  <a:cubicBezTo>
                    <a:pt x="14930" y="11296"/>
                    <a:pt x="14931" y="11296"/>
                    <a:pt x="14931" y="11295"/>
                  </a:cubicBezTo>
                  <a:lnTo>
                    <a:pt x="14931" y="11295"/>
                  </a:lnTo>
                  <a:cubicBezTo>
                    <a:pt x="14719" y="11347"/>
                    <a:pt x="14505" y="11391"/>
                    <a:pt x="14291" y="11429"/>
                  </a:cubicBezTo>
                  <a:cubicBezTo>
                    <a:pt x="14187" y="11447"/>
                    <a:pt x="14082" y="11460"/>
                    <a:pt x="13977" y="11475"/>
                  </a:cubicBezTo>
                  <a:cubicBezTo>
                    <a:pt x="13870" y="11491"/>
                    <a:pt x="13761" y="11506"/>
                    <a:pt x="13653" y="11520"/>
                  </a:cubicBezTo>
                  <a:cubicBezTo>
                    <a:pt x="13574" y="11528"/>
                    <a:pt x="13496" y="11534"/>
                    <a:pt x="13418" y="11541"/>
                  </a:cubicBezTo>
                  <a:cubicBezTo>
                    <a:pt x="13470" y="11437"/>
                    <a:pt x="13520" y="11333"/>
                    <a:pt x="13569" y="11228"/>
                  </a:cubicBezTo>
                  <a:cubicBezTo>
                    <a:pt x="13636" y="11089"/>
                    <a:pt x="13697" y="10950"/>
                    <a:pt x="13767" y="10813"/>
                  </a:cubicBezTo>
                  <a:cubicBezTo>
                    <a:pt x="13835" y="10680"/>
                    <a:pt x="13907" y="10552"/>
                    <a:pt x="13982" y="10424"/>
                  </a:cubicBezTo>
                  <a:cubicBezTo>
                    <a:pt x="14118" y="10197"/>
                    <a:pt x="14265" y="9977"/>
                    <a:pt x="14404" y="9753"/>
                  </a:cubicBezTo>
                  <a:cubicBezTo>
                    <a:pt x="14513" y="9578"/>
                    <a:pt x="14618" y="9400"/>
                    <a:pt x="14724" y="9224"/>
                  </a:cubicBezTo>
                  <a:cubicBezTo>
                    <a:pt x="14821" y="9062"/>
                    <a:pt x="14925" y="8902"/>
                    <a:pt x="15024" y="8741"/>
                  </a:cubicBezTo>
                  <a:cubicBezTo>
                    <a:pt x="15129" y="8573"/>
                    <a:pt x="15233" y="8403"/>
                    <a:pt x="15344" y="8240"/>
                  </a:cubicBezTo>
                  <a:cubicBezTo>
                    <a:pt x="15455" y="8076"/>
                    <a:pt x="15569" y="7915"/>
                    <a:pt x="15676" y="7750"/>
                  </a:cubicBezTo>
                  <a:cubicBezTo>
                    <a:pt x="15788" y="7578"/>
                    <a:pt x="15896" y="7402"/>
                    <a:pt x="16006" y="7228"/>
                  </a:cubicBezTo>
                  <a:cubicBezTo>
                    <a:pt x="16112" y="7061"/>
                    <a:pt x="16223" y="6896"/>
                    <a:pt x="16333" y="6732"/>
                  </a:cubicBezTo>
                  <a:cubicBezTo>
                    <a:pt x="16546" y="6409"/>
                    <a:pt x="16761" y="6087"/>
                    <a:pt x="16981" y="5769"/>
                  </a:cubicBezTo>
                  <a:cubicBezTo>
                    <a:pt x="17306" y="5300"/>
                    <a:pt x="17629" y="4830"/>
                    <a:pt x="17958" y="4365"/>
                  </a:cubicBezTo>
                  <a:cubicBezTo>
                    <a:pt x="18030" y="4256"/>
                    <a:pt x="18102" y="4147"/>
                    <a:pt x="18174" y="4039"/>
                  </a:cubicBezTo>
                  <a:cubicBezTo>
                    <a:pt x="18180" y="4031"/>
                    <a:pt x="18184" y="4023"/>
                    <a:pt x="18189" y="4015"/>
                  </a:cubicBezTo>
                  <a:cubicBezTo>
                    <a:pt x="18271" y="3879"/>
                    <a:pt x="18355" y="3744"/>
                    <a:pt x="18439" y="3606"/>
                  </a:cubicBezTo>
                  <a:cubicBezTo>
                    <a:pt x="18448" y="3592"/>
                    <a:pt x="18457" y="3576"/>
                    <a:pt x="18467" y="3562"/>
                  </a:cubicBezTo>
                  <a:lnTo>
                    <a:pt x="18467" y="3562"/>
                  </a:lnTo>
                  <a:cubicBezTo>
                    <a:pt x="18467" y="3562"/>
                    <a:pt x="18467" y="3562"/>
                    <a:pt x="18467" y="3562"/>
                  </a:cubicBezTo>
                  <a:cubicBezTo>
                    <a:pt x="18498" y="3510"/>
                    <a:pt x="18530" y="3459"/>
                    <a:pt x="18561" y="3407"/>
                  </a:cubicBezTo>
                  <a:cubicBezTo>
                    <a:pt x="18609" y="3321"/>
                    <a:pt x="18658" y="3231"/>
                    <a:pt x="18706" y="3143"/>
                  </a:cubicBezTo>
                  <a:cubicBezTo>
                    <a:pt x="18792" y="2988"/>
                    <a:pt x="18878" y="2831"/>
                    <a:pt x="18965" y="2676"/>
                  </a:cubicBezTo>
                  <a:cubicBezTo>
                    <a:pt x="18966" y="2673"/>
                    <a:pt x="18968" y="2672"/>
                    <a:pt x="18969" y="2670"/>
                  </a:cubicBezTo>
                  <a:lnTo>
                    <a:pt x="18969" y="2670"/>
                  </a:lnTo>
                  <a:cubicBezTo>
                    <a:pt x="18968" y="2672"/>
                    <a:pt x="18966" y="2674"/>
                    <a:pt x="18965" y="2677"/>
                  </a:cubicBezTo>
                  <a:cubicBezTo>
                    <a:pt x="19146" y="2346"/>
                    <a:pt x="19331" y="2015"/>
                    <a:pt x="19497" y="1675"/>
                  </a:cubicBezTo>
                  <a:lnTo>
                    <a:pt x="19497" y="1675"/>
                  </a:lnTo>
                  <a:cubicBezTo>
                    <a:pt x="19468" y="1689"/>
                    <a:pt x="19443" y="1709"/>
                    <a:pt x="19423" y="1737"/>
                  </a:cubicBezTo>
                  <a:cubicBezTo>
                    <a:pt x="19200" y="2048"/>
                    <a:pt x="18969" y="2353"/>
                    <a:pt x="18747" y="2664"/>
                  </a:cubicBezTo>
                  <a:cubicBezTo>
                    <a:pt x="18631" y="2828"/>
                    <a:pt x="18515" y="2990"/>
                    <a:pt x="18395" y="3151"/>
                  </a:cubicBezTo>
                  <a:cubicBezTo>
                    <a:pt x="18283" y="3301"/>
                    <a:pt x="18167" y="3449"/>
                    <a:pt x="18056" y="3600"/>
                  </a:cubicBezTo>
                  <a:cubicBezTo>
                    <a:pt x="17583" y="4241"/>
                    <a:pt x="17135" y="4900"/>
                    <a:pt x="16681" y="5554"/>
                  </a:cubicBezTo>
                  <a:cubicBezTo>
                    <a:pt x="16461" y="5870"/>
                    <a:pt x="16246" y="6191"/>
                    <a:pt x="16035" y="6512"/>
                  </a:cubicBezTo>
                  <a:cubicBezTo>
                    <a:pt x="15924" y="6680"/>
                    <a:pt x="15809" y="6846"/>
                    <a:pt x="15702" y="7017"/>
                  </a:cubicBezTo>
                  <a:cubicBezTo>
                    <a:pt x="15593" y="7189"/>
                    <a:pt x="15487" y="7363"/>
                    <a:pt x="15376" y="7533"/>
                  </a:cubicBezTo>
                  <a:cubicBezTo>
                    <a:pt x="15270" y="7698"/>
                    <a:pt x="15156" y="7858"/>
                    <a:pt x="15045" y="8020"/>
                  </a:cubicBezTo>
                  <a:cubicBezTo>
                    <a:pt x="14935" y="8185"/>
                    <a:pt x="14831" y="8352"/>
                    <a:pt x="14725" y="8521"/>
                  </a:cubicBezTo>
                  <a:cubicBezTo>
                    <a:pt x="14626" y="8685"/>
                    <a:pt x="14521" y="8845"/>
                    <a:pt x="14422" y="9009"/>
                  </a:cubicBezTo>
                  <a:cubicBezTo>
                    <a:pt x="14318" y="9183"/>
                    <a:pt x="14214" y="9358"/>
                    <a:pt x="14108" y="9530"/>
                  </a:cubicBezTo>
                  <a:cubicBezTo>
                    <a:pt x="13905" y="9857"/>
                    <a:pt x="13684" y="10172"/>
                    <a:pt x="13505" y="10513"/>
                  </a:cubicBezTo>
                  <a:cubicBezTo>
                    <a:pt x="13413" y="10691"/>
                    <a:pt x="13326" y="10871"/>
                    <a:pt x="13242" y="11054"/>
                  </a:cubicBezTo>
                  <a:cubicBezTo>
                    <a:pt x="13226" y="11089"/>
                    <a:pt x="13209" y="11124"/>
                    <a:pt x="13193" y="11158"/>
                  </a:cubicBezTo>
                  <a:cubicBezTo>
                    <a:pt x="13142" y="10952"/>
                    <a:pt x="13099" y="10744"/>
                    <a:pt x="13047" y="10538"/>
                  </a:cubicBezTo>
                  <a:cubicBezTo>
                    <a:pt x="13015" y="10415"/>
                    <a:pt x="12982" y="10290"/>
                    <a:pt x="12956" y="10165"/>
                  </a:cubicBezTo>
                  <a:cubicBezTo>
                    <a:pt x="12932" y="10049"/>
                    <a:pt x="12913" y="9933"/>
                    <a:pt x="12897" y="9817"/>
                  </a:cubicBezTo>
                  <a:cubicBezTo>
                    <a:pt x="12880" y="9625"/>
                    <a:pt x="12861" y="9430"/>
                    <a:pt x="12858" y="9237"/>
                  </a:cubicBezTo>
                  <a:cubicBezTo>
                    <a:pt x="12855" y="9047"/>
                    <a:pt x="12855" y="8858"/>
                    <a:pt x="12855" y="8669"/>
                  </a:cubicBezTo>
                  <a:lnTo>
                    <a:pt x="12855" y="8658"/>
                  </a:lnTo>
                  <a:lnTo>
                    <a:pt x="12855" y="8649"/>
                  </a:lnTo>
                  <a:cubicBezTo>
                    <a:pt x="12856" y="8595"/>
                    <a:pt x="12856" y="8541"/>
                    <a:pt x="12856" y="8487"/>
                  </a:cubicBezTo>
                  <a:lnTo>
                    <a:pt x="12856" y="8491"/>
                  </a:lnTo>
                  <a:cubicBezTo>
                    <a:pt x="12857" y="8259"/>
                    <a:pt x="12860" y="8027"/>
                    <a:pt x="12879" y="7796"/>
                  </a:cubicBezTo>
                  <a:cubicBezTo>
                    <a:pt x="12898" y="7558"/>
                    <a:pt x="12927" y="7322"/>
                    <a:pt x="12956" y="7086"/>
                  </a:cubicBezTo>
                  <a:cubicBezTo>
                    <a:pt x="12995" y="6821"/>
                    <a:pt x="13043" y="6557"/>
                    <a:pt x="13096" y="6295"/>
                  </a:cubicBezTo>
                  <a:cubicBezTo>
                    <a:pt x="13148" y="6036"/>
                    <a:pt x="13206" y="5781"/>
                    <a:pt x="13274" y="5527"/>
                  </a:cubicBezTo>
                  <a:lnTo>
                    <a:pt x="13274" y="5527"/>
                  </a:lnTo>
                  <a:cubicBezTo>
                    <a:pt x="13274" y="5531"/>
                    <a:pt x="13273" y="5535"/>
                    <a:pt x="13272" y="5538"/>
                  </a:cubicBezTo>
                  <a:lnTo>
                    <a:pt x="13272" y="5538"/>
                  </a:lnTo>
                  <a:cubicBezTo>
                    <a:pt x="13300" y="5444"/>
                    <a:pt x="13330" y="5351"/>
                    <a:pt x="13362" y="5259"/>
                  </a:cubicBezTo>
                  <a:cubicBezTo>
                    <a:pt x="13394" y="5168"/>
                    <a:pt x="13431" y="5080"/>
                    <a:pt x="13468" y="4992"/>
                  </a:cubicBezTo>
                  <a:lnTo>
                    <a:pt x="13468" y="4992"/>
                  </a:lnTo>
                  <a:cubicBezTo>
                    <a:pt x="13465" y="4999"/>
                    <a:pt x="13462" y="5005"/>
                    <a:pt x="13459" y="5012"/>
                  </a:cubicBezTo>
                  <a:lnTo>
                    <a:pt x="13459" y="5012"/>
                  </a:lnTo>
                  <a:cubicBezTo>
                    <a:pt x="13526" y="4858"/>
                    <a:pt x="13593" y="4708"/>
                    <a:pt x="13669" y="4559"/>
                  </a:cubicBezTo>
                  <a:cubicBezTo>
                    <a:pt x="13742" y="4414"/>
                    <a:pt x="13821" y="4274"/>
                    <a:pt x="13902" y="4134"/>
                  </a:cubicBezTo>
                  <a:cubicBezTo>
                    <a:pt x="14058" y="3876"/>
                    <a:pt x="14220" y="3625"/>
                    <a:pt x="14399" y="3383"/>
                  </a:cubicBezTo>
                  <a:cubicBezTo>
                    <a:pt x="14589" y="3162"/>
                    <a:pt x="14789" y="2949"/>
                    <a:pt x="14997" y="2744"/>
                  </a:cubicBezTo>
                  <a:cubicBezTo>
                    <a:pt x="15223" y="2544"/>
                    <a:pt x="15452" y="2349"/>
                    <a:pt x="15694" y="2165"/>
                  </a:cubicBezTo>
                  <a:lnTo>
                    <a:pt x="15694" y="2165"/>
                  </a:lnTo>
                  <a:cubicBezTo>
                    <a:pt x="15694" y="2165"/>
                    <a:pt x="15694" y="2165"/>
                    <a:pt x="15694" y="2166"/>
                  </a:cubicBezTo>
                  <a:cubicBezTo>
                    <a:pt x="15770" y="2112"/>
                    <a:pt x="15846" y="2058"/>
                    <a:pt x="15926" y="2009"/>
                  </a:cubicBezTo>
                  <a:cubicBezTo>
                    <a:pt x="16006" y="1959"/>
                    <a:pt x="16089" y="1911"/>
                    <a:pt x="16172" y="1863"/>
                  </a:cubicBezTo>
                  <a:cubicBezTo>
                    <a:pt x="16302" y="1793"/>
                    <a:pt x="16435" y="1723"/>
                    <a:pt x="16565" y="1652"/>
                  </a:cubicBezTo>
                  <a:cubicBezTo>
                    <a:pt x="16698" y="1579"/>
                    <a:pt x="16829" y="1507"/>
                    <a:pt x="16963" y="1437"/>
                  </a:cubicBezTo>
                  <a:cubicBezTo>
                    <a:pt x="17092" y="1371"/>
                    <a:pt x="17230" y="1317"/>
                    <a:pt x="17362" y="1257"/>
                  </a:cubicBezTo>
                  <a:cubicBezTo>
                    <a:pt x="17490" y="1198"/>
                    <a:pt x="17618" y="1140"/>
                    <a:pt x="17746" y="1084"/>
                  </a:cubicBezTo>
                  <a:cubicBezTo>
                    <a:pt x="18115" y="941"/>
                    <a:pt x="18487" y="816"/>
                    <a:pt x="18867" y="709"/>
                  </a:cubicBezTo>
                  <a:cubicBezTo>
                    <a:pt x="19146" y="643"/>
                    <a:pt x="19428" y="584"/>
                    <a:pt x="19709" y="520"/>
                  </a:cubicBezTo>
                  <a:cubicBezTo>
                    <a:pt x="19951" y="465"/>
                    <a:pt x="20198" y="424"/>
                    <a:pt x="20445" y="390"/>
                  </a:cubicBezTo>
                  <a:close/>
                  <a:moveTo>
                    <a:pt x="11007" y="17389"/>
                  </a:moveTo>
                  <a:lnTo>
                    <a:pt x="11007" y="17389"/>
                  </a:lnTo>
                  <a:cubicBezTo>
                    <a:pt x="11007" y="17391"/>
                    <a:pt x="11006" y="17394"/>
                    <a:pt x="11006" y="17396"/>
                  </a:cubicBezTo>
                  <a:lnTo>
                    <a:pt x="11006" y="17396"/>
                  </a:lnTo>
                  <a:cubicBezTo>
                    <a:pt x="11007" y="17394"/>
                    <a:pt x="11007" y="17391"/>
                    <a:pt x="11007" y="17389"/>
                  </a:cubicBezTo>
                  <a:close/>
                  <a:moveTo>
                    <a:pt x="9931" y="11132"/>
                  </a:moveTo>
                  <a:cubicBezTo>
                    <a:pt x="10010" y="11235"/>
                    <a:pt x="10090" y="11333"/>
                    <a:pt x="10177" y="11428"/>
                  </a:cubicBezTo>
                  <a:cubicBezTo>
                    <a:pt x="10177" y="11428"/>
                    <a:pt x="10176" y="11428"/>
                    <a:pt x="10176" y="11427"/>
                  </a:cubicBezTo>
                  <a:lnTo>
                    <a:pt x="10176" y="11427"/>
                  </a:lnTo>
                  <a:cubicBezTo>
                    <a:pt x="10179" y="11430"/>
                    <a:pt x="10181" y="11433"/>
                    <a:pt x="10183" y="11436"/>
                  </a:cubicBezTo>
                  <a:cubicBezTo>
                    <a:pt x="10183" y="11436"/>
                    <a:pt x="10185" y="11437"/>
                    <a:pt x="10185" y="11437"/>
                  </a:cubicBezTo>
                  <a:cubicBezTo>
                    <a:pt x="10244" y="11504"/>
                    <a:pt x="10301" y="11574"/>
                    <a:pt x="10361" y="11642"/>
                  </a:cubicBezTo>
                  <a:cubicBezTo>
                    <a:pt x="10425" y="11714"/>
                    <a:pt x="10491" y="11781"/>
                    <a:pt x="10556" y="11851"/>
                  </a:cubicBezTo>
                  <a:cubicBezTo>
                    <a:pt x="10649" y="11953"/>
                    <a:pt x="10740" y="12056"/>
                    <a:pt x="10820" y="12168"/>
                  </a:cubicBezTo>
                  <a:cubicBezTo>
                    <a:pt x="10904" y="12289"/>
                    <a:pt x="10994" y="12405"/>
                    <a:pt x="11080" y="12526"/>
                  </a:cubicBezTo>
                  <a:cubicBezTo>
                    <a:pt x="11153" y="12631"/>
                    <a:pt x="11223" y="12736"/>
                    <a:pt x="11283" y="12849"/>
                  </a:cubicBezTo>
                  <a:cubicBezTo>
                    <a:pt x="11281" y="12845"/>
                    <a:pt x="11279" y="12840"/>
                    <a:pt x="11277" y="12834"/>
                  </a:cubicBezTo>
                  <a:lnTo>
                    <a:pt x="11277" y="12834"/>
                  </a:lnTo>
                  <a:cubicBezTo>
                    <a:pt x="11282" y="12846"/>
                    <a:pt x="11287" y="12856"/>
                    <a:pt x="11293" y="12867"/>
                  </a:cubicBezTo>
                  <a:cubicBezTo>
                    <a:pt x="11296" y="12871"/>
                    <a:pt x="11301" y="12875"/>
                    <a:pt x="11304" y="12880"/>
                  </a:cubicBezTo>
                  <a:cubicBezTo>
                    <a:pt x="11378" y="12965"/>
                    <a:pt x="11437" y="13058"/>
                    <a:pt x="11488" y="13158"/>
                  </a:cubicBezTo>
                  <a:cubicBezTo>
                    <a:pt x="11517" y="13214"/>
                    <a:pt x="11540" y="13271"/>
                    <a:pt x="11565" y="13328"/>
                  </a:cubicBezTo>
                  <a:cubicBezTo>
                    <a:pt x="11568" y="13339"/>
                    <a:pt x="11573" y="13348"/>
                    <a:pt x="11576" y="13357"/>
                  </a:cubicBezTo>
                  <a:cubicBezTo>
                    <a:pt x="11583" y="13369"/>
                    <a:pt x="11588" y="13383"/>
                    <a:pt x="11592" y="13396"/>
                  </a:cubicBezTo>
                  <a:cubicBezTo>
                    <a:pt x="11593" y="13398"/>
                    <a:pt x="11594" y="13400"/>
                    <a:pt x="11596" y="13403"/>
                  </a:cubicBezTo>
                  <a:cubicBezTo>
                    <a:pt x="11664" y="13521"/>
                    <a:pt x="11726" y="13643"/>
                    <a:pt x="11785" y="13766"/>
                  </a:cubicBezTo>
                  <a:cubicBezTo>
                    <a:pt x="11841" y="13885"/>
                    <a:pt x="11884" y="14010"/>
                    <a:pt x="11931" y="14133"/>
                  </a:cubicBezTo>
                  <a:cubicBezTo>
                    <a:pt x="11946" y="14105"/>
                    <a:pt x="11954" y="14074"/>
                    <a:pt x="11952" y="14041"/>
                  </a:cubicBezTo>
                  <a:cubicBezTo>
                    <a:pt x="11948" y="13878"/>
                    <a:pt x="11924" y="13718"/>
                    <a:pt x="11894" y="13558"/>
                  </a:cubicBezTo>
                  <a:cubicBezTo>
                    <a:pt x="11903" y="13541"/>
                    <a:pt x="11909" y="13521"/>
                    <a:pt x="11911" y="13501"/>
                  </a:cubicBezTo>
                  <a:cubicBezTo>
                    <a:pt x="11915" y="13473"/>
                    <a:pt x="11911" y="13448"/>
                    <a:pt x="11903" y="13424"/>
                  </a:cubicBezTo>
                  <a:cubicBezTo>
                    <a:pt x="11910" y="13324"/>
                    <a:pt x="11923" y="13224"/>
                    <a:pt x="11939" y="13125"/>
                  </a:cubicBezTo>
                  <a:cubicBezTo>
                    <a:pt x="11949" y="13072"/>
                    <a:pt x="11962" y="13020"/>
                    <a:pt x="11978" y="12968"/>
                  </a:cubicBezTo>
                  <a:cubicBezTo>
                    <a:pt x="12003" y="12894"/>
                    <a:pt x="12034" y="12822"/>
                    <a:pt x="12067" y="12750"/>
                  </a:cubicBezTo>
                  <a:cubicBezTo>
                    <a:pt x="12106" y="12671"/>
                    <a:pt x="12150" y="12595"/>
                    <a:pt x="12195" y="12519"/>
                  </a:cubicBezTo>
                  <a:cubicBezTo>
                    <a:pt x="12237" y="12444"/>
                    <a:pt x="12278" y="12369"/>
                    <a:pt x="12323" y="12296"/>
                  </a:cubicBezTo>
                  <a:cubicBezTo>
                    <a:pt x="12437" y="12126"/>
                    <a:pt x="12574" y="11972"/>
                    <a:pt x="12706" y="11815"/>
                  </a:cubicBezTo>
                  <a:cubicBezTo>
                    <a:pt x="12777" y="11735"/>
                    <a:pt x="12850" y="11656"/>
                    <a:pt x="12925" y="11580"/>
                  </a:cubicBezTo>
                  <a:cubicBezTo>
                    <a:pt x="12932" y="11603"/>
                    <a:pt x="12939" y="11624"/>
                    <a:pt x="12946" y="11646"/>
                  </a:cubicBezTo>
                  <a:cubicBezTo>
                    <a:pt x="12947" y="11650"/>
                    <a:pt x="12950" y="11653"/>
                    <a:pt x="12951" y="11656"/>
                  </a:cubicBezTo>
                  <a:cubicBezTo>
                    <a:pt x="12945" y="11702"/>
                    <a:pt x="12955" y="11747"/>
                    <a:pt x="12983" y="11786"/>
                  </a:cubicBezTo>
                  <a:cubicBezTo>
                    <a:pt x="13003" y="11871"/>
                    <a:pt x="13080" y="11929"/>
                    <a:pt x="13169" y="11929"/>
                  </a:cubicBezTo>
                  <a:lnTo>
                    <a:pt x="13207" y="11929"/>
                  </a:lnTo>
                  <a:cubicBezTo>
                    <a:pt x="13257" y="11927"/>
                    <a:pt x="13306" y="11923"/>
                    <a:pt x="13357" y="11916"/>
                  </a:cubicBezTo>
                  <a:lnTo>
                    <a:pt x="13357" y="11916"/>
                  </a:lnTo>
                  <a:cubicBezTo>
                    <a:pt x="13349" y="11917"/>
                    <a:pt x="13341" y="11918"/>
                    <a:pt x="13334" y="11919"/>
                  </a:cubicBezTo>
                  <a:cubicBezTo>
                    <a:pt x="13350" y="11917"/>
                    <a:pt x="13366" y="11916"/>
                    <a:pt x="13381" y="11915"/>
                  </a:cubicBezTo>
                  <a:lnTo>
                    <a:pt x="13381" y="11915"/>
                  </a:lnTo>
                  <a:cubicBezTo>
                    <a:pt x="13355" y="11949"/>
                    <a:pt x="13330" y="11984"/>
                    <a:pt x="13305" y="12019"/>
                  </a:cubicBezTo>
                  <a:cubicBezTo>
                    <a:pt x="13254" y="12089"/>
                    <a:pt x="13203" y="12161"/>
                    <a:pt x="13150" y="12228"/>
                  </a:cubicBezTo>
                  <a:cubicBezTo>
                    <a:pt x="13098" y="12293"/>
                    <a:pt x="13041" y="12354"/>
                    <a:pt x="12994" y="12423"/>
                  </a:cubicBezTo>
                  <a:cubicBezTo>
                    <a:pt x="12994" y="12423"/>
                    <a:pt x="12994" y="12424"/>
                    <a:pt x="12994" y="12424"/>
                  </a:cubicBezTo>
                  <a:cubicBezTo>
                    <a:pt x="12988" y="12429"/>
                    <a:pt x="12985" y="12436"/>
                    <a:pt x="12980" y="12442"/>
                  </a:cubicBezTo>
                  <a:cubicBezTo>
                    <a:pt x="12976" y="12450"/>
                    <a:pt x="12971" y="12457"/>
                    <a:pt x="12966" y="12465"/>
                  </a:cubicBezTo>
                  <a:cubicBezTo>
                    <a:pt x="12946" y="12490"/>
                    <a:pt x="12930" y="12520"/>
                    <a:pt x="12913" y="12546"/>
                  </a:cubicBezTo>
                  <a:cubicBezTo>
                    <a:pt x="12889" y="12584"/>
                    <a:pt x="12866" y="12622"/>
                    <a:pt x="12845" y="12660"/>
                  </a:cubicBezTo>
                  <a:cubicBezTo>
                    <a:pt x="12804" y="12737"/>
                    <a:pt x="12772" y="12817"/>
                    <a:pt x="12736" y="12895"/>
                  </a:cubicBezTo>
                  <a:cubicBezTo>
                    <a:pt x="12699" y="12965"/>
                    <a:pt x="12660" y="13033"/>
                    <a:pt x="12626" y="13104"/>
                  </a:cubicBezTo>
                  <a:cubicBezTo>
                    <a:pt x="12585" y="13189"/>
                    <a:pt x="12556" y="13281"/>
                    <a:pt x="12538" y="13374"/>
                  </a:cubicBezTo>
                  <a:cubicBezTo>
                    <a:pt x="12518" y="13472"/>
                    <a:pt x="12500" y="13571"/>
                    <a:pt x="12486" y="13669"/>
                  </a:cubicBezTo>
                  <a:cubicBezTo>
                    <a:pt x="12473" y="13768"/>
                    <a:pt x="12461" y="13867"/>
                    <a:pt x="12445" y="13965"/>
                  </a:cubicBezTo>
                  <a:cubicBezTo>
                    <a:pt x="12432" y="14061"/>
                    <a:pt x="12413" y="14155"/>
                    <a:pt x="12397" y="14250"/>
                  </a:cubicBezTo>
                  <a:cubicBezTo>
                    <a:pt x="12365" y="14433"/>
                    <a:pt x="12349" y="14618"/>
                    <a:pt x="12321" y="14801"/>
                  </a:cubicBezTo>
                  <a:cubicBezTo>
                    <a:pt x="12290" y="14989"/>
                    <a:pt x="12281" y="15180"/>
                    <a:pt x="12259" y="15368"/>
                  </a:cubicBezTo>
                  <a:cubicBezTo>
                    <a:pt x="12236" y="15566"/>
                    <a:pt x="12209" y="15762"/>
                    <a:pt x="12187" y="15959"/>
                  </a:cubicBezTo>
                  <a:cubicBezTo>
                    <a:pt x="12166" y="16154"/>
                    <a:pt x="12151" y="16349"/>
                    <a:pt x="12131" y="16544"/>
                  </a:cubicBezTo>
                  <a:cubicBezTo>
                    <a:pt x="12088" y="16935"/>
                    <a:pt x="12074" y="17328"/>
                    <a:pt x="12052" y="17719"/>
                  </a:cubicBezTo>
                  <a:cubicBezTo>
                    <a:pt x="12047" y="17819"/>
                    <a:pt x="12040" y="17917"/>
                    <a:pt x="12037" y="18015"/>
                  </a:cubicBezTo>
                  <a:cubicBezTo>
                    <a:pt x="12035" y="18114"/>
                    <a:pt x="12034" y="18213"/>
                    <a:pt x="12029" y="18312"/>
                  </a:cubicBezTo>
                  <a:cubicBezTo>
                    <a:pt x="12019" y="18513"/>
                    <a:pt x="12005" y="18713"/>
                    <a:pt x="11998" y="18914"/>
                  </a:cubicBezTo>
                  <a:cubicBezTo>
                    <a:pt x="11984" y="19303"/>
                    <a:pt x="11962" y="19693"/>
                    <a:pt x="11948" y="20083"/>
                  </a:cubicBezTo>
                  <a:cubicBezTo>
                    <a:pt x="11941" y="20284"/>
                    <a:pt x="11928" y="20485"/>
                    <a:pt x="11922" y="20687"/>
                  </a:cubicBezTo>
                  <a:cubicBezTo>
                    <a:pt x="11916" y="20881"/>
                    <a:pt x="11919" y="21075"/>
                    <a:pt x="11914" y="21270"/>
                  </a:cubicBezTo>
                  <a:cubicBezTo>
                    <a:pt x="11908" y="21465"/>
                    <a:pt x="11904" y="21661"/>
                    <a:pt x="11902" y="21857"/>
                  </a:cubicBezTo>
                  <a:cubicBezTo>
                    <a:pt x="11902" y="21864"/>
                    <a:pt x="11902" y="21871"/>
                    <a:pt x="11902" y="21879"/>
                  </a:cubicBezTo>
                  <a:cubicBezTo>
                    <a:pt x="11819" y="21875"/>
                    <a:pt x="11736" y="21873"/>
                    <a:pt x="11653" y="21873"/>
                  </a:cubicBezTo>
                  <a:cubicBezTo>
                    <a:pt x="11606" y="21873"/>
                    <a:pt x="11560" y="21873"/>
                    <a:pt x="11513" y="21875"/>
                  </a:cubicBezTo>
                  <a:cubicBezTo>
                    <a:pt x="11444" y="21877"/>
                    <a:pt x="11374" y="21881"/>
                    <a:pt x="11304" y="21884"/>
                  </a:cubicBezTo>
                  <a:cubicBezTo>
                    <a:pt x="11235" y="21884"/>
                    <a:pt x="11166" y="21881"/>
                    <a:pt x="11097" y="21880"/>
                  </a:cubicBezTo>
                  <a:cubicBezTo>
                    <a:pt x="11023" y="21880"/>
                    <a:pt x="10947" y="21880"/>
                    <a:pt x="10872" y="21885"/>
                  </a:cubicBezTo>
                  <a:cubicBezTo>
                    <a:pt x="10825" y="21887"/>
                    <a:pt x="10777" y="21892"/>
                    <a:pt x="10730" y="21896"/>
                  </a:cubicBezTo>
                  <a:cubicBezTo>
                    <a:pt x="10738" y="21739"/>
                    <a:pt x="10751" y="21582"/>
                    <a:pt x="10764" y="21424"/>
                  </a:cubicBezTo>
                  <a:cubicBezTo>
                    <a:pt x="10779" y="21242"/>
                    <a:pt x="10792" y="21058"/>
                    <a:pt x="10803" y="20874"/>
                  </a:cubicBezTo>
                  <a:cubicBezTo>
                    <a:pt x="10815" y="20675"/>
                    <a:pt x="10828" y="20475"/>
                    <a:pt x="10843" y="20276"/>
                  </a:cubicBezTo>
                  <a:cubicBezTo>
                    <a:pt x="10858" y="20087"/>
                    <a:pt x="10881" y="19902"/>
                    <a:pt x="10894" y="19715"/>
                  </a:cubicBezTo>
                  <a:cubicBezTo>
                    <a:pt x="10908" y="19505"/>
                    <a:pt x="10919" y="19295"/>
                    <a:pt x="10932" y="19086"/>
                  </a:cubicBezTo>
                  <a:cubicBezTo>
                    <a:pt x="10943" y="18900"/>
                    <a:pt x="10955" y="18714"/>
                    <a:pt x="10963" y="18528"/>
                  </a:cubicBezTo>
                  <a:cubicBezTo>
                    <a:pt x="10964" y="18520"/>
                    <a:pt x="10964" y="18512"/>
                    <a:pt x="10965" y="18504"/>
                  </a:cubicBezTo>
                  <a:lnTo>
                    <a:pt x="10965" y="18504"/>
                  </a:lnTo>
                  <a:cubicBezTo>
                    <a:pt x="10965" y="18499"/>
                    <a:pt x="10965" y="18495"/>
                    <a:pt x="10965" y="18490"/>
                  </a:cubicBezTo>
                  <a:lnTo>
                    <a:pt x="10965" y="18490"/>
                  </a:lnTo>
                  <a:cubicBezTo>
                    <a:pt x="10966" y="18490"/>
                    <a:pt x="10966" y="18489"/>
                    <a:pt x="10966" y="18489"/>
                  </a:cubicBezTo>
                  <a:lnTo>
                    <a:pt x="10966" y="18489"/>
                  </a:lnTo>
                  <a:cubicBezTo>
                    <a:pt x="10966" y="18489"/>
                    <a:pt x="10966" y="18489"/>
                    <a:pt x="10965" y="18489"/>
                  </a:cubicBezTo>
                  <a:lnTo>
                    <a:pt x="10965" y="18489"/>
                  </a:lnTo>
                  <a:cubicBezTo>
                    <a:pt x="10966" y="18485"/>
                    <a:pt x="10966" y="18481"/>
                    <a:pt x="10966" y="18476"/>
                  </a:cubicBezTo>
                  <a:cubicBezTo>
                    <a:pt x="10966" y="18476"/>
                    <a:pt x="10966" y="18475"/>
                    <a:pt x="10966" y="18475"/>
                  </a:cubicBezTo>
                  <a:cubicBezTo>
                    <a:pt x="10967" y="18466"/>
                    <a:pt x="10967" y="18458"/>
                    <a:pt x="10967" y="18449"/>
                  </a:cubicBezTo>
                  <a:cubicBezTo>
                    <a:pt x="10968" y="18436"/>
                    <a:pt x="10968" y="18423"/>
                    <a:pt x="10969" y="18410"/>
                  </a:cubicBezTo>
                  <a:lnTo>
                    <a:pt x="10969" y="18410"/>
                  </a:lnTo>
                  <a:cubicBezTo>
                    <a:pt x="10969" y="18413"/>
                    <a:pt x="10968" y="18417"/>
                    <a:pt x="10968" y="18420"/>
                  </a:cubicBezTo>
                  <a:cubicBezTo>
                    <a:pt x="10968" y="18413"/>
                    <a:pt x="10969" y="18405"/>
                    <a:pt x="10969" y="18397"/>
                  </a:cubicBezTo>
                  <a:lnTo>
                    <a:pt x="10969" y="18397"/>
                  </a:lnTo>
                  <a:cubicBezTo>
                    <a:pt x="10969" y="18401"/>
                    <a:pt x="10969" y="18406"/>
                    <a:pt x="10969" y="18410"/>
                  </a:cubicBezTo>
                  <a:lnTo>
                    <a:pt x="10969" y="18410"/>
                  </a:lnTo>
                  <a:cubicBezTo>
                    <a:pt x="10969" y="18406"/>
                    <a:pt x="10969" y="18402"/>
                    <a:pt x="10969" y="18397"/>
                  </a:cubicBezTo>
                  <a:lnTo>
                    <a:pt x="10969" y="18397"/>
                  </a:lnTo>
                  <a:cubicBezTo>
                    <a:pt x="10969" y="18397"/>
                    <a:pt x="10969" y="18397"/>
                    <a:pt x="10969" y="18397"/>
                  </a:cubicBezTo>
                  <a:lnTo>
                    <a:pt x="10969" y="18397"/>
                  </a:lnTo>
                  <a:cubicBezTo>
                    <a:pt x="10969" y="18397"/>
                    <a:pt x="10969" y="18397"/>
                    <a:pt x="10969" y="18396"/>
                  </a:cubicBezTo>
                  <a:lnTo>
                    <a:pt x="10969" y="18396"/>
                  </a:lnTo>
                  <a:cubicBezTo>
                    <a:pt x="10969" y="18397"/>
                    <a:pt x="10969" y="18397"/>
                    <a:pt x="10969" y="18397"/>
                  </a:cubicBezTo>
                  <a:lnTo>
                    <a:pt x="10969" y="18397"/>
                  </a:lnTo>
                  <a:cubicBezTo>
                    <a:pt x="10970" y="18377"/>
                    <a:pt x="10972" y="18355"/>
                    <a:pt x="10972" y="18334"/>
                  </a:cubicBezTo>
                  <a:lnTo>
                    <a:pt x="10972" y="18334"/>
                  </a:lnTo>
                  <a:cubicBezTo>
                    <a:pt x="10971" y="18344"/>
                    <a:pt x="10971" y="18350"/>
                    <a:pt x="10970" y="18360"/>
                  </a:cubicBezTo>
                  <a:cubicBezTo>
                    <a:pt x="10985" y="18038"/>
                    <a:pt x="10993" y="17717"/>
                    <a:pt x="11006" y="17396"/>
                  </a:cubicBezTo>
                  <a:lnTo>
                    <a:pt x="11006" y="17396"/>
                  </a:lnTo>
                  <a:cubicBezTo>
                    <a:pt x="11006" y="17396"/>
                    <a:pt x="11006" y="17396"/>
                    <a:pt x="11006" y="17396"/>
                  </a:cubicBezTo>
                  <a:lnTo>
                    <a:pt x="11006" y="17396"/>
                  </a:lnTo>
                  <a:cubicBezTo>
                    <a:pt x="11006" y="17396"/>
                    <a:pt x="11006" y="17396"/>
                    <a:pt x="11006" y="17396"/>
                  </a:cubicBezTo>
                  <a:lnTo>
                    <a:pt x="11006" y="17396"/>
                  </a:lnTo>
                  <a:cubicBezTo>
                    <a:pt x="11006" y="17393"/>
                    <a:pt x="11007" y="17390"/>
                    <a:pt x="11007" y="17386"/>
                  </a:cubicBezTo>
                  <a:lnTo>
                    <a:pt x="11007" y="17386"/>
                  </a:lnTo>
                  <a:cubicBezTo>
                    <a:pt x="11007" y="17387"/>
                    <a:pt x="11007" y="17388"/>
                    <a:pt x="11007" y="17389"/>
                  </a:cubicBezTo>
                  <a:lnTo>
                    <a:pt x="11007" y="17389"/>
                  </a:lnTo>
                  <a:cubicBezTo>
                    <a:pt x="11020" y="17126"/>
                    <a:pt x="11040" y="16864"/>
                    <a:pt x="11051" y="16600"/>
                  </a:cubicBezTo>
                  <a:cubicBezTo>
                    <a:pt x="11064" y="16330"/>
                    <a:pt x="11070" y="16059"/>
                    <a:pt x="11078" y="15789"/>
                  </a:cubicBezTo>
                  <a:cubicBezTo>
                    <a:pt x="11090" y="15395"/>
                    <a:pt x="11105" y="15001"/>
                    <a:pt x="11094" y="14607"/>
                  </a:cubicBezTo>
                  <a:cubicBezTo>
                    <a:pt x="11088" y="14407"/>
                    <a:pt x="11074" y="14206"/>
                    <a:pt x="11044" y="14009"/>
                  </a:cubicBezTo>
                  <a:cubicBezTo>
                    <a:pt x="11015" y="13818"/>
                    <a:pt x="10944" y="13642"/>
                    <a:pt x="10875" y="13463"/>
                  </a:cubicBezTo>
                  <a:lnTo>
                    <a:pt x="10875" y="13463"/>
                  </a:lnTo>
                  <a:lnTo>
                    <a:pt x="10878" y="13468"/>
                  </a:lnTo>
                  <a:cubicBezTo>
                    <a:pt x="10848" y="13389"/>
                    <a:pt x="10822" y="13311"/>
                    <a:pt x="10800" y="13230"/>
                  </a:cubicBezTo>
                  <a:cubicBezTo>
                    <a:pt x="10788" y="13188"/>
                    <a:pt x="10776" y="13145"/>
                    <a:pt x="10756" y="13106"/>
                  </a:cubicBezTo>
                  <a:cubicBezTo>
                    <a:pt x="10738" y="13068"/>
                    <a:pt x="10715" y="13030"/>
                    <a:pt x="10692" y="12993"/>
                  </a:cubicBezTo>
                  <a:cubicBezTo>
                    <a:pt x="10605" y="12852"/>
                    <a:pt x="10502" y="12722"/>
                    <a:pt x="10406" y="12588"/>
                  </a:cubicBezTo>
                  <a:lnTo>
                    <a:pt x="10406" y="12588"/>
                  </a:lnTo>
                  <a:cubicBezTo>
                    <a:pt x="10407" y="12589"/>
                    <a:pt x="10408" y="12590"/>
                    <a:pt x="10409" y="12592"/>
                  </a:cubicBezTo>
                  <a:cubicBezTo>
                    <a:pt x="10406" y="12589"/>
                    <a:pt x="10404" y="12585"/>
                    <a:pt x="10402" y="12582"/>
                  </a:cubicBezTo>
                  <a:lnTo>
                    <a:pt x="10402" y="12582"/>
                  </a:lnTo>
                  <a:cubicBezTo>
                    <a:pt x="10403" y="12584"/>
                    <a:pt x="10405" y="12586"/>
                    <a:pt x="10406" y="12588"/>
                  </a:cubicBezTo>
                  <a:lnTo>
                    <a:pt x="10406" y="12588"/>
                  </a:lnTo>
                  <a:cubicBezTo>
                    <a:pt x="10403" y="12583"/>
                    <a:pt x="10400" y="12579"/>
                    <a:pt x="10397" y="12575"/>
                  </a:cubicBezTo>
                  <a:lnTo>
                    <a:pt x="10397" y="12575"/>
                  </a:lnTo>
                  <a:cubicBezTo>
                    <a:pt x="10398" y="12577"/>
                    <a:pt x="10400" y="12580"/>
                    <a:pt x="10402" y="12582"/>
                  </a:cubicBezTo>
                  <a:lnTo>
                    <a:pt x="10402" y="12582"/>
                  </a:lnTo>
                  <a:cubicBezTo>
                    <a:pt x="10400" y="12579"/>
                    <a:pt x="10397" y="12576"/>
                    <a:pt x="10395" y="12572"/>
                  </a:cubicBezTo>
                  <a:lnTo>
                    <a:pt x="10395" y="12572"/>
                  </a:lnTo>
                  <a:cubicBezTo>
                    <a:pt x="10396" y="12573"/>
                    <a:pt x="10396" y="12574"/>
                    <a:pt x="10397" y="12575"/>
                  </a:cubicBezTo>
                  <a:lnTo>
                    <a:pt x="10397" y="12575"/>
                  </a:lnTo>
                  <a:cubicBezTo>
                    <a:pt x="10277" y="12403"/>
                    <a:pt x="10160" y="12231"/>
                    <a:pt x="10038" y="12061"/>
                  </a:cubicBezTo>
                  <a:cubicBezTo>
                    <a:pt x="9973" y="11971"/>
                    <a:pt x="9910" y="11877"/>
                    <a:pt x="9838" y="11793"/>
                  </a:cubicBezTo>
                  <a:cubicBezTo>
                    <a:pt x="9770" y="11713"/>
                    <a:pt x="9696" y="11636"/>
                    <a:pt x="9625" y="11558"/>
                  </a:cubicBezTo>
                  <a:cubicBezTo>
                    <a:pt x="9600" y="11528"/>
                    <a:pt x="9577" y="11496"/>
                    <a:pt x="9553" y="11466"/>
                  </a:cubicBezTo>
                  <a:cubicBezTo>
                    <a:pt x="9560" y="11466"/>
                    <a:pt x="9567" y="11464"/>
                    <a:pt x="9575" y="11463"/>
                  </a:cubicBezTo>
                  <a:lnTo>
                    <a:pt x="9576" y="11463"/>
                  </a:lnTo>
                  <a:cubicBezTo>
                    <a:pt x="9629" y="11459"/>
                    <a:pt x="9681" y="11453"/>
                    <a:pt x="9735" y="11448"/>
                  </a:cubicBezTo>
                  <a:cubicBezTo>
                    <a:pt x="9767" y="11446"/>
                    <a:pt x="9800" y="11444"/>
                    <a:pt x="9832" y="11439"/>
                  </a:cubicBezTo>
                  <a:cubicBezTo>
                    <a:pt x="9838" y="11435"/>
                    <a:pt x="9843" y="11431"/>
                    <a:pt x="9850" y="11428"/>
                  </a:cubicBezTo>
                  <a:cubicBezTo>
                    <a:pt x="9856" y="11414"/>
                    <a:pt x="9861" y="11399"/>
                    <a:pt x="9866" y="11384"/>
                  </a:cubicBezTo>
                  <a:cubicBezTo>
                    <a:pt x="9878" y="11325"/>
                    <a:pt x="9893" y="11265"/>
                    <a:pt x="9908" y="11206"/>
                  </a:cubicBezTo>
                  <a:cubicBezTo>
                    <a:pt x="9916" y="11182"/>
                    <a:pt x="9923" y="11157"/>
                    <a:pt x="9931" y="11132"/>
                  </a:cubicBezTo>
                  <a:close/>
                  <a:moveTo>
                    <a:pt x="20576" y="1"/>
                  </a:moveTo>
                  <a:cubicBezTo>
                    <a:pt x="20571" y="1"/>
                    <a:pt x="20567" y="1"/>
                    <a:pt x="20563" y="1"/>
                  </a:cubicBezTo>
                  <a:cubicBezTo>
                    <a:pt x="20399" y="14"/>
                    <a:pt x="20237" y="44"/>
                    <a:pt x="20076" y="72"/>
                  </a:cubicBezTo>
                  <a:cubicBezTo>
                    <a:pt x="19856" y="109"/>
                    <a:pt x="19639" y="157"/>
                    <a:pt x="19422" y="207"/>
                  </a:cubicBezTo>
                  <a:cubicBezTo>
                    <a:pt x="19234" y="249"/>
                    <a:pt x="19045" y="286"/>
                    <a:pt x="18858" y="330"/>
                  </a:cubicBezTo>
                  <a:cubicBezTo>
                    <a:pt x="18655" y="380"/>
                    <a:pt x="18458" y="442"/>
                    <a:pt x="18260" y="505"/>
                  </a:cubicBezTo>
                  <a:cubicBezTo>
                    <a:pt x="18076" y="566"/>
                    <a:pt x="17893" y="630"/>
                    <a:pt x="17712" y="700"/>
                  </a:cubicBezTo>
                  <a:cubicBezTo>
                    <a:pt x="17522" y="773"/>
                    <a:pt x="17339" y="860"/>
                    <a:pt x="17155" y="944"/>
                  </a:cubicBezTo>
                  <a:cubicBezTo>
                    <a:pt x="16986" y="1022"/>
                    <a:pt x="16812" y="1092"/>
                    <a:pt x="16649" y="1183"/>
                  </a:cubicBezTo>
                  <a:cubicBezTo>
                    <a:pt x="16481" y="1277"/>
                    <a:pt x="16311" y="1367"/>
                    <a:pt x="16142" y="1459"/>
                  </a:cubicBezTo>
                  <a:cubicBezTo>
                    <a:pt x="15960" y="1556"/>
                    <a:pt x="15778" y="1656"/>
                    <a:pt x="15609" y="1773"/>
                  </a:cubicBezTo>
                  <a:cubicBezTo>
                    <a:pt x="15434" y="1895"/>
                    <a:pt x="15268" y="2025"/>
                    <a:pt x="15105" y="2161"/>
                  </a:cubicBezTo>
                  <a:cubicBezTo>
                    <a:pt x="14949" y="2291"/>
                    <a:pt x="14795" y="2426"/>
                    <a:pt x="14650" y="2569"/>
                  </a:cubicBezTo>
                  <a:cubicBezTo>
                    <a:pt x="14506" y="2710"/>
                    <a:pt x="14370" y="2861"/>
                    <a:pt x="14232" y="3010"/>
                  </a:cubicBezTo>
                  <a:cubicBezTo>
                    <a:pt x="14101" y="3152"/>
                    <a:pt x="13989" y="3313"/>
                    <a:pt x="13881" y="3475"/>
                  </a:cubicBezTo>
                  <a:cubicBezTo>
                    <a:pt x="13768" y="3645"/>
                    <a:pt x="13658" y="3817"/>
                    <a:pt x="13556" y="3995"/>
                  </a:cubicBezTo>
                  <a:cubicBezTo>
                    <a:pt x="13455" y="4170"/>
                    <a:pt x="13358" y="4346"/>
                    <a:pt x="13272" y="4529"/>
                  </a:cubicBezTo>
                  <a:cubicBezTo>
                    <a:pt x="13185" y="4712"/>
                    <a:pt x="13099" y="4899"/>
                    <a:pt x="13031" y="5089"/>
                  </a:cubicBezTo>
                  <a:cubicBezTo>
                    <a:pt x="12963" y="5279"/>
                    <a:pt x="12901" y="5474"/>
                    <a:pt x="12855" y="5672"/>
                  </a:cubicBezTo>
                  <a:cubicBezTo>
                    <a:pt x="12809" y="5865"/>
                    <a:pt x="12768" y="6059"/>
                    <a:pt x="12728" y="6255"/>
                  </a:cubicBezTo>
                  <a:cubicBezTo>
                    <a:pt x="12688" y="6459"/>
                    <a:pt x="12650" y="6664"/>
                    <a:pt x="12616" y="6870"/>
                  </a:cubicBezTo>
                  <a:cubicBezTo>
                    <a:pt x="12582" y="7069"/>
                    <a:pt x="12562" y="7270"/>
                    <a:pt x="12539" y="7470"/>
                  </a:cubicBezTo>
                  <a:cubicBezTo>
                    <a:pt x="12517" y="7658"/>
                    <a:pt x="12501" y="7846"/>
                    <a:pt x="12494" y="8035"/>
                  </a:cubicBezTo>
                  <a:cubicBezTo>
                    <a:pt x="12486" y="8245"/>
                    <a:pt x="12488" y="8455"/>
                    <a:pt x="12486" y="8665"/>
                  </a:cubicBezTo>
                  <a:cubicBezTo>
                    <a:pt x="12486" y="8657"/>
                    <a:pt x="12486" y="8648"/>
                    <a:pt x="12486" y="8640"/>
                  </a:cubicBezTo>
                  <a:lnTo>
                    <a:pt x="12486" y="8640"/>
                  </a:lnTo>
                  <a:cubicBezTo>
                    <a:pt x="12485" y="8917"/>
                    <a:pt x="12482" y="9193"/>
                    <a:pt x="12499" y="9470"/>
                  </a:cubicBezTo>
                  <a:cubicBezTo>
                    <a:pt x="12513" y="9677"/>
                    <a:pt x="12528" y="9882"/>
                    <a:pt x="12563" y="10085"/>
                  </a:cubicBezTo>
                  <a:cubicBezTo>
                    <a:pt x="12595" y="10271"/>
                    <a:pt x="12645" y="10451"/>
                    <a:pt x="12690" y="10634"/>
                  </a:cubicBezTo>
                  <a:cubicBezTo>
                    <a:pt x="12732" y="10811"/>
                    <a:pt x="12769" y="10991"/>
                    <a:pt x="12812" y="11168"/>
                  </a:cubicBezTo>
                  <a:cubicBezTo>
                    <a:pt x="12803" y="11176"/>
                    <a:pt x="12793" y="11182"/>
                    <a:pt x="12785" y="11192"/>
                  </a:cubicBezTo>
                  <a:cubicBezTo>
                    <a:pt x="12780" y="11196"/>
                    <a:pt x="12777" y="11201"/>
                    <a:pt x="12772" y="11206"/>
                  </a:cubicBezTo>
                  <a:cubicBezTo>
                    <a:pt x="12716" y="11270"/>
                    <a:pt x="12653" y="11328"/>
                    <a:pt x="12595" y="11389"/>
                  </a:cubicBezTo>
                  <a:cubicBezTo>
                    <a:pt x="12515" y="11471"/>
                    <a:pt x="12441" y="11556"/>
                    <a:pt x="12369" y="11644"/>
                  </a:cubicBezTo>
                  <a:cubicBezTo>
                    <a:pt x="12243" y="11796"/>
                    <a:pt x="12104" y="11942"/>
                    <a:pt x="12002" y="12112"/>
                  </a:cubicBezTo>
                  <a:cubicBezTo>
                    <a:pt x="11951" y="12195"/>
                    <a:pt x="11904" y="12282"/>
                    <a:pt x="11856" y="12367"/>
                  </a:cubicBezTo>
                  <a:cubicBezTo>
                    <a:pt x="11807" y="12450"/>
                    <a:pt x="11759" y="12534"/>
                    <a:pt x="11719" y="12620"/>
                  </a:cubicBezTo>
                  <a:cubicBezTo>
                    <a:pt x="11695" y="12670"/>
                    <a:pt x="11675" y="12721"/>
                    <a:pt x="11655" y="12773"/>
                  </a:cubicBezTo>
                  <a:cubicBezTo>
                    <a:pt x="11632" y="12722"/>
                    <a:pt x="11609" y="12673"/>
                    <a:pt x="11583" y="12625"/>
                  </a:cubicBezTo>
                  <a:cubicBezTo>
                    <a:pt x="11464" y="12406"/>
                    <a:pt x="11305" y="12213"/>
                    <a:pt x="11161" y="12011"/>
                  </a:cubicBezTo>
                  <a:lnTo>
                    <a:pt x="11161" y="12011"/>
                  </a:lnTo>
                  <a:cubicBezTo>
                    <a:pt x="11161" y="12012"/>
                    <a:pt x="11162" y="12012"/>
                    <a:pt x="11162" y="12013"/>
                  </a:cubicBezTo>
                  <a:cubicBezTo>
                    <a:pt x="11161" y="12012"/>
                    <a:pt x="11160" y="12010"/>
                    <a:pt x="11159" y="12009"/>
                  </a:cubicBezTo>
                  <a:lnTo>
                    <a:pt x="11159" y="12009"/>
                  </a:lnTo>
                  <a:cubicBezTo>
                    <a:pt x="11160" y="12010"/>
                    <a:pt x="11160" y="12010"/>
                    <a:pt x="11161" y="12011"/>
                  </a:cubicBezTo>
                  <a:lnTo>
                    <a:pt x="11161" y="12011"/>
                  </a:lnTo>
                  <a:cubicBezTo>
                    <a:pt x="11158" y="12006"/>
                    <a:pt x="11155" y="12002"/>
                    <a:pt x="11152" y="11998"/>
                  </a:cubicBezTo>
                  <a:lnTo>
                    <a:pt x="11152" y="11998"/>
                  </a:lnTo>
                  <a:cubicBezTo>
                    <a:pt x="11154" y="12002"/>
                    <a:pt x="11157" y="12005"/>
                    <a:pt x="11159" y="12009"/>
                  </a:cubicBezTo>
                  <a:lnTo>
                    <a:pt x="11159" y="12009"/>
                  </a:lnTo>
                  <a:cubicBezTo>
                    <a:pt x="11156" y="12004"/>
                    <a:pt x="11152" y="11999"/>
                    <a:pt x="11149" y="11994"/>
                  </a:cubicBezTo>
                  <a:lnTo>
                    <a:pt x="11149" y="11994"/>
                  </a:lnTo>
                  <a:cubicBezTo>
                    <a:pt x="11150" y="11995"/>
                    <a:pt x="11151" y="11997"/>
                    <a:pt x="11152" y="11998"/>
                  </a:cubicBezTo>
                  <a:lnTo>
                    <a:pt x="11152" y="11998"/>
                  </a:lnTo>
                  <a:cubicBezTo>
                    <a:pt x="11078" y="11892"/>
                    <a:pt x="10998" y="11791"/>
                    <a:pt x="10913" y="11694"/>
                  </a:cubicBezTo>
                  <a:cubicBezTo>
                    <a:pt x="10830" y="11602"/>
                    <a:pt x="10744" y="11514"/>
                    <a:pt x="10660" y="11421"/>
                  </a:cubicBezTo>
                  <a:cubicBezTo>
                    <a:pt x="10576" y="11326"/>
                    <a:pt x="10494" y="11229"/>
                    <a:pt x="10409" y="11135"/>
                  </a:cubicBezTo>
                  <a:cubicBezTo>
                    <a:pt x="10348" y="11066"/>
                    <a:pt x="10292" y="10994"/>
                    <a:pt x="10235" y="10922"/>
                  </a:cubicBezTo>
                  <a:cubicBezTo>
                    <a:pt x="10198" y="10873"/>
                    <a:pt x="10159" y="10826"/>
                    <a:pt x="10123" y="10776"/>
                  </a:cubicBezTo>
                  <a:cubicBezTo>
                    <a:pt x="10102" y="10729"/>
                    <a:pt x="10062" y="10693"/>
                    <a:pt x="10014" y="10675"/>
                  </a:cubicBezTo>
                  <a:cubicBezTo>
                    <a:pt x="10017" y="10639"/>
                    <a:pt x="10020" y="10602"/>
                    <a:pt x="10023" y="10566"/>
                  </a:cubicBezTo>
                  <a:cubicBezTo>
                    <a:pt x="10044" y="10336"/>
                    <a:pt x="10063" y="10107"/>
                    <a:pt x="10060" y="9876"/>
                  </a:cubicBezTo>
                  <a:cubicBezTo>
                    <a:pt x="10057" y="9692"/>
                    <a:pt x="10050" y="9509"/>
                    <a:pt x="10054" y="9325"/>
                  </a:cubicBezTo>
                  <a:cubicBezTo>
                    <a:pt x="10059" y="9142"/>
                    <a:pt x="10045" y="8959"/>
                    <a:pt x="10027" y="8776"/>
                  </a:cubicBezTo>
                  <a:cubicBezTo>
                    <a:pt x="10007" y="8586"/>
                    <a:pt x="9987" y="8395"/>
                    <a:pt x="9956" y="8207"/>
                  </a:cubicBezTo>
                  <a:cubicBezTo>
                    <a:pt x="9925" y="8015"/>
                    <a:pt x="9888" y="7825"/>
                    <a:pt x="9844" y="7636"/>
                  </a:cubicBezTo>
                  <a:cubicBezTo>
                    <a:pt x="9755" y="7247"/>
                    <a:pt x="9651" y="6862"/>
                    <a:pt x="9520" y="6485"/>
                  </a:cubicBezTo>
                  <a:cubicBezTo>
                    <a:pt x="9388" y="6098"/>
                    <a:pt x="9253" y="5713"/>
                    <a:pt x="9103" y="5332"/>
                  </a:cubicBezTo>
                  <a:cubicBezTo>
                    <a:pt x="9030" y="5148"/>
                    <a:pt x="8943" y="4971"/>
                    <a:pt x="8854" y="4796"/>
                  </a:cubicBezTo>
                  <a:cubicBezTo>
                    <a:pt x="8762" y="4615"/>
                    <a:pt x="8666" y="4438"/>
                    <a:pt x="8565" y="4263"/>
                  </a:cubicBezTo>
                  <a:cubicBezTo>
                    <a:pt x="8469" y="4098"/>
                    <a:pt x="8363" y="3939"/>
                    <a:pt x="8258" y="3781"/>
                  </a:cubicBezTo>
                  <a:cubicBezTo>
                    <a:pt x="8146" y="3613"/>
                    <a:pt x="8033" y="3445"/>
                    <a:pt x="7909" y="3287"/>
                  </a:cubicBezTo>
                  <a:cubicBezTo>
                    <a:pt x="7786" y="3128"/>
                    <a:pt x="7653" y="2977"/>
                    <a:pt x="7517" y="2831"/>
                  </a:cubicBezTo>
                  <a:cubicBezTo>
                    <a:pt x="7383" y="2686"/>
                    <a:pt x="7249" y="2541"/>
                    <a:pt x="7108" y="2402"/>
                  </a:cubicBezTo>
                  <a:cubicBezTo>
                    <a:pt x="6962" y="2262"/>
                    <a:pt x="6815" y="2120"/>
                    <a:pt x="6656" y="1995"/>
                  </a:cubicBezTo>
                  <a:cubicBezTo>
                    <a:pt x="6500" y="1874"/>
                    <a:pt x="6341" y="1759"/>
                    <a:pt x="6177" y="1650"/>
                  </a:cubicBezTo>
                  <a:cubicBezTo>
                    <a:pt x="6002" y="1538"/>
                    <a:pt x="5828" y="1421"/>
                    <a:pt x="5645" y="1326"/>
                  </a:cubicBezTo>
                  <a:cubicBezTo>
                    <a:pt x="5552" y="1278"/>
                    <a:pt x="5461" y="1231"/>
                    <a:pt x="5367" y="1187"/>
                  </a:cubicBezTo>
                  <a:cubicBezTo>
                    <a:pt x="5275" y="1143"/>
                    <a:pt x="5182" y="1102"/>
                    <a:pt x="5088" y="1060"/>
                  </a:cubicBezTo>
                  <a:cubicBezTo>
                    <a:pt x="4896" y="974"/>
                    <a:pt x="4702" y="894"/>
                    <a:pt x="4508" y="809"/>
                  </a:cubicBezTo>
                  <a:cubicBezTo>
                    <a:pt x="4410" y="766"/>
                    <a:pt x="4308" y="723"/>
                    <a:pt x="4207" y="686"/>
                  </a:cubicBezTo>
                  <a:cubicBezTo>
                    <a:pt x="4093" y="646"/>
                    <a:pt x="3979" y="608"/>
                    <a:pt x="3861" y="585"/>
                  </a:cubicBezTo>
                  <a:cubicBezTo>
                    <a:pt x="3805" y="575"/>
                    <a:pt x="3749" y="564"/>
                    <a:pt x="3693" y="553"/>
                  </a:cubicBezTo>
                  <a:cubicBezTo>
                    <a:pt x="3495" y="514"/>
                    <a:pt x="3294" y="488"/>
                    <a:pt x="3095" y="454"/>
                  </a:cubicBezTo>
                  <a:cubicBezTo>
                    <a:pt x="2902" y="420"/>
                    <a:pt x="2710" y="378"/>
                    <a:pt x="2516" y="346"/>
                  </a:cubicBezTo>
                  <a:cubicBezTo>
                    <a:pt x="2422" y="331"/>
                    <a:pt x="2326" y="315"/>
                    <a:pt x="2231" y="309"/>
                  </a:cubicBezTo>
                  <a:cubicBezTo>
                    <a:pt x="2122" y="301"/>
                    <a:pt x="2013" y="295"/>
                    <a:pt x="1905" y="290"/>
                  </a:cubicBezTo>
                  <a:cubicBezTo>
                    <a:pt x="1706" y="282"/>
                    <a:pt x="1508" y="282"/>
                    <a:pt x="1310" y="278"/>
                  </a:cubicBezTo>
                  <a:cubicBezTo>
                    <a:pt x="1144" y="272"/>
                    <a:pt x="978" y="263"/>
                    <a:pt x="812" y="263"/>
                  </a:cubicBezTo>
                  <a:cubicBezTo>
                    <a:pt x="781" y="263"/>
                    <a:pt x="749" y="263"/>
                    <a:pt x="718" y="264"/>
                  </a:cubicBezTo>
                  <a:cubicBezTo>
                    <a:pt x="611" y="267"/>
                    <a:pt x="507" y="274"/>
                    <a:pt x="402" y="287"/>
                  </a:cubicBezTo>
                  <a:cubicBezTo>
                    <a:pt x="355" y="291"/>
                    <a:pt x="310" y="302"/>
                    <a:pt x="263" y="311"/>
                  </a:cubicBezTo>
                  <a:cubicBezTo>
                    <a:pt x="250" y="313"/>
                    <a:pt x="238" y="317"/>
                    <a:pt x="225" y="319"/>
                  </a:cubicBezTo>
                  <a:cubicBezTo>
                    <a:pt x="211" y="316"/>
                    <a:pt x="197" y="313"/>
                    <a:pt x="183" y="313"/>
                  </a:cubicBezTo>
                  <a:cubicBezTo>
                    <a:pt x="180" y="313"/>
                    <a:pt x="178" y="313"/>
                    <a:pt x="176" y="313"/>
                  </a:cubicBezTo>
                  <a:cubicBezTo>
                    <a:pt x="74" y="321"/>
                    <a:pt x="1" y="410"/>
                    <a:pt x="5" y="511"/>
                  </a:cubicBezTo>
                  <a:cubicBezTo>
                    <a:pt x="11" y="631"/>
                    <a:pt x="25" y="750"/>
                    <a:pt x="33" y="869"/>
                  </a:cubicBezTo>
                  <a:cubicBezTo>
                    <a:pt x="41" y="1012"/>
                    <a:pt x="48" y="1153"/>
                    <a:pt x="51" y="1295"/>
                  </a:cubicBezTo>
                  <a:cubicBezTo>
                    <a:pt x="51" y="1294"/>
                    <a:pt x="52" y="1294"/>
                    <a:pt x="52" y="1292"/>
                  </a:cubicBezTo>
                  <a:lnTo>
                    <a:pt x="52" y="1292"/>
                  </a:lnTo>
                  <a:cubicBezTo>
                    <a:pt x="53" y="1632"/>
                    <a:pt x="42" y="1971"/>
                    <a:pt x="53" y="2310"/>
                  </a:cubicBezTo>
                  <a:cubicBezTo>
                    <a:pt x="59" y="2477"/>
                    <a:pt x="82" y="2644"/>
                    <a:pt x="103" y="2809"/>
                  </a:cubicBezTo>
                  <a:cubicBezTo>
                    <a:pt x="122" y="2967"/>
                    <a:pt x="138" y="3126"/>
                    <a:pt x="159" y="3284"/>
                  </a:cubicBezTo>
                  <a:cubicBezTo>
                    <a:pt x="158" y="3284"/>
                    <a:pt x="158" y="3283"/>
                    <a:pt x="158" y="3282"/>
                  </a:cubicBezTo>
                  <a:lnTo>
                    <a:pt x="158" y="3282"/>
                  </a:lnTo>
                  <a:cubicBezTo>
                    <a:pt x="159" y="3294"/>
                    <a:pt x="161" y="3305"/>
                    <a:pt x="162" y="3316"/>
                  </a:cubicBezTo>
                  <a:cubicBezTo>
                    <a:pt x="162" y="3313"/>
                    <a:pt x="162" y="3309"/>
                    <a:pt x="162" y="3306"/>
                  </a:cubicBezTo>
                  <a:lnTo>
                    <a:pt x="162" y="3306"/>
                  </a:lnTo>
                  <a:cubicBezTo>
                    <a:pt x="171" y="3377"/>
                    <a:pt x="181" y="3448"/>
                    <a:pt x="190" y="3519"/>
                  </a:cubicBezTo>
                  <a:lnTo>
                    <a:pt x="190" y="3519"/>
                  </a:lnTo>
                  <a:cubicBezTo>
                    <a:pt x="190" y="3512"/>
                    <a:pt x="189" y="3505"/>
                    <a:pt x="188" y="3498"/>
                  </a:cubicBezTo>
                  <a:lnTo>
                    <a:pt x="188" y="3498"/>
                  </a:lnTo>
                  <a:cubicBezTo>
                    <a:pt x="227" y="3782"/>
                    <a:pt x="296" y="4062"/>
                    <a:pt x="359" y="4341"/>
                  </a:cubicBezTo>
                  <a:cubicBezTo>
                    <a:pt x="422" y="4621"/>
                    <a:pt x="494" y="4896"/>
                    <a:pt x="579" y="5170"/>
                  </a:cubicBezTo>
                  <a:cubicBezTo>
                    <a:pt x="640" y="5363"/>
                    <a:pt x="721" y="5550"/>
                    <a:pt x="799" y="5738"/>
                  </a:cubicBezTo>
                  <a:cubicBezTo>
                    <a:pt x="870" y="5912"/>
                    <a:pt x="933" y="6087"/>
                    <a:pt x="997" y="6263"/>
                  </a:cubicBezTo>
                  <a:cubicBezTo>
                    <a:pt x="1137" y="6649"/>
                    <a:pt x="1322" y="7023"/>
                    <a:pt x="1548" y="7367"/>
                  </a:cubicBezTo>
                  <a:cubicBezTo>
                    <a:pt x="1665" y="7543"/>
                    <a:pt x="1786" y="7717"/>
                    <a:pt x="1906" y="7892"/>
                  </a:cubicBezTo>
                  <a:cubicBezTo>
                    <a:pt x="2013" y="8049"/>
                    <a:pt x="2127" y="8203"/>
                    <a:pt x="2244" y="8354"/>
                  </a:cubicBezTo>
                  <a:cubicBezTo>
                    <a:pt x="2314" y="8443"/>
                    <a:pt x="2384" y="8531"/>
                    <a:pt x="2454" y="8621"/>
                  </a:cubicBezTo>
                  <a:cubicBezTo>
                    <a:pt x="2511" y="8693"/>
                    <a:pt x="2567" y="8767"/>
                    <a:pt x="2629" y="8836"/>
                  </a:cubicBezTo>
                  <a:cubicBezTo>
                    <a:pt x="2767" y="8992"/>
                    <a:pt x="2908" y="9145"/>
                    <a:pt x="3048" y="9301"/>
                  </a:cubicBezTo>
                  <a:cubicBezTo>
                    <a:pt x="3181" y="9447"/>
                    <a:pt x="3312" y="9595"/>
                    <a:pt x="3453" y="9733"/>
                  </a:cubicBezTo>
                  <a:cubicBezTo>
                    <a:pt x="3594" y="9869"/>
                    <a:pt x="3742" y="9998"/>
                    <a:pt x="3900" y="10116"/>
                  </a:cubicBezTo>
                  <a:cubicBezTo>
                    <a:pt x="4060" y="10236"/>
                    <a:pt x="4225" y="10351"/>
                    <a:pt x="4399" y="10448"/>
                  </a:cubicBezTo>
                  <a:cubicBezTo>
                    <a:pt x="4582" y="10551"/>
                    <a:pt x="4767" y="10646"/>
                    <a:pt x="4957" y="10734"/>
                  </a:cubicBezTo>
                  <a:cubicBezTo>
                    <a:pt x="5143" y="10822"/>
                    <a:pt x="5332" y="10903"/>
                    <a:pt x="5524" y="10976"/>
                  </a:cubicBezTo>
                  <a:cubicBezTo>
                    <a:pt x="5700" y="11042"/>
                    <a:pt x="5877" y="11110"/>
                    <a:pt x="6056" y="11166"/>
                  </a:cubicBezTo>
                  <a:cubicBezTo>
                    <a:pt x="6440" y="11287"/>
                    <a:pt x="6831" y="11391"/>
                    <a:pt x="7230" y="11452"/>
                  </a:cubicBezTo>
                  <a:cubicBezTo>
                    <a:pt x="7439" y="11484"/>
                    <a:pt x="7648" y="11511"/>
                    <a:pt x="7859" y="11524"/>
                  </a:cubicBezTo>
                  <a:cubicBezTo>
                    <a:pt x="7948" y="11530"/>
                    <a:pt x="8036" y="11531"/>
                    <a:pt x="8125" y="11532"/>
                  </a:cubicBezTo>
                  <a:cubicBezTo>
                    <a:pt x="8212" y="11533"/>
                    <a:pt x="8299" y="11534"/>
                    <a:pt x="8386" y="11534"/>
                  </a:cubicBezTo>
                  <a:cubicBezTo>
                    <a:pt x="8407" y="11534"/>
                    <a:pt x="8427" y="11534"/>
                    <a:pt x="8448" y="11534"/>
                  </a:cubicBezTo>
                  <a:cubicBezTo>
                    <a:pt x="8505" y="11533"/>
                    <a:pt x="8563" y="11532"/>
                    <a:pt x="8620" y="11530"/>
                  </a:cubicBezTo>
                  <a:cubicBezTo>
                    <a:pt x="8660" y="11528"/>
                    <a:pt x="8702" y="11527"/>
                    <a:pt x="8742" y="11526"/>
                  </a:cubicBezTo>
                  <a:cubicBezTo>
                    <a:pt x="8830" y="11522"/>
                    <a:pt x="8918" y="11512"/>
                    <a:pt x="9007" y="11506"/>
                  </a:cubicBezTo>
                  <a:cubicBezTo>
                    <a:pt x="9039" y="11503"/>
                    <a:pt x="9071" y="11501"/>
                    <a:pt x="9103" y="11499"/>
                  </a:cubicBezTo>
                  <a:cubicBezTo>
                    <a:pt x="9118" y="11526"/>
                    <a:pt x="9138" y="11550"/>
                    <a:pt x="9165" y="11566"/>
                  </a:cubicBezTo>
                  <a:cubicBezTo>
                    <a:pt x="9210" y="11626"/>
                    <a:pt x="9253" y="11688"/>
                    <a:pt x="9301" y="11746"/>
                  </a:cubicBezTo>
                  <a:cubicBezTo>
                    <a:pt x="9361" y="11818"/>
                    <a:pt x="9426" y="11885"/>
                    <a:pt x="9491" y="11954"/>
                  </a:cubicBezTo>
                  <a:cubicBezTo>
                    <a:pt x="9629" y="12116"/>
                    <a:pt x="9750" y="12291"/>
                    <a:pt x="9874" y="12466"/>
                  </a:cubicBezTo>
                  <a:cubicBezTo>
                    <a:pt x="9947" y="12571"/>
                    <a:pt x="10019" y="12678"/>
                    <a:pt x="10093" y="12784"/>
                  </a:cubicBezTo>
                  <a:cubicBezTo>
                    <a:pt x="10166" y="12888"/>
                    <a:pt x="10244" y="12990"/>
                    <a:pt x="10317" y="13094"/>
                  </a:cubicBezTo>
                  <a:cubicBezTo>
                    <a:pt x="10353" y="13146"/>
                    <a:pt x="10387" y="13200"/>
                    <a:pt x="10418" y="13255"/>
                  </a:cubicBezTo>
                  <a:cubicBezTo>
                    <a:pt x="10421" y="13263"/>
                    <a:pt x="10425" y="13270"/>
                    <a:pt x="10428" y="13277"/>
                  </a:cubicBezTo>
                  <a:cubicBezTo>
                    <a:pt x="10454" y="13358"/>
                    <a:pt x="10474" y="13440"/>
                    <a:pt x="10502" y="13519"/>
                  </a:cubicBezTo>
                  <a:cubicBezTo>
                    <a:pt x="10533" y="13604"/>
                    <a:pt x="10567" y="13687"/>
                    <a:pt x="10599" y="13772"/>
                  </a:cubicBezTo>
                  <a:cubicBezTo>
                    <a:pt x="10599" y="13771"/>
                    <a:pt x="10597" y="13768"/>
                    <a:pt x="10597" y="13767"/>
                  </a:cubicBezTo>
                  <a:lnTo>
                    <a:pt x="10597" y="13767"/>
                  </a:lnTo>
                  <a:cubicBezTo>
                    <a:pt x="10621" y="13835"/>
                    <a:pt x="10642" y="13903"/>
                    <a:pt x="10660" y="13973"/>
                  </a:cubicBezTo>
                  <a:cubicBezTo>
                    <a:pt x="10677" y="14059"/>
                    <a:pt x="10690" y="14145"/>
                    <a:pt x="10700" y="14233"/>
                  </a:cubicBezTo>
                  <a:cubicBezTo>
                    <a:pt x="10731" y="14594"/>
                    <a:pt x="10733" y="14958"/>
                    <a:pt x="10724" y="15321"/>
                  </a:cubicBezTo>
                  <a:cubicBezTo>
                    <a:pt x="10720" y="15502"/>
                    <a:pt x="10712" y="15682"/>
                    <a:pt x="10707" y="15862"/>
                  </a:cubicBezTo>
                  <a:cubicBezTo>
                    <a:pt x="10701" y="16049"/>
                    <a:pt x="10697" y="16235"/>
                    <a:pt x="10690" y="16421"/>
                  </a:cubicBezTo>
                  <a:cubicBezTo>
                    <a:pt x="10691" y="16413"/>
                    <a:pt x="10691" y="16404"/>
                    <a:pt x="10692" y="16396"/>
                  </a:cubicBezTo>
                  <a:lnTo>
                    <a:pt x="10692" y="16396"/>
                  </a:lnTo>
                  <a:cubicBezTo>
                    <a:pt x="10676" y="16721"/>
                    <a:pt x="10653" y="17046"/>
                    <a:pt x="10637" y="17370"/>
                  </a:cubicBezTo>
                  <a:cubicBezTo>
                    <a:pt x="10623" y="17692"/>
                    <a:pt x="10617" y="18013"/>
                    <a:pt x="10603" y="18334"/>
                  </a:cubicBezTo>
                  <a:lnTo>
                    <a:pt x="10603" y="18331"/>
                  </a:lnTo>
                  <a:cubicBezTo>
                    <a:pt x="10602" y="18347"/>
                    <a:pt x="10602" y="18363"/>
                    <a:pt x="10601" y="18379"/>
                  </a:cubicBezTo>
                  <a:cubicBezTo>
                    <a:pt x="10599" y="18404"/>
                    <a:pt x="10596" y="18430"/>
                    <a:pt x="10597" y="18457"/>
                  </a:cubicBezTo>
                  <a:cubicBezTo>
                    <a:pt x="10597" y="18472"/>
                    <a:pt x="10596" y="18486"/>
                    <a:pt x="10596" y="18502"/>
                  </a:cubicBezTo>
                  <a:cubicBezTo>
                    <a:pt x="10596" y="18497"/>
                    <a:pt x="10596" y="18492"/>
                    <a:pt x="10596" y="18486"/>
                  </a:cubicBezTo>
                  <a:cubicBezTo>
                    <a:pt x="10596" y="18491"/>
                    <a:pt x="10596" y="18496"/>
                    <a:pt x="10595" y="18500"/>
                  </a:cubicBezTo>
                  <a:lnTo>
                    <a:pt x="10595" y="18496"/>
                  </a:lnTo>
                  <a:cubicBezTo>
                    <a:pt x="10575" y="18889"/>
                    <a:pt x="10554" y="19281"/>
                    <a:pt x="10526" y="19673"/>
                  </a:cubicBezTo>
                  <a:cubicBezTo>
                    <a:pt x="10514" y="19861"/>
                    <a:pt x="10491" y="20047"/>
                    <a:pt x="10476" y="20234"/>
                  </a:cubicBezTo>
                  <a:cubicBezTo>
                    <a:pt x="10460" y="20434"/>
                    <a:pt x="10448" y="20634"/>
                    <a:pt x="10436" y="20834"/>
                  </a:cubicBezTo>
                  <a:cubicBezTo>
                    <a:pt x="10424" y="21036"/>
                    <a:pt x="10410" y="21239"/>
                    <a:pt x="10392" y="21441"/>
                  </a:cubicBezTo>
                  <a:cubicBezTo>
                    <a:pt x="10382" y="21537"/>
                    <a:pt x="10374" y="21633"/>
                    <a:pt x="10369" y="21728"/>
                  </a:cubicBezTo>
                  <a:cubicBezTo>
                    <a:pt x="10363" y="21817"/>
                    <a:pt x="10353" y="21909"/>
                    <a:pt x="10357" y="21998"/>
                  </a:cubicBezTo>
                  <a:cubicBezTo>
                    <a:pt x="10360" y="22052"/>
                    <a:pt x="10386" y="22100"/>
                    <a:pt x="10425" y="22133"/>
                  </a:cubicBezTo>
                  <a:cubicBezTo>
                    <a:pt x="10435" y="22176"/>
                    <a:pt x="10461" y="22215"/>
                    <a:pt x="10498" y="22243"/>
                  </a:cubicBezTo>
                  <a:cubicBezTo>
                    <a:pt x="10531" y="22268"/>
                    <a:pt x="10571" y="22281"/>
                    <a:pt x="10612" y="22281"/>
                  </a:cubicBezTo>
                  <a:cubicBezTo>
                    <a:pt x="10613" y="22281"/>
                    <a:pt x="10615" y="22281"/>
                    <a:pt x="10617" y="22281"/>
                  </a:cubicBezTo>
                  <a:cubicBezTo>
                    <a:pt x="10635" y="22279"/>
                    <a:pt x="10653" y="22276"/>
                    <a:pt x="10672" y="22271"/>
                  </a:cubicBezTo>
                  <a:cubicBezTo>
                    <a:pt x="10713" y="22270"/>
                    <a:pt x="10754" y="22265"/>
                    <a:pt x="10794" y="22261"/>
                  </a:cubicBezTo>
                  <a:cubicBezTo>
                    <a:pt x="10840" y="22257"/>
                    <a:pt x="10883" y="22253"/>
                    <a:pt x="10928" y="22251"/>
                  </a:cubicBezTo>
                  <a:cubicBezTo>
                    <a:pt x="10957" y="22250"/>
                    <a:pt x="10986" y="22250"/>
                    <a:pt x="11015" y="22250"/>
                  </a:cubicBezTo>
                  <a:cubicBezTo>
                    <a:pt x="11094" y="22250"/>
                    <a:pt x="11173" y="22252"/>
                    <a:pt x="11251" y="22252"/>
                  </a:cubicBezTo>
                  <a:cubicBezTo>
                    <a:pt x="11312" y="22252"/>
                    <a:pt x="11372" y="22251"/>
                    <a:pt x="11432" y="22247"/>
                  </a:cubicBezTo>
                  <a:cubicBezTo>
                    <a:pt x="11511" y="22244"/>
                    <a:pt x="11591" y="22242"/>
                    <a:pt x="11670" y="22242"/>
                  </a:cubicBezTo>
                  <a:cubicBezTo>
                    <a:pt x="11718" y="22242"/>
                    <a:pt x="11766" y="22243"/>
                    <a:pt x="11814" y="22244"/>
                  </a:cubicBezTo>
                  <a:cubicBezTo>
                    <a:pt x="11823" y="22240"/>
                    <a:pt x="11833" y="22239"/>
                    <a:pt x="11845" y="22238"/>
                  </a:cubicBezTo>
                  <a:cubicBezTo>
                    <a:pt x="11876" y="22236"/>
                    <a:pt x="11906" y="22236"/>
                    <a:pt x="11938" y="22236"/>
                  </a:cubicBezTo>
                  <a:cubicBezTo>
                    <a:pt x="11945" y="22236"/>
                    <a:pt x="11953" y="22235"/>
                    <a:pt x="11961" y="22235"/>
                  </a:cubicBezTo>
                  <a:cubicBezTo>
                    <a:pt x="11965" y="22235"/>
                    <a:pt x="11969" y="22236"/>
                    <a:pt x="11973" y="22236"/>
                  </a:cubicBezTo>
                  <a:cubicBezTo>
                    <a:pt x="11998" y="22234"/>
                    <a:pt x="12023" y="22231"/>
                    <a:pt x="12048" y="22230"/>
                  </a:cubicBezTo>
                  <a:cubicBezTo>
                    <a:pt x="12098" y="22228"/>
                    <a:pt x="12148" y="22227"/>
                    <a:pt x="12198" y="22226"/>
                  </a:cubicBezTo>
                  <a:lnTo>
                    <a:pt x="12199" y="22226"/>
                  </a:lnTo>
                  <a:cubicBezTo>
                    <a:pt x="12219" y="22224"/>
                    <a:pt x="12238" y="22224"/>
                    <a:pt x="12258" y="22224"/>
                  </a:cubicBezTo>
                  <a:cubicBezTo>
                    <a:pt x="12257" y="22208"/>
                    <a:pt x="12258" y="22194"/>
                    <a:pt x="12259" y="22179"/>
                  </a:cubicBezTo>
                  <a:cubicBezTo>
                    <a:pt x="12260" y="22151"/>
                    <a:pt x="12261" y="22125"/>
                    <a:pt x="12262" y="22098"/>
                  </a:cubicBezTo>
                  <a:cubicBezTo>
                    <a:pt x="12262" y="22087"/>
                    <a:pt x="12263" y="22075"/>
                    <a:pt x="12263" y="22062"/>
                  </a:cubicBezTo>
                  <a:cubicBezTo>
                    <a:pt x="12265" y="22058"/>
                    <a:pt x="12265" y="22053"/>
                    <a:pt x="12265" y="22047"/>
                  </a:cubicBezTo>
                  <a:cubicBezTo>
                    <a:pt x="12266" y="22039"/>
                    <a:pt x="12267" y="22032"/>
                    <a:pt x="12268" y="22024"/>
                  </a:cubicBezTo>
                  <a:cubicBezTo>
                    <a:pt x="12270" y="22007"/>
                    <a:pt x="12274" y="21990"/>
                    <a:pt x="12281" y="21976"/>
                  </a:cubicBezTo>
                  <a:cubicBezTo>
                    <a:pt x="12278" y="21973"/>
                    <a:pt x="12275" y="21971"/>
                    <a:pt x="12273" y="21967"/>
                  </a:cubicBezTo>
                  <a:cubicBezTo>
                    <a:pt x="12271" y="21857"/>
                    <a:pt x="12275" y="21747"/>
                    <a:pt x="12277" y="21637"/>
                  </a:cubicBezTo>
                  <a:cubicBezTo>
                    <a:pt x="12282" y="21438"/>
                    <a:pt x="12287" y="21239"/>
                    <a:pt x="12290" y="21040"/>
                  </a:cubicBezTo>
                  <a:cubicBezTo>
                    <a:pt x="12293" y="20845"/>
                    <a:pt x="12293" y="20652"/>
                    <a:pt x="12303" y="20459"/>
                  </a:cubicBezTo>
                  <a:cubicBezTo>
                    <a:pt x="12324" y="20066"/>
                    <a:pt x="12337" y="19672"/>
                    <a:pt x="12355" y="19279"/>
                  </a:cubicBezTo>
                  <a:cubicBezTo>
                    <a:pt x="12364" y="19076"/>
                    <a:pt x="12370" y="18874"/>
                    <a:pt x="12380" y="18672"/>
                  </a:cubicBezTo>
                  <a:cubicBezTo>
                    <a:pt x="12389" y="18485"/>
                    <a:pt x="12401" y="18300"/>
                    <a:pt x="12406" y="18114"/>
                  </a:cubicBezTo>
                  <a:cubicBezTo>
                    <a:pt x="12418" y="17716"/>
                    <a:pt x="12445" y="17317"/>
                    <a:pt x="12469" y="16919"/>
                  </a:cubicBezTo>
                  <a:lnTo>
                    <a:pt x="12469" y="16919"/>
                  </a:lnTo>
                  <a:cubicBezTo>
                    <a:pt x="12469" y="16927"/>
                    <a:pt x="12468" y="16935"/>
                    <a:pt x="12468" y="16943"/>
                  </a:cubicBezTo>
                  <a:cubicBezTo>
                    <a:pt x="12482" y="16745"/>
                    <a:pt x="12506" y="16549"/>
                    <a:pt x="12522" y="16352"/>
                  </a:cubicBezTo>
                  <a:cubicBezTo>
                    <a:pt x="12539" y="16153"/>
                    <a:pt x="12561" y="15955"/>
                    <a:pt x="12587" y="15756"/>
                  </a:cubicBezTo>
                  <a:cubicBezTo>
                    <a:pt x="12611" y="15565"/>
                    <a:pt x="12633" y="15374"/>
                    <a:pt x="12649" y="15183"/>
                  </a:cubicBezTo>
                  <a:cubicBezTo>
                    <a:pt x="12657" y="15087"/>
                    <a:pt x="12665" y="14991"/>
                    <a:pt x="12681" y="14896"/>
                  </a:cubicBezTo>
                  <a:cubicBezTo>
                    <a:pt x="12696" y="14802"/>
                    <a:pt x="12713" y="14708"/>
                    <a:pt x="12722" y="14614"/>
                  </a:cubicBezTo>
                  <a:cubicBezTo>
                    <a:pt x="12740" y="14425"/>
                    <a:pt x="12776" y="14241"/>
                    <a:pt x="12808" y="14054"/>
                  </a:cubicBezTo>
                  <a:cubicBezTo>
                    <a:pt x="12824" y="13959"/>
                    <a:pt x="12834" y="13865"/>
                    <a:pt x="12847" y="13770"/>
                  </a:cubicBezTo>
                  <a:cubicBezTo>
                    <a:pt x="12860" y="13674"/>
                    <a:pt x="12877" y="13576"/>
                    <a:pt x="12895" y="13481"/>
                  </a:cubicBezTo>
                  <a:lnTo>
                    <a:pt x="12893" y="13481"/>
                  </a:lnTo>
                  <a:cubicBezTo>
                    <a:pt x="12905" y="13428"/>
                    <a:pt x="12919" y="13377"/>
                    <a:pt x="12935" y="13325"/>
                  </a:cubicBezTo>
                  <a:cubicBezTo>
                    <a:pt x="12943" y="13302"/>
                    <a:pt x="12953" y="13281"/>
                    <a:pt x="12962" y="13260"/>
                  </a:cubicBezTo>
                  <a:cubicBezTo>
                    <a:pt x="12994" y="13197"/>
                    <a:pt x="13028" y="13135"/>
                    <a:pt x="13060" y="13072"/>
                  </a:cubicBezTo>
                  <a:cubicBezTo>
                    <a:pt x="13092" y="13012"/>
                    <a:pt x="13116" y="12947"/>
                    <a:pt x="13146" y="12885"/>
                  </a:cubicBezTo>
                  <a:cubicBezTo>
                    <a:pt x="13182" y="12815"/>
                    <a:pt x="13223" y="12749"/>
                    <a:pt x="13265" y="12682"/>
                  </a:cubicBezTo>
                  <a:cubicBezTo>
                    <a:pt x="13275" y="12668"/>
                    <a:pt x="13285" y="12654"/>
                    <a:pt x="13294" y="12639"/>
                  </a:cubicBezTo>
                  <a:cubicBezTo>
                    <a:pt x="13301" y="12628"/>
                    <a:pt x="13309" y="12618"/>
                    <a:pt x="13317" y="12609"/>
                  </a:cubicBezTo>
                  <a:cubicBezTo>
                    <a:pt x="13358" y="12558"/>
                    <a:pt x="13401" y="12507"/>
                    <a:pt x="13442" y="12456"/>
                  </a:cubicBezTo>
                  <a:cubicBezTo>
                    <a:pt x="13528" y="12347"/>
                    <a:pt x="13608" y="12234"/>
                    <a:pt x="13689" y="12122"/>
                  </a:cubicBezTo>
                  <a:cubicBezTo>
                    <a:pt x="13732" y="12064"/>
                    <a:pt x="13773" y="12005"/>
                    <a:pt x="13814" y="11947"/>
                  </a:cubicBezTo>
                  <a:cubicBezTo>
                    <a:pt x="13836" y="11918"/>
                    <a:pt x="13859" y="11890"/>
                    <a:pt x="13881" y="11861"/>
                  </a:cubicBezTo>
                  <a:cubicBezTo>
                    <a:pt x="13934" y="11854"/>
                    <a:pt x="13987" y="11846"/>
                    <a:pt x="14039" y="11839"/>
                  </a:cubicBezTo>
                  <a:cubicBezTo>
                    <a:pt x="14220" y="11814"/>
                    <a:pt x="14398" y="11787"/>
                    <a:pt x="14577" y="11750"/>
                  </a:cubicBezTo>
                  <a:cubicBezTo>
                    <a:pt x="14675" y="11731"/>
                    <a:pt x="14776" y="11711"/>
                    <a:pt x="14875" y="11690"/>
                  </a:cubicBezTo>
                  <a:cubicBezTo>
                    <a:pt x="14969" y="11668"/>
                    <a:pt x="15065" y="11647"/>
                    <a:pt x="15156" y="11618"/>
                  </a:cubicBezTo>
                  <a:cubicBezTo>
                    <a:pt x="15337" y="11557"/>
                    <a:pt x="15510" y="11479"/>
                    <a:pt x="15688" y="11408"/>
                  </a:cubicBezTo>
                  <a:lnTo>
                    <a:pt x="15688" y="11408"/>
                  </a:lnTo>
                  <a:cubicBezTo>
                    <a:pt x="15687" y="11408"/>
                    <a:pt x="15687" y="11408"/>
                    <a:pt x="15686" y="11408"/>
                  </a:cubicBezTo>
                  <a:cubicBezTo>
                    <a:pt x="15687" y="11408"/>
                    <a:pt x="15688" y="11408"/>
                    <a:pt x="15688" y="11408"/>
                  </a:cubicBezTo>
                  <a:lnTo>
                    <a:pt x="15688" y="11408"/>
                  </a:lnTo>
                  <a:cubicBezTo>
                    <a:pt x="15688" y="11408"/>
                    <a:pt x="15688" y="11408"/>
                    <a:pt x="15688" y="11408"/>
                  </a:cubicBezTo>
                  <a:lnTo>
                    <a:pt x="15688" y="11408"/>
                  </a:lnTo>
                  <a:cubicBezTo>
                    <a:pt x="15689" y="11408"/>
                    <a:pt x="15689" y="11408"/>
                    <a:pt x="15690" y="11408"/>
                  </a:cubicBezTo>
                  <a:lnTo>
                    <a:pt x="15690" y="11408"/>
                  </a:lnTo>
                  <a:cubicBezTo>
                    <a:pt x="15689" y="11408"/>
                    <a:pt x="15689" y="11408"/>
                    <a:pt x="15688" y="11408"/>
                  </a:cubicBezTo>
                  <a:lnTo>
                    <a:pt x="15688" y="11408"/>
                  </a:lnTo>
                  <a:cubicBezTo>
                    <a:pt x="15689" y="11408"/>
                    <a:pt x="15690" y="11407"/>
                    <a:pt x="15690" y="11407"/>
                  </a:cubicBezTo>
                  <a:lnTo>
                    <a:pt x="15690" y="11407"/>
                  </a:lnTo>
                  <a:cubicBezTo>
                    <a:pt x="15690" y="11407"/>
                    <a:pt x="15690" y="11407"/>
                    <a:pt x="15690" y="11408"/>
                  </a:cubicBezTo>
                  <a:lnTo>
                    <a:pt x="15690" y="11408"/>
                  </a:lnTo>
                  <a:cubicBezTo>
                    <a:pt x="15691" y="11407"/>
                    <a:pt x="15692" y="11407"/>
                    <a:pt x="15693" y="11407"/>
                  </a:cubicBezTo>
                  <a:lnTo>
                    <a:pt x="15708" y="11401"/>
                  </a:lnTo>
                  <a:lnTo>
                    <a:pt x="15708" y="11401"/>
                  </a:lnTo>
                  <a:cubicBezTo>
                    <a:pt x="15882" y="11338"/>
                    <a:pt x="16057" y="11281"/>
                    <a:pt x="16227" y="11208"/>
                  </a:cubicBezTo>
                  <a:cubicBezTo>
                    <a:pt x="16397" y="11134"/>
                    <a:pt x="16564" y="11050"/>
                    <a:pt x="16730" y="10968"/>
                  </a:cubicBezTo>
                  <a:cubicBezTo>
                    <a:pt x="16910" y="10878"/>
                    <a:pt x="17089" y="10783"/>
                    <a:pt x="17262" y="10679"/>
                  </a:cubicBezTo>
                  <a:cubicBezTo>
                    <a:pt x="17434" y="10575"/>
                    <a:pt x="17608" y="10472"/>
                    <a:pt x="17774" y="10357"/>
                  </a:cubicBezTo>
                  <a:cubicBezTo>
                    <a:pt x="17856" y="10301"/>
                    <a:pt x="17938" y="10245"/>
                    <a:pt x="18020" y="10187"/>
                  </a:cubicBezTo>
                  <a:cubicBezTo>
                    <a:pt x="18099" y="10131"/>
                    <a:pt x="18179" y="10075"/>
                    <a:pt x="18253" y="10012"/>
                  </a:cubicBezTo>
                  <a:cubicBezTo>
                    <a:pt x="18407" y="9883"/>
                    <a:pt x="18559" y="9750"/>
                    <a:pt x="18703" y="9610"/>
                  </a:cubicBezTo>
                  <a:cubicBezTo>
                    <a:pt x="18853" y="9464"/>
                    <a:pt x="18996" y="9315"/>
                    <a:pt x="19135" y="9159"/>
                  </a:cubicBezTo>
                  <a:cubicBezTo>
                    <a:pt x="19200" y="9085"/>
                    <a:pt x="19264" y="9008"/>
                    <a:pt x="19324" y="8930"/>
                  </a:cubicBezTo>
                  <a:cubicBezTo>
                    <a:pt x="19385" y="8854"/>
                    <a:pt x="19446" y="8777"/>
                    <a:pt x="19502" y="8698"/>
                  </a:cubicBezTo>
                  <a:cubicBezTo>
                    <a:pt x="19559" y="8617"/>
                    <a:pt x="19615" y="8537"/>
                    <a:pt x="19666" y="8452"/>
                  </a:cubicBezTo>
                  <a:cubicBezTo>
                    <a:pt x="19721" y="8362"/>
                    <a:pt x="19777" y="8272"/>
                    <a:pt x="19832" y="8183"/>
                  </a:cubicBezTo>
                  <a:cubicBezTo>
                    <a:pt x="19935" y="8018"/>
                    <a:pt x="20031" y="7849"/>
                    <a:pt x="20125" y="7678"/>
                  </a:cubicBezTo>
                  <a:cubicBezTo>
                    <a:pt x="20221" y="7503"/>
                    <a:pt x="20313" y="7326"/>
                    <a:pt x="20399" y="7144"/>
                  </a:cubicBezTo>
                  <a:cubicBezTo>
                    <a:pt x="20439" y="7060"/>
                    <a:pt x="20472" y="6971"/>
                    <a:pt x="20509" y="6884"/>
                  </a:cubicBezTo>
                  <a:cubicBezTo>
                    <a:pt x="20548" y="6791"/>
                    <a:pt x="20590" y="6698"/>
                    <a:pt x="20623" y="6602"/>
                  </a:cubicBezTo>
                  <a:cubicBezTo>
                    <a:pt x="20690" y="6421"/>
                    <a:pt x="20755" y="6236"/>
                    <a:pt x="20807" y="6050"/>
                  </a:cubicBezTo>
                  <a:cubicBezTo>
                    <a:pt x="20862" y="5860"/>
                    <a:pt x="20910" y="5668"/>
                    <a:pt x="20955" y="5476"/>
                  </a:cubicBezTo>
                  <a:cubicBezTo>
                    <a:pt x="21000" y="5283"/>
                    <a:pt x="21033" y="5088"/>
                    <a:pt x="21051" y="4891"/>
                  </a:cubicBezTo>
                  <a:cubicBezTo>
                    <a:pt x="21069" y="4685"/>
                    <a:pt x="21081" y="4477"/>
                    <a:pt x="21093" y="4270"/>
                  </a:cubicBezTo>
                  <a:cubicBezTo>
                    <a:pt x="21104" y="4081"/>
                    <a:pt x="21120" y="3892"/>
                    <a:pt x="21117" y="3704"/>
                  </a:cubicBezTo>
                  <a:cubicBezTo>
                    <a:pt x="21115" y="3503"/>
                    <a:pt x="21112" y="3303"/>
                    <a:pt x="21114" y="3102"/>
                  </a:cubicBezTo>
                  <a:lnTo>
                    <a:pt x="21114" y="3102"/>
                  </a:lnTo>
                  <a:cubicBezTo>
                    <a:pt x="21113" y="3110"/>
                    <a:pt x="21114" y="3118"/>
                    <a:pt x="21113" y="3126"/>
                  </a:cubicBezTo>
                  <a:cubicBezTo>
                    <a:pt x="21116" y="2961"/>
                    <a:pt x="21118" y="2797"/>
                    <a:pt x="21113" y="2632"/>
                  </a:cubicBezTo>
                  <a:cubicBezTo>
                    <a:pt x="21107" y="2425"/>
                    <a:pt x="21098" y="2217"/>
                    <a:pt x="21094" y="2010"/>
                  </a:cubicBezTo>
                  <a:cubicBezTo>
                    <a:pt x="21090" y="1815"/>
                    <a:pt x="21068" y="1619"/>
                    <a:pt x="21032" y="1428"/>
                  </a:cubicBezTo>
                  <a:cubicBezTo>
                    <a:pt x="20994" y="1228"/>
                    <a:pt x="20965" y="1028"/>
                    <a:pt x="20932" y="827"/>
                  </a:cubicBezTo>
                  <a:cubicBezTo>
                    <a:pt x="20901" y="639"/>
                    <a:pt x="20843" y="458"/>
                    <a:pt x="20796" y="274"/>
                  </a:cubicBezTo>
                  <a:cubicBezTo>
                    <a:pt x="20783" y="218"/>
                    <a:pt x="20774" y="158"/>
                    <a:pt x="20741" y="111"/>
                  </a:cubicBezTo>
                  <a:cubicBezTo>
                    <a:pt x="20712" y="46"/>
                    <a:pt x="20648" y="1"/>
                    <a:pt x="20576"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99" name="Google Shape;99;p3"/>
          <p:cNvSpPr/>
          <p:nvPr/>
        </p:nvSpPr>
        <p:spPr>
          <a:xfrm>
            <a:off x="6236115" y="6604363"/>
            <a:ext cx="103" cy="103"/>
          </a:xfrm>
          <a:custGeom>
            <a:avLst/>
            <a:gdLst/>
            <a:ahLst/>
            <a:cxnLst/>
            <a:rect l="l" t="t" r="r" b="b"/>
            <a:pathLst>
              <a:path w="1" h="1" extrusionOk="0">
                <a:moveTo>
                  <a:pt x="0" y="1"/>
                </a:moveTo>
                <a:lnTo>
                  <a:pt x="0" y="1"/>
                </a:lnTo>
                <a:lnTo>
                  <a:pt x="0" y="1"/>
                </a:lnTo>
                <a:close/>
              </a:path>
            </a:pathLst>
          </a:custGeom>
          <a:solidFill>
            <a:srgbClr val="B64E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0" name="Google Shape;100;p3"/>
          <p:cNvSpPr/>
          <p:nvPr/>
        </p:nvSpPr>
        <p:spPr>
          <a:xfrm>
            <a:off x="6236115" y="6604363"/>
            <a:ext cx="512" cy="103"/>
          </a:xfrm>
          <a:custGeom>
            <a:avLst/>
            <a:gdLst/>
            <a:ahLst/>
            <a:cxnLst/>
            <a:rect l="l" t="t" r="r" b="b"/>
            <a:pathLst>
              <a:path w="5" h="1" extrusionOk="0">
                <a:moveTo>
                  <a:pt x="1" y="1"/>
                </a:moveTo>
                <a:lnTo>
                  <a:pt x="0" y="1"/>
                </a:lnTo>
                <a:cubicBezTo>
                  <a:pt x="1" y="1"/>
                  <a:pt x="4" y="1"/>
                  <a:pt x="5" y="1"/>
                </a:cubicBezTo>
                <a:cubicBezTo>
                  <a:pt x="4" y="1"/>
                  <a:pt x="2" y="1"/>
                  <a:pt x="1" y="1"/>
                </a:cubicBezTo>
                <a:close/>
              </a:path>
            </a:pathLst>
          </a:custGeom>
          <a:solidFill>
            <a:srgbClr val="B64E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1" name="Google Shape;101;p3"/>
          <p:cNvSpPr/>
          <p:nvPr/>
        </p:nvSpPr>
        <p:spPr>
          <a:xfrm>
            <a:off x="6236012" y="6604363"/>
            <a:ext cx="205" cy="103"/>
          </a:xfrm>
          <a:custGeom>
            <a:avLst/>
            <a:gdLst/>
            <a:ahLst/>
            <a:cxnLst/>
            <a:rect l="l" t="t" r="r" b="b"/>
            <a:pathLst>
              <a:path w="2" h="1" extrusionOk="0">
                <a:moveTo>
                  <a:pt x="1" y="1"/>
                </a:moveTo>
                <a:lnTo>
                  <a:pt x="0" y="1"/>
                </a:lnTo>
                <a:lnTo>
                  <a:pt x="0" y="1"/>
                </a:lnTo>
                <a:close/>
              </a:path>
            </a:pathLst>
          </a:custGeom>
          <a:solidFill>
            <a:srgbClr val="B64E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2" name="Google Shape;102;p3"/>
          <p:cNvSpPr/>
          <p:nvPr/>
        </p:nvSpPr>
        <p:spPr>
          <a:xfrm>
            <a:off x="6235500" y="6604363"/>
            <a:ext cx="717" cy="103"/>
          </a:xfrm>
          <a:custGeom>
            <a:avLst/>
            <a:gdLst/>
            <a:ahLst/>
            <a:cxnLst/>
            <a:rect l="l" t="t" r="r" b="b"/>
            <a:pathLst>
              <a:path w="7" h="1" extrusionOk="0">
                <a:moveTo>
                  <a:pt x="5" y="1"/>
                </a:moveTo>
                <a:lnTo>
                  <a:pt x="6" y="1"/>
                </a:lnTo>
                <a:cubicBezTo>
                  <a:pt x="4" y="1"/>
                  <a:pt x="3" y="1"/>
                  <a:pt x="2" y="1"/>
                </a:cubicBezTo>
                <a:lnTo>
                  <a:pt x="0" y="1"/>
                </a:lnTo>
                <a:cubicBezTo>
                  <a:pt x="2" y="1"/>
                  <a:pt x="3" y="1"/>
                  <a:pt x="5" y="1"/>
                </a:cubicBezTo>
                <a:close/>
              </a:path>
            </a:pathLst>
          </a:custGeom>
          <a:solidFill>
            <a:srgbClr val="B64E2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03" name="Google Shape;103;p3"/>
          <p:cNvSpPr/>
          <p:nvPr/>
        </p:nvSpPr>
        <p:spPr>
          <a:xfrm>
            <a:off x="5056916" y="6608053"/>
            <a:ext cx="2563" cy="0"/>
          </a:xfrm>
          <a:custGeom>
            <a:avLst/>
            <a:gdLst/>
            <a:ahLst/>
            <a:cxnLst/>
            <a:rect l="l" t="t" r="r" b="b"/>
            <a:pathLst>
              <a:path w="25" extrusionOk="0">
                <a:moveTo>
                  <a:pt x="25" y="0"/>
                </a:moveTo>
                <a:lnTo>
                  <a:pt x="19" y="0"/>
                </a:lnTo>
                <a:cubicBezTo>
                  <a:pt x="13" y="0"/>
                  <a:pt x="8" y="0"/>
                  <a:pt x="1" y="0"/>
                </a:cubicBezTo>
                <a:cubicBezTo>
                  <a:pt x="9" y="0"/>
                  <a:pt x="17" y="0"/>
                  <a:pt x="25"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04" name="Google Shape;104;p3"/>
          <p:cNvGrpSpPr/>
          <p:nvPr/>
        </p:nvGrpSpPr>
        <p:grpSpPr>
          <a:xfrm>
            <a:off x="7752997" y="5313613"/>
            <a:ext cx="4528843" cy="1707063"/>
            <a:chOff x="1891133" y="3836703"/>
            <a:chExt cx="3037046" cy="1144860"/>
          </a:xfrm>
        </p:grpSpPr>
        <p:sp>
          <p:nvSpPr>
            <p:cNvPr id="105" name="Google Shape;105;p3"/>
            <p:cNvSpPr/>
            <p:nvPr/>
          </p:nvSpPr>
          <p:spPr>
            <a:xfrm>
              <a:off x="1914504" y="3856153"/>
              <a:ext cx="2988767" cy="1107959"/>
            </a:xfrm>
            <a:custGeom>
              <a:avLst/>
              <a:gdLst/>
              <a:ahLst/>
              <a:cxnLst/>
              <a:rect l="l" t="t" r="r" b="b"/>
              <a:pathLst>
                <a:path w="38877" h="14412" extrusionOk="0">
                  <a:moveTo>
                    <a:pt x="21154" y="0"/>
                  </a:moveTo>
                  <a:cubicBezTo>
                    <a:pt x="21133" y="0"/>
                    <a:pt x="21111" y="2"/>
                    <a:pt x="21090" y="7"/>
                  </a:cubicBezTo>
                  <a:cubicBezTo>
                    <a:pt x="21010" y="23"/>
                    <a:pt x="20949" y="94"/>
                    <a:pt x="20943" y="175"/>
                  </a:cubicBezTo>
                  <a:cubicBezTo>
                    <a:pt x="20933" y="174"/>
                    <a:pt x="20923" y="171"/>
                    <a:pt x="20913" y="170"/>
                  </a:cubicBezTo>
                  <a:cubicBezTo>
                    <a:pt x="20901" y="168"/>
                    <a:pt x="20891" y="166"/>
                    <a:pt x="20879" y="163"/>
                  </a:cubicBezTo>
                  <a:cubicBezTo>
                    <a:pt x="20865" y="103"/>
                    <a:pt x="20819" y="49"/>
                    <a:pt x="20757" y="33"/>
                  </a:cubicBezTo>
                  <a:cubicBezTo>
                    <a:pt x="20717" y="23"/>
                    <a:pt x="20687" y="22"/>
                    <a:pt x="20645" y="22"/>
                  </a:cubicBezTo>
                  <a:cubicBezTo>
                    <a:pt x="20619" y="22"/>
                    <a:pt x="20592" y="25"/>
                    <a:pt x="20566" y="26"/>
                  </a:cubicBezTo>
                  <a:cubicBezTo>
                    <a:pt x="20522" y="30"/>
                    <a:pt x="20478" y="32"/>
                    <a:pt x="20433" y="34"/>
                  </a:cubicBezTo>
                  <a:cubicBezTo>
                    <a:pt x="20364" y="39"/>
                    <a:pt x="20294" y="43"/>
                    <a:pt x="20225" y="48"/>
                  </a:cubicBezTo>
                  <a:cubicBezTo>
                    <a:pt x="20101" y="57"/>
                    <a:pt x="19976" y="66"/>
                    <a:pt x="19853" y="78"/>
                  </a:cubicBezTo>
                  <a:cubicBezTo>
                    <a:pt x="19729" y="90"/>
                    <a:pt x="19606" y="102"/>
                    <a:pt x="19483" y="114"/>
                  </a:cubicBezTo>
                  <a:cubicBezTo>
                    <a:pt x="19468" y="114"/>
                    <a:pt x="19455" y="114"/>
                    <a:pt x="19441" y="115"/>
                  </a:cubicBezTo>
                  <a:cubicBezTo>
                    <a:pt x="19333" y="118"/>
                    <a:pt x="19226" y="120"/>
                    <a:pt x="19120" y="122"/>
                  </a:cubicBezTo>
                  <a:cubicBezTo>
                    <a:pt x="19059" y="123"/>
                    <a:pt x="18998" y="122"/>
                    <a:pt x="18938" y="126"/>
                  </a:cubicBezTo>
                  <a:cubicBezTo>
                    <a:pt x="18774" y="137"/>
                    <a:pt x="18612" y="147"/>
                    <a:pt x="18448" y="158"/>
                  </a:cubicBezTo>
                  <a:cubicBezTo>
                    <a:pt x="18340" y="164"/>
                    <a:pt x="18232" y="172"/>
                    <a:pt x="18124" y="184"/>
                  </a:cubicBezTo>
                  <a:lnTo>
                    <a:pt x="17535" y="248"/>
                  </a:lnTo>
                  <a:cubicBezTo>
                    <a:pt x="17417" y="261"/>
                    <a:pt x="17300" y="278"/>
                    <a:pt x="17183" y="294"/>
                  </a:cubicBezTo>
                  <a:cubicBezTo>
                    <a:pt x="17033" y="314"/>
                    <a:pt x="16882" y="330"/>
                    <a:pt x="16733" y="354"/>
                  </a:cubicBezTo>
                  <a:cubicBezTo>
                    <a:pt x="16729" y="355"/>
                    <a:pt x="16724" y="357"/>
                    <a:pt x="16719" y="357"/>
                  </a:cubicBezTo>
                  <a:cubicBezTo>
                    <a:pt x="16685" y="313"/>
                    <a:pt x="16632" y="284"/>
                    <a:pt x="16575" y="284"/>
                  </a:cubicBezTo>
                  <a:cubicBezTo>
                    <a:pt x="16569" y="284"/>
                    <a:pt x="16563" y="284"/>
                    <a:pt x="16557" y="285"/>
                  </a:cubicBezTo>
                  <a:cubicBezTo>
                    <a:pt x="16477" y="293"/>
                    <a:pt x="16396" y="299"/>
                    <a:pt x="16315" y="313"/>
                  </a:cubicBezTo>
                  <a:cubicBezTo>
                    <a:pt x="16171" y="335"/>
                    <a:pt x="16025" y="354"/>
                    <a:pt x="15882" y="381"/>
                  </a:cubicBezTo>
                  <a:lnTo>
                    <a:pt x="15332" y="484"/>
                  </a:lnTo>
                  <a:cubicBezTo>
                    <a:pt x="15122" y="522"/>
                    <a:pt x="14910" y="564"/>
                    <a:pt x="14701" y="606"/>
                  </a:cubicBezTo>
                  <a:lnTo>
                    <a:pt x="14614" y="618"/>
                  </a:lnTo>
                  <a:cubicBezTo>
                    <a:pt x="14318" y="657"/>
                    <a:pt x="14023" y="711"/>
                    <a:pt x="13728" y="759"/>
                  </a:cubicBezTo>
                  <a:cubicBezTo>
                    <a:pt x="13456" y="804"/>
                    <a:pt x="13188" y="870"/>
                    <a:pt x="12917" y="923"/>
                  </a:cubicBezTo>
                  <a:cubicBezTo>
                    <a:pt x="12814" y="935"/>
                    <a:pt x="12699" y="937"/>
                    <a:pt x="12608" y="986"/>
                  </a:cubicBezTo>
                  <a:cubicBezTo>
                    <a:pt x="12538" y="1022"/>
                    <a:pt x="12476" y="1066"/>
                    <a:pt x="12455" y="1146"/>
                  </a:cubicBezTo>
                  <a:cubicBezTo>
                    <a:pt x="12449" y="1173"/>
                    <a:pt x="12446" y="1202"/>
                    <a:pt x="12450" y="1229"/>
                  </a:cubicBezTo>
                  <a:cubicBezTo>
                    <a:pt x="12433" y="1232"/>
                    <a:pt x="12415" y="1237"/>
                    <a:pt x="12398" y="1242"/>
                  </a:cubicBezTo>
                  <a:cubicBezTo>
                    <a:pt x="12318" y="1261"/>
                    <a:pt x="12238" y="1282"/>
                    <a:pt x="12159" y="1302"/>
                  </a:cubicBezTo>
                  <a:cubicBezTo>
                    <a:pt x="12090" y="1321"/>
                    <a:pt x="12021" y="1341"/>
                    <a:pt x="11949" y="1353"/>
                  </a:cubicBezTo>
                  <a:cubicBezTo>
                    <a:pt x="11884" y="1362"/>
                    <a:pt x="11824" y="1377"/>
                    <a:pt x="11773" y="1422"/>
                  </a:cubicBezTo>
                  <a:cubicBezTo>
                    <a:pt x="11768" y="1427"/>
                    <a:pt x="11763" y="1431"/>
                    <a:pt x="11759" y="1437"/>
                  </a:cubicBezTo>
                  <a:cubicBezTo>
                    <a:pt x="11752" y="1428"/>
                    <a:pt x="11746" y="1419"/>
                    <a:pt x="11740" y="1411"/>
                  </a:cubicBezTo>
                  <a:cubicBezTo>
                    <a:pt x="11703" y="1370"/>
                    <a:pt x="11652" y="1349"/>
                    <a:pt x="11600" y="1349"/>
                  </a:cubicBezTo>
                  <a:cubicBezTo>
                    <a:pt x="11580" y="1349"/>
                    <a:pt x="11559" y="1352"/>
                    <a:pt x="11540" y="1358"/>
                  </a:cubicBezTo>
                  <a:cubicBezTo>
                    <a:pt x="11482" y="1377"/>
                    <a:pt x="11425" y="1395"/>
                    <a:pt x="11369" y="1420"/>
                  </a:cubicBezTo>
                  <a:cubicBezTo>
                    <a:pt x="11315" y="1445"/>
                    <a:pt x="11263" y="1471"/>
                    <a:pt x="11209" y="1499"/>
                  </a:cubicBezTo>
                  <a:cubicBezTo>
                    <a:pt x="11090" y="1556"/>
                    <a:pt x="10971" y="1612"/>
                    <a:pt x="10855" y="1674"/>
                  </a:cubicBezTo>
                  <a:cubicBezTo>
                    <a:pt x="10704" y="1753"/>
                    <a:pt x="10553" y="1833"/>
                    <a:pt x="10402" y="1913"/>
                  </a:cubicBezTo>
                  <a:cubicBezTo>
                    <a:pt x="10355" y="1938"/>
                    <a:pt x="10310" y="1967"/>
                    <a:pt x="10265" y="1994"/>
                  </a:cubicBezTo>
                  <a:cubicBezTo>
                    <a:pt x="10178" y="2047"/>
                    <a:pt x="10090" y="2099"/>
                    <a:pt x="10003" y="2151"/>
                  </a:cubicBezTo>
                  <a:cubicBezTo>
                    <a:pt x="9901" y="2212"/>
                    <a:pt x="9798" y="2270"/>
                    <a:pt x="9701" y="2337"/>
                  </a:cubicBezTo>
                  <a:cubicBezTo>
                    <a:pt x="9663" y="2361"/>
                    <a:pt x="9626" y="2386"/>
                    <a:pt x="9590" y="2411"/>
                  </a:cubicBezTo>
                  <a:cubicBezTo>
                    <a:pt x="9584" y="2411"/>
                    <a:pt x="9579" y="2411"/>
                    <a:pt x="9573" y="2411"/>
                  </a:cubicBezTo>
                  <a:cubicBezTo>
                    <a:pt x="9538" y="2411"/>
                    <a:pt x="9502" y="2421"/>
                    <a:pt x="9472" y="2442"/>
                  </a:cubicBezTo>
                  <a:cubicBezTo>
                    <a:pt x="9251" y="2605"/>
                    <a:pt x="9032" y="2766"/>
                    <a:pt x="8810" y="2925"/>
                  </a:cubicBezTo>
                  <a:cubicBezTo>
                    <a:pt x="8770" y="2953"/>
                    <a:pt x="8731" y="2982"/>
                    <a:pt x="8691" y="3011"/>
                  </a:cubicBezTo>
                  <a:cubicBezTo>
                    <a:pt x="8690" y="3011"/>
                    <a:pt x="8690" y="3011"/>
                    <a:pt x="8689" y="3012"/>
                  </a:cubicBezTo>
                  <a:cubicBezTo>
                    <a:pt x="8680" y="3017"/>
                    <a:pt x="8671" y="3023"/>
                    <a:pt x="8661" y="3029"/>
                  </a:cubicBezTo>
                  <a:cubicBezTo>
                    <a:pt x="8525" y="3109"/>
                    <a:pt x="8390" y="3191"/>
                    <a:pt x="8259" y="3279"/>
                  </a:cubicBezTo>
                  <a:cubicBezTo>
                    <a:pt x="8134" y="3364"/>
                    <a:pt x="8010" y="3447"/>
                    <a:pt x="7887" y="3535"/>
                  </a:cubicBezTo>
                  <a:cubicBezTo>
                    <a:pt x="7761" y="3627"/>
                    <a:pt x="7637" y="3720"/>
                    <a:pt x="7515" y="3816"/>
                  </a:cubicBezTo>
                  <a:cubicBezTo>
                    <a:pt x="7380" y="3922"/>
                    <a:pt x="7247" y="4031"/>
                    <a:pt x="7114" y="4143"/>
                  </a:cubicBezTo>
                  <a:cubicBezTo>
                    <a:pt x="6955" y="4256"/>
                    <a:pt x="6798" y="4370"/>
                    <a:pt x="6641" y="4488"/>
                  </a:cubicBezTo>
                  <a:cubicBezTo>
                    <a:pt x="6517" y="4581"/>
                    <a:pt x="6395" y="4672"/>
                    <a:pt x="6273" y="4766"/>
                  </a:cubicBezTo>
                  <a:lnTo>
                    <a:pt x="6082" y="4916"/>
                  </a:lnTo>
                  <a:cubicBezTo>
                    <a:pt x="5995" y="4983"/>
                    <a:pt x="5904" y="5047"/>
                    <a:pt x="5826" y="5125"/>
                  </a:cubicBezTo>
                  <a:cubicBezTo>
                    <a:pt x="5775" y="5174"/>
                    <a:pt x="5751" y="5242"/>
                    <a:pt x="5770" y="5310"/>
                  </a:cubicBezTo>
                  <a:cubicBezTo>
                    <a:pt x="5440" y="5589"/>
                    <a:pt x="5111" y="5866"/>
                    <a:pt x="4788" y="6155"/>
                  </a:cubicBezTo>
                  <a:cubicBezTo>
                    <a:pt x="4570" y="6351"/>
                    <a:pt x="4363" y="6560"/>
                    <a:pt x="4160" y="6771"/>
                  </a:cubicBezTo>
                  <a:cubicBezTo>
                    <a:pt x="3958" y="6980"/>
                    <a:pt x="3768" y="7198"/>
                    <a:pt x="3586" y="7423"/>
                  </a:cubicBezTo>
                  <a:cubicBezTo>
                    <a:pt x="3476" y="7558"/>
                    <a:pt x="3365" y="7694"/>
                    <a:pt x="3255" y="7829"/>
                  </a:cubicBezTo>
                  <a:cubicBezTo>
                    <a:pt x="3102" y="7984"/>
                    <a:pt x="2950" y="8139"/>
                    <a:pt x="2803" y="8298"/>
                  </a:cubicBezTo>
                  <a:cubicBezTo>
                    <a:pt x="2707" y="8402"/>
                    <a:pt x="2610" y="8506"/>
                    <a:pt x="2523" y="8617"/>
                  </a:cubicBezTo>
                  <a:cubicBezTo>
                    <a:pt x="2432" y="8734"/>
                    <a:pt x="2345" y="8851"/>
                    <a:pt x="2256" y="8972"/>
                  </a:cubicBezTo>
                  <a:cubicBezTo>
                    <a:pt x="2101" y="9174"/>
                    <a:pt x="1940" y="9372"/>
                    <a:pt x="1799" y="9584"/>
                  </a:cubicBezTo>
                  <a:cubicBezTo>
                    <a:pt x="1659" y="9799"/>
                    <a:pt x="1519" y="10017"/>
                    <a:pt x="1389" y="10237"/>
                  </a:cubicBezTo>
                  <a:cubicBezTo>
                    <a:pt x="1313" y="10364"/>
                    <a:pt x="1237" y="10490"/>
                    <a:pt x="1171" y="10623"/>
                  </a:cubicBezTo>
                  <a:cubicBezTo>
                    <a:pt x="1102" y="10763"/>
                    <a:pt x="1036" y="10906"/>
                    <a:pt x="972" y="11050"/>
                  </a:cubicBezTo>
                  <a:cubicBezTo>
                    <a:pt x="917" y="11175"/>
                    <a:pt x="867" y="11303"/>
                    <a:pt x="816" y="11429"/>
                  </a:cubicBezTo>
                  <a:cubicBezTo>
                    <a:pt x="757" y="11575"/>
                    <a:pt x="697" y="11723"/>
                    <a:pt x="638" y="11869"/>
                  </a:cubicBezTo>
                  <a:cubicBezTo>
                    <a:pt x="526" y="12149"/>
                    <a:pt x="415" y="12428"/>
                    <a:pt x="307" y="12711"/>
                  </a:cubicBezTo>
                  <a:cubicBezTo>
                    <a:pt x="196" y="13007"/>
                    <a:pt x="91" y="13306"/>
                    <a:pt x="16" y="13613"/>
                  </a:cubicBezTo>
                  <a:cubicBezTo>
                    <a:pt x="1" y="13674"/>
                    <a:pt x="26" y="13736"/>
                    <a:pt x="70" y="13779"/>
                  </a:cubicBezTo>
                  <a:cubicBezTo>
                    <a:pt x="58" y="13832"/>
                    <a:pt x="46" y="13886"/>
                    <a:pt x="37" y="13940"/>
                  </a:cubicBezTo>
                  <a:cubicBezTo>
                    <a:pt x="25" y="14007"/>
                    <a:pt x="13" y="14073"/>
                    <a:pt x="14" y="14141"/>
                  </a:cubicBezTo>
                  <a:cubicBezTo>
                    <a:pt x="16" y="14182"/>
                    <a:pt x="26" y="14214"/>
                    <a:pt x="37" y="14253"/>
                  </a:cubicBezTo>
                  <a:cubicBezTo>
                    <a:pt x="60" y="14329"/>
                    <a:pt x="136" y="14377"/>
                    <a:pt x="213" y="14377"/>
                  </a:cubicBezTo>
                  <a:cubicBezTo>
                    <a:pt x="214" y="14377"/>
                    <a:pt x="215" y="14377"/>
                    <a:pt x="216" y="14377"/>
                  </a:cubicBezTo>
                  <a:cubicBezTo>
                    <a:pt x="235" y="14377"/>
                    <a:pt x="255" y="14374"/>
                    <a:pt x="273" y="14368"/>
                  </a:cubicBezTo>
                  <a:cubicBezTo>
                    <a:pt x="351" y="14340"/>
                    <a:pt x="408" y="14270"/>
                    <a:pt x="454" y="14204"/>
                  </a:cubicBezTo>
                  <a:cubicBezTo>
                    <a:pt x="480" y="14201"/>
                    <a:pt x="505" y="14196"/>
                    <a:pt x="530" y="14190"/>
                  </a:cubicBezTo>
                  <a:cubicBezTo>
                    <a:pt x="542" y="14188"/>
                    <a:pt x="553" y="14185"/>
                    <a:pt x="563" y="14180"/>
                  </a:cubicBezTo>
                  <a:lnTo>
                    <a:pt x="578" y="14180"/>
                  </a:lnTo>
                  <a:cubicBezTo>
                    <a:pt x="632" y="14179"/>
                    <a:pt x="685" y="14177"/>
                    <a:pt x="738" y="14172"/>
                  </a:cubicBezTo>
                  <a:cubicBezTo>
                    <a:pt x="858" y="14161"/>
                    <a:pt x="977" y="14145"/>
                    <a:pt x="1096" y="14129"/>
                  </a:cubicBezTo>
                  <a:cubicBezTo>
                    <a:pt x="1374" y="14181"/>
                    <a:pt x="1662" y="14176"/>
                    <a:pt x="1945" y="14185"/>
                  </a:cubicBezTo>
                  <a:cubicBezTo>
                    <a:pt x="2125" y="14190"/>
                    <a:pt x="2307" y="14189"/>
                    <a:pt x="2488" y="14192"/>
                  </a:cubicBezTo>
                  <a:cubicBezTo>
                    <a:pt x="2965" y="14196"/>
                    <a:pt x="3440" y="14208"/>
                    <a:pt x="3917" y="14211"/>
                  </a:cubicBezTo>
                  <a:cubicBezTo>
                    <a:pt x="4198" y="14214"/>
                    <a:pt x="4479" y="14217"/>
                    <a:pt x="4760" y="14219"/>
                  </a:cubicBezTo>
                  <a:lnTo>
                    <a:pt x="5144" y="14222"/>
                  </a:lnTo>
                  <a:lnTo>
                    <a:pt x="5319" y="14222"/>
                  </a:lnTo>
                  <a:cubicBezTo>
                    <a:pt x="5354" y="14222"/>
                    <a:pt x="5389" y="14224"/>
                    <a:pt x="5424" y="14224"/>
                  </a:cubicBezTo>
                  <a:cubicBezTo>
                    <a:pt x="5432" y="14224"/>
                    <a:pt x="5439" y="14224"/>
                    <a:pt x="5447" y="14224"/>
                  </a:cubicBezTo>
                  <a:cubicBezTo>
                    <a:pt x="5506" y="14224"/>
                    <a:pt x="5560" y="14219"/>
                    <a:pt x="5616" y="14205"/>
                  </a:cubicBezTo>
                  <a:cubicBezTo>
                    <a:pt x="5651" y="14196"/>
                    <a:pt x="5680" y="14178"/>
                    <a:pt x="5704" y="14154"/>
                  </a:cubicBezTo>
                  <a:cubicBezTo>
                    <a:pt x="5727" y="14155"/>
                    <a:pt x="5749" y="14155"/>
                    <a:pt x="5773" y="14156"/>
                  </a:cubicBezTo>
                  <a:cubicBezTo>
                    <a:pt x="5853" y="14157"/>
                    <a:pt x="5933" y="14162"/>
                    <a:pt x="6014" y="14162"/>
                  </a:cubicBezTo>
                  <a:cubicBezTo>
                    <a:pt x="6022" y="14162"/>
                    <a:pt x="6030" y="14162"/>
                    <a:pt x="6038" y="14162"/>
                  </a:cubicBezTo>
                  <a:cubicBezTo>
                    <a:pt x="6099" y="14161"/>
                    <a:pt x="6162" y="14159"/>
                    <a:pt x="6224" y="14159"/>
                  </a:cubicBezTo>
                  <a:cubicBezTo>
                    <a:pt x="6376" y="14158"/>
                    <a:pt x="6530" y="14157"/>
                    <a:pt x="6683" y="14153"/>
                  </a:cubicBezTo>
                  <a:lnTo>
                    <a:pt x="6688" y="14153"/>
                  </a:lnTo>
                  <a:cubicBezTo>
                    <a:pt x="6693" y="14151"/>
                    <a:pt x="6700" y="14151"/>
                    <a:pt x="6706" y="14151"/>
                  </a:cubicBezTo>
                  <a:lnTo>
                    <a:pt x="6719" y="14151"/>
                  </a:lnTo>
                  <a:cubicBezTo>
                    <a:pt x="6722" y="14150"/>
                    <a:pt x="6724" y="14150"/>
                    <a:pt x="6728" y="14150"/>
                  </a:cubicBezTo>
                  <a:lnTo>
                    <a:pt x="6752" y="14150"/>
                  </a:lnTo>
                  <a:cubicBezTo>
                    <a:pt x="6777" y="14150"/>
                    <a:pt x="6803" y="14150"/>
                    <a:pt x="6828" y="14148"/>
                  </a:cubicBezTo>
                  <a:lnTo>
                    <a:pt x="6832" y="14148"/>
                  </a:lnTo>
                  <a:cubicBezTo>
                    <a:pt x="6834" y="14148"/>
                    <a:pt x="6835" y="14148"/>
                    <a:pt x="6836" y="14147"/>
                  </a:cubicBezTo>
                  <a:cubicBezTo>
                    <a:pt x="6838" y="14147"/>
                    <a:pt x="6840" y="14147"/>
                    <a:pt x="6842" y="14147"/>
                  </a:cubicBezTo>
                  <a:cubicBezTo>
                    <a:pt x="6845" y="14147"/>
                    <a:pt x="6847" y="14147"/>
                    <a:pt x="6851" y="14147"/>
                  </a:cubicBezTo>
                  <a:cubicBezTo>
                    <a:pt x="6854" y="14147"/>
                    <a:pt x="6857" y="14147"/>
                    <a:pt x="6859" y="14146"/>
                  </a:cubicBezTo>
                  <a:cubicBezTo>
                    <a:pt x="6869" y="14146"/>
                    <a:pt x="6880" y="14147"/>
                    <a:pt x="6890" y="14147"/>
                  </a:cubicBezTo>
                  <a:cubicBezTo>
                    <a:pt x="6915" y="14147"/>
                    <a:pt x="6940" y="14145"/>
                    <a:pt x="6964" y="14143"/>
                  </a:cubicBezTo>
                  <a:cubicBezTo>
                    <a:pt x="6971" y="14143"/>
                    <a:pt x="6978" y="14143"/>
                    <a:pt x="6985" y="14142"/>
                  </a:cubicBezTo>
                  <a:cubicBezTo>
                    <a:pt x="6991" y="14142"/>
                    <a:pt x="6997" y="14141"/>
                    <a:pt x="7002" y="14141"/>
                  </a:cubicBezTo>
                  <a:lnTo>
                    <a:pt x="7032" y="14141"/>
                  </a:lnTo>
                  <a:cubicBezTo>
                    <a:pt x="7070" y="14140"/>
                    <a:pt x="7109" y="14139"/>
                    <a:pt x="7147" y="14138"/>
                  </a:cubicBezTo>
                  <a:cubicBezTo>
                    <a:pt x="7186" y="14135"/>
                    <a:pt x="7227" y="14137"/>
                    <a:pt x="7265" y="14133"/>
                  </a:cubicBezTo>
                  <a:lnTo>
                    <a:pt x="7273" y="14133"/>
                  </a:lnTo>
                  <a:cubicBezTo>
                    <a:pt x="7281" y="14133"/>
                    <a:pt x="7288" y="14133"/>
                    <a:pt x="7296" y="14132"/>
                  </a:cubicBezTo>
                  <a:lnTo>
                    <a:pt x="7316" y="14132"/>
                  </a:lnTo>
                  <a:cubicBezTo>
                    <a:pt x="7318" y="14131"/>
                    <a:pt x="7322" y="14131"/>
                    <a:pt x="7325" y="14131"/>
                  </a:cubicBezTo>
                  <a:lnTo>
                    <a:pt x="7342" y="14131"/>
                  </a:lnTo>
                  <a:cubicBezTo>
                    <a:pt x="7357" y="14130"/>
                    <a:pt x="7372" y="14130"/>
                    <a:pt x="7385" y="14129"/>
                  </a:cubicBezTo>
                  <a:cubicBezTo>
                    <a:pt x="7389" y="14129"/>
                    <a:pt x="7393" y="14129"/>
                    <a:pt x="7396" y="14129"/>
                  </a:cubicBezTo>
                  <a:cubicBezTo>
                    <a:pt x="7411" y="14129"/>
                    <a:pt x="7426" y="14127"/>
                    <a:pt x="7440" y="14127"/>
                  </a:cubicBezTo>
                  <a:lnTo>
                    <a:pt x="7444" y="14127"/>
                  </a:lnTo>
                  <a:cubicBezTo>
                    <a:pt x="7783" y="14116"/>
                    <a:pt x="8122" y="14099"/>
                    <a:pt x="8461" y="14078"/>
                  </a:cubicBezTo>
                  <a:cubicBezTo>
                    <a:pt x="8967" y="14045"/>
                    <a:pt x="9472" y="14010"/>
                    <a:pt x="9976" y="13972"/>
                  </a:cubicBezTo>
                  <a:lnTo>
                    <a:pt x="9976" y="13972"/>
                  </a:lnTo>
                  <a:cubicBezTo>
                    <a:pt x="9975" y="13985"/>
                    <a:pt x="9975" y="13998"/>
                    <a:pt x="9978" y="14011"/>
                  </a:cubicBezTo>
                  <a:cubicBezTo>
                    <a:pt x="9987" y="14106"/>
                    <a:pt x="10063" y="14171"/>
                    <a:pt x="10156" y="14179"/>
                  </a:cubicBezTo>
                  <a:cubicBezTo>
                    <a:pt x="10209" y="14182"/>
                    <a:pt x="10262" y="14187"/>
                    <a:pt x="10315" y="14187"/>
                  </a:cubicBezTo>
                  <a:cubicBezTo>
                    <a:pt x="10321" y="14187"/>
                    <a:pt x="10326" y="14187"/>
                    <a:pt x="10331" y="14187"/>
                  </a:cubicBezTo>
                  <a:lnTo>
                    <a:pt x="10341" y="14187"/>
                  </a:lnTo>
                  <a:cubicBezTo>
                    <a:pt x="10406" y="14185"/>
                    <a:pt x="10470" y="14182"/>
                    <a:pt x="10534" y="14178"/>
                  </a:cubicBezTo>
                  <a:cubicBezTo>
                    <a:pt x="10610" y="14172"/>
                    <a:pt x="10686" y="14166"/>
                    <a:pt x="10763" y="14163"/>
                  </a:cubicBezTo>
                  <a:cubicBezTo>
                    <a:pt x="11018" y="14150"/>
                    <a:pt x="11273" y="14138"/>
                    <a:pt x="11528" y="14125"/>
                  </a:cubicBezTo>
                  <a:cubicBezTo>
                    <a:pt x="11685" y="14117"/>
                    <a:pt x="11841" y="14109"/>
                    <a:pt x="11998" y="14100"/>
                  </a:cubicBezTo>
                  <a:cubicBezTo>
                    <a:pt x="12112" y="14094"/>
                    <a:pt x="12228" y="14083"/>
                    <a:pt x="12342" y="14074"/>
                  </a:cubicBezTo>
                  <a:cubicBezTo>
                    <a:pt x="12557" y="14057"/>
                    <a:pt x="12773" y="14038"/>
                    <a:pt x="12988" y="14019"/>
                  </a:cubicBezTo>
                  <a:cubicBezTo>
                    <a:pt x="13014" y="14035"/>
                    <a:pt x="13044" y="14045"/>
                    <a:pt x="13073" y="14045"/>
                  </a:cubicBezTo>
                  <a:cubicBezTo>
                    <a:pt x="13074" y="14045"/>
                    <a:pt x="13076" y="14045"/>
                    <a:pt x="13077" y="14045"/>
                  </a:cubicBezTo>
                  <a:cubicBezTo>
                    <a:pt x="13381" y="14036"/>
                    <a:pt x="13681" y="14020"/>
                    <a:pt x="13982" y="13998"/>
                  </a:cubicBezTo>
                  <a:cubicBezTo>
                    <a:pt x="14231" y="13981"/>
                    <a:pt x="14479" y="13964"/>
                    <a:pt x="14728" y="13946"/>
                  </a:cubicBezTo>
                  <a:cubicBezTo>
                    <a:pt x="14753" y="13969"/>
                    <a:pt x="14785" y="13985"/>
                    <a:pt x="14818" y="13988"/>
                  </a:cubicBezTo>
                  <a:cubicBezTo>
                    <a:pt x="14893" y="13995"/>
                    <a:pt x="14969" y="14002"/>
                    <a:pt x="15044" y="14002"/>
                  </a:cubicBezTo>
                  <a:cubicBezTo>
                    <a:pt x="15129" y="14002"/>
                    <a:pt x="15215" y="14001"/>
                    <a:pt x="15299" y="13999"/>
                  </a:cubicBezTo>
                  <a:cubicBezTo>
                    <a:pt x="15354" y="13998"/>
                    <a:pt x="15408" y="13997"/>
                    <a:pt x="15463" y="13996"/>
                  </a:cubicBezTo>
                  <a:cubicBezTo>
                    <a:pt x="15538" y="13994"/>
                    <a:pt x="15615" y="13991"/>
                    <a:pt x="15690" y="13990"/>
                  </a:cubicBezTo>
                  <a:cubicBezTo>
                    <a:pt x="15720" y="14013"/>
                    <a:pt x="15758" y="14027"/>
                    <a:pt x="15799" y="14030"/>
                  </a:cubicBezTo>
                  <a:cubicBezTo>
                    <a:pt x="15912" y="14039"/>
                    <a:pt x="16025" y="14046"/>
                    <a:pt x="16138" y="14046"/>
                  </a:cubicBezTo>
                  <a:cubicBezTo>
                    <a:pt x="16155" y="14046"/>
                    <a:pt x="16172" y="14045"/>
                    <a:pt x="16189" y="14045"/>
                  </a:cubicBezTo>
                  <a:cubicBezTo>
                    <a:pt x="16225" y="14044"/>
                    <a:pt x="16262" y="14043"/>
                    <a:pt x="16299" y="14042"/>
                  </a:cubicBezTo>
                  <a:cubicBezTo>
                    <a:pt x="16334" y="14090"/>
                    <a:pt x="16389" y="14122"/>
                    <a:pt x="16453" y="14122"/>
                  </a:cubicBezTo>
                  <a:cubicBezTo>
                    <a:pt x="16458" y="14122"/>
                    <a:pt x="16464" y="14122"/>
                    <a:pt x="16469" y="14122"/>
                  </a:cubicBezTo>
                  <a:cubicBezTo>
                    <a:pt x="16941" y="14085"/>
                    <a:pt x="17415" y="14063"/>
                    <a:pt x="17888" y="14044"/>
                  </a:cubicBezTo>
                  <a:cubicBezTo>
                    <a:pt x="18190" y="14030"/>
                    <a:pt x="18491" y="14015"/>
                    <a:pt x="18791" y="13999"/>
                  </a:cubicBezTo>
                  <a:cubicBezTo>
                    <a:pt x="18867" y="13998"/>
                    <a:pt x="18944" y="13995"/>
                    <a:pt x="19020" y="13995"/>
                  </a:cubicBezTo>
                  <a:cubicBezTo>
                    <a:pt x="19145" y="13993"/>
                    <a:pt x="19269" y="13991"/>
                    <a:pt x="19395" y="13989"/>
                  </a:cubicBezTo>
                  <a:cubicBezTo>
                    <a:pt x="19553" y="13987"/>
                    <a:pt x="19711" y="13983"/>
                    <a:pt x="19870" y="13980"/>
                  </a:cubicBezTo>
                  <a:cubicBezTo>
                    <a:pt x="19890" y="13993"/>
                    <a:pt x="19914" y="14002"/>
                    <a:pt x="19939" y="14005"/>
                  </a:cubicBezTo>
                  <a:cubicBezTo>
                    <a:pt x="20029" y="14015"/>
                    <a:pt x="20118" y="14024"/>
                    <a:pt x="20209" y="14024"/>
                  </a:cubicBezTo>
                  <a:cubicBezTo>
                    <a:pt x="20214" y="14024"/>
                    <a:pt x="20220" y="14023"/>
                    <a:pt x="20225" y="14023"/>
                  </a:cubicBezTo>
                  <a:cubicBezTo>
                    <a:pt x="20309" y="14022"/>
                    <a:pt x="20392" y="14019"/>
                    <a:pt x="20476" y="14017"/>
                  </a:cubicBezTo>
                  <a:cubicBezTo>
                    <a:pt x="20527" y="14015"/>
                    <a:pt x="20578" y="14013"/>
                    <a:pt x="20629" y="14011"/>
                  </a:cubicBezTo>
                  <a:cubicBezTo>
                    <a:pt x="20760" y="14005"/>
                    <a:pt x="20892" y="14002"/>
                    <a:pt x="21023" y="13995"/>
                  </a:cubicBezTo>
                  <a:cubicBezTo>
                    <a:pt x="21067" y="13993"/>
                    <a:pt x="21112" y="13990"/>
                    <a:pt x="21156" y="13988"/>
                  </a:cubicBezTo>
                  <a:cubicBezTo>
                    <a:pt x="21177" y="13996"/>
                    <a:pt x="21198" y="14001"/>
                    <a:pt x="21220" y="14002"/>
                  </a:cubicBezTo>
                  <a:cubicBezTo>
                    <a:pt x="21247" y="14002"/>
                    <a:pt x="21274" y="14002"/>
                    <a:pt x="21301" y="14002"/>
                  </a:cubicBezTo>
                  <a:cubicBezTo>
                    <a:pt x="21718" y="14002"/>
                    <a:pt x="22135" y="13970"/>
                    <a:pt x="22551" y="13938"/>
                  </a:cubicBezTo>
                  <a:cubicBezTo>
                    <a:pt x="22758" y="13923"/>
                    <a:pt x="22964" y="13906"/>
                    <a:pt x="23170" y="13888"/>
                  </a:cubicBezTo>
                  <a:cubicBezTo>
                    <a:pt x="23179" y="13887"/>
                    <a:pt x="23189" y="13887"/>
                    <a:pt x="23200" y="13885"/>
                  </a:cubicBezTo>
                  <a:cubicBezTo>
                    <a:pt x="23248" y="13884"/>
                    <a:pt x="23297" y="13880"/>
                    <a:pt x="23345" y="13879"/>
                  </a:cubicBezTo>
                  <a:cubicBezTo>
                    <a:pt x="23356" y="13885"/>
                    <a:pt x="23368" y="13890"/>
                    <a:pt x="23379" y="13893"/>
                  </a:cubicBezTo>
                  <a:cubicBezTo>
                    <a:pt x="23459" y="13916"/>
                    <a:pt x="23536" y="13937"/>
                    <a:pt x="23620" y="13941"/>
                  </a:cubicBezTo>
                  <a:cubicBezTo>
                    <a:pt x="23653" y="13943"/>
                    <a:pt x="23685" y="13944"/>
                    <a:pt x="23718" y="13944"/>
                  </a:cubicBezTo>
                  <a:cubicBezTo>
                    <a:pt x="23770" y="13944"/>
                    <a:pt x="23823" y="13942"/>
                    <a:pt x="23876" y="13939"/>
                  </a:cubicBezTo>
                  <a:cubicBezTo>
                    <a:pt x="23946" y="13937"/>
                    <a:pt x="24015" y="13932"/>
                    <a:pt x="24086" y="13927"/>
                  </a:cubicBezTo>
                  <a:cubicBezTo>
                    <a:pt x="24199" y="13919"/>
                    <a:pt x="24313" y="13911"/>
                    <a:pt x="24426" y="13902"/>
                  </a:cubicBezTo>
                  <a:cubicBezTo>
                    <a:pt x="24445" y="13909"/>
                    <a:pt x="24462" y="13914"/>
                    <a:pt x="24481" y="13914"/>
                  </a:cubicBezTo>
                  <a:cubicBezTo>
                    <a:pt x="24510" y="13915"/>
                    <a:pt x="24540" y="13916"/>
                    <a:pt x="24569" y="13916"/>
                  </a:cubicBezTo>
                  <a:cubicBezTo>
                    <a:pt x="24673" y="13916"/>
                    <a:pt x="24778" y="13908"/>
                    <a:pt x="24883" y="13903"/>
                  </a:cubicBezTo>
                  <a:cubicBezTo>
                    <a:pt x="25033" y="13898"/>
                    <a:pt x="25181" y="13891"/>
                    <a:pt x="25331" y="13883"/>
                  </a:cubicBezTo>
                  <a:cubicBezTo>
                    <a:pt x="25347" y="13883"/>
                    <a:pt x="25362" y="13883"/>
                    <a:pt x="25378" y="13882"/>
                  </a:cubicBezTo>
                  <a:cubicBezTo>
                    <a:pt x="25400" y="13908"/>
                    <a:pt x="25429" y="13927"/>
                    <a:pt x="25465" y="13938"/>
                  </a:cubicBezTo>
                  <a:cubicBezTo>
                    <a:pt x="25554" y="13963"/>
                    <a:pt x="25641" y="13990"/>
                    <a:pt x="25733" y="14005"/>
                  </a:cubicBezTo>
                  <a:cubicBezTo>
                    <a:pt x="25817" y="14019"/>
                    <a:pt x="25903" y="14028"/>
                    <a:pt x="25987" y="14035"/>
                  </a:cubicBezTo>
                  <a:cubicBezTo>
                    <a:pt x="26161" y="14051"/>
                    <a:pt x="26336" y="14059"/>
                    <a:pt x="26511" y="14060"/>
                  </a:cubicBezTo>
                  <a:cubicBezTo>
                    <a:pt x="26669" y="14061"/>
                    <a:pt x="26827" y="14062"/>
                    <a:pt x="26986" y="14063"/>
                  </a:cubicBezTo>
                  <a:cubicBezTo>
                    <a:pt x="27182" y="14066"/>
                    <a:pt x="27379" y="14066"/>
                    <a:pt x="27577" y="14066"/>
                  </a:cubicBezTo>
                  <a:cubicBezTo>
                    <a:pt x="27598" y="14066"/>
                    <a:pt x="27619" y="14066"/>
                    <a:pt x="27640" y="14066"/>
                  </a:cubicBezTo>
                  <a:cubicBezTo>
                    <a:pt x="27820" y="14066"/>
                    <a:pt x="27998" y="14062"/>
                    <a:pt x="28178" y="14058"/>
                  </a:cubicBezTo>
                  <a:cubicBezTo>
                    <a:pt x="28334" y="14053"/>
                    <a:pt x="28488" y="14047"/>
                    <a:pt x="28642" y="14039"/>
                  </a:cubicBezTo>
                  <a:cubicBezTo>
                    <a:pt x="28676" y="14081"/>
                    <a:pt x="28726" y="14109"/>
                    <a:pt x="28782" y="14109"/>
                  </a:cubicBezTo>
                  <a:cubicBezTo>
                    <a:pt x="28807" y="14110"/>
                    <a:pt x="28832" y="14110"/>
                    <a:pt x="28856" y="14110"/>
                  </a:cubicBezTo>
                  <a:cubicBezTo>
                    <a:pt x="28916" y="14110"/>
                    <a:pt x="28976" y="14109"/>
                    <a:pt x="29035" y="14107"/>
                  </a:cubicBezTo>
                  <a:cubicBezTo>
                    <a:pt x="29443" y="14098"/>
                    <a:pt x="29852" y="14083"/>
                    <a:pt x="30259" y="14063"/>
                  </a:cubicBezTo>
                  <a:cubicBezTo>
                    <a:pt x="30308" y="14061"/>
                    <a:pt x="30358" y="14059"/>
                    <a:pt x="30407" y="14055"/>
                  </a:cubicBezTo>
                  <a:cubicBezTo>
                    <a:pt x="30433" y="14073"/>
                    <a:pt x="30464" y="14082"/>
                    <a:pt x="30497" y="14083"/>
                  </a:cubicBezTo>
                  <a:cubicBezTo>
                    <a:pt x="30576" y="14086"/>
                    <a:pt x="30656" y="14086"/>
                    <a:pt x="30736" y="14086"/>
                  </a:cubicBezTo>
                  <a:lnTo>
                    <a:pt x="30736" y="14086"/>
                  </a:lnTo>
                  <a:cubicBezTo>
                    <a:pt x="30776" y="14086"/>
                    <a:pt x="30815" y="14086"/>
                    <a:pt x="30855" y="14086"/>
                  </a:cubicBezTo>
                  <a:cubicBezTo>
                    <a:pt x="30960" y="14086"/>
                    <a:pt x="31065" y="14092"/>
                    <a:pt x="31170" y="14095"/>
                  </a:cubicBezTo>
                  <a:cubicBezTo>
                    <a:pt x="31358" y="14101"/>
                    <a:pt x="31546" y="14109"/>
                    <a:pt x="31733" y="14116"/>
                  </a:cubicBezTo>
                  <a:cubicBezTo>
                    <a:pt x="31752" y="14127"/>
                    <a:pt x="31773" y="14135"/>
                    <a:pt x="31795" y="14140"/>
                  </a:cubicBezTo>
                  <a:cubicBezTo>
                    <a:pt x="31912" y="14163"/>
                    <a:pt x="32027" y="14181"/>
                    <a:pt x="32145" y="14193"/>
                  </a:cubicBezTo>
                  <a:cubicBezTo>
                    <a:pt x="32228" y="14200"/>
                    <a:pt x="32312" y="14208"/>
                    <a:pt x="32394" y="14213"/>
                  </a:cubicBezTo>
                  <a:cubicBezTo>
                    <a:pt x="32490" y="14219"/>
                    <a:pt x="32587" y="14225"/>
                    <a:pt x="32682" y="14230"/>
                  </a:cubicBezTo>
                  <a:cubicBezTo>
                    <a:pt x="32839" y="14241"/>
                    <a:pt x="32996" y="14250"/>
                    <a:pt x="33152" y="14258"/>
                  </a:cubicBezTo>
                  <a:cubicBezTo>
                    <a:pt x="33356" y="14268"/>
                    <a:pt x="33561" y="14280"/>
                    <a:pt x="33764" y="14288"/>
                  </a:cubicBezTo>
                  <a:cubicBezTo>
                    <a:pt x="33897" y="14292"/>
                    <a:pt x="34029" y="14297"/>
                    <a:pt x="34163" y="14301"/>
                  </a:cubicBezTo>
                  <a:cubicBezTo>
                    <a:pt x="34247" y="14306"/>
                    <a:pt x="34330" y="14310"/>
                    <a:pt x="34414" y="14312"/>
                  </a:cubicBezTo>
                  <a:cubicBezTo>
                    <a:pt x="34549" y="14312"/>
                    <a:pt x="34685" y="14315"/>
                    <a:pt x="34821" y="14315"/>
                  </a:cubicBezTo>
                  <a:cubicBezTo>
                    <a:pt x="34886" y="14315"/>
                    <a:pt x="34950" y="14314"/>
                    <a:pt x="35014" y="14313"/>
                  </a:cubicBezTo>
                  <a:cubicBezTo>
                    <a:pt x="35118" y="14312"/>
                    <a:pt x="35222" y="14310"/>
                    <a:pt x="35325" y="14307"/>
                  </a:cubicBezTo>
                  <a:cubicBezTo>
                    <a:pt x="35391" y="14305"/>
                    <a:pt x="35456" y="14304"/>
                    <a:pt x="35523" y="14301"/>
                  </a:cubicBezTo>
                  <a:cubicBezTo>
                    <a:pt x="35541" y="14301"/>
                    <a:pt x="35559" y="14301"/>
                    <a:pt x="35578" y="14300"/>
                  </a:cubicBezTo>
                  <a:cubicBezTo>
                    <a:pt x="35597" y="14300"/>
                    <a:pt x="35616" y="14301"/>
                    <a:pt x="35635" y="14301"/>
                  </a:cubicBezTo>
                  <a:cubicBezTo>
                    <a:pt x="35820" y="14304"/>
                    <a:pt x="36005" y="14306"/>
                    <a:pt x="36190" y="14306"/>
                  </a:cubicBezTo>
                  <a:cubicBezTo>
                    <a:pt x="36230" y="14306"/>
                    <a:pt x="36270" y="14306"/>
                    <a:pt x="36309" y="14306"/>
                  </a:cubicBezTo>
                  <a:cubicBezTo>
                    <a:pt x="36403" y="14306"/>
                    <a:pt x="36497" y="14304"/>
                    <a:pt x="36591" y="14300"/>
                  </a:cubicBezTo>
                  <a:cubicBezTo>
                    <a:pt x="36614" y="14316"/>
                    <a:pt x="36639" y="14328"/>
                    <a:pt x="36667" y="14332"/>
                  </a:cubicBezTo>
                  <a:cubicBezTo>
                    <a:pt x="36809" y="14358"/>
                    <a:pt x="36954" y="14362"/>
                    <a:pt x="37099" y="14362"/>
                  </a:cubicBezTo>
                  <a:cubicBezTo>
                    <a:pt x="37169" y="14362"/>
                    <a:pt x="37239" y="14361"/>
                    <a:pt x="37309" y="14361"/>
                  </a:cubicBezTo>
                  <a:cubicBezTo>
                    <a:pt x="37373" y="14361"/>
                    <a:pt x="37437" y="14360"/>
                    <a:pt x="37501" y="14360"/>
                  </a:cubicBezTo>
                  <a:cubicBezTo>
                    <a:pt x="37565" y="14360"/>
                    <a:pt x="37628" y="14361"/>
                    <a:pt x="37692" y="14362"/>
                  </a:cubicBezTo>
                  <a:cubicBezTo>
                    <a:pt x="37842" y="14363"/>
                    <a:pt x="37993" y="14365"/>
                    <a:pt x="38142" y="14366"/>
                  </a:cubicBezTo>
                  <a:cubicBezTo>
                    <a:pt x="38257" y="14369"/>
                    <a:pt x="38373" y="14372"/>
                    <a:pt x="38489" y="14372"/>
                  </a:cubicBezTo>
                  <a:cubicBezTo>
                    <a:pt x="38507" y="14372"/>
                    <a:pt x="38525" y="14372"/>
                    <a:pt x="38543" y="14372"/>
                  </a:cubicBezTo>
                  <a:lnTo>
                    <a:pt x="38552" y="14372"/>
                  </a:lnTo>
                  <a:cubicBezTo>
                    <a:pt x="38585" y="14397"/>
                    <a:pt x="38626" y="14411"/>
                    <a:pt x="38667" y="14411"/>
                  </a:cubicBezTo>
                  <a:cubicBezTo>
                    <a:pt x="38690" y="14410"/>
                    <a:pt x="38714" y="14405"/>
                    <a:pt x="38737" y="14396"/>
                  </a:cubicBezTo>
                  <a:cubicBezTo>
                    <a:pt x="38829" y="14356"/>
                    <a:pt x="38877" y="14243"/>
                    <a:pt x="38834" y="14151"/>
                  </a:cubicBezTo>
                  <a:cubicBezTo>
                    <a:pt x="38819" y="14121"/>
                    <a:pt x="38803" y="14090"/>
                    <a:pt x="38787" y="14059"/>
                  </a:cubicBezTo>
                  <a:cubicBezTo>
                    <a:pt x="38764" y="14014"/>
                    <a:pt x="38742" y="13970"/>
                    <a:pt x="38708" y="13930"/>
                  </a:cubicBezTo>
                  <a:cubicBezTo>
                    <a:pt x="38706" y="13927"/>
                    <a:pt x="38704" y="13924"/>
                    <a:pt x="38702" y="13922"/>
                  </a:cubicBezTo>
                  <a:cubicBezTo>
                    <a:pt x="38683" y="13893"/>
                    <a:pt x="38665" y="13866"/>
                    <a:pt x="38648" y="13836"/>
                  </a:cubicBezTo>
                  <a:cubicBezTo>
                    <a:pt x="38649" y="13828"/>
                    <a:pt x="38649" y="13820"/>
                    <a:pt x="38649" y="13812"/>
                  </a:cubicBezTo>
                  <a:cubicBezTo>
                    <a:pt x="38648" y="13708"/>
                    <a:pt x="38582" y="13622"/>
                    <a:pt x="38531" y="13536"/>
                  </a:cubicBezTo>
                  <a:cubicBezTo>
                    <a:pt x="38516" y="13510"/>
                    <a:pt x="38500" y="13484"/>
                    <a:pt x="38485" y="13457"/>
                  </a:cubicBezTo>
                  <a:cubicBezTo>
                    <a:pt x="38487" y="13430"/>
                    <a:pt x="38482" y="13401"/>
                    <a:pt x="38469" y="13376"/>
                  </a:cubicBezTo>
                  <a:cubicBezTo>
                    <a:pt x="38340" y="13117"/>
                    <a:pt x="38209" y="12858"/>
                    <a:pt x="38073" y="12602"/>
                  </a:cubicBezTo>
                  <a:cubicBezTo>
                    <a:pt x="38049" y="12555"/>
                    <a:pt x="38026" y="12509"/>
                    <a:pt x="38002" y="12464"/>
                  </a:cubicBezTo>
                  <a:cubicBezTo>
                    <a:pt x="37954" y="12371"/>
                    <a:pt x="37908" y="12280"/>
                    <a:pt x="37861" y="12188"/>
                  </a:cubicBezTo>
                  <a:cubicBezTo>
                    <a:pt x="37865" y="12166"/>
                    <a:pt x="37866" y="12146"/>
                    <a:pt x="37861" y="12125"/>
                  </a:cubicBezTo>
                  <a:cubicBezTo>
                    <a:pt x="37841" y="12006"/>
                    <a:pt x="37780" y="11902"/>
                    <a:pt x="37724" y="11797"/>
                  </a:cubicBezTo>
                  <a:lnTo>
                    <a:pt x="37724" y="11797"/>
                  </a:lnTo>
                  <a:cubicBezTo>
                    <a:pt x="37727" y="11804"/>
                    <a:pt x="37731" y="11811"/>
                    <a:pt x="37734" y="11819"/>
                  </a:cubicBezTo>
                  <a:cubicBezTo>
                    <a:pt x="37683" y="11716"/>
                    <a:pt x="37628" y="11613"/>
                    <a:pt x="37574" y="11511"/>
                  </a:cubicBezTo>
                  <a:cubicBezTo>
                    <a:pt x="37381" y="11142"/>
                    <a:pt x="37167" y="10782"/>
                    <a:pt x="36959" y="10420"/>
                  </a:cubicBezTo>
                  <a:cubicBezTo>
                    <a:pt x="36863" y="10253"/>
                    <a:pt x="36767" y="10089"/>
                    <a:pt x="36671" y="9923"/>
                  </a:cubicBezTo>
                  <a:cubicBezTo>
                    <a:pt x="36617" y="9830"/>
                    <a:pt x="36563" y="9739"/>
                    <a:pt x="36511" y="9647"/>
                  </a:cubicBezTo>
                  <a:cubicBezTo>
                    <a:pt x="36459" y="9559"/>
                    <a:pt x="36409" y="9469"/>
                    <a:pt x="36351" y="9383"/>
                  </a:cubicBezTo>
                  <a:cubicBezTo>
                    <a:pt x="36324" y="9342"/>
                    <a:pt x="36284" y="9313"/>
                    <a:pt x="36241" y="9301"/>
                  </a:cubicBezTo>
                  <a:cubicBezTo>
                    <a:pt x="36066" y="9081"/>
                    <a:pt x="35884" y="8867"/>
                    <a:pt x="35705" y="8654"/>
                  </a:cubicBezTo>
                  <a:cubicBezTo>
                    <a:pt x="35694" y="8641"/>
                    <a:pt x="35684" y="8629"/>
                    <a:pt x="35674" y="8617"/>
                  </a:cubicBezTo>
                  <a:cubicBezTo>
                    <a:pt x="35660" y="8599"/>
                    <a:pt x="35644" y="8579"/>
                    <a:pt x="35629" y="8561"/>
                  </a:cubicBezTo>
                  <a:cubicBezTo>
                    <a:pt x="35579" y="8496"/>
                    <a:pt x="35526" y="8431"/>
                    <a:pt x="35475" y="8367"/>
                  </a:cubicBezTo>
                  <a:cubicBezTo>
                    <a:pt x="35476" y="8367"/>
                    <a:pt x="35476" y="8366"/>
                    <a:pt x="35477" y="8366"/>
                  </a:cubicBezTo>
                  <a:cubicBezTo>
                    <a:pt x="35542" y="8299"/>
                    <a:pt x="35544" y="8196"/>
                    <a:pt x="35490" y="8122"/>
                  </a:cubicBezTo>
                  <a:cubicBezTo>
                    <a:pt x="35399" y="7998"/>
                    <a:pt x="35302" y="7878"/>
                    <a:pt x="35201" y="7764"/>
                  </a:cubicBezTo>
                  <a:cubicBezTo>
                    <a:pt x="35098" y="7646"/>
                    <a:pt x="34998" y="7526"/>
                    <a:pt x="34893" y="7411"/>
                  </a:cubicBezTo>
                  <a:cubicBezTo>
                    <a:pt x="34759" y="7263"/>
                    <a:pt x="34627" y="7116"/>
                    <a:pt x="34492" y="6969"/>
                  </a:cubicBezTo>
                  <a:cubicBezTo>
                    <a:pt x="34411" y="6882"/>
                    <a:pt x="34331" y="6794"/>
                    <a:pt x="34250" y="6709"/>
                  </a:cubicBezTo>
                  <a:cubicBezTo>
                    <a:pt x="34185" y="6637"/>
                    <a:pt x="34120" y="6562"/>
                    <a:pt x="34052" y="6492"/>
                  </a:cubicBezTo>
                  <a:cubicBezTo>
                    <a:pt x="33965" y="6403"/>
                    <a:pt x="33880" y="6315"/>
                    <a:pt x="33794" y="6227"/>
                  </a:cubicBezTo>
                  <a:cubicBezTo>
                    <a:pt x="33788" y="6213"/>
                    <a:pt x="33782" y="6201"/>
                    <a:pt x="33775" y="6189"/>
                  </a:cubicBezTo>
                  <a:cubicBezTo>
                    <a:pt x="33754" y="6159"/>
                    <a:pt x="33733" y="6130"/>
                    <a:pt x="33708" y="6103"/>
                  </a:cubicBezTo>
                  <a:cubicBezTo>
                    <a:pt x="33662" y="6051"/>
                    <a:pt x="33608" y="6006"/>
                    <a:pt x="33555" y="5962"/>
                  </a:cubicBezTo>
                  <a:lnTo>
                    <a:pt x="33555" y="5962"/>
                  </a:lnTo>
                  <a:cubicBezTo>
                    <a:pt x="33557" y="5963"/>
                    <a:pt x="33558" y="5964"/>
                    <a:pt x="33559" y="5965"/>
                  </a:cubicBezTo>
                  <a:cubicBezTo>
                    <a:pt x="33556" y="5962"/>
                    <a:pt x="33552" y="5959"/>
                    <a:pt x="33548" y="5955"/>
                  </a:cubicBezTo>
                  <a:lnTo>
                    <a:pt x="33548" y="5955"/>
                  </a:lnTo>
                  <a:cubicBezTo>
                    <a:pt x="33550" y="5957"/>
                    <a:pt x="33553" y="5959"/>
                    <a:pt x="33555" y="5962"/>
                  </a:cubicBezTo>
                  <a:lnTo>
                    <a:pt x="33555" y="5962"/>
                  </a:lnTo>
                  <a:cubicBezTo>
                    <a:pt x="33552" y="5958"/>
                    <a:pt x="33549" y="5956"/>
                    <a:pt x="33545" y="5953"/>
                  </a:cubicBezTo>
                  <a:lnTo>
                    <a:pt x="33545" y="5953"/>
                  </a:lnTo>
                  <a:cubicBezTo>
                    <a:pt x="33546" y="5954"/>
                    <a:pt x="33547" y="5954"/>
                    <a:pt x="33548" y="5955"/>
                  </a:cubicBezTo>
                  <a:lnTo>
                    <a:pt x="33548" y="5955"/>
                  </a:lnTo>
                  <a:cubicBezTo>
                    <a:pt x="33546" y="5954"/>
                    <a:pt x="33544" y="5952"/>
                    <a:pt x="33542" y="5950"/>
                  </a:cubicBezTo>
                  <a:lnTo>
                    <a:pt x="33542" y="5950"/>
                  </a:lnTo>
                  <a:cubicBezTo>
                    <a:pt x="33543" y="5951"/>
                    <a:pt x="33544" y="5952"/>
                    <a:pt x="33545" y="5953"/>
                  </a:cubicBezTo>
                  <a:lnTo>
                    <a:pt x="33545" y="5953"/>
                  </a:lnTo>
                  <a:cubicBezTo>
                    <a:pt x="33503" y="5916"/>
                    <a:pt x="33461" y="5878"/>
                    <a:pt x="33419" y="5841"/>
                  </a:cubicBezTo>
                  <a:cubicBezTo>
                    <a:pt x="33459" y="5762"/>
                    <a:pt x="33438" y="5661"/>
                    <a:pt x="33366" y="5609"/>
                  </a:cubicBezTo>
                  <a:cubicBezTo>
                    <a:pt x="33248" y="5519"/>
                    <a:pt x="33127" y="5432"/>
                    <a:pt x="33009" y="5342"/>
                  </a:cubicBezTo>
                  <a:cubicBezTo>
                    <a:pt x="32894" y="5255"/>
                    <a:pt x="32778" y="5167"/>
                    <a:pt x="32663" y="5079"/>
                  </a:cubicBezTo>
                  <a:cubicBezTo>
                    <a:pt x="32569" y="5007"/>
                    <a:pt x="32474" y="4937"/>
                    <a:pt x="32378" y="4869"/>
                  </a:cubicBezTo>
                  <a:cubicBezTo>
                    <a:pt x="32262" y="4783"/>
                    <a:pt x="32146" y="4695"/>
                    <a:pt x="32025" y="4617"/>
                  </a:cubicBezTo>
                  <a:cubicBezTo>
                    <a:pt x="31998" y="4600"/>
                    <a:pt x="31966" y="4592"/>
                    <a:pt x="31936" y="4592"/>
                  </a:cubicBezTo>
                  <a:cubicBezTo>
                    <a:pt x="31912" y="4592"/>
                    <a:pt x="31889" y="4596"/>
                    <a:pt x="31867" y="4605"/>
                  </a:cubicBezTo>
                  <a:cubicBezTo>
                    <a:pt x="31785" y="4546"/>
                    <a:pt x="31704" y="4486"/>
                    <a:pt x="31621" y="4426"/>
                  </a:cubicBezTo>
                  <a:cubicBezTo>
                    <a:pt x="31531" y="4361"/>
                    <a:pt x="31439" y="4297"/>
                    <a:pt x="31349" y="4233"/>
                  </a:cubicBezTo>
                  <a:cubicBezTo>
                    <a:pt x="31311" y="4206"/>
                    <a:pt x="31272" y="4179"/>
                    <a:pt x="31236" y="4151"/>
                  </a:cubicBezTo>
                  <a:cubicBezTo>
                    <a:pt x="31200" y="4124"/>
                    <a:pt x="31165" y="4096"/>
                    <a:pt x="31128" y="4071"/>
                  </a:cubicBezTo>
                  <a:cubicBezTo>
                    <a:pt x="31103" y="4051"/>
                    <a:pt x="31078" y="4032"/>
                    <a:pt x="31052" y="4013"/>
                  </a:cubicBezTo>
                  <a:cubicBezTo>
                    <a:pt x="31004" y="3977"/>
                    <a:pt x="30957" y="3939"/>
                    <a:pt x="30905" y="3906"/>
                  </a:cubicBezTo>
                  <a:cubicBezTo>
                    <a:pt x="30824" y="3852"/>
                    <a:pt x="30741" y="3798"/>
                    <a:pt x="30658" y="3745"/>
                  </a:cubicBezTo>
                  <a:cubicBezTo>
                    <a:pt x="30637" y="3730"/>
                    <a:pt x="30615" y="3716"/>
                    <a:pt x="30593" y="3701"/>
                  </a:cubicBezTo>
                  <a:cubicBezTo>
                    <a:pt x="30590" y="3658"/>
                    <a:pt x="30573" y="3616"/>
                    <a:pt x="30539" y="3587"/>
                  </a:cubicBezTo>
                  <a:cubicBezTo>
                    <a:pt x="30491" y="3545"/>
                    <a:pt x="30445" y="3506"/>
                    <a:pt x="30389" y="3474"/>
                  </a:cubicBezTo>
                  <a:cubicBezTo>
                    <a:pt x="30345" y="3449"/>
                    <a:pt x="30299" y="3425"/>
                    <a:pt x="30255" y="3399"/>
                  </a:cubicBezTo>
                  <a:cubicBezTo>
                    <a:pt x="30199" y="3367"/>
                    <a:pt x="30143" y="3336"/>
                    <a:pt x="30088" y="3306"/>
                  </a:cubicBezTo>
                  <a:cubicBezTo>
                    <a:pt x="30004" y="3259"/>
                    <a:pt x="29920" y="3212"/>
                    <a:pt x="29836" y="3166"/>
                  </a:cubicBezTo>
                  <a:cubicBezTo>
                    <a:pt x="29569" y="3021"/>
                    <a:pt x="29300" y="2879"/>
                    <a:pt x="29031" y="2737"/>
                  </a:cubicBezTo>
                  <a:cubicBezTo>
                    <a:pt x="28845" y="2621"/>
                    <a:pt x="28658" y="2505"/>
                    <a:pt x="28467" y="2397"/>
                  </a:cubicBezTo>
                  <a:cubicBezTo>
                    <a:pt x="28281" y="2289"/>
                    <a:pt x="28096" y="2182"/>
                    <a:pt x="27911" y="2074"/>
                  </a:cubicBezTo>
                  <a:cubicBezTo>
                    <a:pt x="27802" y="2012"/>
                    <a:pt x="27692" y="1949"/>
                    <a:pt x="27582" y="1887"/>
                  </a:cubicBezTo>
                  <a:cubicBezTo>
                    <a:pt x="27563" y="1875"/>
                    <a:pt x="27541" y="1864"/>
                    <a:pt x="27521" y="1851"/>
                  </a:cubicBezTo>
                  <a:cubicBezTo>
                    <a:pt x="27515" y="1844"/>
                    <a:pt x="27508" y="1837"/>
                    <a:pt x="27502" y="1831"/>
                  </a:cubicBezTo>
                  <a:cubicBezTo>
                    <a:pt x="27464" y="1787"/>
                    <a:pt x="27412" y="1755"/>
                    <a:pt x="27366" y="1722"/>
                  </a:cubicBezTo>
                  <a:cubicBezTo>
                    <a:pt x="27307" y="1680"/>
                    <a:pt x="27245" y="1641"/>
                    <a:pt x="27183" y="1604"/>
                  </a:cubicBezTo>
                  <a:cubicBezTo>
                    <a:pt x="27151" y="1585"/>
                    <a:pt x="27115" y="1576"/>
                    <a:pt x="27080" y="1576"/>
                  </a:cubicBezTo>
                  <a:cubicBezTo>
                    <a:pt x="27050" y="1576"/>
                    <a:pt x="27020" y="1583"/>
                    <a:pt x="26994" y="1597"/>
                  </a:cubicBezTo>
                  <a:cubicBezTo>
                    <a:pt x="26942" y="1569"/>
                    <a:pt x="26891" y="1541"/>
                    <a:pt x="26839" y="1516"/>
                  </a:cubicBezTo>
                  <a:cubicBezTo>
                    <a:pt x="26681" y="1438"/>
                    <a:pt x="26519" y="1371"/>
                    <a:pt x="26353" y="1315"/>
                  </a:cubicBezTo>
                  <a:cubicBezTo>
                    <a:pt x="26004" y="1197"/>
                    <a:pt x="25651" y="1101"/>
                    <a:pt x="25297" y="1002"/>
                  </a:cubicBezTo>
                  <a:cubicBezTo>
                    <a:pt x="24745" y="848"/>
                    <a:pt x="24197" y="685"/>
                    <a:pt x="23641" y="550"/>
                  </a:cubicBezTo>
                  <a:cubicBezTo>
                    <a:pt x="23602" y="541"/>
                    <a:pt x="23564" y="530"/>
                    <a:pt x="23525" y="521"/>
                  </a:cubicBezTo>
                  <a:cubicBezTo>
                    <a:pt x="23492" y="513"/>
                    <a:pt x="23459" y="506"/>
                    <a:pt x="23425" y="498"/>
                  </a:cubicBezTo>
                  <a:cubicBezTo>
                    <a:pt x="23314" y="471"/>
                    <a:pt x="23202" y="445"/>
                    <a:pt x="23091" y="417"/>
                  </a:cubicBezTo>
                  <a:cubicBezTo>
                    <a:pt x="22963" y="387"/>
                    <a:pt x="22832" y="361"/>
                    <a:pt x="22704" y="334"/>
                  </a:cubicBezTo>
                  <a:cubicBezTo>
                    <a:pt x="22470" y="285"/>
                    <a:pt x="22236" y="238"/>
                    <a:pt x="22001" y="193"/>
                  </a:cubicBezTo>
                  <a:cubicBezTo>
                    <a:pt x="21978" y="189"/>
                    <a:pt x="21957" y="183"/>
                    <a:pt x="21935" y="179"/>
                  </a:cubicBezTo>
                  <a:cubicBezTo>
                    <a:pt x="21761" y="138"/>
                    <a:pt x="21587" y="98"/>
                    <a:pt x="21413" y="57"/>
                  </a:cubicBezTo>
                  <a:cubicBezTo>
                    <a:pt x="21329" y="33"/>
                    <a:pt x="21243" y="0"/>
                    <a:pt x="21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6" name="Google Shape;106;p3"/>
            <p:cNvSpPr/>
            <p:nvPr/>
          </p:nvSpPr>
          <p:spPr>
            <a:xfrm>
              <a:off x="1913889" y="4831344"/>
              <a:ext cx="2996839" cy="127232"/>
            </a:xfrm>
            <a:custGeom>
              <a:avLst/>
              <a:gdLst/>
              <a:ahLst/>
              <a:cxnLst/>
              <a:rect l="l" t="t" r="r" b="b"/>
              <a:pathLst>
                <a:path w="38982" h="1655" extrusionOk="0">
                  <a:moveTo>
                    <a:pt x="3834" y="532"/>
                  </a:moveTo>
                  <a:lnTo>
                    <a:pt x="3834" y="532"/>
                  </a:lnTo>
                  <a:cubicBezTo>
                    <a:pt x="3867" y="533"/>
                    <a:pt x="3900" y="533"/>
                    <a:pt x="3934" y="533"/>
                  </a:cubicBezTo>
                  <a:cubicBezTo>
                    <a:pt x="3967" y="533"/>
                    <a:pt x="4001" y="533"/>
                    <a:pt x="4035" y="533"/>
                  </a:cubicBezTo>
                  <a:cubicBezTo>
                    <a:pt x="4062" y="534"/>
                    <a:pt x="4088" y="534"/>
                    <a:pt x="4115" y="534"/>
                  </a:cubicBezTo>
                  <a:cubicBezTo>
                    <a:pt x="4168" y="534"/>
                    <a:pt x="4220" y="533"/>
                    <a:pt x="4273" y="533"/>
                  </a:cubicBezTo>
                  <a:cubicBezTo>
                    <a:pt x="4253" y="535"/>
                    <a:pt x="4236" y="539"/>
                    <a:pt x="4220" y="546"/>
                  </a:cubicBezTo>
                  <a:cubicBezTo>
                    <a:pt x="4091" y="540"/>
                    <a:pt x="3962" y="536"/>
                    <a:pt x="3834" y="532"/>
                  </a:cubicBezTo>
                  <a:close/>
                  <a:moveTo>
                    <a:pt x="20777" y="0"/>
                  </a:moveTo>
                  <a:cubicBezTo>
                    <a:pt x="20603" y="0"/>
                    <a:pt x="20428" y="2"/>
                    <a:pt x="20254" y="4"/>
                  </a:cubicBezTo>
                  <a:cubicBezTo>
                    <a:pt x="19930" y="8"/>
                    <a:pt x="19606" y="13"/>
                    <a:pt x="19282" y="13"/>
                  </a:cubicBezTo>
                  <a:cubicBezTo>
                    <a:pt x="19196" y="13"/>
                    <a:pt x="19111" y="13"/>
                    <a:pt x="19025" y="12"/>
                  </a:cubicBezTo>
                  <a:cubicBezTo>
                    <a:pt x="18807" y="10"/>
                    <a:pt x="18590" y="9"/>
                    <a:pt x="18374" y="5"/>
                  </a:cubicBezTo>
                  <a:cubicBezTo>
                    <a:pt x="18230" y="3"/>
                    <a:pt x="18087" y="0"/>
                    <a:pt x="17944" y="0"/>
                  </a:cubicBezTo>
                  <a:cubicBezTo>
                    <a:pt x="17894" y="0"/>
                    <a:pt x="17845" y="1"/>
                    <a:pt x="17795" y="2"/>
                  </a:cubicBezTo>
                  <a:cubicBezTo>
                    <a:pt x="17388" y="9"/>
                    <a:pt x="16980" y="22"/>
                    <a:pt x="16573" y="33"/>
                  </a:cubicBezTo>
                  <a:cubicBezTo>
                    <a:pt x="16165" y="43"/>
                    <a:pt x="15756" y="43"/>
                    <a:pt x="15347" y="44"/>
                  </a:cubicBezTo>
                  <a:cubicBezTo>
                    <a:pt x="14939" y="44"/>
                    <a:pt x="14530" y="44"/>
                    <a:pt x="14123" y="54"/>
                  </a:cubicBezTo>
                  <a:cubicBezTo>
                    <a:pt x="13938" y="59"/>
                    <a:pt x="13754" y="72"/>
                    <a:pt x="13569" y="72"/>
                  </a:cubicBezTo>
                  <a:cubicBezTo>
                    <a:pt x="13562" y="72"/>
                    <a:pt x="13554" y="71"/>
                    <a:pt x="13546" y="71"/>
                  </a:cubicBezTo>
                  <a:cubicBezTo>
                    <a:pt x="13352" y="71"/>
                    <a:pt x="13159" y="69"/>
                    <a:pt x="12964" y="65"/>
                  </a:cubicBezTo>
                  <a:cubicBezTo>
                    <a:pt x="12755" y="60"/>
                    <a:pt x="12546" y="55"/>
                    <a:pt x="12337" y="54"/>
                  </a:cubicBezTo>
                  <a:cubicBezTo>
                    <a:pt x="12315" y="54"/>
                    <a:pt x="12294" y="54"/>
                    <a:pt x="12272" y="54"/>
                  </a:cubicBezTo>
                  <a:cubicBezTo>
                    <a:pt x="12089" y="54"/>
                    <a:pt x="11907" y="58"/>
                    <a:pt x="11725" y="63"/>
                  </a:cubicBezTo>
                  <a:cubicBezTo>
                    <a:pt x="11338" y="75"/>
                    <a:pt x="10952" y="90"/>
                    <a:pt x="10565" y="98"/>
                  </a:cubicBezTo>
                  <a:cubicBezTo>
                    <a:pt x="10144" y="106"/>
                    <a:pt x="9723" y="105"/>
                    <a:pt x="9301" y="107"/>
                  </a:cubicBezTo>
                  <a:cubicBezTo>
                    <a:pt x="8904" y="109"/>
                    <a:pt x="8506" y="126"/>
                    <a:pt x="8108" y="133"/>
                  </a:cubicBezTo>
                  <a:cubicBezTo>
                    <a:pt x="7933" y="136"/>
                    <a:pt x="7757" y="138"/>
                    <a:pt x="7582" y="138"/>
                  </a:cubicBezTo>
                  <a:cubicBezTo>
                    <a:pt x="7544" y="138"/>
                    <a:pt x="7506" y="138"/>
                    <a:pt x="7469" y="138"/>
                  </a:cubicBezTo>
                  <a:cubicBezTo>
                    <a:pt x="7277" y="137"/>
                    <a:pt x="7086" y="133"/>
                    <a:pt x="6894" y="131"/>
                  </a:cubicBezTo>
                  <a:cubicBezTo>
                    <a:pt x="6696" y="129"/>
                    <a:pt x="6498" y="127"/>
                    <a:pt x="6300" y="127"/>
                  </a:cubicBezTo>
                  <a:cubicBezTo>
                    <a:pt x="6101" y="127"/>
                    <a:pt x="5903" y="129"/>
                    <a:pt x="5706" y="133"/>
                  </a:cubicBezTo>
                  <a:cubicBezTo>
                    <a:pt x="5296" y="143"/>
                    <a:pt x="4887" y="157"/>
                    <a:pt x="4477" y="166"/>
                  </a:cubicBezTo>
                  <a:cubicBezTo>
                    <a:pt x="4429" y="167"/>
                    <a:pt x="4381" y="168"/>
                    <a:pt x="4333" y="168"/>
                  </a:cubicBezTo>
                  <a:cubicBezTo>
                    <a:pt x="4184" y="168"/>
                    <a:pt x="4035" y="164"/>
                    <a:pt x="3886" y="161"/>
                  </a:cubicBezTo>
                  <a:cubicBezTo>
                    <a:pt x="3819" y="159"/>
                    <a:pt x="3752" y="158"/>
                    <a:pt x="3685" y="158"/>
                  </a:cubicBezTo>
                  <a:cubicBezTo>
                    <a:pt x="3562" y="158"/>
                    <a:pt x="3439" y="161"/>
                    <a:pt x="3317" y="165"/>
                  </a:cubicBezTo>
                  <a:cubicBezTo>
                    <a:pt x="2928" y="180"/>
                    <a:pt x="2543" y="224"/>
                    <a:pt x="2156" y="260"/>
                  </a:cubicBezTo>
                  <a:lnTo>
                    <a:pt x="2158" y="260"/>
                  </a:lnTo>
                  <a:cubicBezTo>
                    <a:pt x="2089" y="265"/>
                    <a:pt x="2018" y="270"/>
                    <a:pt x="1947" y="275"/>
                  </a:cubicBezTo>
                  <a:cubicBezTo>
                    <a:pt x="1875" y="281"/>
                    <a:pt x="1802" y="281"/>
                    <a:pt x="1729" y="283"/>
                  </a:cubicBezTo>
                  <a:cubicBezTo>
                    <a:pt x="1701" y="283"/>
                    <a:pt x="1673" y="284"/>
                    <a:pt x="1645" y="284"/>
                  </a:cubicBezTo>
                  <a:cubicBezTo>
                    <a:pt x="1546" y="284"/>
                    <a:pt x="1448" y="281"/>
                    <a:pt x="1349" y="277"/>
                  </a:cubicBezTo>
                  <a:cubicBezTo>
                    <a:pt x="1213" y="272"/>
                    <a:pt x="1078" y="265"/>
                    <a:pt x="943" y="261"/>
                  </a:cubicBezTo>
                  <a:cubicBezTo>
                    <a:pt x="921" y="261"/>
                    <a:pt x="899" y="261"/>
                    <a:pt x="878" y="261"/>
                  </a:cubicBezTo>
                  <a:cubicBezTo>
                    <a:pt x="783" y="261"/>
                    <a:pt x="692" y="266"/>
                    <a:pt x="598" y="285"/>
                  </a:cubicBezTo>
                  <a:cubicBezTo>
                    <a:pt x="561" y="293"/>
                    <a:pt x="523" y="304"/>
                    <a:pt x="487" y="313"/>
                  </a:cubicBezTo>
                  <a:cubicBezTo>
                    <a:pt x="388" y="337"/>
                    <a:pt x="332" y="448"/>
                    <a:pt x="359" y="541"/>
                  </a:cubicBezTo>
                  <a:cubicBezTo>
                    <a:pt x="361" y="547"/>
                    <a:pt x="364" y="551"/>
                    <a:pt x="366" y="555"/>
                  </a:cubicBezTo>
                  <a:cubicBezTo>
                    <a:pt x="283" y="568"/>
                    <a:pt x="215" y="624"/>
                    <a:pt x="204" y="713"/>
                  </a:cubicBezTo>
                  <a:cubicBezTo>
                    <a:pt x="197" y="766"/>
                    <a:pt x="217" y="819"/>
                    <a:pt x="251" y="859"/>
                  </a:cubicBezTo>
                  <a:cubicBezTo>
                    <a:pt x="212" y="879"/>
                    <a:pt x="171" y="899"/>
                    <a:pt x="136" y="926"/>
                  </a:cubicBezTo>
                  <a:cubicBezTo>
                    <a:pt x="51" y="985"/>
                    <a:pt x="1" y="1073"/>
                    <a:pt x="17" y="1177"/>
                  </a:cubicBezTo>
                  <a:cubicBezTo>
                    <a:pt x="33" y="1286"/>
                    <a:pt x="105" y="1370"/>
                    <a:pt x="197" y="1422"/>
                  </a:cubicBezTo>
                  <a:cubicBezTo>
                    <a:pt x="241" y="1447"/>
                    <a:pt x="290" y="1462"/>
                    <a:pt x="340" y="1470"/>
                  </a:cubicBezTo>
                  <a:cubicBezTo>
                    <a:pt x="380" y="1491"/>
                    <a:pt x="425" y="1503"/>
                    <a:pt x="471" y="1507"/>
                  </a:cubicBezTo>
                  <a:cubicBezTo>
                    <a:pt x="502" y="1509"/>
                    <a:pt x="533" y="1510"/>
                    <a:pt x="564" y="1510"/>
                  </a:cubicBezTo>
                  <a:cubicBezTo>
                    <a:pt x="656" y="1510"/>
                    <a:pt x="749" y="1501"/>
                    <a:pt x="840" y="1484"/>
                  </a:cubicBezTo>
                  <a:cubicBezTo>
                    <a:pt x="879" y="1477"/>
                    <a:pt x="918" y="1469"/>
                    <a:pt x="958" y="1460"/>
                  </a:cubicBezTo>
                  <a:cubicBezTo>
                    <a:pt x="983" y="1471"/>
                    <a:pt x="1012" y="1479"/>
                    <a:pt x="1037" y="1485"/>
                  </a:cubicBezTo>
                  <a:cubicBezTo>
                    <a:pt x="1118" y="1502"/>
                    <a:pt x="1201" y="1513"/>
                    <a:pt x="1284" y="1523"/>
                  </a:cubicBezTo>
                  <a:cubicBezTo>
                    <a:pt x="1391" y="1534"/>
                    <a:pt x="1498" y="1537"/>
                    <a:pt x="1606" y="1541"/>
                  </a:cubicBezTo>
                  <a:cubicBezTo>
                    <a:pt x="1643" y="1541"/>
                    <a:pt x="1680" y="1542"/>
                    <a:pt x="1717" y="1542"/>
                  </a:cubicBezTo>
                  <a:cubicBezTo>
                    <a:pt x="1813" y="1542"/>
                    <a:pt x="1908" y="1540"/>
                    <a:pt x="2004" y="1537"/>
                  </a:cubicBezTo>
                  <a:cubicBezTo>
                    <a:pt x="2066" y="1548"/>
                    <a:pt x="2126" y="1556"/>
                    <a:pt x="2189" y="1556"/>
                  </a:cubicBezTo>
                  <a:cubicBezTo>
                    <a:pt x="2193" y="1556"/>
                    <a:pt x="2198" y="1556"/>
                    <a:pt x="2202" y="1556"/>
                  </a:cubicBezTo>
                  <a:lnTo>
                    <a:pt x="2216" y="1556"/>
                  </a:lnTo>
                  <a:cubicBezTo>
                    <a:pt x="2274" y="1555"/>
                    <a:pt x="2332" y="1552"/>
                    <a:pt x="2391" y="1551"/>
                  </a:cubicBezTo>
                  <a:cubicBezTo>
                    <a:pt x="2460" y="1547"/>
                    <a:pt x="2529" y="1544"/>
                    <a:pt x="2599" y="1542"/>
                  </a:cubicBezTo>
                  <a:cubicBezTo>
                    <a:pt x="2718" y="1536"/>
                    <a:pt x="2835" y="1532"/>
                    <a:pt x="2955" y="1528"/>
                  </a:cubicBezTo>
                  <a:cubicBezTo>
                    <a:pt x="3081" y="1524"/>
                    <a:pt x="3207" y="1521"/>
                    <a:pt x="3334" y="1518"/>
                  </a:cubicBezTo>
                  <a:cubicBezTo>
                    <a:pt x="3367" y="1517"/>
                    <a:pt x="3401" y="1517"/>
                    <a:pt x="3435" y="1517"/>
                  </a:cubicBezTo>
                  <a:cubicBezTo>
                    <a:pt x="3557" y="1516"/>
                    <a:pt x="3680" y="1515"/>
                    <a:pt x="3800" y="1499"/>
                  </a:cubicBezTo>
                  <a:cubicBezTo>
                    <a:pt x="3838" y="1493"/>
                    <a:pt x="3871" y="1476"/>
                    <a:pt x="3898" y="1452"/>
                  </a:cubicBezTo>
                  <a:cubicBezTo>
                    <a:pt x="4011" y="1449"/>
                    <a:pt x="4125" y="1444"/>
                    <a:pt x="4238" y="1434"/>
                  </a:cubicBezTo>
                  <a:cubicBezTo>
                    <a:pt x="4278" y="1438"/>
                    <a:pt x="4319" y="1440"/>
                    <a:pt x="4359" y="1440"/>
                  </a:cubicBezTo>
                  <a:cubicBezTo>
                    <a:pt x="4367" y="1440"/>
                    <a:pt x="4375" y="1440"/>
                    <a:pt x="4384" y="1440"/>
                  </a:cubicBezTo>
                  <a:cubicBezTo>
                    <a:pt x="4469" y="1440"/>
                    <a:pt x="4554" y="1441"/>
                    <a:pt x="4640" y="1441"/>
                  </a:cubicBezTo>
                  <a:cubicBezTo>
                    <a:pt x="4725" y="1441"/>
                    <a:pt x="4811" y="1440"/>
                    <a:pt x="4896" y="1438"/>
                  </a:cubicBezTo>
                  <a:cubicBezTo>
                    <a:pt x="5037" y="1434"/>
                    <a:pt x="5176" y="1429"/>
                    <a:pt x="5317" y="1424"/>
                  </a:cubicBezTo>
                  <a:cubicBezTo>
                    <a:pt x="5547" y="1416"/>
                    <a:pt x="5778" y="1408"/>
                    <a:pt x="6009" y="1401"/>
                  </a:cubicBezTo>
                  <a:cubicBezTo>
                    <a:pt x="6552" y="1382"/>
                    <a:pt x="7095" y="1361"/>
                    <a:pt x="7639" y="1348"/>
                  </a:cubicBezTo>
                  <a:cubicBezTo>
                    <a:pt x="7927" y="1341"/>
                    <a:pt x="8215" y="1334"/>
                    <a:pt x="8504" y="1328"/>
                  </a:cubicBezTo>
                  <a:cubicBezTo>
                    <a:pt x="8645" y="1326"/>
                    <a:pt x="8789" y="1324"/>
                    <a:pt x="8932" y="1320"/>
                  </a:cubicBezTo>
                  <a:cubicBezTo>
                    <a:pt x="9009" y="1319"/>
                    <a:pt x="9086" y="1316"/>
                    <a:pt x="9162" y="1313"/>
                  </a:cubicBezTo>
                  <a:cubicBezTo>
                    <a:pt x="9234" y="1324"/>
                    <a:pt x="9304" y="1330"/>
                    <a:pt x="9377" y="1332"/>
                  </a:cubicBezTo>
                  <a:cubicBezTo>
                    <a:pt x="9391" y="1332"/>
                    <a:pt x="9404" y="1332"/>
                    <a:pt x="9417" y="1332"/>
                  </a:cubicBezTo>
                  <a:cubicBezTo>
                    <a:pt x="9480" y="1332"/>
                    <a:pt x="9543" y="1330"/>
                    <a:pt x="9605" y="1327"/>
                  </a:cubicBezTo>
                  <a:cubicBezTo>
                    <a:pt x="9677" y="1324"/>
                    <a:pt x="9749" y="1321"/>
                    <a:pt x="9821" y="1318"/>
                  </a:cubicBezTo>
                  <a:cubicBezTo>
                    <a:pt x="9957" y="1311"/>
                    <a:pt x="10094" y="1304"/>
                    <a:pt x="10231" y="1298"/>
                  </a:cubicBezTo>
                  <a:lnTo>
                    <a:pt x="10258" y="1296"/>
                  </a:lnTo>
                  <a:cubicBezTo>
                    <a:pt x="10379" y="1295"/>
                    <a:pt x="10500" y="1295"/>
                    <a:pt x="10621" y="1295"/>
                  </a:cubicBezTo>
                  <a:cubicBezTo>
                    <a:pt x="10769" y="1295"/>
                    <a:pt x="10918" y="1295"/>
                    <a:pt x="11066" y="1297"/>
                  </a:cubicBezTo>
                  <a:cubicBezTo>
                    <a:pt x="11354" y="1302"/>
                    <a:pt x="11642" y="1305"/>
                    <a:pt x="11931" y="1313"/>
                  </a:cubicBezTo>
                  <a:cubicBezTo>
                    <a:pt x="12206" y="1320"/>
                    <a:pt x="12480" y="1334"/>
                    <a:pt x="12755" y="1334"/>
                  </a:cubicBezTo>
                  <a:cubicBezTo>
                    <a:pt x="12804" y="1334"/>
                    <a:pt x="12854" y="1334"/>
                    <a:pt x="12904" y="1333"/>
                  </a:cubicBezTo>
                  <a:cubicBezTo>
                    <a:pt x="12914" y="1332"/>
                    <a:pt x="12923" y="1332"/>
                    <a:pt x="12933" y="1329"/>
                  </a:cubicBezTo>
                  <a:cubicBezTo>
                    <a:pt x="13438" y="1317"/>
                    <a:pt x="13941" y="1285"/>
                    <a:pt x="14444" y="1268"/>
                  </a:cubicBezTo>
                  <a:cubicBezTo>
                    <a:pt x="14569" y="1268"/>
                    <a:pt x="14692" y="1266"/>
                    <a:pt x="14816" y="1266"/>
                  </a:cubicBezTo>
                  <a:cubicBezTo>
                    <a:pt x="15368" y="1263"/>
                    <a:pt x="15919" y="1263"/>
                    <a:pt x="16470" y="1260"/>
                  </a:cubicBezTo>
                  <a:lnTo>
                    <a:pt x="16569" y="1260"/>
                  </a:lnTo>
                  <a:cubicBezTo>
                    <a:pt x="16592" y="1331"/>
                    <a:pt x="16661" y="1386"/>
                    <a:pt x="16739" y="1386"/>
                  </a:cubicBezTo>
                  <a:cubicBezTo>
                    <a:pt x="16740" y="1386"/>
                    <a:pt x="16740" y="1386"/>
                    <a:pt x="16741" y="1386"/>
                  </a:cubicBezTo>
                  <a:lnTo>
                    <a:pt x="16748" y="1386"/>
                  </a:lnTo>
                  <a:cubicBezTo>
                    <a:pt x="17299" y="1362"/>
                    <a:pt x="17851" y="1336"/>
                    <a:pt x="18403" y="1310"/>
                  </a:cubicBezTo>
                  <a:cubicBezTo>
                    <a:pt x="18644" y="1298"/>
                    <a:pt x="18885" y="1285"/>
                    <a:pt x="19126" y="1271"/>
                  </a:cubicBezTo>
                  <a:cubicBezTo>
                    <a:pt x="19236" y="1266"/>
                    <a:pt x="19346" y="1257"/>
                    <a:pt x="19456" y="1250"/>
                  </a:cubicBezTo>
                  <a:cubicBezTo>
                    <a:pt x="19527" y="1245"/>
                    <a:pt x="19599" y="1241"/>
                    <a:pt x="19670" y="1236"/>
                  </a:cubicBezTo>
                  <a:cubicBezTo>
                    <a:pt x="19771" y="1230"/>
                    <a:pt x="19873" y="1215"/>
                    <a:pt x="19974" y="1202"/>
                  </a:cubicBezTo>
                  <a:cubicBezTo>
                    <a:pt x="19991" y="1252"/>
                    <a:pt x="20030" y="1294"/>
                    <a:pt x="20080" y="1314"/>
                  </a:cubicBezTo>
                  <a:cubicBezTo>
                    <a:pt x="20127" y="1334"/>
                    <a:pt x="20182" y="1340"/>
                    <a:pt x="20234" y="1340"/>
                  </a:cubicBezTo>
                  <a:cubicBezTo>
                    <a:pt x="20251" y="1340"/>
                    <a:pt x="20268" y="1339"/>
                    <a:pt x="20284" y="1338"/>
                  </a:cubicBezTo>
                  <a:cubicBezTo>
                    <a:pt x="20334" y="1336"/>
                    <a:pt x="20384" y="1334"/>
                    <a:pt x="20435" y="1333"/>
                  </a:cubicBezTo>
                  <a:lnTo>
                    <a:pt x="20707" y="1333"/>
                  </a:lnTo>
                  <a:cubicBezTo>
                    <a:pt x="20838" y="1332"/>
                    <a:pt x="20970" y="1332"/>
                    <a:pt x="21101" y="1329"/>
                  </a:cubicBezTo>
                  <a:cubicBezTo>
                    <a:pt x="21403" y="1327"/>
                    <a:pt x="21706" y="1320"/>
                    <a:pt x="22008" y="1312"/>
                  </a:cubicBezTo>
                  <a:cubicBezTo>
                    <a:pt x="22286" y="1304"/>
                    <a:pt x="22564" y="1290"/>
                    <a:pt x="22840" y="1277"/>
                  </a:cubicBezTo>
                  <a:cubicBezTo>
                    <a:pt x="22972" y="1271"/>
                    <a:pt x="23103" y="1257"/>
                    <a:pt x="23235" y="1248"/>
                  </a:cubicBezTo>
                  <a:cubicBezTo>
                    <a:pt x="23288" y="1244"/>
                    <a:pt x="23340" y="1239"/>
                    <a:pt x="23393" y="1234"/>
                  </a:cubicBezTo>
                  <a:cubicBezTo>
                    <a:pt x="23461" y="1233"/>
                    <a:pt x="23530" y="1232"/>
                    <a:pt x="23599" y="1231"/>
                  </a:cubicBezTo>
                  <a:cubicBezTo>
                    <a:pt x="23664" y="1230"/>
                    <a:pt x="23730" y="1230"/>
                    <a:pt x="23795" y="1229"/>
                  </a:cubicBezTo>
                  <a:cubicBezTo>
                    <a:pt x="23807" y="1229"/>
                    <a:pt x="23819" y="1229"/>
                    <a:pt x="23830" y="1229"/>
                  </a:cubicBezTo>
                  <a:cubicBezTo>
                    <a:pt x="23857" y="1229"/>
                    <a:pt x="23884" y="1229"/>
                    <a:pt x="23910" y="1229"/>
                  </a:cubicBezTo>
                  <a:cubicBezTo>
                    <a:pt x="23997" y="1229"/>
                    <a:pt x="24082" y="1227"/>
                    <a:pt x="24168" y="1209"/>
                  </a:cubicBezTo>
                  <a:cubicBezTo>
                    <a:pt x="24193" y="1203"/>
                    <a:pt x="24216" y="1194"/>
                    <a:pt x="24237" y="1182"/>
                  </a:cubicBezTo>
                  <a:cubicBezTo>
                    <a:pt x="24263" y="1203"/>
                    <a:pt x="24295" y="1218"/>
                    <a:pt x="24330" y="1220"/>
                  </a:cubicBezTo>
                  <a:cubicBezTo>
                    <a:pt x="24338" y="1221"/>
                    <a:pt x="24346" y="1221"/>
                    <a:pt x="24354" y="1221"/>
                  </a:cubicBezTo>
                  <a:lnTo>
                    <a:pt x="24354" y="1222"/>
                  </a:lnTo>
                  <a:lnTo>
                    <a:pt x="24356" y="1222"/>
                  </a:lnTo>
                  <a:cubicBezTo>
                    <a:pt x="24377" y="1223"/>
                    <a:pt x="24399" y="1223"/>
                    <a:pt x="24421" y="1223"/>
                  </a:cubicBezTo>
                  <a:cubicBezTo>
                    <a:pt x="24573" y="1223"/>
                    <a:pt x="24724" y="1207"/>
                    <a:pt x="24875" y="1201"/>
                  </a:cubicBezTo>
                  <a:cubicBezTo>
                    <a:pt x="25013" y="1197"/>
                    <a:pt x="25151" y="1192"/>
                    <a:pt x="25290" y="1186"/>
                  </a:cubicBezTo>
                  <a:cubicBezTo>
                    <a:pt x="25473" y="1181"/>
                    <a:pt x="25657" y="1177"/>
                    <a:pt x="25841" y="1174"/>
                  </a:cubicBezTo>
                  <a:cubicBezTo>
                    <a:pt x="25863" y="1229"/>
                    <a:pt x="25907" y="1273"/>
                    <a:pt x="25966" y="1288"/>
                  </a:cubicBezTo>
                  <a:cubicBezTo>
                    <a:pt x="26056" y="1311"/>
                    <a:pt x="26152" y="1311"/>
                    <a:pt x="26245" y="1313"/>
                  </a:cubicBezTo>
                  <a:cubicBezTo>
                    <a:pt x="26316" y="1314"/>
                    <a:pt x="26387" y="1315"/>
                    <a:pt x="26459" y="1315"/>
                  </a:cubicBezTo>
                  <a:cubicBezTo>
                    <a:pt x="26808" y="1315"/>
                    <a:pt x="27158" y="1304"/>
                    <a:pt x="27507" y="1293"/>
                  </a:cubicBezTo>
                  <a:cubicBezTo>
                    <a:pt x="27717" y="1287"/>
                    <a:pt x="27929" y="1285"/>
                    <a:pt x="28140" y="1281"/>
                  </a:cubicBezTo>
                  <a:cubicBezTo>
                    <a:pt x="28355" y="1277"/>
                    <a:pt x="28570" y="1269"/>
                    <a:pt x="28785" y="1263"/>
                  </a:cubicBezTo>
                  <a:cubicBezTo>
                    <a:pt x="28989" y="1256"/>
                    <a:pt x="29192" y="1247"/>
                    <a:pt x="29397" y="1239"/>
                  </a:cubicBezTo>
                  <a:cubicBezTo>
                    <a:pt x="29542" y="1233"/>
                    <a:pt x="29688" y="1224"/>
                    <a:pt x="29833" y="1214"/>
                  </a:cubicBezTo>
                  <a:cubicBezTo>
                    <a:pt x="29851" y="1274"/>
                    <a:pt x="29901" y="1325"/>
                    <a:pt x="29964" y="1340"/>
                  </a:cubicBezTo>
                  <a:cubicBezTo>
                    <a:pt x="29969" y="1341"/>
                    <a:pt x="29973" y="1342"/>
                    <a:pt x="29979" y="1343"/>
                  </a:cubicBezTo>
                  <a:cubicBezTo>
                    <a:pt x="30001" y="1362"/>
                    <a:pt x="30027" y="1377"/>
                    <a:pt x="30058" y="1386"/>
                  </a:cubicBezTo>
                  <a:cubicBezTo>
                    <a:pt x="30139" y="1410"/>
                    <a:pt x="30230" y="1406"/>
                    <a:pt x="30314" y="1408"/>
                  </a:cubicBezTo>
                  <a:lnTo>
                    <a:pt x="30307" y="1408"/>
                  </a:lnTo>
                  <a:cubicBezTo>
                    <a:pt x="30586" y="1422"/>
                    <a:pt x="30865" y="1432"/>
                    <a:pt x="31144" y="1441"/>
                  </a:cubicBezTo>
                  <a:cubicBezTo>
                    <a:pt x="31336" y="1454"/>
                    <a:pt x="31530" y="1469"/>
                    <a:pt x="31722" y="1487"/>
                  </a:cubicBezTo>
                  <a:cubicBezTo>
                    <a:pt x="31932" y="1507"/>
                    <a:pt x="32143" y="1529"/>
                    <a:pt x="32354" y="1544"/>
                  </a:cubicBezTo>
                  <a:cubicBezTo>
                    <a:pt x="32558" y="1558"/>
                    <a:pt x="32760" y="1579"/>
                    <a:pt x="32964" y="1588"/>
                  </a:cubicBezTo>
                  <a:cubicBezTo>
                    <a:pt x="33102" y="1593"/>
                    <a:pt x="33240" y="1600"/>
                    <a:pt x="33380" y="1607"/>
                  </a:cubicBezTo>
                  <a:lnTo>
                    <a:pt x="33374" y="1607"/>
                  </a:lnTo>
                  <a:cubicBezTo>
                    <a:pt x="33571" y="1615"/>
                    <a:pt x="33767" y="1621"/>
                    <a:pt x="33964" y="1625"/>
                  </a:cubicBezTo>
                  <a:cubicBezTo>
                    <a:pt x="33966" y="1625"/>
                    <a:pt x="33967" y="1626"/>
                    <a:pt x="33969" y="1626"/>
                  </a:cubicBezTo>
                  <a:cubicBezTo>
                    <a:pt x="34042" y="1626"/>
                    <a:pt x="34108" y="1573"/>
                    <a:pt x="34133" y="1504"/>
                  </a:cubicBezTo>
                  <a:cubicBezTo>
                    <a:pt x="34208" y="1507"/>
                    <a:pt x="34283" y="1508"/>
                    <a:pt x="34358" y="1510"/>
                  </a:cubicBezTo>
                  <a:cubicBezTo>
                    <a:pt x="34663" y="1518"/>
                    <a:pt x="34967" y="1528"/>
                    <a:pt x="35271" y="1539"/>
                  </a:cubicBezTo>
                  <a:cubicBezTo>
                    <a:pt x="35653" y="1553"/>
                    <a:pt x="36036" y="1571"/>
                    <a:pt x="36419" y="1575"/>
                  </a:cubicBezTo>
                  <a:cubicBezTo>
                    <a:pt x="36771" y="1593"/>
                    <a:pt x="37122" y="1611"/>
                    <a:pt x="37473" y="1627"/>
                  </a:cubicBezTo>
                  <a:cubicBezTo>
                    <a:pt x="37472" y="1626"/>
                    <a:pt x="37471" y="1626"/>
                    <a:pt x="37471" y="1626"/>
                  </a:cubicBezTo>
                  <a:lnTo>
                    <a:pt x="37471" y="1626"/>
                  </a:lnTo>
                  <a:cubicBezTo>
                    <a:pt x="37690" y="1636"/>
                    <a:pt x="37910" y="1639"/>
                    <a:pt x="38130" y="1644"/>
                  </a:cubicBezTo>
                  <a:cubicBezTo>
                    <a:pt x="38349" y="1648"/>
                    <a:pt x="38570" y="1654"/>
                    <a:pt x="38791" y="1654"/>
                  </a:cubicBezTo>
                  <a:lnTo>
                    <a:pt x="38793" y="1654"/>
                  </a:lnTo>
                  <a:cubicBezTo>
                    <a:pt x="38883" y="1653"/>
                    <a:pt x="38961" y="1579"/>
                    <a:pt x="38971" y="1489"/>
                  </a:cubicBezTo>
                  <a:cubicBezTo>
                    <a:pt x="38982" y="1398"/>
                    <a:pt x="38921" y="1311"/>
                    <a:pt x="38832" y="1289"/>
                  </a:cubicBezTo>
                  <a:cubicBezTo>
                    <a:pt x="38831" y="1288"/>
                    <a:pt x="38830" y="1288"/>
                    <a:pt x="38828" y="1288"/>
                  </a:cubicBezTo>
                  <a:cubicBezTo>
                    <a:pt x="38769" y="1258"/>
                    <a:pt x="38710" y="1232"/>
                    <a:pt x="38646" y="1214"/>
                  </a:cubicBezTo>
                  <a:cubicBezTo>
                    <a:pt x="38634" y="1210"/>
                    <a:pt x="38623" y="1207"/>
                    <a:pt x="38611" y="1203"/>
                  </a:cubicBezTo>
                  <a:lnTo>
                    <a:pt x="38619" y="1192"/>
                  </a:lnTo>
                  <a:cubicBezTo>
                    <a:pt x="38674" y="1109"/>
                    <a:pt x="38634" y="985"/>
                    <a:pt x="38549" y="939"/>
                  </a:cubicBezTo>
                  <a:cubicBezTo>
                    <a:pt x="38533" y="931"/>
                    <a:pt x="38516" y="922"/>
                    <a:pt x="38500" y="913"/>
                  </a:cubicBezTo>
                  <a:cubicBezTo>
                    <a:pt x="38503" y="908"/>
                    <a:pt x="38506" y="904"/>
                    <a:pt x="38508" y="899"/>
                  </a:cubicBezTo>
                  <a:cubicBezTo>
                    <a:pt x="38541" y="844"/>
                    <a:pt x="38540" y="770"/>
                    <a:pt x="38507" y="714"/>
                  </a:cubicBezTo>
                  <a:cubicBezTo>
                    <a:pt x="38477" y="664"/>
                    <a:pt x="38426" y="633"/>
                    <a:pt x="38368" y="625"/>
                  </a:cubicBezTo>
                  <a:cubicBezTo>
                    <a:pt x="38360" y="624"/>
                    <a:pt x="38351" y="623"/>
                    <a:pt x="38343" y="621"/>
                  </a:cubicBezTo>
                  <a:cubicBezTo>
                    <a:pt x="38359" y="594"/>
                    <a:pt x="38369" y="564"/>
                    <a:pt x="38369" y="530"/>
                  </a:cubicBezTo>
                  <a:cubicBezTo>
                    <a:pt x="38367" y="432"/>
                    <a:pt x="38283" y="348"/>
                    <a:pt x="38184" y="348"/>
                  </a:cubicBezTo>
                  <a:cubicBezTo>
                    <a:pt x="38183" y="348"/>
                    <a:pt x="38181" y="348"/>
                    <a:pt x="38180" y="348"/>
                  </a:cubicBezTo>
                  <a:cubicBezTo>
                    <a:pt x="38158" y="349"/>
                    <a:pt x="38136" y="350"/>
                    <a:pt x="38114" y="350"/>
                  </a:cubicBezTo>
                  <a:cubicBezTo>
                    <a:pt x="38105" y="350"/>
                    <a:pt x="38096" y="350"/>
                    <a:pt x="38086" y="349"/>
                  </a:cubicBezTo>
                  <a:cubicBezTo>
                    <a:pt x="37913" y="340"/>
                    <a:pt x="37740" y="332"/>
                    <a:pt x="37566" y="326"/>
                  </a:cubicBezTo>
                  <a:lnTo>
                    <a:pt x="37591" y="326"/>
                  </a:lnTo>
                  <a:cubicBezTo>
                    <a:pt x="37384" y="317"/>
                    <a:pt x="37178" y="292"/>
                    <a:pt x="36971" y="282"/>
                  </a:cubicBezTo>
                  <a:cubicBezTo>
                    <a:pt x="36826" y="274"/>
                    <a:pt x="36681" y="271"/>
                    <a:pt x="36535" y="271"/>
                  </a:cubicBezTo>
                  <a:cubicBezTo>
                    <a:pt x="36477" y="271"/>
                    <a:pt x="36420" y="272"/>
                    <a:pt x="36362" y="273"/>
                  </a:cubicBezTo>
                  <a:cubicBezTo>
                    <a:pt x="36140" y="277"/>
                    <a:pt x="35920" y="280"/>
                    <a:pt x="35699" y="286"/>
                  </a:cubicBezTo>
                  <a:cubicBezTo>
                    <a:pt x="35542" y="291"/>
                    <a:pt x="35386" y="295"/>
                    <a:pt x="35230" y="295"/>
                  </a:cubicBezTo>
                  <a:cubicBezTo>
                    <a:pt x="35170" y="295"/>
                    <a:pt x="35110" y="295"/>
                    <a:pt x="35049" y="293"/>
                  </a:cubicBezTo>
                  <a:cubicBezTo>
                    <a:pt x="34733" y="275"/>
                    <a:pt x="34418" y="243"/>
                    <a:pt x="34104" y="220"/>
                  </a:cubicBezTo>
                  <a:cubicBezTo>
                    <a:pt x="33773" y="197"/>
                    <a:pt x="33444" y="176"/>
                    <a:pt x="33113" y="164"/>
                  </a:cubicBezTo>
                  <a:cubicBezTo>
                    <a:pt x="32785" y="153"/>
                    <a:pt x="32456" y="142"/>
                    <a:pt x="32128" y="140"/>
                  </a:cubicBezTo>
                  <a:cubicBezTo>
                    <a:pt x="31802" y="138"/>
                    <a:pt x="31476" y="139"/>
                    <a:pt x="31151" y="130"/>
                  </a:cubicBezTo>
                  <a:cubicBezTo>
                    <a:pt x="30740" y="117"/>
                    <a:pt x="30329" y="107"/>
                    <a:pt x="29917" y="101"/>
                  </a:cubicBezTo>
                  <a:cubicBezTo>
                    <a:pt x="29531" y="95"/>
                    <a:pt x="29143" y="90"/>
                    <a:pt x="28757" y="82"/>
                  </a:cubicBezTo>
                  <a:cubicBezTo>
                    <a:pt x="28362" y="73"/>
                    <a:pt x="27967" y="60"/>
                    <a:pt x="27572" y="51"/>
                  </a:cubicBezTo>
                  <a:cubicBezTo>
                    <a:pt x="27298" y="44"/>
                    <a:pt x="27023" y="41"/>
                    <a:pt x="26749" y="41"/>
                  </a:cubicBezTo>
                  <a:cubicBezTo>
                    <a:pt x="26596" y="41"/>
                    <a:pt x="26442" y="42"/>
                    <a:pt x="26289" y="43"/>
                  </a:cubicBezTo>
                  <a:cubicBezTo>
                    <a:pt x="26206" y="43"/>
                    <a:pt x="26122" y="43"/>
                    <a:pt x="26039" y="43"/>
                  </a:cubicBezTo>
                  <a:cubicBezTo>
                    <a:pt x="25735" y="43"/>
                    <a:pt x="25430" y="41"/>
                    <a:pt x="25126" y="36"/>
                  </a:cubicBezTo>
                  <a:cubicBezTo>
                    <a:pt x="24701" y="29"/>
                    <a:pt x="24274" y="21"/>
                    <a:pt x="23849" y="17"/>
                  </a:cubicBezTo>
                  <a:cubicBezTo>
                    <a:pt x="23765" y="16"/>
                    <a:pt x="23681" y="15"/>
                    <a:pt x="23596" y="15"/>
                  </a:cubicBezTo>
                  <a:cubicBezTo>
                    <a:pt x="23285" y="15"/>
                    <a:pt x="22972" y="21"/>
                    <a:pt x="22660" y="23"/>
                  </a:cubicBezTo>
                  <a:cubicBezTo>
                    <a:pt x="22605" y="24"/>
                    <a:pt x="22550" y="24"/>
                    <a:pt x="22496" y="24"/>
                  </a:cubicBezTo>
                  <a:cubicBezTo>
                    <a:pt x="22152" y="24"/>
                    <a:pt x="21808" y="13"/>
                    <a:pt x="21464" y="6"/>
                  </a:cubicBezTo>
                  <a:cubicBezTo>
                    <a:pt x="21235" y="2"/>
                    <a:pt x="21006" y="0"/>
                    <a:pt x="20777"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7" name="Google Shape;107;p3"/>
            <p:cNvSpPr/>
            <p:nvPr/>
          </p:nvSpPr>
          <p:spPr>
            <a:xfrm>
              <a:off x="1918194" y="3855923"/>
              <a:ext cx="2984461" cy="1118414"/>
            </a:xfrm>
            <a:custGeom>
              <a:avLst/>
              <a:gdLst/>
              <a:ahLst/>
              <a:cxnLst/>
              <a:rect l="l" t="t" r="r" b="b"/>
              <a:pathLst>
                <a:path w="38821" h="14548" extrusionOk="0">
                  <a:moveTo>
                    <a:pt x="28592" y="3257"/>
                  </a:moveTo>
                  <a:cubicBezTo>
                    <a:pt x="28593" y="3257"/>
                    <a:pt x="28593" y="3257"/>
                    <a:pt x="28593" y="3257"/>
                  </a:cubicBezTo>
                  <a:lnTo>
                    <a:pt x="28593" y="3257"/>
                  </a:lnTo>
                  <a:cubicBezTo>
                    <a:pt x="28593" y="3257"/>
                    <a:pt x="28593" y="3257"/>
                    <a:pt x="28592" y="3257"/>
                  </a:cubicBezTo>
                  <a:close/>
                  <a:moveTo>
                    <a:pt x="3746" y="7310"/>
                  </a:moveTo>
                  <a:lnTo>
                    <a:pt x="3746" y="7310"/>
                  </a:lnTo>
                  <a:cubicBezTo>
                    <a:pt x="3741" y="7314"/>
                    <a:pt x="3736" y="7319"/>
                    <a:pt x="3732" y="7323"/>
                  </a:cubicBezTo>
                  <a:lnTo>
                    <a:pt x="3733" y="7323"/>
                  </a:lnTo>
                  <a:cubicBezTo>
                    <a:pt x="3737" y="7319"/>
                    <a:pt x="3741" y="7314"/>
                    <a:pt x="3746" y="7310"/>
                  </a:cubicBezTo>
                  <a:close/>
                  <a:moveTo>
                    <a:pt x="35576" y="9551"/>
                  </a:moveTo>
                  <a:lnTo>
                    <a:pt x="35576" y="9551"/>
                  </a:lnTo>
                  <a:cubicBezTo>
                    <a:pt x="35579" y="9555"/>
                    <a:pt x="35582" y="9560"/>
                    <a:pt x="35585" y="9565"/>
                  </a:cubicBezTo>
                  <a:lnTo>
                    <a:pt x="35585" y="9565"/>
                  </a:lnTo>
                  <a:cubicBezTo>
                    <a:pt x="35582" y="9560"/>
                    <a:pt x="35579" y="9556"/>
                    <a:pt x="35576" y="9551"/>
                  </a:cubicBezTo>
                  <a:close/>
                  <a:moveTo>
                    <a:pt x="2599" y="9757"/>
                  </a:moveTo>
                  <a:lnTo>
                    <a:pt x="2599" y="9757"/>
                  </a:lnTo>
                  <a:cubicBezTo>
                    <a:pt x="2596" y="9760"/>
                    <a:pt x="2593" y="9764"/>
                    <a:pt x="2591" y="9768"/>
                  </a:cubicBezTo>
                  <a:lnTo>
                    <a:pt x="2591" y="9768"/>
                  </a:lnTo>
                  <a:cubicBezTo>
                    <a:pt x="2593" y="9764"/>
                    <a:pt x="2596" y="9760"/>
                    <a:pt x="2599" y="9757"/>
                  </a:cubicBezTo>
                  <a:close/>
                  <a:moveTo>
                    <a:pt x="2050" y="10634"/>
                  </a:moveTo>
                  <a:cubicBezTo>
                    <a:pt x="2049" y="10635"/>
                    <a:pt x="2048" y="10637"/>
                    <a:pt x="2047" y="10638"/>
                  </a:cubicBezTo>
                  <a:lnTo>
                    <a:pt x="2047" y="10638"/>
                  </a:lnTo>
                  <a:cubicBezTo>
                    <a:pt x="2048" y="10637"/>
                    <a:pt x="2049" y="10635"/>
                    <a:pt x="2050" y="10634"/>
                  </a:cubicBezTo>
                  <a:close/>
                  <a:moveTo>
                    <a:pt x="2042" y="10649"/>
                  </a:moveTo>
                  <a:lnTo>
                    <a:pt x="2042" y="10649"/>
                  </a:lnTo>
                  <a:cubicBezTo>
                    <a:pt x="2041" y="10650"/>
                    <a:pt x="2040" y="10651"/>
                    <a:pt x="2040" y="10652"/>
                  </a:cubicBezTo>
                  <a:lnTo>
                    <a:pt x="2040" y="10652"/>
                  </a:lnTo>
                  <a:cubicBezTo>
                    <a:pt x="2040" y="10651"/>
                    <a:pt x="2041" y="10650"/>
                    <a:pt x="2042" y="10649"/>
                  </a:cubicBezTo>
                  <a:close/>
                  <a:moveTo>
                    <a:pt x="36522" y="11222"/>
                  </a:moveTo>
                  <a:cubicBezTo>
                    <a:pt x="36522" y="11223"/>
                    <a:pt x="36523" y="11224"/>
                    <a:pt x="36523" y="11225"/>
                  </a:cubicBezTo>
                  <a:cubicBezTo>
                    <a:pt x="36523" y="11224"/>
                    <a:pt x="36522" y="11223"/>
                    <a:pt x="36522" y="11222"/>
                  </a:cubicBezTo>
                  <a:close/>
                  <a:moveTo>
                    <a:pt x="1578" y="11657"/>
                  </a:moveTo>
                  <a:cubicBezTo>
                    <a:pt x="1577" y="11661"/>
                    <a:pt x="1576" y="11665"/>
                    <a:pt x="1574" y="11669"/>
                  </a:cubicBezTo>
                  <a:cubicBezTo>
                    <a:pt x="1576" y="11665"/>
                    <a:pt x="1577" y="11661"/>
                    <a:pt x="1578" y="11657"/>
                  </a:cubicBezTo>
                  <a:close/>
                  <a:moveTo>
                    <a:pt x="1191" y="12646"/>
                  </a:moveTo>
                  <a:lnTo>
                    <a:pt x="1191" y="12646"/>
                  </a:lnTo>
                  <a:cubicBezTo>
                    <a:pt x="1190" y="12646"/>
                    <a:pt x="1190" y="12647"/>
                    <a:pt x="1190" y="12647"/>
                  </a:cubicBezTo>
                  <a:lnTo>
                    <a:pt x="1190" y="12647"/>
                  </a:lnTo>
                  <a:cubicBezTo>
                    <a:pt x="1190" y="12647"/>
                    <a:pt x="1190" y="12646"/>
                    <a:pt x="1191" y="12646"/>
                  </a:cubicBezTo>
                  <a:close/>
                  <a:moveTo>
                    <a:pt x="20251" y="1"/>
                  </a:moveTo>
                  <a:cubicBezTo>
                    <a:pt x="20218" y="1"/>
                    <a:pt x="20186" y="1"/>
                    <a:pt x="20153" y="2"/>
                  </a:cubicBezTo>
                  <a:cubicBezTo>
                    <a:pt x="20044" y="4"/>
                    <a:pt x="19933" y="5"/>
                    <a:pt x="19823" y="9"/>
                  </a:cubicBezTo>
                  <a:cubicBezTo>
                    <a:pt x="19727" y="10"/>
                    <a:pt x="19631" y="11"/>
                    <a:pt x="19537" y="18"/>
                  </a:cubicBezTo>
                  <a:cubicBezTo>
                    <a:pt x="19434" y="26"/>
                    <a:pt x="19330" y="30"/>
                    <a:pt x="19229" y="49"/>
                  </a:cubicBezTo>
                  <a:cubicBezTo>
                    <a:pt x="19169" y="59"/>
                    <a:pt x="19108" y="73"/>
                    <a:pt x="19049" y="85"/>
                  </a:cubicBezTo>
                  <a:cubicBezTo>
                    <a:pt x="18901" y="82"/>
                    <a:pt x="18754" y="77"/>
                    <a:pt x="18606" y="77"/>
                  </a:cubicBezTo>
                  <a:cubicBezTo>
                    <a:pt x="18389" y="77"/>
                    <a:pt x="18173" y="77"/>
                    <a:pt x="17957" y="84"/>
                  </a:cubicBezTo>
                  <a:cubicBezTo>
                    <a:pt x="17869" y="86"/>
                    <a:pt x="17781" y="87"/>
                    <a:pt x="17694" y="93"/>
                  </a:cubicBezTo>
                  <a:cubicBezTo>
                    <a:pt x="17567" y="101"/>
                    <a:pt x="17440" y="109"/>
                    <a:pt x="17313" y="118"/>
                  </a:cubicBezTo>
                  <a:cubicBezTo>
                    <a:pt x="17217" y="124"/>
                    <a:pt x="17122" y="139"/>
                    <a:pt x="17026" y="149"/>
                  </a:cubicBezTo>
                  <a:cubicBezTo>
                    <a:pt x="16936" y="161"/>
                    <a:pt x="16844" y="172"/>
                    <a:pt x="16754" y="187"/>
                  </a:cubicBezTo>
                  <a:cubicBezTo>
                    <a:pt x="16556" y="218"/>
                    <a:pt x="16358" y="252"/>
                    <a:pt x="16161" y="289"/>
                  </a:cubicBezTo>
                  <a:cubicBezTo>
                    <a:pt x="15952" y="328"/>
                    <a:pt x="15743" y="366"/>
                    <a:pt x="15535" y="405"/>
                  </a:cubicBezTo>
                  <a:cubicBezTo>
                    <a:pt x="15439" y="424"/>
                    <a:pt x="15344" y="443"/>
                    <a:pt x="15249" y="465"/>
                  </a:cubicBezTo>
                  <a:cubicBezTo>
                    <a:pt x="15201" y="475"/>
                    <a:pt x="15153" y="487"/>
                    <a:pt x="15105" y="498"/>
                  </a:cubicBezTo>
                  <a:cubicBezTo>
                    <a:pt x="15061" y="508"/>
                    <a:pt x="15016" y="517"/>
                    <a:pt x="14973" y="533"/>
                  </a:cubicBezTo>
                  <a:cubicBezTo>
                    <a:pt x="14967" y="536"/>
                    <a:pt x="14961" y="540"/>
                    <a:pt x="14955" y="543"/>
                  </a:cubicBezTo>
                  <a:cubicBezTo>
                    <a:pt x="14836" y="560"/>
                    <a:pt x="14717" y="579"/>
                    <a:pt x="14597" y="596"/>
                  </a:cubicBezTo>
                  <a:cubicBezTo>
                    <a:pt x="14495" y="612"/>
                    <a:pt x="14394" y="633"/>
                    <a:pt x="14292" y="650"/>
                  </a:cubicBezTo>
                  <a:cubicBezTo>
                    <a:pt x="14214" y="664"/>
                    <a:pt x="14138" y="676"/>
                    <a:pt x="14060" y="691"/>
                  </a:cubicBezTo>
                  <a:cubicBezTo>
                    <a:pt x="13845" y="732"/>
                    <a:pt x="13630" y="775"/>
                    <a:pt x="13415" y="822"/>
                  </a:cubicBezTo>
                  <a:cubicBezTo>
                    <a:pt x="13224" y="863"/>
                    <a:pt x="13031" y="905"/>
                    <a:pt x="12845" y="964"/>
                  </a:cubicBezTo>
                  <a:cubicBezTo>
                    <a:pt x="12642" y="1030"/>
                    <a:pt x="12439" y="1097"/>
                    <a:pt x="12240" y="1171"/>
                  </a:cubicBezTo>
                  <a:cubicBezTo>
                    <a:pt x="12186" y="1192"/>
                    <a:pt x="12146" y="1232"/>
                    <a:pt x="12125" y="1282"/>
                  </a:cubicBezTo>
                  <a:cubicBezTo>
                    <a:pt x="12087" y="1297"/>
                    <a:pt x="12048" y="1312"/>
                    <a:pt x="12012" y="1328"/>
                  </a:cubicBezTo>
                  <a:cubicBezTo>
                    <a:pt x="11885" y="1383"/>
                    <a:pt x="11759" y="1437"/>
                    <a:pt x="11633" y="1492"/>
                  </a:cubicBezTo>
                  <a:cubicBezTo>
                    <a:pt x="10934" y="1794"/>
                    <a:pt x="10254" y="2140"/>
                    <a:pt x="9581" y="2493"/>
                  </a:cubicBezTo>
                  <a:cubicBezTo>
                    <a:pt x="9538" y="2493"/>
                    <a:pt x="9495" y="2506"/>
                    <a:pt x="9460" y="2533"/>
                  </a:cubicBezTo>
                  <a:cubicBezTo>
                    <a:pt x="9432" y="2555"/>
                    <a:pt x="9407" y="2578"/>
                    <a:pt x="9388" y="2608"/>
                  </a:cubicBezTo>
                  <a:cubicBezTo>
                    <a:pt x="9383" y="2615"/>
                    <a:pt x="9381" y="2621"/>
                    <a:pt x="9377" y="2628"/>
                  </a:cubicBezTo>
                  <a:cubicBezTo>
                    <a:pt x="9266" y="2683"/>
                    <a:pt x="9157" y="2738"/>
                    <a:pt x="9048" y="2797"/>
                  </a:cubicBezTo>
                  <a:cubicBezTo>
                    <a:pt x="8903" y="2878"/>
                    <a:pt x="8759" y="2961"/>
                    <a:pt x="8620" y="3052"/>
                  </a:cubicBezTo>
                  <a:cubicBezTo>
                    <a:pt x="8462" y="3157"/>
                    <a:pt x="8301" y="3261"/>
                    <a:pt x="8167" y="3394"/>
                  </a:cubicBezTo>
                  <a:cubicBezTo>
                    <a:pt x="8101" y="3429"/>
                    <a:pt x="8037" y="3468"/>
                    <a:pt x="7975" y="3509"/>
                  </a:cubicBezTo>
                  <a:cubicBezTo>
                    <a:pt x="7900" y="3561"/>
                    <a:pt x="7828" y="3615"/>
                    <a:pt x="7755" y="3671"/>
                  </a:cubicBezTo>
                  <a:cubicBezTo>
                    <a:pt x="7638" y="3758"/>
                    <a:pt x="7525" y="3847"/>
                    <a:pt x="7410" y="3938"/>
                  </a:cubicBezTo>
                  <a:cubicBezTo>
                    <a:pt x="7205" y="4101"/>
                    <a:pt x="6999" y="4266"/>
                    <a:pt x="6795" y="4432"/>
                  </a:cubicBezTo>
                  <a:cubicBezTo>
                    <a:pt x="6624" y="4572"/>
                    <a:pt x="6452" y="4713"/>
                    <a:pt x="6283" y="4856"/>
                  </a:cubicBezTo>
                  <a:cubicBezTo>
                    <a:pt x="6217" y="4911"/>
                    <a:pt x="6150" y="4966"/>
                    <a:pt x="6086" y="5023"/>
                  </a:cubicBezTo>
                  <a:cubicBezTo>
                    <a:pt x="6002" y="5098"/>
                    <a:pt x="5915" y="5171"/>
                    <a:pt x="5834" y="5249"/>
                  </a:cubicBezTo>
                  <a:cubicBezTo>
                    <a:pt x="5685" y="5392"/>
                    <a:pt x="5537" y="5536"/>
                    <a:pt x="5390" y="5679"/>
                  </a:cubicBezTo>
                  <a:cubicBezTo>
                    <a:pt x="5318" y="5750"/>
                    <a:pt x="5246" y="5821"/>
                    <a:pt x="5175" y="5894"/>
                  </a:cubicBezTo>
                  <a:cubicBezTo>
                    <a:pt x="5109" y="5951"/>
                    <a:pt x="5043" y="6010"/>
                    <a:pt x="4979" y="6070"/>
                  </a:cubicBezTo>
                  <a:cubicBezTo>
                    <a:pt x="4878" y="6164"/>
                    <a:pt x="4776" y="6258"/>
                    <a:pt x="4675" y="6354"/>
                  </a:cubicBezTo>
                  <a:cubicBezTo>
                    <a:pt x="4474" y="6547"/>
                    <a:pt x="4274" y="6742"/>
                    <a:pt x="4084" y="6946"/>
                  </a:cubicBezTo>
                  <a:cubicBezTo>
                    <a:pt x="4082" y="6949"/>
                    <a:pt x="4079" y="6951"/>
                    <a:pt x="4077" y="6954"/>
                  </a:cubicBezTo>
                  <a:lnTo>
                    <a:pt x="4077" y="6954"/>
                  </a:lnTo>
                  <a:cubicBezTo>
                    <a:pt x="4076" y="6955"/>
                    <a:pt x="4075" y="6956"/>
                    <a:pt x="4074" y="6957"/>
                  </a:cubicBezTo>
                  <a:cubicBezTo>
                    <a:pt x="4072" y="6960"/>
                    <a:pt x="4068" y="6963"/>
                    <a:pt x="4066" y="6965"/>
                  </a:cubicBezTo>
                  <a:cubicBezTo>
                    <a:pt x="3955" y="7084"/>
                    <a:pt x="3844" y="7203"/>
                    <a:pt x="3733" y="7323"/>
                  </a:cubicBezTo>
                  <a:lnTo>
                    <a:pt x="3733" y="7323"/>
                  </a:lnTo>
                  <a:cubicBezTo>
                    <a:pt x="3732" y="7325"/>
                    <a:pt x="3731" y="7326"/>
                    <a:pt x="3730" y="7327"/>
                  </a:cubicBezTo>
                  <a:cubicBezTo>
                    <a:pt x="3678" y="7383"/>
                    <a:pt x="3629" y="7441"/>
                    <a:pt x="3579" y="7498"/>
                  </a:cubicBezTo>
                  <a:cubicBezTo>
                    <a:pt x="3517" y="7569"/>
                    <a:pt x="3452" y="7638"/>
                    <a:pt x="3393" y="7711"/>
                  </a:cubicBezTo>
                  <a:cubicBezTo>
                    <a:pt x="3276" y="7860"/>
                    <a:pt x="3154" y="8006"/>
                    <a:pt x="3042" y="8158"/>
                  </a:cubicBezTo>
                  <a:cubicBezTo>
                    <a:pt x="2976" y="8248"/>
                    <a:pt x="2910" y="8339"/>
                    <a:pt x="2843" y="8429"/>
                  </a:cubicBezTo>
                  <a:cubicBezTo>
                    <a:pt x="2775" y="8522"/>
                    <a:pt x="2712" y="8620"/>
                    <a:pt x="2646" y="8715"/>
                  </a:cubicBezTo>
                  <a:cubicBezTo>
                    <a:pt x="2640" y="8723"/>
                    <a:pt x="2635" y="8732"/>
                    <a:pt x="2630" y="8741"/>
                  </a:cubicBezTo>
                  <a:cubicBezTo>
                    <a:pt x="2612" y="8752"/>
                    <a:pt x="2596" y="8764"/>
                    <a:pt x="2584" y="8780"/>
                  </a:cubicBezTo>
                  <a:cubicBezTo>
                    <a:pt x="2470" y="8922"/>
                    <a:pt x="2371" y="9080"/>
                    <a:pt x="2268" y="9230"/>
                  </a:cubicBezTo>
                  <a:cubicBezTo>
                    <a:pt x="2223" y="9297"/>
                    <a:pt x="2177" y="9364"/>
                    <a:pt x="2131" y="9433"/>
                  </a:cubicBezTo>
                  <a:cubicBezTo>
                    <a:pt x="2075" y="9438"/>
                    <a:pt x="2021" y="9466"/>
                    <a:pt x="1993" y="9518"/>
                  </a:cubicBezTo>
                  <a:cubicBezTo>
                    <a:pt x="1954" y="9591"/>
                    <a:pt x="1914" y="9663"/>
                    <a:pt x="1875" y="9735"/>
                  </a:cubicBezTo>
                  <a:cubicBezTo>
                    <a:pt x="1849" y="9736"/>
                    <a:pt x="1823" y="9744"/>
                    <a:pt x="1799" y="9756"/>
                  </a:cubicBezTo>
                  <a:cubicBezTo>
                    <a:pt x="1711" y="9801"/>
                    <a:pt x="1685" y="9900"/>
                    <a:pt x="1647" y="9983"/>
                  </a:cubicBezTo>
                  <a:cubicBezTo>
                    <a:pt x="1643" y="9995"/>
                    <a:pt x="1638" y="10006"/>
                    <a:pt x="1633" y="10016"/>
                  </a:cubicBezTo>
                  <a:cubicBezTo>
                    <a:pt x="1552" y="10166"/>
                    <a:pt x="1471" y="10316"/>
                    <a:pt x="1392" y="10467"/>
                  </a:cubicBezTo>
                  <a:cubicBezTo>
                    <a:pt x="1343" y="10562"/>
                    <a:pt x="1292" y="10657"/>
                    <a:pt x="1246" y="10754"/>
                  </a:cubicBezTo>
                  <a:cubicBezTo>
                    <a:pt x="1230" y="10787"/>
                    <a:pt x="1214" y="10820"/>
                    <a:pt x="1199" y="10853"/>
                  </a:cubicBezTo>
                  <a:cubicBezTo>
                    <a:pt x="1142" y="10865"/>
                    <a:pt x="1089" y="10900"/>
                    <a:pt x="1065" y="10956"/>
                  </a:cubicBezTo>
                  <a:cubicBezTo>
                    <a:pt x="1042" y="11005"/>
                    <a:pt x="1029" y="11061"/>
                    <a:pt x="1010" y="11113"/>
                  </a:cubicBezTo>
                  <a:cubicBezTo>
                    <a:pt x="1001" y="11140"/>
                    <a:pt x="992" y="11167"/>
                    <a:pt x="982" y="11193"/>
                  </a:cubicBezTo>
                  <a:cubicBezTo>
                    <a:pt x="905" y="11395"/>
                    <a:pt x="826" y="11597"/>
                    <a:pt x="752" y="11799"/>
                  </a:cubicBezTo>
                  <a:cubicBezTo>
                    <a:pt x="680" y="11996"/>
                    <a:pt x="614" y="12193"/>
                    <a:pt x="553" y="12392"/>
                  </a:cubicBezTo>
                  <a:cubicBezTo>
                    <a:pt x="503" y="12547"/>
                    <a:pt x="455" y="12702"/>
                    <a:pt x="408" y="12858"/>
                  </a:cubicBezTo>
                  <a:cubicBezTo>
                    <a:pt x="299" y="13228"/>
                    <a:pt x="220" y="13608"/>
                    <a:pt x="88" y="13970"/>
                  </a:cubicBezTo>
                  <a:cubicBezTo>
                    <a:pt x="74" y="14006"/>
                    <a:pt x="59" y="14040"/>
                    <a:pt x="45" y="14076"/>
                  </a:cubicBezTo>
                  <a:cubicBezTo>
                    <a:pt x="25" y="14125"/>
                    <a:pt x="1" y="14173"/>
                    <a:pt x="2" y="14227"/>
                  </a:cubicBezTo>
                  <a:cubicBezTo>
                    <a:pt x="4" y="14327"/>
                    <a:pt x="79" y="14413"/>
                    <a:pt x="183" y="14415"/>
                  </a:cubicBezTo>
                  <a:lnTo>
                    <a:pt x="188" y="14415"/>
                  </a:lnTo>
                  <a:cubicBezTo>
                    <a:pt x="245" y="14414"/>
                    <a:pt x="300" y="14385"/>
                    <a:pt x="335" y="14341"/>
                  </a:cubicBezTo>
                  <a:cubicBezTo>
                    <a:pt x="337" y="14341"/>
                    <a:pt x="339" y="14341"/>
                    <a:pt x="341" y="14341"/>
                  </a:cubicBezTo>
                  <a:cubicBezTo>
                    <a:pt x="367" y="14341"/>
                    <a:pt x="393" y="14334"/>
                    <a:pt x="417" y="14325"/>
                  </a:cubicBezTo>
                  <a:cubicBezTo>
                    <a:pt x="443" y="14377"/>
                    <a:pt x="495" y="14416"/>
                    <a:pt x="553" y="14425"/>
                  </a:cubicBezTo>
                  <a:cubicBezTo>
                    <a:pt x="563" y="14427"/>
                    <a:pt x="573" y="14428"/>
                    <a:pt x="583" y="14428"/>
                  </a:cubicBezTo>
                  <a:cubicBezTo>
                    <a:pt x="671" y="14427"/>
                    <a:pt x="751" y="14361"/>
                    <a:pt x="766" y="14271"/>
                  </a:cubicBezTo>
                  <a:cubicBezTo>
                    <a:pt x="768" y="14256"/>
                    <a:pt x="768" y="14240"/>
                    <a:pt x="767" y="14224"/>
                  </a:cubicBezTo>
                  <a:cubicBezTo>
                    <a:pt x="786" y="14039"/>
                    <a:pt x="823" y="13854"/>
                    <a:pt x="861" y="13672"/>
                  </a:cubicBezTo>
                  <a:cubicBezTo>
                    <a:pt x="946" y="13325"/>
                    <a:pt x="1064" y="12985"/>
                    <a:pt x="1188" y="12652"/>
                  </a:cubicBezTo>
                  <a:lnTo>
                    <a:pt x="1188" y="12652"/>
                  </a:lnTo>
                  <a:cubicBezTo>
                    <a:pt x="1189" y="12650"/>
                    <a:pt x="1189" y="12649"/>
                    <a:pt x="1190" y="12647"/>
                  </a:cubicBezTo>
                  <a:lnTo>
                    <a:pt x="1190" y="12647"/>
                  </a:lnTo>
                  <a:cubicBezTo>
                    <a:pt x="1190" y="12648"/>
                    <a:pt x="1190" y="12648"/>
                    <a:pt x="1189" y="12648"/>
                  </a:cubicBezTo>
                  <a:lnTo>
                    <a:pt x="1189" y="12648"/>
                  </a:lnTo>
                  <a:cubicBezTo>
                    <a:pt x="1190" y="12647"/>
                    <a:pt x="1191" y="12645"/>
                    <a:pt x="1191" y="12644"/>
                  </a:cubicBezTo>
                  <a:lnTo>
                    <a:pt x="1191" y="12644"/>
                  </a:lnTo>
                  <a:cubicBezTo>
                    <a:pt x="1191" y="12645"/>
                    <a:pt x="1191" y="12645"/>
                    <a:pt x="1191" y="12646"/>
                  </a:cubicBezTo>
                  <a:lnTo>
                    <a:pt x="1191" y="12646"/>
                  </a:lnTo>
                  <a:cubicBezTo>
                    <a:pt x="1251" y="12486"/>
                    <a:pt x="1311" y="12325"/>
                    <a:pt x="1375" y="12167"/>
                  </a:cubicBezTo>
                  <a:cubicBezTo>
                    <a:pt x="1446" y="11997"/>
                    <a:pt x="1515" y="11828"/>
                    <a:pt x="1579" y="11656"/>
                  </a:cubicBezTo>
                  <a:lnTo>
                    <a:pt x="1579" y="11656"/>
                  </a:lnTo>
                  <a:cubicBezTo>
                    <a:pt x="1579" y="11657"/>
                    <a:pt x="1579" y="11657"/>
                    <a:pt x="1578" y="11657"/>
                  </a:cubicBezTo>
                  <a:lnTo>
                    <a:pt x="1578" y="11657"/>
                  </a:lnTo>
                  <a:cubicBezTo>
                    <a:pt x="1646" y="11479"/>
                    <a:pt x="1717" y="11304"/>
                    <a:pt x="1798" y="11131"/>
                  </a:cubicBezTo>
                  <a:cubicBezTo>
                    <a:pt x="1874" y="10969"/>
                    <a:pt x="1956" y="10810"/>
                    <a:pt x="2040" y="10652"/>
                  </a:cubicBezTo>
                  <a:lnTo>
                    <a:pt x="2040" y="10652"/>
                  </a:lnTo>
                  <a:cubicBezTo>
                    <a:pt x="2039" y="10653"/>
                    <a:pt x="2039" y="10654"/>
                    <a:pt x="2038" y="10654"/>
                  </a:cubicBezTo>
                  <a:cubicBezTo>
                    <a:pt x="2041" y="10651"/>
                    <a:pt x="2042" y="10647"/>
                    <a:pt x="2044" y="10645"/>
                  </a:cubicBezTo>
                  <a:cubicBezTo>
                    <a:pt x="2045" y="10643"/>
                    <a:pt x="2046" y="10640"/>
                    <a:pt x="2047" y="10638"/>
                  </a:cubicBezTo>
                  <a:lnTo>
                    <a:pt x="2047" y="10638"/>
                  </a:lnTo>
                  <a:cubicBezTo>
                    <a:pt x="2047" y="10639"/>
                    <a:pt x="2047" y="10639"/>
                    <a:pt x="2046" y="10639"/>
                  </a:cubicBezTo>
                  <a:cubicBezTo>
                    <a:pt x="2138" y="10475"/>
                    <a:pt x="2234" y="10312"/>
                    <a:pt x="2329" y="10150"/>
                  </a:cubicBezTo>
                  <a:cubicBezTo>
                    <a:pt x="2384" y="10069"/>
                    <a:pt x="2440" y="9989"/>
                    <a:pt x="2495" y="9906"/>
                  </a:cubicBezTo>
                  <a:cubicBezTo>
                    <a:pt x="2515" y="9876"/>
                    <a:pt x="2539" y="9846"/>
                    <a:pt x="2559" y="9813"/>
                  </a:cubicBezTo>
                  <a:cubicBezTo>
                    <a:pt x="2569" y="9798"/>
                    <a:pt x="2579" y="9783"/>
                    <a:pt x="2590" y="9769"/>
                  </a:cubicBezTo>
                  <a:lnTo>
                    <a:pt x="2590" y="9769"/>
                  </a:lnTo>
                  <a:cubicBezTo>
                    <a:pt x="2588" y="9771"/>
                    <a:pt x="2587" y="9774"/>
                    <a:pt x="2585" y="9776"/>
                  </a:cubicBezTo>
                  <a:cubicBezTo>
                    <a:pt x="2587" y="9773"/>
                    <a:pt x="2589" y="9770"/>
                    <a:pt x="2591" y="9768"/>
                  </a:cubicBezTo>
                  <a:lnTo>
                    <a:pt x="2591" y="9768"/>
                  </a:lnTo>
                  <a:cubicBezTo>
                    <a:pt x="2590" y="9768"/>
                    <a:pt x="2590" y="9768"/>
                    <a:pt x="2590" y="9769"/>
                  </a:cubicBezTo>
                  <a:lnTo>
                    <a:pt x="2590" y="9769"/>
                  </a:lnTo>
                  <a:cubicBezTo>
                    <a:pt x="2595" y="9761"/>
                    <a:pt x="2601" y="9753"/>
                    <a:pt x="2607" y="9745"/>
                  </a:cubicBezTo>
                  <a:lnTo>
                    <a:pt x="2607" y="9745"/>
                  </a:lnTo>
                  <a:cubicBezTo>
                    <a:pt x="2605" y="9747"/>
                    <a:pt x="2604" y="9749"/>
                    <a:pt x="2602" y="9751"/>
                  </a:cubicBezTo>
                  <a:cubicBezTo>
                    <a:pt x="2605" y="9747"/>
                    <a:pt x="2608" y="9743"/>
                    <a:pt x="2611" y="9739"/>
                  </a:cubicBezTo>
                  <a:lnTo>
                    <a:pt x="2611" y="9739"/>
                  </a:lnTo>
                  <a:cubicBezTo>
                    <a:pt x="2610" y="9741"/>
                    <a:pt x="2608" y="9743"/>
                    <a:pt x="2607" y="9745"/>
                  </a:cubicBezTo>
                  <a:lnTo>
                    <a:pt x="2607" y="9745"/>
                  </a:lnTo>
                  <a:cubicBezTo>
                    <a:pt x="2609" y="9742"/>
                    <a:pt x="2612" y="9739"/>
                    <a:pt x="2614" y="9735"/>
                  </a:cubicBezTo>
                  <a:lnTo>
                    <a:pt x="2614" y="9735"/>
                  </a:lnTo>
                  <a:cubicBezTo>
                    <a:pt x="2613" y="9737"/>
                    <a:pt x="2612" y="9738"/>
                    <a:pt x="2611" y="9739"/>
                  </a:cubicBezTo>
                  <a:lnTo>
                    <a:pt x="2611" y="9739"/>
                  </a:lnTo>
                  <a:cubicBezTo>
                    <a:pt x="2613" y="9736"/>
                    <a:pt x="2614" y="9734"/>
                    <a:pt x="2616" y="9732"/>
                  </a:cubicBezTo>
                  <a:lnTo>
                    <a:pt x="2616" y="9732"/>
                  </a:lnTo>
                  <a:cubicBezTo>
                    <a:pt x="2615" y="9733"/>
                    <a:pt x="2615" y="9734"/>
                    <a:pt x="2614" y="9735"/>
                  </a:cubicBezTo>
                  <a:lnTo>
                    <a:pt x="2614" y="9735"/>
                  </a:lnTo>
                  <a:cubicBezTo>
                    <a:pt x="2692" y="9630"/>
                    <a:pt x="2771" y="9525"/>
                    <a:pt x="2843" y="9415"/>
                  </a:cubicBezTo>
                  <a:cubicBezTo>
                    <a:pt x="2913" y="9308"/>
                    <a:pt x="2984" y="9202"/>
                    <a:pt x="3056" y="9097"/>
                  </a:cubicBezTo>
                  <a:cubicBezTo>
                    <a:pt x="3294" y="8784"/>
                    <a:pt x="3560" y="8497"/>
                    <a:pt x="3820" y="8202"/>
                  </a:cubicBezTo>
                  <a:cubicBezTo>
                    <a:pt x="3954" y="8049"/>
                    <a:pt x="4082" y="7892"/>
                    <a:pt x="4211" y="7735"/>
                  </a:cubicBezTo>
                  <a:cubicBezTo>
                    <a:pt x="4283" y="7649"/>
                    <a:pt x="4355" y="7563"/>
                    <a:pt x="4426" y="7477"/>
                  </a:cubicBezTo>
                  <a:cubicBezTo>
                    <a:pt x="4495" y="7410"/>
                    <a:pt x="4562" y="7342"/>
                    <a:pt x="4625" y="7270"/>
                  </a:cubicBezTo>
                  <a:cubicBezTo>
                    <a:pt x="4793" y="7081"/>
                    <a:pt x="4954" y="6885"/>
                    <a:pt x="5124" y="6698"/>
                  </a:cubicBezTo>
                  <a:cubicBezTo>
                    <a:pt x="5254" y="6560"/>
                    <a:pt x="5387" y="6423"/>
                    <a:pt x="5518" y="6285"/>
                  </a:cubicBezTo>
                  <a:cubicBezTo>
                    <a:pt x="5542" y="6260"/>
                    <a:pt x="5568" y="6235"/>
                    <a:pt x="5593" y="6210"/>
                  </a:cubicBezTo>
                  <a:cubicBezTo>
                    <a:pt x="5741" y="6095"/>
                    <a:pt x="5892" y="5984"/>
                    <a:pt x="6044" y="5875"/>
                  </a:cubicBezTo>
                  <a:cubicBezTo>
                    <a:pt x="6134" y="5809"/>
                    <a:pt x="6222" y="5741"/>
                    <a:pt x="6307" y="5668"/>
                  </a:cubicBezTo>
                  <a:cubicBezTo>
                    <a:pt x="6381" y="5605"/>
                    <a:pt x="6452" y="5538"/>
                    <a:pt x="6524" y="5474"/>
                  </a:cubicBezTo>
                  <a:cubicBezTo>
                    <a:pt x="6716" y="5320"/>
                    <a:pt x="6918" y="5177"/>
                    <a:pt x="7105" y="5017"/>
                  </a:cubicBezTo>
                  <a:cubicBezTo>
                    <a:pt x="7195" y="4940"/>
                    <a:pt x="7279" y="4853"/>
                    <a:pt x="7365" y="4770"/>
                  </a:cubicBezTo>
                  <a:cubicBezTo>
                    <a:pt x="7449" y="4688"/>
                    <a:pt x="7539" y="4611"/>
                    <a:pt x="7629" y="4536"/>
                  </a:cubicBezTo>
                  <a:cubicBezTo>
                    <a:pt x="7670" y="4501"/>
                    <a:pt x="7710" y="4467"/>
                    <a:pt x="7752" y="4434"/>
                  </a:cubicBezTo>
                  <a:cubicBezTo>
                    <a:pt x="7914" y="4307"/>
                    <a:pt x="8076" y="4183"/>
                    <a:pt x="8246" y="4070"/>
                  </a:cubicBezTo>
                  <a:cubicBezTo>
                    <a:pt x="8412" y="3960"/>
                    <a:pt x="8581" y="3856"/>
                    <a:pt x="8740" y="3737"/>
                  </a:cubicBezTo>
                  <a:cubicBezTo>
                    <a:pt x="8898" y="3622"/>
                    <a:pt x="9052" y="3501"/>
                    <a:pt x="9211" y="3388"/>
                  </a:cubicBezTo>
                  <a:cubicBezTo>
                    <a:pt x="9360" y="3281"/>
                    <a:pt x="9512" y="3182"/>
                    <a:pt x="9665" y="3083"/>
                  </a:cubicBezTo>
                  <a:cubicBezTo>
                    <a:pt x="9697" y="3064"/>
                    <a:pt x="9728" y="3043"/>
                    <a:pt x="9760" y="3024"/>
                  </a:cubicBezTo>
                  <a:cubicBezTo>
                    <a:pt x="9871" y="2959"/>
                    <a:pt x="9981" y="2894"/>
                    <a:pt x="10093" y="2832"/>
                  </a:cubicBezTo>
                  <a:cubicBezTo>
                    <a:pt x="10218" y="2762"/>
                    <a:pt x="10347" y="2698"/>
                    <a:pt x="10475" y="2634"/>
                  </a:cubicBezTo>
                  <a:cubicBezTo>
                    <a:pt x="10496" y="2623"/>
                    <a:pt x="10517" y="2612"/>
                    <a:pt x="10539" y="2602"/>
                  </a:cubicBezTo>
                  <a:cubicBezTo>
                    <a:pt x="10786" y="2481"/>
                    <a:pt x="11038" y="2366"/>
                    <a:pt x="11291" y="2261"/>
                  </a:cubicBezTo>
                  <a:cubicBezTo>
                    <a:pt x="11455" y="2193"/>
                    <a:pt x="11620" y="2127"/>
                    <a:pt x="11784" y="2061"/>
                  </a:cubicBezTo>
                  <a:cubicBezTo>
                    <a:pt x="11936" y="1999"/>
                    <a:pt x="12087" y="1935"/>
                    <a:pt x="12239" y="1875"/>
                  </a:cubicBezTo>
                  <a:lnTo>
                    <a:pt x="12239" y="1875"/>
                  </a:lnTo>
                  <a:cubicBezTo>
                    <a:pt x="12237" y="1876"/>
                    <a:pt x="12236" y="1876"/>
                    <a:pt x="12234" y="1877"/>
                  </a:cubicBezTo>
                  <a:cubicBezTo>
                    <a:pt x="12241" y="1874"/>
                    <a:pt x="12248" y="1872"/>
                    <a:pt x="12255" y="1869"/>
                  </a:cubicBezTo>
                  <a:lnTo>
                    <a:pt x="12255" y="1869"/>
                  </a:lnTo>
                  <a:cubicBezTo>
                    <a:pt x="12250" y="1871"/>
                    <a:pt x="12245" y="1873"/>
                    <a:pt x="12239" y="1875"/>
                  </a:cubicBezTo>
                  <a:lnTo>
                    <a:pt x="12239" y="1875"/>
                  </a:lnTo>
                  <a:cubicBezTo>
                    <a:pt x="12245" y="1874"/>
                    <a:pt x="12250" y="1872"/>
                    <a:pt x="12255" y="1869"/>
                  </a:cubicBezTo>
                  <a:lnTo>
                    <a:pt x="12255" y="1869"/>
                  </a:lnTo>
                  <a:cubicBezTo>
                    <a:pt x="12255" y="1869"/>
                    <a:pt x="12255" y="1869"/>
                    <a:pt x="12255" y="1869"/>
                  </a:cubicBezTo>
                  <a:lnTo>
                    <a:pt x="12255" y="1869"/>
                  </a:lnTo>
                  <a:cubicBezTo>
                    <a:pt x="12255" y="1869"/>
                    <a:pt x="12255" y="1869"/>
                    <a:pt x="12255" y="1869"/>
                  </a:cubicBezTo>
                  <a:lnTo>
                    <a:pt x="12255" y="1869"/>
                  </a:lnTo>
                  <a:cubicBezTo>
                    <a:pt x="12255" y="1869"/>
                    <a:pt x="12255" y="1869"/>
                    <a:pt x="12255" y="1869"/>
                  </a:cubicBezTo>
                  <a:lnTo>
                    <a:pt x="12255" y="1869"/>
                  </a:lnTo>
                  <a:cubicBezTo>
                    <a:pt x="12447" y="1798"/>
                    <a:pt x="12638" y="1726"/>
                    <a:pt x="12828" y="1653"/>
                  </a:cubicBezTo>
                  <a:cubicBezTo>
                    <a:pt x="12937" y="1614"/>
                    <a:pt x="13047" y="1573"/>
                    <a:pt x="13156" y="1542"/>
                  </a:cubicBezTo>
                  <a:cubicBezTo>
                    <a:pt x="13283" y="1507"/>
                    <a:pt x="13409" y="1473"/>
                    <a:pt x="13536" y="1442"/>
                  </a:cubicBezTo>
                  <a:cubicBezTo>
                    <a:pt x="13662" y="1414"/>
                    <a:pt x="13789" y="1386"/>
                    <a:pt x="13916" y="1359"/>
                  </a:cubicBezTo>
                  <a:cubicBezTo>
                    <a:pt x="14045" y="1330"/>
                    <a:pt x="14175" y="1300"/>
                    <a:pt x="14300" y="1257"/>
                  </a:cubicBezTo>
                  <a:cubicBezTo>
                    <a:pt x="14428" y="1213"/>
                    <a:pt x="14555" y="1165"/>
                    <a:pt x="14684" y="1127"/>
                  </a:cubicBezTo>
                  <a:cubicBezTo>
                    <a:pt x="14753" y="1107"/>
                    <a:pt x="14821" y="1090"/>
                    <a:pt x="14889" y="1072"/>
                  </a:cubicBezTo>
                  <a:cubicBezTo>
                    <a:pt x="14905" y="1069"/>
                    <a:pt x="14920" y="1065"/>
                    <a:pt x="14936" y="1062"/>
                  </a:cubicBezTo>
                  <a:lnTo>
                    <a:pt x="14936" y="1062"/>
                  </a:lnTo>
                  <a:cubicBezTo>
                    <a:pt x="14928" y="1064"/>
                    <a:pt x="14920" y="1065"/>
                    <a:pt x="14912" y="1067"/>
                  </a:cubicBezTo>
                  <a:cubicBezTo>
                    <a:pt x="14983" y="1053"/>
                    <a:pt x="15053" y="1037"/>
                    <a:pt x="15125" y="1025"/>
                  </a:cubicBezTo>
                  <a:cubicBezTo>
                    <a:pt x="15195" y="1015"/>
                    <a:pt x="15263" y="1006"/>
                    <a:pt x="15332" y="999"/>
                  </a:cubicBezTo>
                  <a:cubicBezTo>
                    <a:pt x="15471" y="989"/>
                    <a:pt x="15609" y="986"/>
                    <a:pt x="15746" y="969"/>
                  </a:cubicBezTo>
                  <a:cubicBezTo>
                    <a:pt x="15872" y="955"/>
                    <a:pt x="15995" y="922"/>
                    <a:pt x="16120" y="908"/>
                  </a:cubicBezTo>
                  <a:cubicBezTo>
                    <a:pt x="16139" y="907"/>
                    <a:pt x="16158" y="905"/>
                    <a:pt x="16178" y="903"/>
                  </a:cubicBezTo>
                  <a:lnTo>
                    <a:pt x="16178" y="903"/>
                  </a:lnTo>
                  <a:cubicBezTo>
                    <a:pt x="16176" y="904"/>
                    <a:pt x="16175" y="904"/>
                    <a:pt x="16174" y="904"/>
                  </a:cubicBezTo>
                  <a:cubicBezTo>
                    <a:pt x="16405" y="887"/>
                    <a:pt x="16635" y="867"/>
                    <a:pt x="16866" y="839"/>
                  </a:cubicBezTo>
                  <a:cubicBezTo>
                    <a:pt x="17104" y="808"/>
                    <a:pt x="17342" y="779"/>
                    <a:pt x="17579" y="754"/>
                  </a:cubicBezTo>
                  <a:lnTo>
                    <a:pt x="17570" y="754"/>
                  </a:lnTo>
                  <a:cubicBezTo>
                    <a:pt x="17670" y="746"/>
                    <a:pt x="17769" y="737"/>
                    <a:pt x="17868" y="728"/>
                  </a:cubicBezTo>
                  <a:cubicBezTo>
                    <a:pt x="18058" y="712"/>
                    <a:pt x="18249" y="693"/>
                    <a:pt x="18440" y="681"/>
                  </a:cubicBezTo>
                  <a:cubicBezTo>
                    <a:pt x="18641" y="668"/>
                    <a:pt x="18839" y="652"/>
                    <a:pt x="19040" y="634"/>
                  </a:cubicBezTo>
                  <a:cubicBezTo>
                    <a:pt x="19066" y="633"/>
                    <a:pt x="19091" y="632"/>
                    <a:pt x="19117" y="632"/>
                  </a:cubicBezTo>
                  <a:cubicBezTo>
                    <a:pt x="19143" y="631"/>
                    <a:pt x="19170" y="631"/>
                    <a:pt x="19196" y="631"/>
                  </a:cubicBezTo>
                  <a:cubicBezTo>
                    <a:pt x="19259" y="631"/>
                    <a:pt x="19322" y="632"/>
                    <a:pt x="19385" y="634"/>
                  </a:cubicBezTo>
                  <a:lnTo>
                    <a:pt x="19384" y="634"/>
                  </a:lnTo>
                  <a:cubicBezTo>
                    <a:pt x="19734" y="658"/>
                    <a:pt x="20082" y="689"/>
                    <a:pt x="20431" y="706"/>
                  </a:cubicBezTo>
                  <a:cubicBezTo>
                    <a:pt x="20618" y="715"/>
                    <a:pt x="20802" y="722"/>
                    <a:pt x="20988" y="729"/>
                  </a:cubicBezTo>
                  <a:cubicBezTo>
                    <a:pt x="21156" y="736"/>
                    <a:pt x="21323" y="752"/>
                    <a:pt x="21490" y="775"/>
                  </a:cubicBezTo>
                  <a:cubicBezTo>
                    <a:pt x="21687" y="809"/>
                    <a:pt x="21882" y="849"/>
                    <a:pt x="22080" y="881"/>
                  </a:cubicBezTo>
                  <a:cubicBezTo>
                    <a:pt x="22197" y="899"/>
                    <a:pt x="22311" y="915"/>
                    <a:pt x="22428" y="930"/>
                  </a:cubicBezTo>
                  <a:cubicBezTo>
                    <a:pt x="22572" y="948"/>
                    <a:pt x="22716" y="956"/>
                    <a:pt x="22860" y="978"/>
                  </a:cubicBezTo>
                  <a:cubicBezTo>
                    <a:pt x="22965" y="997"/>
                    <a:pt x="23067" y="1022"/>
                    <a:pt x="23170" y="1050"/>
                  </a:cubicBezTo>
                  <a:cubicBezTo>
                    <a:pt x="23377" y="1114"/>
                    <a:pt x="23581" y="1195"/>
                    <a:pt x="23790" y="1255"/>
                  </a:cubicBezTo>
                  <a:cubicBezTo>
                    <a:pt x="23966" y="1306"/>
                    <a:pt x="24139" y="1358"/>
                    <a:pt x="24318" y="1400"/>
                  </a:cubicBezTo>
                  <a:cubicBezTo>
                    <a:pt x="24344" y="1407"/>
                    <a:pt x="24370" y="1412"/>
                    <a:pt x="24397" y="1418"/>
                  </a:cubicBezTo>
                  <a:cubicBezTo>
                    <a:pt x="24491" y="1453"/>
                    <a:pt x="24583" y="1488"/>
                    <a:pt x="24677" y="1523"/>
                  </a:cubicBezTo>
                  <a:cubicBezTo>
                    <a:pt x="24832" y="1580"/>
                    <a:pt x="24987" y="1639"/>
                    <a:pt x="25142" y="1695"/>
                  </a:cubicBezTo>
                  <a:cubicBezTo>
                    <a:pt x="25448" y="1806"/>
                    <a:pt x="25751" y="1923"/>
                    <a:pt x="26054" y="2039"/>
                  </a:cubicBezTo>
                  <a:lnTo>
                    <a:pt x="26051" y="2038"/>
                  </a:lnTo>
                  <a:lnTo>
                    <a:pt x="26051" y="2038"/>
                  </a:lnTo>
                  <a:cubicBezTo>
                    <a:pt x="26190" y="2094"/>
                    <a:pt x="26325" y="2154"/>
                    <a:pt x="26461" y="2215"/>
                  </a:cubicBezTo>
                  <a:cubicBezTo>
                    <a:pt x="26645" y="2300"/>
                    <a:pt x="26830" y="2381"/>
                    <a:pt x="27015" y="2465"/>
                  </a:cubicBezTo>
                  <a:cubicBezTo>
                    <a:pt x="27196" y="2546"/>
                    <a:pt x="27370" y="2642"/>
                    <a:pt x="27546" y="2731"/>
                  </a:cubicBezTo>
                  <a:cubicBezTo>
                    <a:pt x="27720" y="2819"/>
                    <a:pt x="27899" y="2894"/>
                    <a:pt x="28072" y="2983"/>
                  </a:cubicBezTo>
                  <a:cubicBezTo>
                    <a:pt x="28246" y="3072"/>
                    <a:pt x="28419" y="3163"/>
                    <a:pt x="28591" y="3256"/>
                  </a:cubicBezTo>
                  <a:lnTo>
                    <a:pt x="28591" y="3256"/>
                  </a:lnTo>
                  <a:cubicBezTo>
                    <a:pt x="28591" y="3256"/>
                    <a:pt x="28591" y="3256"/>
                    <a:pt x="28591" y="3256"/>
                  </a:cubicBezTo>
                  <a:lnTo>
                    <a:pt x="28591" y="3256"/>
                  </a:lnTo>
                  <a:cubicBezTo>
                    <a:pt x="28591" y="3256"/>
                    <a:pt x="28592" y="3257"/>
                    <a:pt x="28592" y="3257"/>
                  </a:cubicBezTo>
                  <a:lnTo>
                    <a:pt x="28592" y="3257"/>
                  </a:lnTo>
                  <a:cubicBezTo>
                    <a:pt x="28592" y="3257"/>
                    <a:pt x="28592" y="3257"/>
                    <a:pt x="28592" y="3256"/>
                  </a:cubicBezTo>
                  <a:lnTo>
                    <a:pt x="28592" y="3256"/>
                  </a:lnTo>
                  <a:cubicBezTo>
                    <a:pt x="28592" y="3257"/>
                    <a:pt x="28593" y="3257"/>
                    <a:pt x="28593" y="3257"/>
                  </a:cubicBezTo>
                  <a:cubicBezTo>
                    <a:pt x="28593" y="3257"/>
                    <a:pt x="28593" y="3257"/>
                    <a:pt x="28593" y="3257"/>
                  </a:cubicBezTo>
                  <a:lnTo>
                    <a:pt x="28593" y="3257"/>
                  </a:lnTo>
                  <a:cubicBezTo>
                    <a:pt x="28884" y="3421"/>
                    <a:pt x="29166" y="3602"/>
                    <a:pt x="29463" y="3752"/>
                  </a:cubicBezTo>
                  <a:cubicBezTo>
                    <a:pt x="29611" y="3827"/>
                    <a:pt x="29757" y="3900"/>
                    <a:pt x="29908" y="3967"/>
                  </a:cubicBezTo>
                  <a:cubicBezTo>
                    <a:pt x="29936" y="3980"/>
                    <a:pt x="29964" y="3991"/>
                    <a:pt x="29993" y="4004"/>
                  </a:cubicBezTo>
                  <a:cubicBezTo>
                    <a:pt x="30094" y="4071"/>
                    <a:pt x="30193" y="4140"/>
                    <a:pt x="30293" y="4207"/>
                  </a:cubicBezTo>
                  <a:cubicBezTo>
                    <a:pt x="30475" y="4333"/>
                    <a:pt x="30660" y="4454"/>
                    <a:pt x="30846" y="4574"/>
                  </a:cubicBezTo>
                  <a:cubicBezTo>
                    <a:pt x="30932" y="4628"/>
                    <a:pt x="31017" y="4682"/>
                    <a:pt x="31103" y="4736"/>
                  </a:cubicBezTo>
                  <a:cubicBezTo>
                    <a:pt x="31176" y="4781"/>
                    <a:pt x="31248" y="4833"/>
                    <a:pt x="31320" y="4881"/>
                  </a:cubicBezTo>
                  <a:cubicBezTo>
                    <a:pt x="31449" y="4978"/>
                    <a:pt x="31575" y="5079"/>
                    <a:pt x="31706" y="5175"/>
                  </a:cubicBezTo>
                  <a:cubicBezTo>
                    <a:pt x="31834" y="5271"/>
                    <a:pt x="31963" y="5366"/>
                    <a:pt x="32091" y="5461"/>
                  </a:cubicBezTo>
                  <a:cubicBezTo>
                    <a:pt x="32141" y="5506"/>
                    <a:pt x="32192" y="5551"/>
                    <a:pt x="32241" y="5597"/>
                  </a:cubicBezTo>
                  <a:cubicBezTo>
                    <a:pt x="32305" y="5657"/>
                    <a:pt x="32369" y="5717"/>
                    <a:pt x="32433" y="5777"/>
                  </a:cubicBezTo>
                  <a:lnTo>
                    <a:pt x="32433" y="5777"/>
                  </a:lnTo>
                  <a:cubicBezTo>
                    <a:pt x="32433" y="5777"/>
                    <a:pt x="32433" y="5777"/>
                    <a:pt x="32433" y="5777"/>
                  </a:cubicBezTo>
                  <a:lnTo>
                    <a:pt x="32433" y="5777"/>
                  </a:lnTo>
                  <a:cubicBezTo>
                    <a:pt x="32433" y="5777"/>
                    <a:pt x="32433" y="5777"/>
                    <a:pt x="32433" y="5778"/>
                  </a:cubicBezTo>
                  <a:lnTo>
                    <a:pt x="32433" y="5778"/>
                  </a:lnTo>
                  <a:cubicBezTo>
                    <a:pt x="32433" y="5777"/>
                    <a:pt x="32433" y="5777"/>
                    <a:pt x="32433" y="5777"/>
                  </a:cubicBezTo>
                  <a:lnTo>
                    <a:pt x="32433" y="5777"/>
                  </a:lnTo>
                  <a:cubicBezTo>
                    <a:pt x="32433" y="5778"/>
                    <a:pt x="32433" y="5778"/>
                    <a:pt x="32434" y="5778"/>
                  </a:cubicBezTo>
                  <a:lnTo>
                    <a:pt x="32434" y="5778"/>
                  </a:lnTo>
                  <a:cubicBezTo>
                    <a:pt x="32434" y="5778"/>
                    <a:pt x="32433" y="5778"/>
                    <a:pt x="32433" y="5778"/>
                  </a:cubicBezTo>
                  <a:lnTo>
                    <a:pt x="32433" y="5778"/>
                  </a:lnTo>
                  <a:cubicBezTo>
                    <a:pt x="32434" y="5778"/>
                    <a:pt x="32434" y="5778"/>
                    <a:pt x="32434" y="5779"/>
                  </a:cubicBezTo>
                  <a:cubicBezTo>
                    <a:pt x="32434" y="5779"/>
                    <a:pt x="32434" y="5779"/>
                    <a:pt x="32434" y="5778"/>
                  </a:cubicBezTo>
                  <a:lnTo>
                    <a:pt x="32434" y="5778"/>
                  </a:lnTo>
                  <a:cubicBezTo>
                    <a:pt x="32434" y="5779"/>
                    <a:pt x="32435" y="5780"/>
                    <a:pt x="32436" y="5780"/>
                  </a:cubicBezTo>
                  <a:lnTo>
                    <a:pt x="32436" y="5780"/>
                  </a:lnTo>
                  <a:cubicBezTo>
                    <a:pt x="32434" y="5779"/>
                    <a:pt x="32432" y="5778"/>
                    <a:pt x="32431" y="5776"/>
                  </a:cubicBezTo>
                  <a:cubicBezTo>
                    <a:pt x="32429" y="5774"/>
                    <a:pt x="32425" y="5771"/>
                    <a:pt x="32423" y="5768"/>
                  </a:cubicBezTo>
                  <a:cubicBezTo>
                    <a:pt x="32422" y="5768"/>
                    <a:pt x="32422" y="5767"/>
                    <a:pt x="32421" y="5767"/>
                  </a:cubicBezTo>
                  <a:lnTo>
                    <a:pt x="32421" y="5767"/>
                  </a:lnTo>
                  <a:cubicBezTo>
                    <a:pt x="32457" y="5803"/>
                    <a:pt x="32494" y="5838"/>
                    <a:pt x="32529" y="5873"/>
                  </a:cubicBezTo>
                  <a:cubicBezTo>
                    <a:pt x="32670" y="6011"/>
                    <a:pt x="32804" y="6152"/>
                    <a:pt x="32929" y="6302"/>
                  </a:cubicBezTo>
                  <a:cubicBezTo>
                    <a:pt x="33001" y="6389"/>
                    <a:pt x="33075" y="6476"/>
                    <a:pt x="33147" y="6562"/>
                  </a:cubicBezTo>
                  <a:cubicBezTo>
                    <a:pt x="33208" y="6636"/>
                    <a:pt x="33276" y="6706"/>
                    <a:pt x="33341" y="6778"/>
                  </a:cubicBezTo>
                  <a:cubicBezTo>
                    <a:pt x="33467" y="6916"/>
                    <a:pt x="33597" y="7051"/>
                    <a:pt x="33729" y="7185"/>
                  </a:cubicBezTo>
                  <a:cubicBezTo>
                    <a:pt x="33876" y="7335"/>
                    <a:pt x="34020" y="7486"/>
                    <a:pt x="34160" y="7644"/>
                  </a:cubicBezTo>
                  <a:cubicBezTo>
                    <a:pt x="34155" y="7637"/>
                    <a:pt x="34151" y="7631"/>
                    <a:pt x="34146" y="7624"/>
                  </a:cubicBezTo>
                  <a:lnTo>
                    <a:pt x="34146" y="7624"/>
                  </a:lnTo>
                  <a:cubicBezTo>
                    <a:pt x="34201" y="7693"/>
                    <a:pt x="34257" y="7761"/>
                    <a:pt x="34310" y="7831"/>
                  </a:cubicBezTo>
                  <a:cubicBezTo>
                    <a:pt x="34355" y="7892"/>
                    <a:pt x="34399" y="7953"/>
                    <a:pt x="34444" y="8014"/>
                  </a:cubicBezTo>
                  <a:cubicBezTo>
                    <a:pt x="34551" y="8155"/>
                    <a:pt x="34662" y="8291"/>
                    <a:pt x="34773" y="8428"/>
                  </a:cubicBezTo>
                  <a:cubicBezTo>
                    <a:pt x="34860" y="8535"/>
                    <a:pt x="34944" y="8645"/>
                    <a:pt x="35029" y="8755"/>
                  </a:cubicBezTo>
                  <a:cubicBezTo>
                    <a:pt x="35081" y="8826"/>
                    <a:pt x="35133" y="8897"/>
                    <a:pt x="35184" y="8969"/>
                  </a:cubicBezTo>
                  <a:cubicBezTo>
                    <a:pt x="35326" y="9166"/>
                    <a:pt x="35459" y="9367"/>
                    <a:pt x="35589" y="9570"/>
                  </a:cubicBezTo>
                  <a:cubicBezTo>
                    <a:pt x="35588" y="9569"/>
                    <a:pt x="35586" y="9567"/>
                    <a:pt x="35585" y="9565"/>
                  </a:cubicBezTo>
                  <a:lnTo>
                    <a:pt x="35585" y="9565"/>
                  </a:lnTo>
                  <a:cubicBezTo>
                    <a:pt x="35704" y="9757"/>
                    <a:pt x="35823" y="9949"/>
                    <a:pt x="35942" y="10141"/>
                  </a:cubicBezTo>
                  <a:cubicBezTo>
                    <a:pt x="36125" y="10444"/>
                    <a:pt x="36299" y="10750"/>
                    <a:pt x="36452" y="11069"/>
                  </a:cubicBezTo>
                  <a:cubicBezTo>
                    <a:pt x="36474" y="11119"/>
                    <a:pt x="36497" y="11167"/>
                    <a:pt x="36519" y="11216"/>
                  </a:cubicBezTo>
                  <a:cubicBezTo>
                    <a:pt x="36519" y="11217"/>
                    <a:pt x="36520" y="11219"/>
                    <a:pt x="36521" y="11220"/>
                  </a:cubicBezTo>
                  <a:lnTo>
                    <a:pt x="36521" y="11220"/>
                  </a:lnTo>
                  <a:cubicBezTo>
                    <a:pt x="36544" y="11271"/>
                    <a:pt x="36567" y="11322"/>
                    <a:pt x="36591" y="11372"/>
                  </a:cubicBezTo>
                  <a:cubicBezTo>
                    <a:pt x="36711" y="11633"/>
                    <a:pt x="36847" y="11886"/>
                    <a:pt x="36976" y="12144"/>
                  </a:cubicBezTo>
                  <a:cubicBezTo>
                    <a:pt x="37110" y="12411"/>
                    <a:pt x="37243" y="12679"/>
                    <a:pt x="37373" y="12948"/>
                  </a:cubicBezTo>
                  <a:cubicBezTo>
                    <a:pt x="37455" y="13116"/>
                    <a:pt x="37541" y="13281"/>
                    <a:pt x="37627" y="13446"/>
                  </a:cubicBezTo>
                  <a:cubicBezTo>
                    <a:pt x="37718" y="13620"/>
                    <a:pt x="37802" y="13797"/>
                    <a:pt x="37886" y="13975"/>
                  </a:cubicBezTo>
                  <a:cubicBezTo>
                    <a:pt x="37926" y="14060"/>
                    <a:pt x="37967" y="14144"/>
                    <a:pt x="38009" y="14229"/>
                  </a:cubicBezTo>
                  <a:cubicBezTo>
                    <a:pt x="38042" y="14296"/>
                    <a:pt x="38077" y="14371"/>
                    <a:pt x="38144" y="14412"/>
                  </a:cubicBezTo>
                  <a:cubicBezTo>
                    <a:pt x="38185" y="14437"/>
                    <a:pt x="38232" y="14450"/>
                    <a:pt x="38279" y="14450"/>
                  </a:cubicBezTo>
                  <a:cubicBezTo>
                    <a:pt x="38306" y="14448"/>
                    <a:pt x="38333" y="14444"/>
                    <a:pt x="38360" y="14436"/>
                  </a:cubicBezTo>
                  <a:cubicBezTo>
                    <a:pt x="38372" y="14431"/>
                    <a:pt x="38385" y="14427"/>
                    <a:pt x="38397" y="14422"/>
                  </a:cubicBezTo>
                  <a:cubicBezTo>
                    <a:pt x="38401" y="14425"/>
                    <a:pt x="38403" y="14430"/>
                    <a:pt x="38407" y="14434"/>
                  </a:cubicBezTo>
                  <a:cubicBezTo>
                    <a:pt x="38462" y="14489"/>
                    <a:pt x="38521" y="14548"/>
                    <a:pt x="38602" y="14548"/>
                  </a:cubicBezTo>
                  <a:cubicBezTo>
                    <a:pt x="38603" y="14548"/>
                    <a:pt x="38604" y="14548"/>
                    <a:pt x="38604" y="14548"/>
                  </a:cubicBezTo>
                  <a:cubicBezTo>
                    <a:pt x="38612" y="14548"/>
                    <a:pt x="38620" y="14548"/>
                    <a:pt x="38630" y="14546"/>
                  </a:cubicBezTo>
                  <a:cubicBezTo>
                    <a:pt x="38705" y="14535"/>
                    <a:pt x="38761" y="14490"/>
                    <a:pt x="38787" y="14417"/>
                  </a:cubicBezTo>
                  <a:cubicBezTo>
                    <a:pt x="38821" y="14325"/>
                    <a:pt x="38793" y="14221"/>
                    <a:pt x="38767" y="14129"/>
                  </a:cubicBezTo>
                  <a:cubicBezTo>
                    <a:pt x="38745" y="14055"/>
                    <a:pt x="38721" y="13981"/>
                    <a:pt x="38694" y="13908"/>
                  </a:cubicBezTo>
                  <a:cubicBezTo>
                    <a:pt x="38665" y="13825"/>
                    <a:pt x="38635" y="13742"/>
                    <a:pt x="38603" y="13662"/>
                  </a:cubicBezTo>
                  <a:cubicBezTo>
                    <a:pt x="38535" y="13494"/>
                    <a:pt x="38468" y="13324"/>
                    <a:pt x="38385" y="13163"/>
                  </a:cubicBezTo>
                  <a:cubicBezTo>
                    <a:pt x="38289" y="12973"/>
                    <a:pt x="38188" y="12785"/>
                    <a:pt x="38086" y="12597"/>
                  </a:cubicBezTo>
                  <a:cubicBezTo>
                    <a:pt x="37992" y="12422"/>
                    <a:pt x="37901" y="12246"/>
                    <a:pt x="37806" y="12071"/>
                  </a:cubicBezTo>
                  <a:cubicBezTo>
                    <a:pt x="37714" y="11902"/>
                    <a:pt x="37621" y="11733"/>
                    <a:pt x="37519" y="11568"/>
                  </a:cubicBezTo>
                  <a:cubicBezTo>
                    <a:pt x="37406" y="11385"/>
                    <a:pt x="37291" y="11202"/>
                    <a:pt x="37175" y="11019"/>
                  </a:cubicBezTo>
                  <a:cubicBezTo>
                    <a:pt x="37148" y="10973"/>
                    <a:pt x="37119" y="10928"/>
                    <a:pt x="37090" y="10882"/>
                  </a:cubicBezTo>
                  <a:cubicBezTo>
                    <a:pt x="37084" y="10829"/>
                    <a:pt x="37066" y="10777"/>
                    <a:pt x="37048" y="10729"/>
                  </a:cubicBezTo>
                  <a:cubicBezTo>
                    <a:pt x="37012" y="10631"/>
                    <a:pt x="36972" y="10534"/>
                    <a:pt x="36925" y="10443"/>
                  </a:cubicBezTo>
                  <a:cubicBezTo>
                    <a:pt x="36875" y="10349"/>
                    <a:pt x="36826" y="10254"/>
                    <a:pt x="36777" y="10161"/>
                  </a:cubicBezTo>
                  <a:cubicBezTo>
                    <a:pt x="36742" y="10093"/>
                    <a:pt x="36701" y="10028"/>
                    <a:pt x="36661" y="9963"/>
                  </a:cubicBezTo>
                  <a:cubicBezTo>
                    <a:pt x="36616" y="9887"/>
                    <a:pt x="36571" y="9809"/>
                    <a:pt x="36524" y="9734"/>
                  </a:cubicBezTo>
                  <a:cubicBezTo>
                    <a:pt x="36309" y="9393"/>
                    <a:pt x="36094" y="9051"/>
                    <a:pt x="35853" y="8728"/>
                  </a:cubicBezTo>
                  <a:cubicBezTo>
                    <a:pt x="35667" y="8476"/>
                    <a:pt x="35477" y="8228"/>
                    <a:pt x="35273" y="7989"/>
                  </a:cubicBezTo>
                  <a:cubicBezTo>
                    <a:pt x="35269" y="7963"/>
                    <a:pt x="35261" y="7937"/>
                    <a:pt x="35245" y="7916"/>
                  </a:cubicBezTo>
                  <a:cubicBezTo>
                    <a:pt x="35197" y="7847"/>
                    <a:pt x="35136" y="7791"/>
                    <a:pt x="35077" y="7733"/>
                  </a:cubicBezTo>
                  <a:cubicBezTo>
                    <a:pt x="35056" y="7712"/>
                    <a:pt x="35036" y="7693"/>
                    <a:pt x="35016" y="7672"/>
                  </a:cubicBezTo>
                  <a:cubicBezTo>
                    <a:pt x="34994" y="7650"/>
                    <a:pt x="34974" y="7628"/>
                    <a:pt x="34953" y="7606"/>
                  </a:cubicBezTo>
                  <a:cubicBezTo>
                    <a:pt x="34871" y="7519"/>
                    <a:pt x="34789" y="7434"/>
                    <a:pt x="34705" y="7347"/>
                  </a:cubicBezTo>
                  <a:cubicBezTo>
                    <a:pt x="34410" y="7041"/>
                    <a:pt x="34116" y="6733"/>
                    <a:pt x="33821" y="6428"/>
                  </a:cubicBezTo>
                  <a:cubicBezTo>
                    <a:pt x="33613" y="6212"/>
                    <a:pt x="33396" y="6005"/>
                    <a:pt x="33179" y="5799"/>
                  </a:cubicBezTo>
                  <a:cubicBezTo>
                    <a:pt x="33167" y="5755"/>
                    <a:pt x="33151" y="5712"/>
                    <a:pt x="33124" y="5676"/>
                  </a:cubicBezTo>
                  <a:cubicBezTo>
                    <a:pt x="33096" y="5638"/>
                    <a:pt x="33064" y="5602"/>
                    <a:pt x="33032" y="5569"/>
                  </a:cubicBezTo>
                  <a:cubicBezTo>
                    <a:pt x="32981" y="5514"/>
                    <a:pt x="32925" y="5461"/>
                    <a:pt x="32869" y="5409"/>
                  </a:cubicBezTo>
                  <a:cubicBezTo>
                    <a:pt x="32864" y="5405"/>
                    <a:pt x="32861" y="5400"/>
                    <a:pt x="32856" y="5395"/>
                  </a:cubicBezTo>
                  <a:cubicBezTo>
                    <a:pt x="32724" y="5250"/>
                    <a:pt x="32589" y="5106"/>
                    <a:pt x="32440" y="4976"/>
                  </a:cubicBezTo>
                  <a:cubicBezTo>
                    <a:pt x="32383" y="4928"/>
                    <a:pt x="32326" y="4879"/>
                    <a:pt x="32270" y="4829"/>
                  </a:cubicBezTo>
                  <a:cubicBezTo>
                    <a:pt x="32248" y="4811"/>
                    <a:pt x="32227" y="4791"/>
                    <a:pt x="32204" y="4773"/>
                  </a:cubicBezTo>
                  <a:cubicBezTo>
                    <a:pt x="32105" y="4699"/>
                    <a:pt x="32005" y="4624"/>
                    <a:pt x="31906" y="4549"/>
                  </a:cubicBezTo>
                  <a:cubicBezTo>
                    <a:pt x="31834" y="4494"/>
                    <a:pt x="31757" y="4445"/>
                    <a:pt x="31683" y="4394"/>
                  </a:cubicBezTo>
                  <a:cubicBezTo>
                    <a:pt x="31609" y="4343"/>
                    <a:pt x="31535" y="4292"/>
                    <a:pt x="31459" y="4244"/>
                  </a:cubicBezTo>
                  <a:cubicBezTo>
                    <a:pt x="31373" y="4188"/>
                    <a:pt x="31286" y="4131"/>
                    <a:pt x="31199" y="4075"/>
                  </a:cubicBezTo>
                  <a:cubicBezTo>
                    <a:pt x="31124" y="4024"/>
                    <a:pt x="31048" y="3973"/>
                    <a:pt x="30973" y="3923"/>
                  </a:cubicBezTo>
                  <a:cubicBezTo>
                    <a:pt x="30908" y="3878"/>
                    <a:pt x="30843" y="3833"/>
                    <a:pt x="30775" y="3792"/>
                  </a:cubicBezTo>
                  <a:cubicBezTo>
                    <a:pt x="30772" y="3790"/>
                    <a:pt x="30767" y="3788"/>
                    <a:pt x="30764" y="3785"/>
                  </a:cubicBezTo>
                  <a:cubicBezTo>
                    <a:pt x="30753" y="3737"/>
                    <a:pt x="30726" y="3693"/>
                    <a:pt x="30682" y="3662"/>
                  </a:cubicBezTo>
                  <a:cubicBezTo>
                    <a:pt x="30589" y="3594"/>
                    <a:pt x="30486" y="3540"/>
                    <a:pt x="30386" y="3481"/>
                  </a:cubicBezTo>
                  <a:cubicBezTo>
                    <a:pt x="30297" y="3428"/>
                    <a:pt x="30207" y="3378"/>
                    <a:pt x="30115" y="3328"/>
                  </a:cubicBezTo>
                  <a:cubicBezTo>
                    <a:pt x="29940" y="3230"/>
                    <a:pt x="29761" y="3141"/>
                    <a:pt x="29582" y="3048"/>
                  </a:cubicBezTo>
                  <a:cubicBezTo>
                    <a:pt x="29496" y="3003"/>
                    <a:pt x="29405" y="2964"/>
                    <a:pt x="29317" y="2923"/>
                  </a:cubicBezTo>
                  <a:cubicBezTo>
                    <a:pt x="29229" y="2881"/>
                    <a:pt x="29141" y="2836"/>
                    <a:pt x="29052" y="2796"/>
                  </a:cubicBezTo>
                  <a:cubicBezTo>
                    <a:pt x="28876" y="2717"/>
                    <a:pt x="28700" y="2637"/>
                    <a:pt x="28525" y="2557"/>
                  </a:cubicBezTo>
                  <a:cubicBezTo>
                    <a:pt x="28471" y="2532"/>
                    <a:pt x="28417" y="2508"/>
                    <a:pt x="28365" y="2483"/>
                  </a:cubicBezTo>
                  <a:cubicBezTo>
                    <a:pt x="28273" y="2433"/>
                    <a:pt x="28182" y="2384"/>
                    <a:pt x="28091" y="2333"/>
                  </a:cubicBezTo>
                  <a:cubicBezTo>
                    <a:pt x="28076" y="2271"/>
                    <a:pt x="28031" y="2218"/>
                    <a:pt x="27968" y="2198"/>
                  </a:cubicBezTo>
                  <a:cubicBezTo>
                    <a:pt x="27951" y="2193"/>
                    <a:pt x="27935" y="2188"/>
                    <a:pt x="27918" y="2183"/>
                  </a:cubicBezTo>
                  <a:cubicBezTo>
                    <a:pt x="27907" y="2180"/>
                    <a:pt x="27897" y="2175"/>
                    <a:pt x="27887" y="2172"/>
                  </a:cubicBezTo>
                  <a:cubicBezTo>
                    <a:pt x="27688" y="2093"/>
                    <a:pt x="27496" y="2002"/>
                    <a:pt x="27305" y="1903"/>
                  </a:cubicBezTo>
                  <a:cubicBezTo>
                    <a:pt x="27125" y="1813"/>
                    <a:pt x="26950" y="1718"/>
                    <a:pt x="26772" y="1627"/>
                  </a:cubicBezTo>
                  <a:cubicBezTo>
                    <a:pt x="26591" y="1534"/>
                    <a:pt x="26410" y="1439"/>
                    <a:pt x="26223" y="1360"/>
                  </a:cubicBezTo>
                  <a:cubicBezTo>
                    <a:pt x="26125" y="1318"/>
                    <a:pt x="26027" y="1274"/>
                    <a:pt x="25927" y="1239"/>
                  </a:cubicBezTo>
                  <a:cubicBezTo>
                    <a:pt x="25866" y="1218"/>
                    <a:pt x="25807" y="1198"/>
                    <a:pt x="25747" y="1176"/>
                  </a:cubicBezTo>
                  <a:cubicBezTo>
                    <a:pt x="25701" y="1160"/>
                    <a:pt x="25653" y="1150"/>
                    <a:pt x="25607" y="1137"/>
                  </a:cubicBezTo>
                  <a:cubicBezTo>
                    <a:pt x="25514" y="1111"/>
                    <a:pt x="25420" y="1088"/>
                    <a:pt x="25325" y="1069"/>
                  </a:cubicBezTo>
                  <a:cubicBezTo>
                    <a:pt x="25235" y="1051"/>
                    <a:pt x="25145" y="1037"/>
                    <a:pt x="25053" y="1029"/>
                  </a:cubicBezTo>
                  <a:cubicBezTo>
                    <a:pt x="25037" y="1023"/>
                    <a:pt x="25021" y="1016"/>
                    <a:pt x="25005" y="1009"/>
                  </a:cubicBezTo>
                  <a:cubicBezTo>
                    <a:pt x="24956" y="990"/>
                    <a:pt x="24906" y="970"/>
                    <a:pt x="24856" y="952"/>
                  </a:cubicBezTo>
                  <a:cubicBezTo>
                    <a:pt x="24824" y="922"/>
                    <a:pt x="24786" y="905"/>
                    <a:pt x="24742" y="891"/>
                  </a:cubicBezTo>
                  <a:cubicBezTo>
                    <a:pt x="24667" y="867"/>
                    <a:pt x="24591" y="844"/>
                    <a:pt x="24515" y="823"/>
                  </a:cubicBezTo>
                  <a:cubicBezTo>
                    <a:pt x="24505" y="818"/>
                    <a:pt x="24495" y="815"/>
                    <a:pt x="24486" y="811"/>
                  </a:cubicBezTo>
                  <a:cubicBezTo>
                    <a:pt x="24406" y="782"/>
                    <a:pt x="24325" y="755"/>
                    <a:pt x="24242" y="729"/>
                  </a:cubicBezTo>
                  <a:cubicBezTo>
                    <a:pt x="24150" y="699"/>
                    <a:pt x="24058" y="666"/>
                    <a:pt x="23965" y="640"/>
                  </a:cubicBezTo>
                  <a:cubicBezTo>
                    <a:pt x="23766" y="583"/>
                    <a:pt x="23567" y="525"/>
                    <a:pt x="23364" y="477"/>
                  </a:cubicBezTo>
                  <a:cubicBezTo>
                    <a:pt x="23288" y="459"/>
                    <a:pt x="23211" y="440"/>
                    <a:pt x="23134" y="422"/>
                  </a:cubicBezTo>
                  <a:cubicBezTo>
                    <a:pt x="23117" y="396"/>
                    <a:pt x="23097" y="372"/>
                    <a:pt x="23068" y="357"/>
                  </a:cubicBezTo>
                  <a:cubicBezTo>
                    <a:pt x="23023" y="334"/>
                    <a:pt x="22980" y="329"/>
                    <a:pt x="22932" y="323"/>
                  </a:cubicBezTo>
                  <a:cubicBezTo>
                    <a:pt x="22675" y="281"/>
                    <a:pt x="22417" y="235"/>
                    <a:pt x="22159" y="197"/>
                  </a:cubicBezTo>
                  <a:cubicBezTo>
                    <a:pt x="21901" y="159"/>
                    <a:pt x="21642" y="117"/>
                    <a:pt x="21384" y="87"/>
                  </a:cubicBezTo>
                  <a:cubicBezTo>
                    <a:pt x="21007" y="42"/>
                    <a:pt x="20631" y="1"/>
                    <a:pt x="20251"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08" name="Google Shape;108;p3"/>
            <p:cNvSpPr/>
            <p:nvPr/>
          </p:nvSpPr>
          <p:spPr>
            <a:xfrm>
              <a:off x="1891133" y="3836703"/>
              <a:ext cx="3037046" cy="1144860"/>
            </a:xfrm>
            <a:custGeom>
              <a:avLst/>
              <a:gdLst/>
              <a:ahLst/>
              <a:cxnLst/>
              <a:rect l="l" t="t" r="r" b="b"/>
              <a:pathLst>
                <a:path w="39505" h="14892" extrusionOk="0">
                  <a:moveTo>
                    <a:pt x="38205" y="12658"/>
                  </a:moveTo>
                  <a:cubicBezTo>
                    <a:pt x="38206" y="12661"/>
                    <a:pt x="38207" y="12664"/>
                    <a:pt x="38209" y="12666"/>
                  </a:cubicBezTo>
                  <a:cubicBezTo>
                    <a:pt x="38207" y="12664"/>
                    <a:pt x="38206" y="12661"/>
                    <a:pt x="38205" y="12658"/>
                  </a:cubicBezTo>
                  <a:close/>
                  <a:moveTo>
                    <a:pt x="20296" y="369"/>
                  </a:moveTo>
                  <a:cubicBezTo>
                    <a:pt x="20414" y="373"/>
                    <a:pt x="20530" y="377"/>
                    <a:pt x="20647" y="381"/>
                  </a:cubicBezTo>
                  <a:cubicBezTo>
                    <a:pt x="20744" y="384"/>
                    <a:pt x="20838" y="395"/>
                    <a:pt x="20934" y="403"/>
                  </a:cubicBezTo>
                  <a:cubicBezTo>
                    <a:pt x="21029" y="411"/>
                    <a:pt x="21124" y="417"/>
                    <a:pt x="21219" y="429"/>
                  </a:cubicBezTo>
                  <a:cubicBezTo>
                    <a:pt x="21333" y="444"/>
                    <a:pt x="21449" y="459"/>
                    <a:pt x="21563" y="474"/>
                  </a:cubicBezTo>
                  <a:cubicBezTo>
                    <a:pt x="21562" y="473"/>
                    <a:pt x="21561" y="473"/>
                    <a:pt x="21559" y="472"/>
                  </a:cubicBezTo>
                  <a:lnTo>
                    <a:pt x="21559" y="472"/>
                  </a:lnTo>
                  <a:cubicBezTo>
                    <a:pt x="21562" y="473"/>
                    <a:pt x="21564" y="473"/>
                    <a:pt x="21566" y="474"/>
                  </a:cubicBezTo>
                  <a:cubicBezTo>
                    <a:pt x="21569" y="474"/>
                    <a:pt x="21570" y="474"/>
                    <a:pt x="21571" y="475"/>
                  </a:cubicBezTo>
                  <a:lnTo>
                    <a:pt x="21571" y="474"/>
                  </a:lnTo>
                  <a:cubicBezTo>
                    <a:pt x="21572" y="474"/>
                    <a:pt x="21573" y="475"/>
                    <a:pt x="21573" y="475"/>
                  </a:cubicBezTo>
                  <a:lnTo>
                    <a:pt x="21574" y="475"/>
                  </a:lnTo>
                  <a:cubicBezTo>
                    <a:pt x="21695" y="494"/>
                    <a:pt x="21813" y="512"/>
                    <a:pt x="21934" y="530"/>
                  </a:cubicBezTo>
                  <a:cubicBezTo>
                    <a:pt x="22173" y="567"/>
                    <a:pt x="22409" y="610"/>
                    <a:pt x="22647" y="653"/>
                  </a:cubicBezTo>
                  <a:cubicBezTo>
                    <a:pt x="22892" y="696"/>
                    <a:pt x="23136" y="741"/>
                    <a:pt x="23379" y="793"/>
                  </a:cubicBezTo>
                  <a:cubicBezTo>
                    <a:pt x="23627" y="844"/>
                    <a:pt x="23875" y="895"/>
                    <a:pt x="24121" y="958"/>
                  </a:cubicBezTo>
                  <a:cubicBezTo>
                    <a:pt x="24379" y="1025"/>
                    <a:pt x="24637" y="1094"/>
                    <a:pt x="24894" y="1165"/>
                  </a:cubicBezTo>
                  <a:cubicBezTo>
                    <a:pt x="25057" y="1213"/>
                    <a:pt x="25221" y="1259"/>
                    <a:pt x="25383" y="1311"/>
                  </a:cubicBezTo>
                  <a:cubicBezTo>
                    <a:pt x="25489" y="1344"/>
                    <a:pt x="25594" y="1378"/>
                    <a:pt x="25699" y="1411"/>
                  </a:cubicBezTo>
                  <a:cubicBezTo>
                    <a:pt x="25784" y="1439"/>
                    <a:pt x="25867" y="1472"/>
                    <a:pt x="25951" y="1502"/>
                  </a:cubicBezTo>
                  <a:cubicBezTo>
                    <a:pt x="26281" y="1619"/>
                    <a:pt x="26608" y="1750"/>
                    <a:pt x="26935" y="1880"/>
                  </a:cubicBezTo>
                  <a:cubicBezTo>
                    <a:pt x="27108" y="1954"/>
                    <a:pt x="27283" y="2029"/>
                    <a:pt x="27455" y="2103"/>
                  </a:cubicBezTo>
                  <a:lnTo>
                    <a:pt x="27451" y="2101"/>
                  </a:lnTo>
                  <a:lnTo>
                    <a:pt x="27451" y="2101"/>
                  </a:lnTo>
                  <a:cubicBezTo>
                    <a:pt x="27690" y="2204"/>
                    <a:pt x="27924" y="2313"/>
                    <a:pt x="28159" y="2425"/>
                  </a:cubicBezTo>
                  <a:cubicBezTo>
                    <a:pt x="28385" y="2534"/>
                    <a:pt x="28605" y="2653"/>
                    <a:pt x="28824" y="2772"/>
                  </a:cubicBezTo>
                  <a:cubicBezTo>
                    <a:pt x="29034" y="2887"/>
                    <a:pt x="29245" y="3003"/>
                    <a:pt x="29454" y="3118"/>
                  </a:cubicBezTo>
                  <a:cubicBezTo>
                    <a:pt x="29681" y="3244"/>
                    <a:pt x="29905" y="3372"/>
                    <a:pt x="30129" y="3501"/>
                  </a:cubicBezTo>
                  <a:cubicBezTo>
                    <a:pt x="30155" y="3516"/>
                    <a:pt x="30180" y="3532"/>
                    <a:pt x="30207" y="3548"/>
                  </a:cubicBezTo>
                  <a:cubicBezTo>
                    <a:pt x="30438" y="3690"/>
                    <a:pt x="30667" y="3832"/>
                    <a:pt x="30890" y="3985"/>
                  </a:cubicBezTo>
                  <a:cubicBezTo>
                    <a:pt x="31110" y="4134"/>
                    <a:pt x="31331" y="4284"/>
                    <a:pt x="31550" y="4433"/>
                  </a:cubicBezTo>
                  <a:cubicBezTo>
                    <a:pt x="31746" y="4566"/>
                    <a:pt x="31942" y="4696"/>
                    <a:pt x="32134" y="4834"/>
                  </a:cubicBezTo>
                  <a:cubicBezTo>
                    <a:pt x="32242" y="4909"/>
                    <a:pt x="32353" y="4981"/>
                    <a:pt x="32456" y="5061"/>
                  </a:cubicBezTo>
                  <a:cubicBezTo>
                    <a:pt x="32564" y="5145"/>
                    <a:pt x="32673" y="5228"/>
                    <a:pt x="32781" y="5312"/>
                  </a:cubicBezTo>
                  <a:cubicBezTo>
                    <a:pt x="32832" y="5356"/>
                    <a:pt x="32886" y="5401"/>
                    <a:pt x="32937" y="5446"/>
                  </a:cubicBezTo>
                  <a:cubicBezTo>
                    <a:pt x="32986" y="5488"/>
                    <a:pt x="33040" y="5529"/>
                    <a:pt x="33087" y="5575"/>
                  </a:cubicBezTo>
                  <a:cubicBezTo>
                    <a:pt x="33182" y="5669"/>
                    <a:pt x="33279" y="5764"/>
                    <a:pt x="33375" y="5858"/>
                  </a:cubicBezTo>
                  <a:lnTo>
                    <a:pt x="33375" y="5858"/>
                  </a:lnTo>
                  <a:cubicBezTo>
                    <a:pt x="33370" y="5854"/>
                    <a:pt x="33365" y="5849"/>
                    <a:pt x="33360" y="5844"/>
                  </a:cubicBezTo>
                  <a:lnTo>
                    <a:pt x="33360" y="5844"/>
                  </a:lnTo>
                  <a:cubicBezTo>
                    <a:pt x="33524" y="6017"/>
                    <a:pt x="33688" y="6190"/>
                    <a:pt x="33841" y="6374"/>
                  </a:cubicBezTo>
                  <a:cubicBezTo>
                    <a:pt x="33987" y="6549"/>
                    <a:pt x="34129" y="6727"/>
                    <a:pt x="34277" y="6901"/>
                  </a:cubicBezTo>
                  <a:cubicBezTo>
                    <a:pt x="34611" y="7296"/>
                    <a:pt x="34950" y="7687"/>
                    <a:pt x="35280" y="8086"/>
                  </a:cubicBezTo>
                  <a:cubicBezTo>
                    <a:pt x="35444" y="8283"/>
                    <a:pt x="35609" y="8480"/>
                    <a:pt x="35772" y="8678"/>
                  </a:cubicBezTo>
                  <a:cubicBezTo>
                    <a:pt x="35856" y="8782"/>
                    <a:pt x="35943" y="8883"/>
                    <a:pt x="36025" y="8988"/>
                  </a:cubicBezTo>
                  <a:cubicBezTo>
                    <a:pt x="36107" y="9093"/>
                    <a:pt x="36187" y="9197"/>
                    <a:pt x="36269" y="9302"/>
                  </a:cubicBezTo>
                  <a:cubicBezTo>
                    <a:pt x="36381" y="9456"/>
                    <a:pt x="36492" y="9608"/>
                    <a:pt x="36599" y="9764"/>
                  </a:cubicBezTo>
                  <a:cubicBezTo>
                    <a:pt x="36711" y="9929"/>
                    <a:pt x="36818" y="10097"/>
                    <a:pt x="36927" y="10266"/>
                  </a:cubicBezTo>
                  <a:cubicBezTo>
                    <a:pt x="37130" y="10585"/>
                    <a:pt x="37328" y="10910"/>
                    <a:pt x="37521" y="11237"/>
                  </a:cubicBezTo>
                  <a:cubicBezTo>
                    <a:pt x="37651" y="11471"/>
                    <a:pt x="37781" y="11705"/>
                    <a:pt x="37891" y="11948"/>
                  </a:cubicBezTo>
                  <a:cubicBezTo>
                    <a:pt x="37997" y="12184"/>
                    <a:pt x="38103" y="12419"/>
                    <a:pt x="38205" y="12658"/>
                  </a:cubicBezTo>
                  <a:lnTo>
                    <a:pt x="38205" y="12658"/>
                  </a:lnTo>
                  <a:cubicBezTo>
                    <a:pt x="38204" y="12654"/>
                    <a:pt x="38202" y="12651"/>
                    <a:pt x="38201" y="12647"/>
                  </a:cubicBezTo>
                  <a:lnTo>
                    <a:pt x="38201" y="12647"/>
                  </a:lnTo>
                  <a:cubicBezTo>
                    <a:pt x="38315" y="12924"/>
                    <a:pt x="38426" y="13201"/>
                    <a:pt x="38549" y="13474"/>
                  </a:cubicBezTo>
                  <a:cubicBezTo>
                    <a:pt x="38669" y="13738"/>
                    <a:pt x="38793" y="14001"/>
                    <a:pt x="38907" y="14267"/>
                  </a:cubicBezTo>
                  <a:cubicBezTo>
                    <a:pt x="38905" y="14259"/>
                    <a:pt x="38902" y="14252"/>
                    <a:pt x="38899" y="14244"/>
                  </a:cubicBezTo>
                  <a:lnTo>
                    <a:pt x="38899" y="14244"/>
                  </a:lnTo>
                  <a:cubicBezTo>
                    <a:pt x="38904" y="14257"/>
                    <a:pt x="38910" y="14270"/>
                    <a:pt x="38914" y="14283"/>
                  </a:cubicBezTo>
                  <a:cubicBezTo>
                    <a:pt x="38946" y="14360"/>
                    <a:pt x="38975" y="14437"/>
                    <a:pt x="39003" y="14514"/>
                  </a:cubicBezTo>
                  <a:cubicBezTo>
                    <a:pt x="38976" y="14515"/>
                    <a:pt x="38950" y="14517"/>
                    <a:pt x="38923" y="14517"/>
                  </a:cubicBezTo>
                  <a:cubicBezTo>
                    <a:pt x="38582" y="14512"/>
                    <a:pt x="38242" y="14506"/>
                    <a:pt x="37902" y="14494"/>
                  </a:cubicBezTo>
                  <a:cubicBezTo>
                    <a:pt x="37526" y="14479"/>
                    <a:pt x="37149" y="14474"/>
                    <a:pt x="36772" y="14465"/>
                  </a:cubicBezTo>
                  <a:cubicBezTo>
                    <a:pt x="36389" y="14456"/>
                    <a:pt x="36007" y="14435"/>
                    <a:pt x="35625" y="14422"/>
                  </a:cubicBezTo>
                  <a:cubicBezTo>
                    <a:pt x="35485" y="14417"/>
                    <a:pt x="35344" y="14415"/>
                    <a:pt x="35204" y="14415"/>
                  </a:cubicBezTo>
                  <a:cubicBezTo>
                    <a:pt x="35090" y="14415"/>
                    <a:pt x="34976" y="14416"/>
                    <a:pt x="34862" y="14417"/>
                  </a:cubicBezTo>
                  <a:cubicBezTo>
                    <a:pt x="34754" y="14418"/>
                    <a:pt x="34644" y="14419"/>
                    <a:pt x="34536" y="14420"/>
                  </a:cubicBezTo>
                  <a:lnTo>
                    <a:pt x="34536" y="14420"/>
                  </a:lnTo>
                  <a:cubicBezTo>
                    <a:pt x="34541" y="14420"/>
                    <a:pt x="34545" y="14420"/>
                    <a:pt x="34549" y="14419"/>
                  </a:cubicBezTo>
                  <a:cubicBezTo>
                    <a:pt x="34120" y="14415"/>
                    <a:pt x="33690" y="14407"/>
                    <a:pt x="33262" y="14377"/>
                  </a:cubicBezTo>
                  <a:cubicBezTo>
                    <a:pt x="32818" y="14346"/>
                    <a:pt x="32375" y="14292"/>
                    <a:pt x="31932" y="14252"/>
                  </a:cubicBezTo>
                  <a:cubicBezTo>
                    <a:pt x="31730" y="14234"/>
                    <a:pt x="31525" y="14217"/>
                    <a:pt x="31321" y="14211"/>
                  </a:cubicBezTo>
                  <a:cubicBezTo>
                    <a:pt x="31110" y="14207"/>
                    <a:pt x="30899" y="14203"/>
                    <a:pt x="30688" y="14201"/>
                  </a:cubicBezTo>
                  <a:cubicBezTo>
                    <a:pt x="30231" y="14196"/>
                    <a:pt x="29774" y="14182"/>
                    <a:pt x="29317" y="14176"/>
                  </a:cubicBezTo>
                  <a:cubicBezTo>
                    <a:pt x="29239" y="14175"/>
                    <a:pt x="29160" y="14174"/>
                    <a:pt x="29082" y="14174"/>
                  </a:cubicBezTo>
                  <a:cubicBezTo>
                    <a:pt x="28892" y="14174"/>
                    <a:pt x="28702" y="14177"/>
                    <a:pt x="28513" y="14179"/>
                  </a:cubicBezTo>
                  <a:cubicBezTo>
                    <a:pt x="28367" y="14182"/>
                    <a:pt x="28220" y="14183"/>
                    <a:pt x="28074" y="14184"/>
                  </a:cubicBezTo>
                  <a:cubicBezTo>
                    <a:pt x="28082" y="14184"/>
                    <a:pt x="28090" y="14185"/>
                    <a:pt x="28098" y="14185"/>
                  </a:cubicBezTo>
                  <a:lnTo>
                    <a:pt x="28098" y="14185"/>
                  </a:lnTo>
                  <a:cubicBezTo>
                    <a:pt x="27715" y="14183"/>
                    <a:pt x="27333" y="14175"/>
                    <a:pt x="26951" y="14162"/>
                  </a:cubicBezTo>
                  <a:cubicBezTo>
                    <a:pt x="26527" y="14148"/>
                    <a:pt x="26103" y="14127"/>
                    <a:pt x="25677" y="14112"/>
                  </a:cubicBezTo>
                  <a:cubicBezTo>
                    <a:pt x="25471" y="14104"/>
                    <a:pt x="25267" y="14099"/>
                    <a:pt x="25061" y="14095"/>
                  </a:cubicBezTo>
                  <a:cubicBezTo>
                    <a:pt x="24847" y="14089"/>
                    <a:pt x="24632" y="14082"/>
                    <a:pt x="24417" y="14082"/>
                  </a:cubicBezTo>
                  <a:cubicBezTo>
                    <a:pt x="24403" y="14082"/>
                    <a:pt x="24388" y="14082"/>
                    <a:pt x="24373" y="14082"/>
                  </a:cubicBezTo>
                  <a:cubicBezTo>
                    <a:pt x="24145" y="14082"/>
                    <a:pt x="23920" y="14084"/>
                    <a:pt x="23692" y="14090"/>
                  </a:cubicBezTo>
                  <a:cubicBezTo>
                    <a:pt x="23485" y="14097"/>
                    <a:pt x="23277" y="14112"/>
                    <a:pt x="23070" y="14125"/>
                  </a:cubicBezTo>
                  <a:cubicBezTo>
                    <a:pt x="22868" y="14138"/>
                    <a:pt x="22666" y="14154"/>
                    <a:pt x="22465" y="14164"/>
                  </a:cubicBezTo>
                  <a:cubicBezTo>
                    <a:pt x="22235" y="14177"/>
                    <a:pt x="22004" y="14185"/>
                    <a:pt x="21774" y="14191"/>
                  </a:cubicBezTo>
                  <a:lnTo>
                    <a:pt x="21774" y="14191"/>
                  </a:lnTo>
                  <a:cubicBezTo>
                    <a:pt x="21736" y="14190"/>
                    <a:pt x="21698" y="14190"/>
                    <a:pt x="21660" y="14190"/>
                  </a:cubicBezTo>
                  <a:cubicBezTo>
                    <a:pt x="21573" y="14190"/>
                    <a:pt x="21485" y="14191"/>
                    <a:pt x="21397" y="14191"/>
                  </a:cubicBezTo>
                  <a:cubicBezTo>
                    <a:pt x="21405" y="14191"/>
                    <a:pt x="21413" y="14190"/>
                    <a:pt x="21421" y="14190"/>
                  </a:cubicBezTo>
                  <a:cubicBezTo>
                    <a:pt x="21244" y="14190"/>
                    <a:pt x="21068" y="14180"/>
                    <a:pt x="20892" y="14174"/>
                  </a:cubicBezTo>
                  <a:cubicBezTo>
                    <a:pt x="20701" y="14166"/>
                    <a:pt x="20510" y="14158"/>
                    <a:pt x="20319" y="14149"/>
                  </a:cubicBezTo>
                  <a:cubicBezTo>
                    <a:pt x="20090" y="14141"/>
                    <a:pt x="19860" y="14137"/>
                    <a:pt x="19631" y="14137"/>
                  </a:cubicBezTo>
                  <a:cubicBezTo>
                    <a:pt x="19528" y="14137"/>
                    <a:pt x="19426" y="14138"/>
                    <a:pt x="19323" y="14139"/>
                  </a:cubicBezTo>
                  <a:cubicBezTo>
                    <a:pt x="18960" y="14144"/>
                    <a:pt x="18598" y="14159"/>
                    <a:pt x="18237" y="14178"/>
                  </a:cubicBezTo>
                  <a:cubicBezTo>
                    <a:pt x="18049" y="14187"/>
                    <a:pt x="17862" y="14195"/>
                    <a:pt x="17674" y="14203"/>
                  </a:cubicBezTo>
                  <a:cubicBezTo>
                    <a:pt x="17515" y="14209"/>
                    <a:pt x="17357" y="14207"/>
                    <a:pt x="17197" y="14208"/>
                  </a:cubicBezTo>
                  <a:lnTo>
                    <a:pt x="17197" y="14208"/>
                  </a:lnTo>
                  <a:cubicBezTo>
                    <a:pt x="16845" y="14201"/>
                    <a:pt x="16492" y="14191"/>
                    <a:pt x="16140" y="14184"/>
                  </a:cubicBezTo>
                  <a:cubicBezTo>
                    <a:pt x="15696" y="14175"/>
                    <a:pt x="15252" y="14166"/>
                    <a:pt x="14807" y="14159"/>
                  </a:cubicBezTo>
                  <a:cubicBezTo>
                    <a:pt x="14602" y="14156"/>
                    <a:pt x="14397" y="14153"/>
                    <a:pt x="14192" y="14153"/>
                  </a:cubicBezTo>
                  <a:cubicBezTo>
                    <a:pt x="13957" y="14153"/>
                    <a:pt x="13722" y="14157"/>
                    <a:pt x="13487" y="14168"/>
                  </a:cubicBezTo>
                  <a:cubicBezTo>
                    <a:pt x="13044" y="14187"/>
                    <a:pt x="12602" y="14206"/>
                    <a:pt x="12158" y="14215"/>
                  </a:cubicBezTo>
                  <a:cubicBezTo>
                    <a:pt x="11739" y="14225"/>
                    <a:pt x="11319" y="14231"/>
                    <a:pt x="10900" y="14233"/>
                  </a:cubicBezTo>
                  <a:cubicBezTo>
                    <a:pt x="10692" y="14228"/>
                    <a:pt x="10484" y="14224"/>
                    <a:pt x="10275" y="14214"/>
                  </a:cubicBezTo>
                  <a:cubicBezTo>
                    <a:pt x="10070" y="14204"/>
                    <a:pt x="9865" y="14193"/>
                    <a:pt x="9661" y="14191"/>
                  </a:cubicBezTo>
                  <a:cubicBezTo>
                    <a:pt x="9574" y="14190"/>
                    <a:pt x="9488" y="14190"/>
                    <a:pt x="9402" y="14190"/>
                  </a:cubicBezTo>
                  <a:cubicBezTo>
                    <a:pt x="9067" y="14190"/>
                    <a:pt x="8733" y="14195"/>
                    <a:pt x="8399" y="14208"/>
                  </a:cubicBezTo>
                  <a:cubicBezTo>
                    <a:pt x="7965" y="14225"/>
                    <a:pt x="7531" y="14258"/>
                    <a:pt x="7097" y="14271"/>
                  </a:cubicBezTo>
                  <a:cubicBezTo>
                    <a:pt x="6668" y="14283"/>
                    <a:pt x="6238" y="14291"/>
                    <a:pt x="5809" y="14292"/>
                  </a:cubicBezTo>
                  <a:cubicBezTo>
                    <a:pt x="4963" y="14292"/>
                    <a:pt x="4118" y="14346"/>
                    <a:pt x="3271" y="14354"/>
                  </a:cubicBezTo>
                  <a:cubicBezTo>
                    <a:pt x="3110" y="14352"/>
                    <a:pt x="2948" y="14347"/>
                    <a:pt x="2788" y="14338"/>
                  </a:cubicBezTo>
                  <a:cubicBezTo>
                    <a:pt x="2648" y="14330"/>
                    <a:pt x="2507" y="14318"/>
                    <a:pt x="2366" y="14315"/>
                  </a:cubicBezTo>
                  <a:cubicBezTo>
                    <a:pt x="2283" y="14314"/>
                    <a:pt x="2198" y="14312"/>
                    <a:pt x="2115" y="14311"/>
                  </a:cubicBezTo>
                  <a:cubicBezTo>
                    <a:pt x="2107" y="14311"/>
                    <a:pt x="2099" y="14311"/>
                    <a:pt x="2091" y="14311"/>
                  </a:cubicBezTo>
                  <a:cubicBezTo>
                    <a:pt x="2011" y="14311"/>
                    <a:pt x="1930" y="14316"/>
                    <a:pt x="1850" y="14319"/>
                  </a:cubicBezTo>
                  <a:cubicBezTo>
                    <a:pt x="1718" y="14322"/>
                    <a:pt x="1588" y="14334"/>
                    <a:pt x="1457" y="14343"/>
                  </a:cubicBezTo>
                  <a:cubicBezTo>
                    <a:pt x="1149" y="14364"/>
                    <a:pt x="841" y="14382"/>
                    <a:pt x="533" y="14398"/>
                  </a:cubicBezTo>
                  <a:cubicBezTo>
                    <a:pt x="508" y="14399"/>
                    <a:pt x="483" y="14401"/>
                    <a:pt x="458" y="14402"/>
                  </a:cubicBezTo>
                  <a:cubicBezTo>
                    <a:pt x="495" y="14235"/>
                    <a:pt x="534" y="14068"/>
                    <a:pt x="575" y="13904"/>
                  </a:cubicBezTo>
                  <a:lnTo>
                    <a:pt x="575" y="13904"/>
                  </a:lnTo>
                  <a:cubicBezTo>
                    <a:pt x="574" y="13909"/>
                    <a:pt x="573" y="13915"/>
                    <a:pt x="571" y="13921"/>
                  </a:cubicBezTo>
                  <a:cubicBezTo>
                    <a:pt x="621" y="13745"/>
                    <a:pt x="675" y="13571"/>
                    <a:pt x="730" y="13396"/>
                  </a:cubicBezTo>
                  <a:cubicBezTo>
                    <a:pt x="784" y="13230"/>
                    <a:pt x="846" y="13067"/>
                    <a:pt x="904" y="12903"/>
                  </a:cubicBezTo>
                  <a:cubicBezTo>
                    <a:pt x="963" y="12733"/>
                    <a:pt x="1023" y="12562"/>
                    <a:pt x="1082" y="12392"/>
                  </a:cubicBezTo>
                  <a:cubicBezTo>
                    <a:pt x="1142" y="12222"/>
                    <a:pt x="1205" y="12052"/>
                    <a:pt x="1269" y="11884"/>
                  </a:cubicBezTo>
                  <a:cubicBezTo>
                    <a:pt x="1311" y="11786"/>
                    <a:pt x="1350" y="11685"/>
                    <a:pt x="1397" y="11589"/>
                  </a:cubicBezTo>
                  <a:cubicBezTo>
                    <a:pt x="1448" y="11479"/>
                    <a:pt x="1501" y="11371"/>
                    <a:pt x="1553" y="11261"/>
                  </a:cubicBezTo>
                  <a:cubicBezTo>
                    <a:pt x="1648" y="11064"/>
                    <a:pt x="1751" y="10870"/>
                    <a:pt x="1853" y="10677"/>
                  </a:cubicBezTo>
                  <a:lnTo>
                    <a:pt x="1853" y="10677"/>
                  </a:lnTo>
                  <a:cubicBezTo>
                    <a:pt x="1848" y="10685"/>
                    <a:pt x="1844" y="10692"/>
                    <a:pt x="1839" y="10698"/>
                  </a:cubicBezTo>
                  <a:cubicBezTo>
                    <a:pt x="1886" y="10618"/>
                    <a:pt x="1933" y="10540"/>
                    <a:pt x="1979" y="10460"/>
                  </a:cubicBezTo>
                  <a:cubicBezTo>
                    <a:pt x="2020" y="10389"/>
                    <a:pt x="2067" y="10322"/>
                    <a:pt x="2111" y="10254"/>
                  </a:cubicBezTo>
                  <a:cubicBezTo>
                    <a:pt x="2190" y="10129"/>
                    <a:pt x="2275" y="10007"/>
                    <a:pt x="2361" y="9887"/>
                  </a:cubicBezTo>
                  <a:cubicBezTo>
                    <a:pt x="2557" y="9612"/>
                    <a:pt x="2759" y="9341"/>
                    <a:pt x="2962" y="9071"/>
                  </a:cubicBezTo>
                  <a:cubicBezTo>
                    <a:pt x="3082" y="8915"/>
                    <a:pt x="3201" y="8755"/>
                    <a:pt x="3327" y="8602"/>
                  </a:cubicBezTo>
                  <a:cubicBezTo>
                    <a:pt x="3466" y="8436"/>
                    <a:pt x="3606" y="8269"/>
                    <a:pt x="3748" y="8103"/>
                  </a:cubicBezTo>
                  <a:cubicBezTo>
                    <a:pt x="4003" y="7805"/>
                    <a:pt x="4283" y="7532"/>
                    <a:pt x="4549" y="7246"/>
                  </a:cubicBezTo>
                  <a:cubicBezTo>
                    <a:pt x="4682" y="7105"/>
                    <a:pt x="4812" y="6958"/>
                    <a:pt x="4945" y="6816"/>
                  </a:cubicBezTo>
                  <a:cubicBezTo>
                    <a:pt x="5084" y="6665"/>
                    <a:pt x="5225" y="6517"/>
                    <a:pt x="5368" y="6370"/>
                  </a:cubicBezTo>
                  <a:cubicBezTo>
                    <a:pt x="5544" y="6203"/>
                    <a:pt x="5723" y="6040"/>
                    <a:pt x="5902" y="5879"/>
                  </a:cubicBezTo>
                  <a:cubicBezTo>
                    <a:pt x="6191" y="5617"/>
                    <a:pt x="6476" y="5349"/>
                    <a:pt x="6768" y="5091"/>
                  </a:cubicBezTo>
                  <a:cubicBezTo>
                    <a:pt x="6930" y="4948"/>
                    <a:pt x="7092" y="4806"/>
                    <a:pt x="7256" y="4666"/>
                  </a:cubicBezTo>
                  <a:cubicBezTo>
                    <a:pt x="7399" y="4542"/>
                    <a:pt x="7547" y="4424"/>
                    <a:pt x="7695" y="4305"/>
                  </a:cubicBezTo>
                  <a:cubicBezTo>
                    <a:pt x="7848" y="4193"/>
                    <a:pt x="8000" y="4082"/>
                    <a:pt x="8159" y="3979"/>
                  </a:cubicBezTo>
                  <a:cubicBezTo>
                    <a:pt x="8324" y="3871"/>
                    <a:pt x="8489" y="3764"/>
                    <a:pt x="8656" y="3657"/>
                  </a:cubicBezTo>
                  <a:cubicBezTo>
                    <a:pt x="8991" y="3442"/>
                    <a:pt x="9323" y="3222"/>
                    <a:pt x="9664" y="3014"/>
                  </a:cubicBezTo>
                  <a:cubicBezTo>
                    <a:pt x="9856" y="2907"/>
                    <a:pt x="10048" y="2802"/>
                    <a:pt x="10238" y="2692"/>
                  </a:cubicBezTo>
                  <a:cubicBezTo>
                    <a:pt x="10418" y="2587"/>
                    <a:pt x="10596" y="2478"/>
                    <a:pt x="10774" y="2373"/>
                  </a:cubicBezTo>
                  <a:lnTo>
                    <a:pt x="10774" y="2373"/>
                  </a:lnTo>
                  <a:cubicBezTo>
                    <a:pt x="10774" y="2374"/>
                    <a:pt x="10772" y="2374"/>
                    <a:pt x="10771" y="2376"/>
                  </a:cubicBezTo>
                  <a:cubicBezTo>
                    <a:pt x="10875" y="2320"/>
                    <a:pt x="10977" y="2265"/>
                    <a:pt x="11082" y="2214"/>
                  </a:cubicBezTo>
                  <a:cubicBezTo>
                    <a:pt x="11195" y="2160"/>
                    <a:pt x="11307" y="2110"/>
                    <a:pt x="11420" y="2060"/>
                  </a:cubicBezTo>
                  <a:cubicBezTo>
                    <a:pt x="11567" y="2000"/>
                    <a:pt x="11714" y="1942"/>
                    <a:pt x="11863" y="1888"/>
                  </a:cubicBezTo>
                  <a:cubicBezTo>
                    <a:pt x="12046" y="1822"/>
                    <a:pt x="12230" y="1758"/>
                    <a:pt x="12411" y="1686"/>
                  </a:cubicBezTo>
                  <a:cubicBezTo>
                    <a:pt x="12598" y="1612"/>
                    <a:pt x="12782" y="1537"/>
                    <a:pt x="12973" y="1473"/>
                  </a:cubicBezTo>
                  <a:cubicBezTo>
                    <a:pt x="13160" y="1408"/>
                    <a:pt x="13353" y="1355"/>
                    <a:pt x="13543" y="1299"/>
                  </a:cubicBezTo>
                  <a:cubicBezTo>
                    <a:pt x="13726" y="1247"/>
                    <a:pt x="13909" y="1189"/>
                    <a:pt x="14092" y="1137"/>
                  </a:cubicBezTo>
                  <a:cubicBezTo>
                    <a:pt x="14271" y="1090"/>
                    <a:pt x="14453" y="1050"/>
                    <a:pt x="14635" y="1012"/>
                  </a:cubicBezTo>
                  <a:cubicBezTo>
                    <a:pt x="14803" y="976"/>
                    <a:pt x="14971" y="938"/>
                    <a:pt x="15142" y="908"/>
                  </a:cubicBezTo>
                  <a:cubicBezTo>
                    <a:pt x="15397" y="871"/>
                    <a:pt x="15655" y="851"/>
                    <a:pt x="15911" y="821"/>
                  </a:cubicBezTo>
                  <a:cubicBezTo>
                    <a:pt x="15922" y="818"/>
                    <a:pt x="15934" y="814"/>
                    <a:pt x="15945" y="813"/>
                  </a:cubicBezTo>
                  <a:cubicBezTo>
                    <a:pt x="16077" y="783"/>
                    <a:pt x="16212" y="761"/>
                    <a:pt x="16345" y="747"/>
                  </a:cubicBezTo>
                  <a:cubicBezTo>
                    <a:pt x="16380" y="742"/>
                    <a:pt x="16414" y="739"/>
                    <a:pt x="16448" y="735"/>
                  </a:cubicBezTo>
                  <a:cubicBezTo>
                    <a:pt x="16451" y="734"/>
                    <a:pt x="16453" y="733"/>
                    <a:pt x="16454" y="732"/>
                  </a:cubicBezTo>
                  <a:cubicBezTo>
                    <a:pt x="16481" y="713"/>
                    <a:pt x="16516" y="711"/>
                    <a:pt x="16548" y="707"/>
                  </a:cubicBezTo>
                  <a:cubicBezTo>
                    <a:pt x="16581" y="701"/>
                    <a:pt x="16614" y="696"/>
                    <a:pt x="16646" y="692"/>
                  </a:cubicBezTo>
                  <a:cubicBezTo>
                    <a:pt x="16712" y="684"/>
                    <a:pt x="16776" y="675"/>
                    <a:pt x="16842" y="667"/>
                  </a:cubicBezTo>
                  <a:cubicBezTo>
                    <a:pt x="16844" y="667"/>
                    <a:pt x="16847" y="666"/>
                    <a:pt x="16850" y="666"/>
                  </a:cubicBezTo>
                  <a:lnTo>
                    <a:pt x="16852" y="666"/>
                  </a:lnTo>
                  <a:cubicBezTo>
                    <a:pt x="16905" y="659"/>
                    <a:pt x="16957" y="652"/>
                    <a:pt x="17009" y="646"/>
                  </a:cubicBezTo>
                  <a:lnTo>
                    <a:pt x="17012" y="646"/>
                  </a:lnTo>
                  <a:cubicBezTo>
                    <a:pt x="17014" y="646"/>
                    <a:pt x="17015" y="645"/>
                    <a:pt x="17018" y="645"/>
                  </a:cubicBezTo>
                  <a:lnTo>
                    <a:pt x="17020" y="645"/>
                  </a:lnTo>
                  <a:cubicBezTo>
                    <a:pt x="17149" y="629"/>
                    <a:pt x="17277" y="612"/>
                    <a:pt x="17405" y="595"/>
                  </a:cubicBezTo>
                  <a:cubicBezTo>
                    <a:pt x="17434" y="591"/>
                    <a:pt x="17461" y="588"/>
                    <a:pt x="17490" y="586"/>
                  </a:cubicBezTo>
                  <a:cubicBezTo>
                    <a:pt x="17529" y="579"/>
                    <a:pt x="17568" y="572"/>
                    <a:pt x="17608" y="565"/>
                  </a:cubicBezTo>
                  <a:cubicBezTo>
                    <a:pt x="17627" y="562"/>
                    <a:pt x="17646" y="559"/>
                    <a:pt x="17665" y="556"/>
                  </a:cubicBezTo>
                  <a:cubicBezTo>
                    <a:pt x="17670" y="550"/>
                    <a:pt x="17672" y="543"/>
                    <a:pt x="17675" y="538"/>
                  </a:cubicBezTo>
                  <a:cubicBezTo>
                    <a:pt x="17791" y="530"/>
                    <a:pt x="17905" y="522"/>
                    <a:pt x="18021" y="512"/>
                  </a:cubicBezTo>
                  <a:cubicBezTo>
                    <a:pt x="18269" y="495"/>
                    <a:pt x="18517" y="469"/>
                    <a:pt x="18764" y="448"/>
                  </a:cubicBezTo>
                  <a:cubicBezTo>
                    <a:pt x="19014" y="428"/>
                    <a:pt x="19266" y="405"/>
                    <a:pt x="19516" y="392"/>
                  </a:cubicBezTo>
                  <a:cubicBezTo>
                    <a:pt x="19642" y="387"/>
                    <a:pt x="19769" y="375"/>
                    <a:pt x="19895" y="374"/>
                  </a:cubicBezTo>
                  <a:cubicBezTo>
                    <a:pt x="20029" y="372"/>
                    <a:pt x="20162" y="371"/>
                    <a:pt x="20296" y="369"/>
                  </a:cubicBezTo>
                  <a:close/>
                  <a:moveTo>
                    <a:pt x="20299" y="0"/>
                  </a:moveTo>
                  <a:cubicBezTo>
                    <a:pt x="20270" y="0"/>
                    <a:pt x="20242" y="1"/>
                    <a:pt x="20213" y="1"/>
                  </a:cubicBezTo>
                  <a:cubicBezTo>
                    <a:pt x="19952" y="4"/>
                    <a:pt x="19693" y="9"/>
                    <a:pt x="19434" y="28"/>
                  </a:cubicBezTo>
                  <a:cubicBezTo>
                    <a:pt x="19177" y="46"/>
                    <a:pt x="18920" y="64"/>
                    <a:pt x="18665" y="86"/>
                  </a:cubicBezTo>
                  <a:cubicBezTo>
                    <a:pt x="18405" y="109"/>
                    <a:pt x="18144" y="134"/>
                    <a:pt x="17883" y="152"/>
                  </a:cubicBezTo>
                  <a:cubicBezTo>
                    <a:pt x="17571" y="174"/>
                    <a:pt x="17259" y="197"/>
                    <a:pt x="16947" y="221"/>
                  </a:cubicBezTo>
                  <a:cubicBezTo>
                    <a:pt x="16877" y="232"/>
                    <a:pt x="16806" y="243"/>
                    <a:pt x="16736" y="254"/>
                  </a:cubicBezTo>
                  <a:cubicBezTo>
                    <a:pt x="16724" y="256"/>
                    <a:pt x="16710" y="259"/>
                    <a:pt x="16699" y="262"/>
                  </a:cubicBezTo>
                  <a:cubicBezTo>
                    <a:pt x="16654" y="271"/>
                    <a:pt x="16611" y="280"/>
                    <a:pt x="16567" y="289"/>
                  </a:cubicBezTo>
                  <a:cubicBezTo>
                    <a:pt x="16497" y="304"/>
                    <a:pt x="16428" y="317"/>
                    <a:pt x="16358" y="331"/>
                  </a:cubicBezTo>
                  <a:cubicBezTo>
                    <a:pt x="16324" y="337"/>
                    <a:pt x="16288" y="342"/>
                    <a:pt x="16254" y="348"/>
                  </a:cubicBezTo>
                  <a:cubicBezTo>
                    <a:pt x="16220" y="353"/>
                    <a:pt x="16184" y="359"/>
                    <a:pt x="16149" y="364"/>
                  </a:cubicBezTo>
                  <a:cubicBezTo>
                    <a:pt x="16106" y="369"/>
                    <a:pt x="16065" y="376"/>
                    <a:pt x="16024" y="381"/>
                  </a:cubicBezTo>
                  <a:cubicBezTo>
                    <a:pt x="16015" y="398"/>
                    <a:pt x="16009" y="417"/>
                    <a:pt x="16006" y="437"/>
                  </a:cubicBezTo>
                  <a:cubicBezTo>
                    <a:pt x="15901" y="452"/>
                    <a:pt x="15797" y="464"/>
                    <a:pt x="15691" y="476"/>
                  </a:cubicBezTo>
                  <a:cubicBezTo>
                    <a:pt x="15572" y="487"/>
                    <a:pt x="15452" y="496"/>
                    <a:pt x="15333" y="510"/>
                  </a:cubicBezTo>
                  <a:cubicBezTo>
                    <a:pt x="15083" y="540"/>
                    <a:pt x="14838" y="589"/>
                    <a:pt x="14592" y="643"/>
                  </a:cubicBezTo>
                  <a:cubicBezTo>
                    <a:pt x="14401" y="685"/>
                    <a:pt x="14211" y="725"/>
                    <a:pt x="14022" y="773"/>
                  </a:cubicBezTo>
                  <a:cubicBezTo>
                    <a:pt x="13823" y="825"/>
                    <a:pt x="13630" y="890"/>
                    <a:pt x="13433" y="947"/>
                  </a:cubicBezTo>
                  <a:cubicBezTo>
                    <a:pt x="13242" y="1003"/>
                    <a:pt x="13052" y="1061"/>
                    <a:pt x="12862" y="1121"/>
                  </a:cubicBezTo>
                  <a:cubicBezTo>
                    <a:pt x="12683" y="1177"/>
                    <a:pt x="12510" y="1250"/>
                    <a:pt x="12335" y="1319"/>
                  </a:cubicBezTo>
                  <a:cubicBezTo>
                    <a:pt x="11965" y="1465"/>
                    <a:pt x="11584" y="1585"/>
                    <a:pt x="11219" y="1745"/>
                  </a:cubicBezTo>
                  <a:cubicBezTo>
                    <a:pt x="11117" y="1790"/>
                    <a:pt x="11017" y="1835"/>
                    <a:pt x="10917" y="1883"/>
                  </a:cubicBezTo>
                  <a:cubicBezTo>
                    <a:pt x="10821" y="1929"/>
                    <a:pt x="10729" y="1979"/>
                    <a:pt x="10636" y="2030"/>
                  </a:cubicBezTo>
                  <a:cubicBezTo>
                    <a:pt x="10461" y="2122"/>
                    <a:pt x="10293" y="2230"/>
                    <a:pt x="10124" y="2331"/>
                  </a:cubicBezTo>
                  <a:cubicBezTo>
                    <a:pt x="10131" y="2327"/>
                    <a:pt x="10137" y="2323"/>
                    <a:pt x="10144" y="2319"/>
                  </a:cubicBezTo>
                  <a:lnTo>
                    <a:pt x="10144" y="2319"/>
                  </a:lnTo>
                  <a:cubicBezTo>
                    <a:pt x="10017" y="2393"/>
                    <a:pt x="9890" y="2467"/>
                    <a:pt x="9761" y="2537"/>
                  </a:cubicBezTo>
                  <a:cubicBezTo>
                    <a:pt x="9592" y="2630"/>
                    <a:pt x="9424" y="2724"/>
                    <a:pt x="9262" y="2828"/>
                  </a:cubicBezTo>
                  <a:cubicBezTo>
                    <a:pt x="9082" y="2943"/>
                    <a:pt x="8901" y="3059"/>
                    <a:pt x="8722" y="3176"/>
                  </a:cubicBezTo>
                  <a:cubicBezTo>
                    <a:pt x="8382" y="3395"/>
                    <a:pt x="8041" y="3611"/>
                    <a:pt x="7708" y="3840"/>
                  </a:cubicBezTo>
                  <a:cubicBezTo>
                    <a:pt x="7631" y="3891"/>
                    <a:pt x="7559" y="3949"/>
                    <a:pt x="7483" y="4003"/>
                  </a:cubicBezTo>
                  <a:cubicBezTo>
                    <a:pt x="7405" y="4062"/>
                    <a:pt x="7327" y="4125"/>
                    <a:pt x="7251" y="4188"/>
                  </a:cubicBezTo>
                  <a:cubicBezTo>
                    <a:pt x="7094" y="4320"/>
                    <a:pt x="6936" y="4452"/>
                    <a:pt x="6781" y="4588"/>
                  </a:cubicBezTo>
                  <a:cubicBezTo>
                    <a:pt x="6479" y="4851"/>
                    <a:pt x="6186" y="5121"/>
                    <a:pt x="5891" y="5389"/>
                  </a:cubicBezTo>
                  <a:cubicBezTo>
                    <a:pt x="5741" y="5527"/>
                    <a:pt x="5590" y="5663"/>
                    <a:pt x="5440" y="5799"/>
                  </a:cubicBezTo>
                  <a:cubicBezTo>
                    <a:pt x="5278" y="5947"/>
                    <a:pt x="5120" y="6098"/>
                    <a:pt x="4966" y="6256"/>
                  </a:cubicBezTo>
                  <a:cubicBezTo>
                    <a:pt x="4689" y="6537"/>
                    <a:pt x="4435" y="6838"/>
                    <a:pt x="4161" y="7122"/>
                  </a:cubicBezTo>
                  <a:cubicBezTo>
                    <a:pt x="4011" y="7277"/>
                    <a:pt x="3860" y="7434"/>
                    <a:pt x="3710" y="7591"/>
                  </a:cubicBezTo>
                  <a:cubicBezTo>
                    <a:pt x="3571" y="7738"/>
                    <a:pt x="3440" y="7895"/>
                    <a:pt x="3309" y="8048"/>
                  </a:cubicBezTo>
                  <a:cubicBezTo>
                    <a:pt x="3053" y="8347"/>
                    <a:pt x="2811" y="8660"/>
                    <a:pt x="2573" y="8974"/>
                  </a:cubicBezTo>
                  <a:cubicBezTo>
                    <a:pt x="2325" y="9303"/>
                    <a:pt x="2084" y="9637"/>
                    <a:pt x="1850" y="9977"/>
                  </a:cubicBezTo>
                  <a:cubicBezTo>
                    <a:pt x="1613" y="10320"/>
                    <a:pt x="1426" y="10690"/>
                    <a:pt x="1239" y="11062"/>
                  </a:cubicBezTo>
                  <a:cubicBezTo>
                    <a:pt x="1152" y="11236"/>
                    <a:pt x="1071" y="11412"/>
                    <a:pt x="994" y="11590"/>
                  </a:cubicBezTo>
                  <a:cubicBezTo>
                    <a:pt x="911" y="11781"/>
                    <a:pt x="838" y="11977"/>
                    <a:pt x="768" y="12175"/>
                  </a:cubicBezTo>
                  <a:cubicBezTo>
                    <a:pt x="703" y="12358"/>
                    <a:pt x="640" y="12541"/>
                    <a:pt x="575" y="12724"/>
                  </a:cubicBezTo>
                  <a:cubicBezTo>
                    <a:pt x="509" y="12910"/>
                    <a:pt x="439" y="13099"/>
                    <a:pt x="378" y="13287"/>
                  </a:cubicBezTo>
                  <a:cubicBezTo>
                    <a:pt x="316" y="13478"/>
                    <a:pt x="253" y="13669"/>
                    <a:pt x="205" y="13864"/>
                  </a:cubicBezTo>
                  <a:cubicBezTo>
                    <a:pt x="160" y="14049"/>
                    <a:pt x="116" y="14234"/>
                    <a:pt x="76" y="14421"/>
                  </a:cubicBezTo>
                  <a:lnTo>
                    <a:pt x="58" y="14421"/>
                  </a:lnTo>
                  <a:cubicBezTo>
                    <a:pt x="42" y="14510"/>
                    <a:pt x="27" y="14600"/>
                    <a:pt x="12" y="14689"/>
                  </a:cubicBezTo>
                  <a:cubicBezTo>
                    <a:pt x="9" y="14719"/>
                    <a:pt x="4" y="14749"/>
                    <a:pt x="1" y="14777"/>
                  </a:cubicBezTo>
                  <a:lnTo>
                    <a:pt x="3" y="14777"/>
                  </a:lnTo>
                  <a:cubicBezTo>
                    <a:pt x="20" y="14778"/>
                    <a:pt x="37" y="14780"/>
                    <a:pt x="54" y="14781"/>
                  </a:cubicBezTo>
                  <a:cubicBezTo>
                    <a:pt x="90" y="14782"/>
                    <a:pt x="125" y="14785"/>
                    <a:pt x="161" y="14790"/>
                  </a:cubicBezTo>
                  <a:cubicBezTo>
                    <a:pt x="172" y="14786"/>
                    <a:pt x="185" y="14784"/>
                    <a:pt x="196" y="14782"/>
                  </a:cubicBezTo>
                  <a:cubicBezTo>
                    <a:pt x="225" y="14775"/>
                    <a:pt x="253" y="14770"/>
                    <a:pt x="282" y="14765"/>
                  </a:cubicBezTo>
                  <a:cubicBezTo>
                    <a:pt x="325" y="14757"/>
                    <a:pt x="369" y="14746"/>
                    <a:pt x="412" y="14741"/>
                  </a:cubicBezTo>
                  <a:cubicBezTo>
                    <a:pt x="442" y="14737"/>
                    <a:pt x="472" y="14736"/>
                    <a:pt x="501" y="14736"/>
                  </a:cubicBezTo>
                  <a:cubicBezTo>
                    <a:pt x="511" y="14736"/>
                    <a:pt x="520" y="14736"/>
                    <a:pt x="529" y="14736"/>
                  </a:cubicBezTo>
                  <a:cubicBezTo>
                    <a:pt x="561" y="14738"/>
                    <a:pt x="592" y="14746"/>
                    <a:pt x="615" y="14766"/>
                  </a:cubicBezTo>
                  <a:cubicBezTo>
                    <a:pt x="679" y="14762"/>
                    <a:pt x="742" y="14759"/>
                    <a:pt x="804" y="14756"/>
                  </a:cubicBezTo>
                  <a:cubicBezTo>
                    <a:pt x="1030" y="14743"/>
                    <a:pt x="1255" y="14729"/>
                    <a:pt x="1480" y="14713"/>
                  </a:cubicBezTo>
                  <a:cubicBezTo>
                    <a:pt x="1590" y="14706"/>
                    <a:pt x="1702" y="14698"/>
                    <a:pt x="1812" y="14690"/>
                  </a:cubicBezTo>
                  <a:cubicBezTo>
                    <a:pt x="1908" y="14685"/>
                    <a:pt x="2004" y="14684"/>
                    <a:pt x="2100" y="14681"/>
                  </a:cubicBezTo>
                  <a:cubicBezTo>
                    <a:pt x="2187" y="14682"/>
                    <a:pt x="2274" y="14685"/>
                    <a:pt x="2360" y="14686"/>
                  </a:cubicBezTo>
                  <a:cubicBezTo>
                    <a:pt x="2450" y="14688"/>
                    <a:pt x="2539" y="14696"/>
                    <a:pt x="2629" y="14702"/>
                  </a:cubicBezTo>
                  <a:cubicBezTo>
                    <a:pt x="2808" y="14711"/>
                    <a:pt x="2986" y="14719"/>
                    <a:pt x="3166" y="14724"/>
                  </a:cubicBezTo>
                  <a:cubicBezTo>
                    <a:pt x="3224" y="14725"/>
                    <a:pt x="3283" y="14725"/>
                    <a:pt x="3342" y="14725"/>
                  </a:cubicBezTo>
                  <a:cubicBezTo>
                    <a:pt x="3603" y="14725"/>
                    <a:pt x="3865" y="14716"/>
                    <a:pt x="4125" y="14706"/>
                  </a:cubicBezTo>
                  <a:cubicBezTo>
                    <a:pt x="4571" y="14692"/>
                    <a:pt x="5018" y="14672"/>
                    <a:pt x="5465" y="14664"/>
                  </a:cubicBezTo>
                  <a:cubicBezTo>
                    <a:pt x="5569" y="14663"/>
                    <a:pt x="5676" y="14663"/>
                    <a:pt x="5781" y="14662"/>
                  </a:cubicBezTo>
                  <a:cubicBezTo>
                    <a:pt x="5828" y="14662"/>
                    <a:pt x="5875" y="14663"/>
                    <a:pt x="5921" y="14663"/>
                  </a:cubicBezTo>
                  <a:cubicBezTo>
                    <a:pt x="5968" y="14663"/>
                    <a:pt x="6015" y="14662"/>
                    <a:pt x="6062" y="14662"/>
                  </a:cubicBezTo>
                  <a:cubicBezTo>
                    <a:pt x="6278" y="14659"/>
                    <a:pt x="6494" y="14657"/>
                    <a:pt x="6710" y="14651"/>
                  </a:cubicBezTo>
                  <a:cubicBezTo>
                    <a:pt x="7143" y="14642"/>
                    <a:pt x="7575" y="14619"/>
                    <a:pt x="8007" y="14598"/>
                  </a:cubicBezTo>
                  <a:cubicBezTo>
                    <a:pt x="8453" y="14576"/>
                    <a:pt x="8898" y="14562"/>
                    <a:pt x="9345" y="14559"/>
                  </a:cubicBezTo>
                  <a:cubicBezTo>
                    <a:pt x="9339" y="14559"/>
                    <a:pt x="9334" y="14559"/>
                    <a:pt x="9328" y="14558"/>
                  </a:cubicBezTo>
                  <a:lnTo>
                    <a:pt x="9328" y="14558"/>
                  </a:lnTo>
                  <a:cubicBezTo>
                    <a:pt x="9531" y="14560"/>
                    <a:pt x="9736" y="14561"/>
                    <a:pt x="9942" y="14570"/>
                  </a:cubicBezTo>
                  <a:cubicBezTo>
                    <a:pt x="10149" y="14579"/>
                    <a:pt x="10357" y="14593"/>
                    <a:pt x="10565" y="14597"/>
                  </a:cubicBezTo>
                  <a:cubicBezTo>
                    <a:pt x="10726" y="14600"/>
                    <a:pt x="10887" y="14602"/>
                    <a:pt x="11048" y="14602"/>
                  </a:cubicBezTo>
                  <a:cubicBezTo>
                    <a:pt x="11300" y="14602"/>
                    <a:pt x="11551" y="14598"/>
                    <a:pt x="11802" y="14593"/>
                  </a:cubicBezTo>
                  <a:cubicBezTo>
                    <a:pt x="12204" y="14585"/>
                    <a:pt x="12605" y="14581"/>
                    <a:pt x="13008" y="14561"/>
                  </a:cubicBezTo>
                  <a:cubicBezTo>
                    <a:pt x="13217" y="14552"/>
                    <a:pt x="13426" y="14538"/>
                    <a:pt x="13636" y="14533"/>
                  </a:cubicBezTo>
                  <a:cubicBezTo>
                    <a:pt x="13841" y="14527"/>
                    <a:pt x="14045" y="14523"/>
                    <a:pt x="14251" y="14523"/>
                  </a:cubicBezTo>
                  <a:cubicBezTo>
                    <a:pt x="15114" y="14531"/>
                    <a:pt x="15977" y="14553"/>
                    <a:pt x="16842" y="14571"/>
                  </a:cubicBezTo>
                  <a:cubicBezTo>
                    <a:pt x="17081" y="14576"/>
                    <a:pt x="17321" y="14577"/>
                    <a:pt x="17561" y="14577"/>
                  </a:cubicBezTo>
                  <a:cubicBezTo>
                    <a:pt x="17756" y="14577"/>
                    <a:pt x="17953" y="14565"/>
                    <a:pt x="18149" y="14554"/>
                  </a:cubicBezTo>
                  <a:cubicBezTo>
                    <a:pt x="18394" y="14542"/>
                    <a:pt x="18640" y="14529"/>
                    <a:pt x="18886" y="14520"/>
                  </a:cubicBezTo>
                  <a:cubicBezTo>
                    <a:pt x="19086" y="14512"/>
                    <a:pt x="19286" y="14510"/>
                    <a:pt x="19486" y="14507"/>
                  </a:cubicBezTo>
                  <a:cubicBezTo>
                    <a:pt x="19673" y="14509"/>
                    <a:pt x="19858" y="14509"/>
                    <a:pt x="20045" y="14513"/>
                  </a:cubicBezTo>
                  <a:cubicBezTo>
                    <a:pt x="20241" y="14519"/>
                    <a:pt x="20438" y="14526"/>
                    <a:pt x="20636" y="14534"/>
                  </a:cubicBezTo>
                  <a:cubicBezTo>
                    <a:pt x="20824" y="14542"/>
                    <a:pt x="21013" y="14551"/>
                    <a:pt x="21203" y="14555"/>
                  </a:cubicBezTo>
                  <a:cubicBezTo>
                    <a:pt x="21395" y="14560"/>
                    <a:pt x="21586" y="14561"/>
                    <a:pt x="21779" y="14561"/>
                  </a:cubicBezTo>
                  <a:cubicBezTo>
                    <a:pt x="22205" y="14561"/>
                    <a:pt x="22630" y="14527"/>
                    <a:pt x="23055" y="14498"/>
                  </a:cubicBezTo>
                  <a:cubicBezTo>
                    <a:pt x="23275" y="14485"/>
                    <a:pt x="23496" y="14467"/>
                    <a:pt x="23716" y="14462"/>
                  </a:cubicBezTo>
                  <a:cubicBezTo>
                    <a:pt x="23936" y="14456"/>
                    <a:pt x="24156" y="14453"/>
                    <a:pt x="24376" y="14453"/>
                  </a:cubicBezTo>
                  <a:cubicBezTo>
                    <a:pt x="24775" y="14458"/>
                    <a:pt x="25175" y="14465"/>
                    <a:pt x="25575" y="14480"/>
                  </a:cubicBezTo>
                  <a:cubicBezTo>
                    <a:pt x="26005" y="14495"/>
                    <a:pt x="26435" y="14515"/>
                    <a:pt x="26866" y="14530"/>
                  </a:cubicBezTo>
                  <a:cubicBezTo>
                    <a:pt x="27269" y="14546"/>
                    <a:pt x="27671" y="14552"/>
                    <a:pt x="28074" y="14554"/>
                  </a:cubicBezTo>
                  <a:cubicBezTo>
                    <a:pt x="28119" y="14554"/>
                    <a:pt x="28165" y="14555"/>
                    <a:pt x="28210" y="14555"/>
                  </a:cubicBezTo>
                  <a:cubicBezTo>
                    <a:pt x="28421" y="14555"/>
                    <a:pt x="28632" y="14553"/>
                    <a:pt x="28842" y="14550"/>
                  </a:cubicBezTo>
                  <a:cubicBezTo>
                    <a:pt x="28970" y="14547"/>
                    <a:pt x="29099" y="14546"/>
                    <a:pt x="29228" y="14545"/>
                  </a:cubicBezTo>
                  <a:cubicBezTo>
                    <a:pt x="29564" y="14549"/>
                    <a:pt x="29902" y="14558"/>
                    <a:pt x="30240" y="14566"/>
                  </a:cubicBezTo>
                  <a:cubicBezTo>
                    <a:pt x="30454" y="14570"/>
                    <a:pt x="30667" y="14571"/>
                    <a:pt x="30882" y="14574"/>
                  </a:cubicBezTo>
                  <a:cubicBezTo>
                    <a:pt x="31104" y="14576"/>
                    <a:pt x="31325" y="14584"/>
                    <a:pt x="31547" y="14595"/>
                  </a:cubicBezTo>
                  <a:cubicBezTo>
                    <a:pt x="31966" y="14618"/>
                    <a:pt x="32385" y="14672"/>
                    <a:pt x="32803" y="14710"/>
                  </a:cubicBezTo>
                  <a:cubicBezTo>
                    <a:pt x="33021" y="14730"/>
                    <a:pt x="33239" y="14752"/>
                    <a:pt x="33457" y="14762"/>
                  </a:cubicBezTo>
                  <a:cubicBezTo>
                    <a:pt x="33671" y="14772"/>
                    <a:pt x="33886" y="14780"/>
                    <a:pt x="34101" y="14784"/>
                  </a:cubicBezTo>
                  <a:cubicBezTo>
                    <a:pt x="34294" y="14788"/>
                    <a:pt x="34487" y="14789"/>
                    <a:pt x="34680" y="14789"/>
                  </a:cubicBezTo>
                  <a:cubicBezTo>
                    <a:pt x="34913" y="14789"/>
                    <a:pt x="35146" y="14788"/>
                    <a:pt x="35379" y="14788"/>
                  </a:cubicBezTo>
                  <a:lnTo>
                    <a:pt x="35379" y="14788"/>
                  </a:lnTo>
                  <a:cubicBezTo>
                    <a:pt x="35442" y="14789"/>
                    <a:pt x="35502" y="14788"/>
                    <a:pt x="35565" y="14790"/>
                  </a:cubicBezTo>
                  <a:cubicBezTo>
                    <a:pt x="35772" y="14798"/>
                    <a:pt x="35980" y="14809"/>
                    <a:pt x="36188" y="14817"/>
                  </a:cubicBezTo>
                  <a:cubicBezTo>
                    <a:pt x="36410" y="14826"/>
                    <a:pt x="36632" y="14832"/>
                    <a:pt x="36855" y="14837"/>
                  </a:cubicBezTo>
                  <a:cubicBezTo>
                    <a:pt x="37058" y="14841"/>
                    <a:pt x="37263" y="14845"/>
                    <a:pt x="37468" y="14849"/>
                  </a:cubicBezTo>
                  <a:cubicBezTo>
                    <a:pt x="37679" y="14855"/>
                    <a:pt x="37892" y="14866"/>
                    <a:pt x="38106" y="14871"/>
                  </a:cubicBezTo>
                  <a:cubicBezTo>
                    <a:pt x="38298" y="14874"/>
                    <a:pt x="38490" y="14877"/>
                    <a:pt x="38682" y="14882"/>
                  </a:cubicBezTo>
                  <a:cubicBezTo>
                    <a:pt x="38784" y="14884"/>
                    <a:pt x="38885" y="14887"/>
                    <a:pt x="38987" y="14887"/>
                  </a:cubicBezTo>
                  <a:cubicBezTo>
                    <a:pt x="39003" y="14887"/>
                    <a:pt x="39019" y="14887"/>
                    <a:pt x="39035" y="14887"/>
                  </a:cubicBezTo>
                  <a:cubicBezTo>
                    <a:pt x="39066" y="14887"/>
                    <a:pt x="39098" y="14884"/>
                    <a:pt x="39129" y="14882"/>
                  </a:cubicBezTo>
                  <a:lnTo>
                    <a:pt x="39133" y="14892"/>
                  </a:lnTo>
                  <a:cubicBezTo>
                    <a:pt x="39214" y="14886"/>
                    <a:pt x="39296" y="14879"/>
                    <a:pt x="39377" y="14871"/>
                  </a:cubicBezTo>
                  <a:cubicBezTo>
                    <a:pt x="39420" y="14868"/>
                    <a:pt x="39462" y="14864"/>
                    <a:pt x="39504" y="14860"/>
                  </a:cubicBezTo>
                  <a:cubicBezTo>
                    <a:pt x="39503" y="14857"/>
                    <a:pt x="39503" y="14855"/>
                    <a:pt x="39502" y="14854"/>
                  </a:cubicBezTo>
                  <a:cubicBezTo>
                    <a:pt x="39496" y="14836"/>
                    <a:pt x="39489" y="14817"/>
                    <a:pt x="39484" y="14798"/>
                  </a:cubicBezTo>
                  <a:cubicBezTo>
                    <a:pt x="39458" y="14727"/>
                    <a:pt x="39437" y="14654"/>
                    <a:pt x="39416" y="14582"/>
                  </a:cubicBezTo>
                  <a:cubicBezTo>
                    <a:pt x="39407" y="14553"/>
                    <a:pt x="39400" y="14523"/>
                    <a:pt x="39392" y="14495"/>
                  </a:cubicBezTo>
                  <a:lnTo>
                    <a:pt x="39391" y="14495"/>
                  </a:lnTo>
                  <a:cubicBezTo>
                    <a:pt x="39366" y="14424"/>
                    <a:pt x="39341" y="14353"/>
                    <a:pt x="39312" y="14284"/>
                  </a:cubicBezTo>
                  <a:cubicBezTo>
                    <a:pt x="39222" y="14053"/>
                    <a:pt x="39116" y="13828"/>
                    <a:pt x="39012" y="13602"/>
                  </a:cubicBezTo>
                  <a:cubicBezTo>
                    <a:pt x="38913" y="13386"/>
                    <a:pt x="38817" y="13167"/>
                    <a:pt x="38724" y="12949"/>
                  </a:cubicBezTo>
                  <a:cubicBezTo>
                    <a:pt x="38642" y="12752"/>
                    <a:pt x="38562" y="12555"/>
                    <a:pt x="38478" y="12360"/>
                  </a:cubicBezTo>
                  <a:cubicBezTo>
                    <a:pt x="38397" y="12168"/>
                    <a:pt x="38310" y="11980"/>
                    <a:pt x="38225" y="11792"/>
                  </a:cubicBezTo>
                  <a:cubicBezTo>
                    <a:pt x="38007" y="11314"/>
                    <a:pt x="37734" y="10867"/>
                    <a:pt x="37460" y="10421"/>
                  </a:cubicBezTo>
                  <a:cubicBezTo>
                    <a:pt x="37325" y="10201"/>
                    <a:pt x="37185" y="9985"/>
                    <a:pt x="37046" y="9769"/>
                  </a:cubicBezTo>
                  <a:cubicBezTo>
                    <a:pt x="36908" y="9553"/>
                    <a:pt x="36758" y="9346"/>
                    <a:pt x="36607" y="9139"/>
                  </a:cubicBezTo>
                  <a:cubicBezTo>
                    <a:pt x="36305" y="8726"/>
                    <a:pt x="35969" y="8338"/>
                    <a:pt x="35643" y="7945"/>
                  </a:cubicBezTo>
                  <a:cubicBezTo>
                    <a:pt x="35320" y="7554"/>
                    <a:pt x="34989" y="7170"/>
                    <a:pt x="34662" y="6783"/>
                  </a:cubicBezTo>
                  <a:cubicBezTo>
                    <a:pt x="34501" y="6596"/>
                    <a:pt x="34347" y="6405"/>
                    <a:pt x="34189" y="6216"/>
                  </a:cubicBezTo>
                  <a:cubicBezTo>
                    <a:pt x="34098" y="6105"/>
                    <a:pt x="34005" y="5997"/>
                    <a:pt x="33909" y="5891"/>
                  </a:cubicBezTo>
                  <a:cubicBezTo>
                    <a:pt x="33822" y="5795"/>
                    <a:pt x="33732" y="5700"/>
                    <a:pt x="33644" y="5607"/>
                  </a:cubicBezTo>
                  <a:cubicBezTo>
                    <a:pt x="33550" y="5507"/>
                    <a:pt x="33447" y="5413"/>
                    <a:pt x="33350" y="5316"/>
                  </a:cubicBezTo>
                  <a:cubicBezTo>
                    <a:pt x="33319" y="5285"/>
                    <a:pt x="33284" y="5257"/>
                    <a:pt x="33249" y="5228"/>
                  </a:cubicBezTo>
                  <a:cubicBezTo>
                    <a:pt x="33184" y="5172"/>
                    <a:pt x="33120" y="5116"/>
                    <a:pt x="33055" y="5060"/>
                  </a:cubicBezTo>
                  <a:cubicBezTo>
                    <a:pt x="32958" y="4978"/>
                    <a:pt x="32854" y="4902"/>
                    <a:pt x="32753" y="4824"/>
                  </a:cubicBezTo>
                  <a:cubicBezTo>
                    <a:pt x="32657" y="4751"/>
                    <a:pt x="32560" y="4682"/>
                    <a:pt x="32461" y="4612"/>
                  </a:cubicBezTo>
                  <a:cubicBezTo>
                    <a:pt x="32029" y="4306"/>
                    <a:pt x="31589" y="4011"/>
                    <a:pt x="31151" y="3715"/>
                  </a:cubicBezTo>
                  <a:cubicBezTo>
                    <a:pt x="30743" y="3439"/>
                    <a:pt x="30323" y="3178"/>
                    <a:pt x="29892" y="2939"/>
                  </a:cubicBezTo>
                  <a:cubicBezTo>
                    <a:pt x="29421" y="2678"/>
                    <a:pt x="28951" y="2417"/>
                    <a:pt x="28474" y="2168"/>
                  </a:cubicBezTo>
                  <a:cubicBezTo>
                    <a:pt x="28358" y="2108"/>
                    <a:pt x="28237" y="2055"/>
                    <a:pt x="28121" y="1998"/>
                  </a:cubicBezTo>
                  <a:cubicBezTo>
                    <a:pt x="28007" y="1944"/>
                    <a:pt x="27890" y="1894"/>
                    <a:pt x="27774" y="1842"/>
                  </a:cubicBezTo>
                  <a:cubicBezTo>
                    <a:pt x="27543" y="1738"/>
                    <a:pt x="27310" y="1639"/>
                    <a:pt x="27076" y="1540"/>
                  </a:cubicBezTo>
                  <a:cubicBezTo>
                    <a:pt x="26945" y="1484"/>
                    <a:pt x="26812" y="1434"/>
                    <a:pt x="26679" y="1381"/>
                  </a:cubicBezTo>
                  <a:cubicBezTo>
                    <a:pt x="26547" y="1329"/>
                    <a:pt x="26415" y="1280"/>
                    <a:pt x="26282" y="1228"/>
                  </a:cubicBezTo>
                  <a:cubicBezTo>
                    <a:pt x="26021" y="1128"/>
                    <a:pt x="25754" y="1042"/>
                    <a:pt x="25487" y="956"/>
                  </a:cubicBezTo>
                  <a:cubicBezTo>
                    <a:pt x="25245" y="879"/>
                    <a:pt x="25000" y="811"/>
                    <a:pt x="24756" y="743"/>
                  </a:cubicBezTo>
                  <a:cubicBezTo>
                    <a:pt x="24518" y="678"/>
                    <a:pt x="24280" y="615"/>
                    <a:pt x="24040" y="559"/>
                  </a:cubicBezTo>
                  <a:cubicBezTo>
                    <a:pt x="23536" y="443"/>
                    <a:pt x="23027" y="339"/>
                    <a:pt x="22517" y="253"/>
                  </a:cubicBezTo>
                  <a:cubicBezTo>
                    <a:pt x="22243" y="207"/>
                    <a:pt x="21970" y="162"/>
                    <a:pt x="21697" y="120"/>
                  </a:cubicBezTo>
                  <a:cubicBezTo>
                    <a:pt x="21452" y="82"/>
                    <a:pt x="21207" y="55"/>
                    <a:pt x="20962" y="34"/>
                  </a:cubicBezTo>
                  <a:cubicBezTo>
                    <a:pt x="20741" y="15"/>
                    <a:pt x="20520" y="0"/>
                    <a:pt x="20299" y="0"/>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09" name="Google Shape;109;p3"/>
          <p:cNvGrpSpPr/>
          <p:nvPr/>
        </p:nvGrpSpPr>
        <p:grpSpPr>
          <a:xfrm>
            <a:off x="9187540" y="5821481"/>
            <a:ext cx="132896" cy="52760"/>
            <a:chOff x="1781080" y="4867099"/>
            <a:chExt cx="99672" cy="39570"/>
          </a:xfrm>
        </p:grpSpPr>
        <p:sp>
          <p:nvSpPr>
            <p:cNvPr id="110" name="Google Shape;110;p3"/>
            <p:cNvSpPr/>
            <p:nvPr/>
          </p:nvSpPr>
          <p:spPr>
            <a:xfrm>
              <a:off x="1781080" y="4869690"/>
              <a:ext cx="38075" cy="36978"/>
            </a:xfrm>
            <a:custGeom>
              <a:avLst/>
              <a:gdLst/>
              <a:ahLst/>
              <a:cxnLst/>
              <a:rect l="l" t="t" r="r" b="b"/>
              <a:pathLst>
                <a:path w="382" h="371" extrusionOk="0">
                  <a:moveTo>
                    <a:pt x="181" y="1"/>
                  </a:moveTo>
                  <a:cubicBezTo>
                    <a:pt x="181" y="1"/>
                    <a:pt x="180" y="1"/>
                    <a:pt x="179" y="1"/>
                  </a:cubicBezTo>
                  <a:cubicBezTo>
                    <a:pt x="78" y="2"/>
                    <a:pt x="1" y="101"/>
                    <a:pt x="6" y="197"/>
                  </a:cubicBezTo>
                  <a:cubicBezTo>
                    <a:pt x="13" y="301"/>
                    <a:pt x="101" y="370"/>
                    <a:pt x="200" y="370"/>
                  </a:cubicBezTo>
                  <a:cubicBezTo>
                    <a:pt x="201" y="370"/>
                    <a:pt x="202" y="370"/>
                    <a:pt x="203" y="370"/>
                  </a:cubicBezTo>
                  <a:cubicBezTo>
                    <a:pt x="304" y="369"/>
                    <a:pt x="381" y="269"/>
                    <a:pt x="376" y="173"/>
                  </a:cubicBezTo>
                  <a:cubicBezTo>
                    <a:pt x="369" y="70"/>
                    <a:pt x="281" y="1"/>
                    <a:pt x="18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1" name="Google Shape;111;p3"/>
            <p:cNvSpPr/>
            <p:nvPr/>
          </p:nvSpPr>
          <p:spPr>
            <a:xfrm>
              <a:off x="1839687" y="4867099"/>
              <a:ext cx="41065" cy="38075"/>
            </a:xfrm>
            <a:custGeom>
              <a:avLst/>
              <a:gdLst/>
              <a:ahLst/>
              <a:cxnLst/>
              <a:rect l="l" t="t" r="r" b="b"/>
              <a:pathLst>
                <a:path w="412" h="382" extrusionOk="0">
                  <a:moveTo>
                    <a:pt x="202" y="0"/>
                  </a:moveTo>
                  <a:cubicBezTo>
                    <a:pt x="159" y="0"/>
                    <a:pt x="117" y="15"/>
                    <a:pt x="81" y="45"/>
                  </a:cubicBezTo>
                  <a:cubicBezTo>
                    <a:pt x="38" y="79"/>
                    <a:pt x="19" y="131"/>
                    <a:pt x="13" y="183"/>
                  </a:cubicBezTo>
                  <a:cubicBezTo>
                    <a:pt x="0" y="284"/>
                    <a:pt x="89" y="374"/>
                    <a:pt x="185" y="380"/>
                  </a:cubicBezTo>
                  <a:cubicBezTo>
                    <a:pt x="190" y="381"/>
                    <a:pt x="194" y="381"/>
                    <a:pt x="198" y="381"/>
                  </a:cubicBezTo>
                  <a:cubicBezTo>
                    <a:pt x="260" y="380"/>
                    <a:pt x="311" y="350"/>
                    <a:pt x="344" y="305"/>
                  </a:cubicBezTo>
                  <a:cubicBezTo>
                    <a:pt x="354" y="293"/>
                    <a:pt x="362" y="282"/>
                    <a:pt x="368" y="267"/>
                  </a:cubicBezTo>
                  <a:cubicBezTo>
                    <a:pt x="412" y="180"/>
                    <a:pt x="378" y="60"/>
                    <a:pt x="286" y="19"/>
                  </a:cubicBezTo>
                  <a:cubicBezTo>
                    <a:pt x="259" y="7"/>
                    <a:pt x="230" y="0"/>
                    <a:pt x="20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12" name="Google Shape;112;p3"/>
          <p:cNvSpPr/>
          <p:nvPr/>
        </p:nvSpPr>
        <p:spPr>
          <a:xfrm>
            <a:off x="11292711" y="6496093"/>
            <a:ext cx="50900" cy="49172"/>
          </a:xfrm>
          <a:custGeom>
            <a:avLst/>
            <a:gdLst/>
            <a:ahLst/>
            <a:cxnLst/>
            <a:rect l="l" t="t" r="r" b="b"/>
            <a:pathLst>
              <a:path w="383" h="370" extrusionOk="0">
                <a:moveTo>
                  <a:pt x="182" y="0"/>
                </a:moveTo>
                <a:cubicBezTo>
                  <a:pt x="182" y="0"/>
                  <a:pt x="181" y="0"/>
                  <a:pt x="180" y="0"/>
                </a:cubicBezTo>
                <a:cubicBezTo>
                  <a:pt x="79" y="2"/>
                  <a:pt x="0" y="101"/>
                  <a:pt x="7" y="197"/>
                </a:cubicBezTo>
                <a:cubicBezTo>
                  <a:pt x="14" y="300"/>
                  <a:pt x="102" y="370"/>
                  <a:pt x="202" y="370"/>
                </a:cubicBezTo>
                <a:cubicBezTo>
                  <a:pt x="202" y="370"/>
                  <a:pt x="203" y="370"/>
                  <a:pt x="204" y="370"/>
                </a:cubicBezTo>
                <a:cubicBezTo>
                  <a:pt x="305" y="369"/>
                  <a:pt x="382" y="269"/>
                  <a:pt x="377" y="173"/>
                </a:cubicBezTo>
                <a:cubicBezTo>
                  <a:pt x="370" y="70"/>
                  <a:pt x="282" y="0"/>
                  <a:pt x="182"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13" name="Google Shape;113;p3"/>
          <p:cNvGrpSpPr/>
          <p:nvPr/>
        </p:nvGrpSpPr>
        <p:grpSpPr>
          <a:xfrm>
            <a:off x="10288933" y="5788395"/>
            <a:ext cx="125720" cy="118941"/>
            <a:chOff x="3282925" y="4822546"/>
            <a:chExt cx="94290" cy="89206"/>
          </a:xfrm>
        </p:grpSpPr>
        <p:sp>
          <p:nvSpPr>
            <p:cNvPr id="114" name="Google Shape;114;p3"/>
            <p:cNvSpPr/>
            <p:nvPr/>
          </p:nvSpPr>
          <p:spPr>
            <a:xfrm>
              <a:off x="3282925" y="4870787"/>
              <a:ext cx="37078" cy="36978"/>
            </a:xfrm>
            <a:custGeom>
              <a:avLst/>
              <a:gdLst/>
              <a:ahLst/>
              <a:cxnLst/>
              <a:rect l="l" t="t" r="r" b="b"/>
              <a:pathLst>
                <a:path w="372" h="371" extrusionOk="0">
                  <a:moveTo>
                    <a:pt x="186" y="0"/>
                  </a:moveTo>
                  <a:cubicBezTo>
                    <a:pt x="84" y="1"/>
                    <a:pt x="1" y="85"/>
                    <a:pt x="1" y="185"/>
                  </a:cubicBezTo>
                  <a:cubicBezTo>
                    <a:pt x="1" y="285"/>
                    <a:pt x="84" y="371"/>
                    <a:pt x="184" y="371"/>
                  </a:cubicBezTo>
                  <a:cubicBezTo>
                    <a:pt x="184" y="371"/>
                    <a:pt x="185" y="371"/>
                    <a:pt x="186" y="371"/>
                  </a:cubicBezTo>
                  <a:cubicBezTo>
                    <a:pt x="288" y="369"/>
                    <a:pt x="371" y="286"/>
                    <a:pt x="371" y="185"/>
                  </a:cubicBezTo>
                  <a:cubicBezTo>
                    <a:pt x="371" y="85"/>
                    <a:pt x="286" y="0"/>
                    <a:pt x="186"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5" name="Google Shape;115;p3"/>
            <p:cNvSpPr/>
            <p:nvPr/>
          </p:nvSpPr>
          <p:spPr>
            <a:xfrm>
              <a:off x="3340137" y="4874774"/>
              <a:ext cx="37078" cy="36978"/>
            </a:xfrm>
            <a:custGeom>
              <a:avLst/>
              <a:gdLst/>
              <a:ahLst/>
              <a:cxnLst/>
              <a:rect l="l" t="t" r="r" b="b"/>
              <a:pathLst>
                <a:path w="372" h="371" extrusionOk="0">
                  <a:moveTo>
                    <a:pt x="188" y="0"/>
                  </a:moveTo>
                  <a:cubicBezTo>
                    <a:pt x="187" y="0"/>
                    <a:pt x="186" y="0"/>
                    <a:pt x="186" y="0"/>
                  </a:cubicBezTo>
                  <a:cubicBezTo>
                    <a:pt x="85" y="1"/>
                    <a:pt x="1" y="84"/>
                    <a:pt x="2" y="185"/>
                  </a:cubicBezTo>
                  <a:cubicBezTo>
                    <a:pt x="2" y="286"/>
                    <a:pt x="86" y="371"/>
                    <a:pt x="187" y="371"/>
                  </a:cubicBezTo>
                  <a:cubicBezTo>
                    <a:pt x="288" y="369"/>
                    <a:pt x="371" y="286"/>
                    <a:pt x="371" y="185"/>
                  </a:cubicBezTo>
                  <a:cubicBezTo>
                    <a:pt x="371" y="85"/>
                    <a:pt x="288" y="0"/>
                    <a:pt x="188"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16" name="Google Shape;116;p3"/>
            <p:cNvSpPr/>
            <p:nvPr/>
          </p:nvSpPr>
          <p:spPr>
            <a:xfrm>
              <a:off x="3313425" y="4822546"/>
              <a:ext cx="37078" cy="36978"/>
            </a:xfrm>
            <a:custGeom>
              <a:avLst/>
              <a:gdLst/>
              <a:ahLst/>
              <a:cxnLst/>
              <a:rect l="l" t="t" r="r" b="b"/>
              <a:pathLst>
                <a:path w="372" h="371" extrusionOk="0">
                  <a:moveTo>
                    <a:pt x="186" y="0"/>
                  </a:moveTo>
                  <a:cubicBezTo>
                    <a:pt x="86" y="1"/>
                    <a:pt x="1" y="85"/>
                    <a:pt x="1" y="186"/>
                  </a:cubicBezTo>
                  <a:cubicBezTo>
                    <a:pt x="2" y="286"/>
                    <a:pt x="86" y="371"/>
                    <a:pt x="184" y="371"/>
                  </a:cubicBezTo>
                  <a:cubicBezTo>
                    <a:pt x="185" y="371"/>
                    <a:pt x="186" y="371"/>
                    <a:pt x="186" y="371"/>
                  </a:cubicBezTo>
                  <a:cubicBezTo>
                    <a:pt x="288" y="370"/>
                    <a:pt x="371" y="286"/>
                    <a:pt x="371" y="186"/>
                  </a:cubicBezTo>
                  <a:cubicBezTo>
                    <a:pt x="371" y="85"/>
                    <a:pt x="287" y="0"/>
                    <a:pt x="186"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sp>
        <p:nvSpPr>
          <p:cNvPr id="117" name="Google Shape;117;p3"/>
          <p:cNvSpPr/>
          <p:nvPr/>
        </p:nvSpPr>
        <p:spPr>
          <a:xfrm flipH="1">
            <a:off x="9690979" y="6536704"/>
            <a:ext cx="50767" cy="49304"/>
          </a:xfrm>
          <a:custGeom>
            <a:avLst/>
            <a:gdLst/>
            <a:ahLst/>
            <a:cxnLst/>
            <a:rect l="l" t="t" r="r" b="b"/>
            <a:pathLst>
              <a:path w="382" h="371" extrusionOk="0">
                <a:moveTo>
                  <a:pt x="181" y="1"/>
                </a:moveTo>
                <a:cubicBezTo>
                  <a:pt x="181" y="1"/>
                  <a:pt x="180" y="1"/>
                  <a:pt x="179" y="1"/>
                </a:cubicBezTo>
                <a:cubicBezTo>
                  <a:pt x="78" y="2"/>
                  <a:pt x="1" y="101"/>
                  <a:pt x="6" y="197"/>
                </a:cubicBezTo>
                <a:cubicBezTo>
                  <a:pt x="13" y="301"/>
                  <a:pt x="101" y="370"/>
                  <a:pt x="200" y="370"/>
                </a:cubicBezTo>
                <a:cubicBezTo>
                  <a:pt x="201" y="370"/>
                  <a:pt x="202" y="370"/>
                  <a:pt x="203" y="370"/>
                </a:cubicBezTo>
                <a:cubicBezTo>
                  <a:pt x="304" y="369"/>
                  <a:pt x="381" y="269"/>
                  <a:pt x="376" y="173"/>
                </a:cubicBezTo>
                <a:cubicBezTo>
                  <a:pt x="369" y="70"/>
                  <a:pt x="281" y="1"/>
                  <a:pt x="181"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8" name="Google Shape;118;p3"/>
          <p:cNvSpPr/>
          <p:nvPr/>
        </p:nvSpPr>
        <p:spPr>
          <a:xfrm flipH="1">
            <a:off x="9608850" y="6533249"/>
            <a:ext cx="54753" cy="50767"/>
          </a:xfrm>
          <a:custGeom>
            <a:avLst/>
            <a:gdLst/>
            <a:ahLst/>
            <a:cxnLst/>
            <a:rect l="l" t="t" r="r" b="b"/>
            <a:pathLst>
              <a:path w="412" h="382" extrusionOk="0">
                <a:moveTo>
                  <a:pt x="202" y="0"/>
                </a:moveTo>
                <a:cubicBezTo>
                  <a:pt x="159" y="0"/>
                  <a:pt x="117" y="15"/>
                  <a:pt x="81" y="45"/>
                </a:cubicBezTo>
                <a:cubicBezTo>
                  <a:pt x="38" y="79"/>
                  <a:pt x="19" y="131"/>
                  <a:pt x="13" y="183"/>
                </a:cubicBezTo>
                <a:cubicBezTo>
                  <a:pt x="0" y="284"/>
                  <a:pt x="89" y="374"/>
                  <a:pt x="185" y="380"/>
                </a:cubicBezTo>
                <a:cubicBezTo>
                  <a:pt x="190" y="381"/>
                  <a:pt x="194" y="381"/>
                  <a:pt x="198" y="381"/>
                </a:cubicBezTo>
                <a:cubicBezTo>
                  <a:pt x="260" y="380"/>
                  <a:pt x="311" y="350"/>
                  <a:pt x="344" y="305"/>
                </a:cubicBezTo>
                <a:cubicBezTo>
                  <a:pt x="354" y="293"/>
                  <a:pt x="362" y="282"/>
                  <a:pt x="368" y="267"/>
                </a:cubicBezTo>
                <a:cubicBezTo>
                  <a:pt x="412" y="180"/>
                  <a:pt x="378" y="60"/>
                  <a:pt x="286" y="19"/>
                </a:cubicBezTo>
                <a:cubicBezTo>
                  <a:pt x="259" y="7"/>
                  <a:pt x="230" y="0"/>
                  <a:pt x="202"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119" name="Google Shape;119;p3"/>
          <p:cNvSpPr/>
          <p:nvPr/>
        </p:nvSpPr>
        <p:spPr>
          <a:xfrm flipH="1">
            <a:off x="8882709" y="6515175"/>
            <a:ext cx="50900" cy="49172"/>
          </a:xfrm>
          <a:custGeom>
            <a:avLst/>
            <a:gdLst/>
            <a:ahLst/>
            <a:cxnLst/>
            <a:rect l="l" t="t" r="r" b="b"/>
            <a:pathLst>
              <a:path w="383" h="370" extrusionOk="0">
                <a:moveTo>
                  <a:pt x="182" y="0"/>
                </a:moveTo>
                <a:cubicBezTo>
                  <a:pt x="182" y="0"/>
                  <a:pt x="181" y="0"/>
                  <a:pt x="180" y="0"/>
                </a:cubicBezTo>
                <a:cubicBezTo>
                  <a:pt x="79" y="2"/>
                  <a:pt x="0" y="101"/>
                  <a:pt x="7" y="197"/>
                </a:cubicBezTo>
                <a:cubicBezTo>
                  <a:pt x="14" y="300"/>
                  <a:pt x="102" y="370"/>
                  <a:pt x="202" y="370"/>
                </a:cubicBezTo>
                <a:cubicBezTo>
                  <a:pt x="202" y="370"/>
                  <a:pt x="203" y="370"/>
                  <a:pt x="204" y="370"/>
                </a:cubicBezTo>
                <a:cubicBezTo>
                  <a:pt x="305" y="369"/>
                  <a:pt x="382" y="269"/>
                  <a:pt x="377" y="173"/>
                </a:cubicBezTo>
                <a:cubicBezTo>
                  <a:pt x="370" y="70"/>
                  <a:pt x="282" y="0"/>
                  <a:pt x="182"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20" name="Google Shape;120;p3"/>
          <p:cNvGrpSpPr/>
          <p:nvPr/>
        </p:nvGrpSpPr>
        <p:grpSpPr>
          <a:xfrm>
            <a:off x="8154937" y="5940379"/>
            <a:ext cx="1114729" cy="731543"/>
            <a:chOff x="3633232" y="4237569"/>
            <a:chExt cx="881720" cy="576866"/>
          </a:xfrm>
        </p:grpSpPr>
        <p:grpSp>
          <p:nvGrpSpPr>
            <p:cNvPr id="121" name="Google Shape;121;p3"/>
            <p:cNvGrpSpPr/>
            <p:nvPr/>
          </p:nvGrpSpPr>
          <p:grpSpPr>
            <a:xfrm flipH="1">
              <a:off x="3838576" y="4237569"/>
              <a:ext cx="676375" cy="432430"/>
              <a:chOff x="8009588" y="2163100"/>
              <a:chExt cx="270550" cy="172125"/>
            </a:xfrm>
          </p:grpSpPr>
          <p:sp>
            <p:nvSpPr>
              <p:cNvPr id="122" name="Google Shape;122;p3"/>
              <p:cNvSpPr/>
              <p:nvPr/>
            </p:nvSpPr>
            <p:spPr>
              <a:xfrm>
                <a:off x="8168613" y="2293675"/>
                <a:ext cx="25" cy="25"/>
              </a:xfrm>
              <a:custGeom>
                <a:avLst/>
                <a:gdLst/>
                <a:ahLst/>
                <a:cxnLst/>
                <a:rect l="l" t="t" r="r" b="b"/>
                <a:pathLst>
                  <a:path w="1" h="1" extrusionOk="0">
                    <a:moveTo>
                      <a:pt x="0" y="1"/>
                    </a:moveTo>
                    <a:lnTo>
                      <a:pt x="0" y="1"/>
                    </a:ln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3" name="Google Shape;123;p3"/>
              <p:cNvSpPr/>
              <p:nvPr/>
            </p:nvSpPr>
            <p:spPr>
              <a:xfrm>
                <a:off x="8168613" y="2293675"/>
                <a:ext cx="125" cy="25"/>
              </a:xfrm>
              <a:custGeom>
                <a:avLst/>
                <a:gdLst/>
                <a:ahLst/>
                <a:cxnLst/>
                <a:rect l="l" t="t" r="r" b="b"/>
                <a:pathLst>
                  <a:path w="5" h="1" extrusionOk="0">
                    <a:moveTo>
                      <a:pt x="1" y="1"/>
                    </a:moveTo>
                    <a:lnTo>
                      <a:pt x="0" y="1"/>
                    </a:lnTo>
                    <a:cubicBezTo>
                      <a:pt x="3" y="1"/>
                      <a:pt x="4" y="1"/>
                      <a:pt x="5" y="1"/>
                    </a:cubicBezTo>
                    <a:cubicBezTo>
                      <a:pt x="4" y="1"/>
                      <a:pt x="3" y="1"/>
                      <a:pt x="1" y="1"/>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4" name="Google Shape;124;p3"/>
              <p:cNvSpPr/>
              <p:nvPr/>
            </p:nvSpPr>
            <p:spPr>
              <a:xfrm>
                <a:off x="8168613" y="2293675"/>
                <a:ext cx="50" cy="25"/>
              </a:xfrm>
              <a:custGeom>
                <a:avLst/>
                <a:gdLst/>
                <a:ahLst/>
                <a:cxnLst/>
                <a:rect l="l" t="t" r="r" b="b"/>
                <a:pathLst>
                  <a:path w="2" h="1" extrusionOk="0">
                    <a:moveTo>
                      <a:pt x="1" y="1"/>
                    </a:moveTo>
                    <a:lnTo>
                      <a:pt x="0" y="1"/>
                    </a:lnTo>
                    <a:lnTo>
                      <a:pt x="0" y="1"/>
                    </a:ln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5" name="Google Shape;125;p3"/>
              <p:cNvSpPr/>
              <p:nvPr/>
            </p:nvSpPr>
            <p:spPr>
              <a:xfrm>
                <a:off x="8168488" y="2293650"/>
                <a:ext cx="150" cy="50"/>
              </a:xfrm>
              <a:custGeom>
                <a:avLst/>
                <a:gdLst/>
                <a:ahLst/>
                <a:cxnLst/>
                <a:rect l="l" t="t" r="r" b="b"/>
                <a:pathLst>
                  <a:path w="6" h="2" extrusionOk="0">
                    <a:moveTo>
                      <a:pt x="1" y="0"/>
                    </a:moveTo>
                    <a:cubicBezTo>
                      <a:pt x="2" y="2"/>
                      <a:pt x="3" y="2"/>
                      <a:pt x="4" y="2"/>
                    </a:cubicBezTo>
                    <a:lnTo>
                      <a:pt x="5" y="2"/>
                    </a:lnTo>
                    <a:cubicBezTo>
                      <a:pt x="4" y="2"/>
                      <a:pt x="3" y="2"/>
                      <a:pt x="2" y="0"/>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6" name="Google Shape;126;p3"/>
              <p:cNvSpPr/>
              <p:nvPr/>
            </p:nvSpPr>
            <p:spPr>
              <a:xfrm>
                <a:off x="8099138" y="2235525"/>
                <a:ext cx="9300" cy="9300"/>
              </a:xfrm>
              <a:custGeom>
                <a:avLst/>
                <a:gdLst/>
                <a:ahLst/>
                <a:cxnLst/>
                <a:rect l="l" t="t" r="r" b="b"/>
                <a:pathLst>
                  <a:path w="372" h="372" extrusionOk="0">
                    <a:moveTo>
                      <a:pt x="188" y="1"/>
                    </a:moveTo>
                    <a:cubicBezTo>
                      <a:pt x="187" y="1"/>
                      <a:pt x="187" y="1"/>
                      <a:pt x="186" y="1"/>
                    </a:cubicBezTo>
                    <a:cubicBezTo>
                      <a:pt x="85" y="2"/>
                      <a:pt x="1" y="85"/>
                      <a:pt x="1" y="186"/>
                    </a:cubicBezTo>
                    <a:cubicBezTo>
                      <a:pt x="2" y="287"/>
                      <a:pt x="86" y="371"/>
                      <a:pt x="186" y="371"/>
                    </a:cubicBezTo>
                    <a:cubicBezTo>
                      <a:pt x="288" y="370"/>
                      <a:pt x="371" y="287"/>
                      <a:pt x="371" y="186"/>
                    </a:cubicBezTo>
                    <a:cubicBezTo>
                      <a:pt x="371" y="86"/>
                      <a:pt x="288" y="1"/>
                      <a:pt x="188" y="1"/>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7" name="Google Shape;127;p3"/>
              <p:cNvSpPr/>
              <p:nvPr/>
            </p:nvSpPr>
            <p:spPr>
              <a:xfrm>
                <a:off x="8113513" y="2236525"/>
                <a:ext cx="9300" cy="9275"/>
              </a:xfrm>
              <a:custGeom>
                <a:avLst/>
                <a:gdLst/>
                <a:ahLst/>
                <a:cxnLst/>
                <a:rect l="l" t="t" r="r" b="b"/>
                <a:pathLst>
                  <a:path w="372" h="371" extrusionOk="0">
                    <a:moveTo>
                      <a:pt x="187" y="1"/>
                    </a:moveTo>
                    <a:cubicBezTo>
                      <a:pt x="186" y="1"/>
                      <a:pt x="186" y="1"/>
                      <a:pt x="185" y="1"/>
                    </a:cubicBezTo>
                    <a:cubicBezTo>
                      <a:pt x="84" y="1"/>
                      <a:pt x="1" y="84"/>
                      <a:pt x="1" y="186"/>
                    </a:cubicBezTo>
                    <a:cubicBezTo>
                      <a:pt x="1" y="285"/>
                      <a:pt x="84" y="370"/>
                      <a:pt x="184" y="370"/>
                    </a:cubicBezTo>
                    <a:cubicBezTo>
                      <a:pt x="185" y="370"/>
                      <a:pt x="185" y="370"/>
                      <a:pt x="186" y="370"/>
                    </a:cubicBezTo>
                    <a:cubicBezTo>
                      <a:pt x="287" y="369"/>
                      <a:pt x="371" y="287"/>
                      <a:pt x="370" y="185"/>
                    </a:cubicBezTo>
                    <a:cubicBezTo>
                      <a:pt x="370" y="85"/>
                      <a:pt x="287" y="1"/>
                      <a:pt x="187" y="1"/>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8" name="Google Shape;128;p3"/>
              <p:cNvSpPr/>
              <p:nvPr/>
            </p:nvSpPr>
            <p:spPr>
              <a:xfrm>
                <a:off x="8106838" y="2223450"/>
                <a:ext cx="9250" cy="9275"/>
              </a:xfrm>
              <a:custGeom>
                <a:avLst/>
                <a:gdLst/>
                <a:ahLst/>
                <a:cxnLst/>
                <a:rect l="l" t="t" r="r" b="b"/>
                <a:pathLst>
                  <a:path w="370" h="371" extrusionOk="0">
                    <a:moveTo>
                      <a:pt x="186" y="0"/>
                    </a:moveTo>
                    <a:cubicBezTo>
                      <a:pt x="186" y="0"/>
                      <a:pt x="185" y="0"/>
                      <a:pt x="184" y="0"/>
                    </a:cubicBezTo>
                    <a:cubicBezTo>
                      <a:pt x="84" y="1"/>
                      <a:pt x="0" y="84"/>
                      <a:pt x="0" y="185"/>
                    </a:cubicBezTo>
                    <a:cubicBezTo>
                      <a:pt x="0" y="286"/>
                      <a:pt x="85" y="371"/>
                      <a:pt x="185" y="371"/>
                    </a:cubicBezTo>
                    <a:cubicBezTo>
                      <a:pt x="286" y="369"/>
                      <a:pt x="370" y="286"/>
                      <a:pt x="370" y="185"/>
                    </a:cubicBezTo>
                    <a:cubicBezTo>
                      <a:pt x="370" y="85"/>
                      <a:pt x="286" y="0"/>
                      <a:pt x="186" y="0"/>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29" name="Google Shape;129;p3"/>
              <p:cNvSpPr/>
              <p:nvPr/>
            </p:nvSpPr>
            <p:spPr>
              <a:xfrm>
                <a:off x="8215138" y="2239600"/>
                <a:ext cx="9275" cy="9250"/>
              </a:xfrm>
              <a:custGeom>
                <a:avLst/>
                <a:gdLst/>
                <a:ahLst/>
                <a:cxnLst/>
                <a:rect l="l" t="t" r="r" b="b"/>
                <a:pathLst>
                  <a:path w="371" h="370" extrusionOk="0">
                    <a:moveTo>
                      <a:pt x="187" y="0"/>
                    </a:moveTo>
                    <a:cubicBezTo>
                      <a:pt x="186" y="0"/>
                      <a:pt x="186" y="0"/>
                      <a:pt x="185" y="0"/>
                    </a:cubicBezTo>
                    <a:cubicBezTo>
                      <a:pt x="84" y="0"/>
                      <a:pt x="1" y="84"/>
                      <a:pt x="1" y="185"/>
                    </a:cubicBezTo>
                    <a:cubicBezTo>
                      <a:pt x="1" y="285"/>
                      <a:pt x="84" y="370"/>
                      <a:pt x="184" y="370"/>
                    </a:cubicBezTo>
                    <a:cubicBezTo>
                      <a:pt x="185" y="370"/>
                      <a:pt x="185" y="370"/>
                      <a:pt x="186" y="370"/>
                    </a:cubicBezTo>
                    <a:cubicBezTo>
                      <a:pt x="287" y="370"/>
                      <a:pt x="370" y="286"/>
                      <a:pt x="370" y="184"/>
                    </a:cubicBezTo>
                    <a:cubicBezTo>
                      <a:pt x="370" y="84"/>
                      <a:pt x="287" y="0"/>
                      <a:pt x="187" y="0"/>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0" name="Google Shape;130;p3"/>
              <p:cNvSpPr/>
              <p:nvPr/>
            </p:nvSpPr>
            <p:spPr>
              <a:xfrm>
                <a:off x="8260388" y="2220700"/>
                <a:ext cx="300" cy="575"/>
              </a:xfrm>
              <a:custGeom>
                <a:avLst/>
                <a:gdLst/>
                <a:ahLst/>
                <a:cxnLst/>
                <a:rect l="l" t="t" r="r" b="b"/>
                <a:pathLst>
                  <a:path w="12" h="23" extrusionOk="0">
                    <a:moveTo>
                      <a:pt x="1" y="0"/>
                    </a:moveTo>
                    <a:lnTo>
                      <a:pt x="1" y="0"/>
                    </a:lnTo>
                    <a:cubicBezTo>
                      <a:pt x="1" y="1"/>
                      <a:pt x="2" y="2"/>
                      <a:pt x="2" y="3"/>
                    </a:cubicBezTo>
                    <a:lnTo>
                      <a:pt x="2" y="3"/>
                    </a:lnTo>
                    <a:cubicBezTo>
                      <a:pt x="2" y="2"/>
                      <a:pt x="1" y="1"/>
                      <a:pt x="1" y="0"/>
                    </a:cubicBezTo>
                    <a:close/>
                    <a:moveTo>
                      <a:pt x="2" y="3"/>
                    </a:moveTo>
                    <a:cubicBezTo>
                      <a:pt x="5" y="10"/>
                      <a:pt x="8" y="16"/>
                      <a:pt x="11" y="22"/>
                    </a:cubicBezTo>
                    <a:cubicBezTo>
                      <a:pt x="10" y="20"/>
                      <a:pt x="10" y="17"/>
                      <a:pt x="9" y="16"/>
                    </a:cubicBezTo>
                    <a:cubicBezTo>
                      <a:pt x="7" y="11"/>
                      <a:pt x="4" y="7"/>
                      <a:pt x="2" y="3"/>
                    </a:cubicBezTo>
                    <a:close/>
                  </a:path>
                </a:pathLst>
              </a:custGeom>
              <a:solidFill>
                <a:srgbClr val="B8D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1" name="Google Shape;131;p3"/>
              <p:cNvSpPr/>
              <p:nvPr/>
            </p:nvSpPr>
            <p:spPr>
              <a:xfrm>
                <a:off x="8011838" y="2167525"/>
                <a:ext cx="264225" cy="166275"/>
              </a:xfrm>
              <a:custGeom>
                <a:avLst/>
                <a:gdLst/>
                <a:ahLst/>
                <a:cxnLst/>
                <a:rect l="l" t="t" r="r" b="b"/>
                <a:pathLst>
                  <a:path w="10569" h="6651" extrusionOk="0">
                    <a:moveTo>
                      <a:pt x="5969" y="0"/>
                    </a:moveTo>
                    <a:cubicBezTo>
                      <a:pt x="5903" y="0"/>
                      <a:pt x="5837" y="4"/>
                      <a:pt x="5772" y="11"/>
                    </a:cubicBezTo>
                    <a:cubicBezTo>
                      <a:pt x="5498" y="41"/>
                      <a:pt x="5228" y="95"/>
                      <a:pt x="4971" y="191"/>
                    </a:cubicBezTo>
                    <a:cubicBezTo>
                      <a:pt x="4908" y="212"/>
                      <a:pt x="4846" y="235"/>
                      <a:pt x="4808" y="291"/>
                    </a:cubicBezTo>
                    <a:cubicBezTo>
                      <a:pt x="4797" y="305"/>
                      <a:pt x="4789" y="318"/>
                      <a:pt x="4782" y="333"/>
                    </a:cubicBezTo>
                    <a:cubicBezTo>
                      <a:pt x="4756" y="345"/>
                      <a:pt x="4731" y="358"/>
                      <a:pt x="4707" y="371"/>
                    </a:cubicBezTo>
                    <a:cubicBezTo>
                      <a:pt x="4593" y="433"/>
                      <a:pt x="4482" y="504"/>
                      <a:pt x="4377" y="583"/>
                    </a:cubicBezTo>
                    <a:cubicBezTo>
                      <a:pt x="4157" y="746"/>
                      <a:pt x="3943" y="931"/>
                      <a:pt x="3764" y="1139"/>
                    </a:cubicBezTo>
                    <a:cubicBezTo>
                      <a:pt x="3599" y="1327"/>
                      <a:pt x="3439" y="1544"/>
                      <a:pt x="3397" y="1797"/>
                    </a:cubicBezTo>
                    <a:cubicBezTo>
                      <a:pt x="3390" y="1845"/>
                      <a:pt x="3385" y="1898"/>
                      <a:pt x="3391" y="1949"/>
                    </a:cubicBezTo>
                    <a:cubicBezTo>
                      <a:pt x="3362" y="1992"/>
                      <a:pt x="3334" y="2037"/>
                      <a:pt x="3305" y="2082"/>
                    </a:cubicBezTo>
                    <a:cubicBezTo>
                      <a:pt x="3279" y="2125"/>
                      <a:pt x="3252" y="2169"/>
                      <a:pt x="3226" y="2213"/>
                    </a:cubicBezTo>
                    <a:cubicBezTo>
                      <a:pt x="3208" y="2212"/>
                      <a:pt x="3190" y="2212"/>
                      <a:pt x="3172" y="2212"/>
                    </a:cubicBezTo>
                    <a:cubicBezTo>
                      <a:pt x="3126" y="2212"/>
                      <a:pt x="3080" y="2214"/>
                      <a:pt x="3034" y="2218"/>
                    </a:cubicBezTo>
                    <a:cubicBezTo>
                      <a:pt x="2928" y="2227"/>
                      <a:pt x="2821" y="2247"/>
                      <a:pt x="2717" y="2274"/>
                    </a:cubicBezTo>
                    <a:cubicBezTo>
                      <a:pt x="2581" y="2308"/>
                      <a:pt x="2446" y="2351"/>
                      <a:pt x="2315" y="2404"/>
                    </a:cubicBezTo>
                    <a:cubicBezTo>
                      <a:pt x="2266" y="2419"/>
                      <a:pt x="2218" y="2435"/>
                      <a:pt x="2171" y="2452"/>
                    </a:cubicBezTo>
                    <a:cubicBezTo>
                      <a:pt x="1912" y="2549"/>
                      <a:pt x="1670" y="2684"/>
                      <a:pt x="1442" y="2841"/>
                    </a:cubicBezTo>
                    <a:cubicBezTo>
                      <a:pt x="1379" y="2884"/>
                      <a:pt x="1317" y="2930"/>
                      <a:pt x="1258" y="2979"/>
                    </a:cubicBezTo>
                    <a:cubicBezTo>
                      <a:pt x="1214" y="3017"/>
                      <a:pt x="1167" y="3054"/>
                      <a:pt x="1127" y="3097"/>
                    </a:cubicBezTo>
                    <a:cubicBezTo>
                      <a:pt x="1088" y="3138"/>
                      <a:pt x="1052" y="3182"/>
                      <a:pt x="1022" y="3231"/>
                    </a:cubicBezTo>
                    <a:cubicBezTo>
                      <a:pt x="999" y="3269"/>
                      <a:pt x="975" y="3311"/>
                      <a:pt x="960" y="3355"/>
                    </a:cubicBezTo>
                    <a:cubicBezTo>
                      <a:pt x="923" y="3391"/>
                      <a:pt x="888" y="3426"/>
                      <a:pt x="852" y="3462"/>
                    </a:cubicBezTo>
                    <a:cubicBezTo>
                      <a:pt x="751" y="3567"/>
                      <a:pt x="653" y="3677"/>
                      <a:pt x="566" y="3793"/>
                    </a:cubicBezTo>
                    <a:cubicBezTo>
                      <a:pt x="492" y="3894"/>
                      <a:pt x="422" y="4005"/>
                      <a:pt x="379" y="4124"/>
                    </a:cubicBezTo>
                    <a:cubicBezTo>
                      <a:pt x="349" y="4205"/>
                      <a:pt x="333" y="4290"/>
                      <a:pt x="338" y="4374"/>
                    </a:cubicBezTo>
                    <a:cubicBezTo>
                      <a:pt x="323" y="4396"/>
                      <a:pt x="308" y="4418"/>
                      <a:pt x="292" y="4441"/>
                    </a:cubicBezTo>
                    <a:cubicBezTo>
                      <a:pt x="225" y="4544"/>
                      <a:pt x="157" y="4654"/>
                      <a:pt x="116" y="4771"/>
                    </a:cubicBezTo>
                    <a:cubicBezTo>
                      <a:pt x="93" y="4840"/>
                      <a:pt x="91" y="4913"/>
                      <a:pt x="107" y="4983"/>
                    </a:cubicBezTo>
                    <a:cubicBezTo>
                      <a:pt x="86" y="5017"/>
                      <a:pt x="70" y="5054"/>
                      <a:pt x="66" y="5097"/>
                    </a:cubicBezTo>
                    <a:cubicBezTo>
                      <a:pt x="59" y="5169"/>
                      <a:pt x="93" y="5226"/>
                      <a:pt x="139" y="5276"/>
                    </a:cubicBezTo>
                    <a:cubicBezTo>
                      <a:pt x="172" y="5314"/>
                      <a:pt x="219" y="5341"/>
                      <a:pt x="268" y="5346"/>
                    </a:cubicBezTo>
                    <a:cubicBezTo>
                      <a:pt x="246" y="5394"/>
                      <a:pt x="228" y="5445"/>
                      <a:pt x="212" y="5496"/>
                    </a:cubicBezTo>
                    <a:cubicBezTo>
                      <a:pt x="193" y="5558"/>
                      <a:pt x="177" y="5621"/>
                      <a:pt x="162" y="5684"/>
                    </a:cubicBezTo>
                    <a:lnTo>
                      <a:pt x="103" y="5741"/>
                    </a:lnTo>
                    <a:cubicBezTo>
                      <a:pt x="89" y="5821"/>
                      <a:pt x="74" y="5902"/>
                      <a:pt x="61" y="5982"/>
                    </a:cubicBezTo>
                    <a:cubicBezTo>
                      <a:pt x="58" y="5998"/>
                      <a:pt x="56" y="6015"/>
                      <a:pt x="52" y="6032"/>
                    </a:cubicBezTo>
                    <a:cubicBezTo>
                      <a:pt x="51" y="6045"/>
                      <a:pt x="47" y="6057"/>
                      <a:pt x="45" y="6070"/>
                    </a:cubicBezTo>
                    <a:cubicBezTo>
                      <a:pt x="39" y="6102"/>
                      <a:pt x="34" y="6134"/>
                      <a:pt x="28" y="6165"/>
                    </a:cubicBezTo>
                    <a:cubicBezTo>
                      <a:pt x="28" y="6171"/>
                      <a:pt x="27" y="6174"/>
                      <a:pt x="27" y="6180"/>
                    </a:cubicBezTo>
                    <a:cubicBezTo>
                      <a:pt x="26" y="6180"/>
                      <a:pt x="26" y="6181"/>
                      <a:pt x="26" y="6182"/>
                    </a:cubicBezTo>
                    <a:cubicBezTo>
                      <a:pt x="20" y="6214"/>
                      <a:pt x="14" y="6246"/>
                      <a:pt x="10" y="6278"/>
                    </a:cubicBezTo>
                    <a:cubicBezTo>
                      <a:pt x="6" y="6292"/>
                      <a:pt x="4" y="6307"/>
                      <a:pt x="0" y="6320"/>
                    </a:cubicBezTo>
                    <a:cubicBezTo>
                      <a:pt x="8" y="6318"/>
                      <a:pt x="14" y="6317"/>
                      <a:pt x="22" y="6316"/>
                    </a:cubicBezTo>
                    <a:cubicBezTo>
                      <a:pt x="38" y="6311"/>
                      <a:pt x="54" y="6307"/>
                      <a:pt x="69" y="6301"/>
                    </a:cubicBezTo>
                    <a:cubicBezTo>
                      <a:pt x="70" y="6301"/>
                      <a:pt x="70" y="6303"/>
                      <a:pt x="70" y="6303"/>
                    </a:cubicBezTo>
                    <a:cubicBezTo>
                      <a:pt x="77" y="6350"/>
                      <a:pt x="95" y="6393"/>
                      <a:pt x="113" y="6436"/>
                    </a:cubicBezTo>
                    <a:cubicBezTo>
                      <a:pt x="141" y="6508"/>
                      <a:pt x="215" y="6546"/>
                      <a:pt x="289" y="6546"/>
                    </a:cubicBezTo>
                    <a:cubicBezTo>
                      <a:pt x="296" y="6546"/>
                      <a:pt x="303" y="6545"/>
                      <a:pt x="310" y="6545"/>
                    </a:cubicBezTo>
                    <a:cubicBezTo>
                      <a:pt x="316" y="6543"/>
                      <a:pt x="322" y="6543"/>
                      <a:pt x="329" y="6542"/>
                    </a:cubicBezTo>
                    <a:cubicBezTo>
                      <a:pt x="380" y="6539"/>
                      <a:pt x="428" y="6531"/>
                      <a:pt x="474" y="6509"/>
                    </a:cubicBezTo>
                    <a:cubicBezTo>
                      <a:pt x="480" y="6515"/>
                      <a:pt x="485" y="6521"/>
                      <a:pt x="491" y="6526"/>
                    </a:cubicBezTo>
                    <a:cubicBezTo>
                      <a:pt x="525" y="6559"/>
                      <a:pt x="572" y="6577"/>
                      <a:pt x="619" y="6577"/>
                    </a:cubicBezTo>
                    <a:cubicBezTo>
                      <a:pt x="660" y="6577"/>
                      <a:pt x="701" y="6563"/>
                      <a:pt x="733" y="6535"/>
                    </a:cubicBezTo>
                    <a:cubicBezTo>
                      <a:pt x="763" y="6511"/>
                      <a:pt x="792" y="6487"/>
                      <a:pt x="819" y="6463"/>
                    </a:cubicBezTo>
                    <a:lnTo>
                      <a:pt x="819" y="6463"/>
                    </a:lnTo>
                    <a:cubicBezTo>
                      <a:pt x="818" y="6505"/>
                      <a:pt x="831" y="6547"/>
                      <a:pt x="859" y="6581"/>
                    </a:cubicBezTo>
                    <a:cubicBezTo>
                      <a:pt x="895" y="6626"/>
                      <a:pt x="945" y="6649"/>
                      <a:pt x="996" y="6651"/>
                    </a:cubicBezTo>
                    <a:cubicBezTo>
                      <a:pt x="1032" y="6651"/>
                      <a:pt x="1067" y="6643"/>
                      <a:pt x="1098" y="6625"/>
                    </a:cubicBezTo>
                    <a:cubicBezTo>
                      <a:pt x="1240" y="6546"/>
                      <a:pt x="1368" y="6447"/>
                      <a:pt x="1497" y="6352"/>
                    </a:cubicBezTo>
                    <a:cubicBezTo>
                      <a:pt x="1498" y="6352"/>
                      <a:pt x="1500" y="6352"/>
                      <a:pt x="1500" y="6351"/>
                    </a:cubicBezTo>
                    <a:cubicBezTo>
                      <a:pt x="1517" y="6351"/>
                      <a:pt x="1534" y="6350"/>
                      <a:pt x="1550" y="6349"/>
                    </a:cubicBezTo>
                    <a:cubicBezTo>
                      <a:pt x="1599" y="6347"/>
                      <a:pt x="1647" y="6343"/>
                      <a:pt x="1695" y="6339"/>
                    </a:cubicBezTo>
                    <a:cubicBezTo>
                      <a:pt x="1721" y="6370"/>
                      <a:pt x="1749" y="6401"/>
                      <a:pt x="1783" y="6423"/>
                    </a:cubicBezTo>
                    <a:cubicBezTo>
                      <a:pt x="1815" y="6444"/>
                      <a:pt x="1852" y="6459"/>
                      <a:pt x="1889" y="6467"/>
                    </a:cubicBezTo>
                    <a:cubicBezTo>
                      <a:pt x="1917" y="6549"/>
                      <a:pt x="1992" y="6603"/>
                      <a:pt x="2076" y="6625"/>
                    </a:cubicBezTo>
                    <a:cubicBezTo>
                      <a:pt x="2152" y="6644"/>
                      <a:pt x="2228" y="6651"/>
                      <a:pt x="2304" y="6651"/>
                    </a:cubicBezTo>
                    <a:cubicBezTo>
                      <a:pt x="2351" y="6651"/>
                      <a:pt x="2399" y="6648"/>
                      <a:pt x="2447" y="6645"/>
                    </a:cubicBezTo>
                    <a:cubicBezTo>
                      <a:pt x="2536" y="6640"/>
                      <a:pt x="2624" y="6629"/>
                      <a:pt x="2710" y="6618"/>
                    </a:cubicBezTo>
                    <a:cubicBezTo>
                      <a:pt x="2745" y="6617"/>
                      <a:pt x="2779" y="6615"/>
                      <a:pt x="2813" y="6614"/>
                    </a:cubicBezTo>
                    <a:cubicBezTo>
                      <a:pt x="2956" y="6607"/>
                      <a:pt x="3099" y="6594"/>
                      <a:pt x="3242" y="6580"/>
                    </a:cubicBezTo>
                    <a:lnTo>
                      <a:pt x="3242" y="6580"/>
                    </a:lnTo>
                    <a:cubicBezTo>
                      <a:pt x="3242" y="6580"/>
                      <a:pt x="3240" y="6581"/>
                      <a:pt x="3240" y="6581"/>
                    </a:cubicBezTo>
                    <a:cubicBezTo>
                      <a:pt x="3329" y="6571"/>
                      <a:pt x="3417" y="6556"/>
                      <a:pt x="3505" y="6537"/>
                    </a:cubicBezTo>
                    <a:cubicBezTo>
                      <a:pt x="3553" y="6525"/>
                      <a:pt x="3602" y="6513"/>
                      <a:pt x="3647" y="6492"/>
                    </a:cubicBezTo>
                    <a:cubicBezTo>
                      <a:pt x="3681" y="6475"/>
                      <a:pt x="3720" y="6459"/>
                      <a:pt x="3751" y="6434"/>
                    </a:cubicBezTo>
                    <a:cubicBezTo>
                      <a:pt x="3773" y="6415"/>
                      <a:pt x="3793" y="6396"/>
                      <a:pt x="3809" y="6374"/>
                    </a:cubicBezTo>
                    <a:cubicBezTo>
                      <a:pt x="4101" y="6333"/>
                      <a:pt x="4393" y="6308"/>
                      <a:pt x="4685" y="6271"/>
                    </a:cubicBezTo>
                    <a:cubicBezTo>
                      <a:pt x="4844" y="6262"/>
                      <a:pt x="5003" y="6253"/>
                      <a:pt x="5164" y="6246"/>
                    </a:cubicBezTo>
                    <a:cubicBezTo>
                      <a:pt x="5210" y="6244"/>
                      <a:pt x="5255" y="6242"/>
                      <a:pt x="5299" y="6240"/>
                    </a:cubicBezTo>
                    <a:cubicBezTo>
                      <a:pt x="5319" y="6254"/>
                      <a:pt x="5340" y="6264"/>
                      <a:pt x="5363" y="6270"/>
                    </a:cubicBezTo>
                    <a:cubicBezTo>
                      <a:pt x="5418" y="6286"/>
                      <a:pt x="5474" y="6290"/>
                      <a:pt x="5530" y="6290"/>
                    </a:cubicBezTo>
                    <a:cubicBezTo>
                      <a:pt x="5568" y="6290"/>
                      <a:pt x="5606" y="6288"/>
                      <a:pt x="5645" y="6286"/>
                    </a:cubicBezTo>
                    <a:cubicBezTo>
                      <a:pt x="5710" y="6285"/>
                      <a:pt x="5776" y="6283"/>
                      <a:pt x="5842" y="6279"/>
                    </a:cubicBezTo>
                    <a:cubicBezTo>
                      <a:pt x="5903" y="6277"/>
                      <a:pt x="5965" y="6276"/>
                      <a:pt x="6027" y="6272"/>
                    </a:cubicBezTo>
                    <a:cubicBezTo>
                      <a:pt x="6054" y="6345"/>
                      <a:pt x="6124" y="6394"/>
                      <a:pt x="6202" y="6394"/>
                    </a:cubicBezTo>
                    <a:cubicBezTo>
                      <a:pt x="6203" y="6394"/>
                      <a:pt x="6204" y="6394"/>
                      <a:pt x="6205" y="6394"/>
                    </a:cubicBezTo>
                    <a:cubicBezTo>
                      <a:pt x="6316" y="6391"/>
                      <a:pt x="6426" y="6383"/>
                      <a:pt x="6537" y="6380"/>
                    </a:cubicBezTo>
                    <a:cubicBezTo>
                      <a:pt x="6631" y="6377"/>
                      <a:pt x="6726" y="6372"/>
                      <a:pt x="6822" y="6369"/>
                    </a:cubicBezTo>
                    <a:cubicBezTo>
                      <a:pt x="6970" y="6364"/>
                      <a:pt x="7120" y="6364"/>
                      <a:pt x="7267" y="6362"/>
                    </a:cubicBezTo>
                    <a:cubicBezTo>
                      <a:pt x="7678" y="6357"/>
                      <a:pt x="8088" y="6348"/>
                      <a:pt x="8499" y="6346"/>
                    </a:cubicBezTo>
                    <a:cubicBezTo>
                      <a:pt x="8710" y="6344"/>
                      <a:pt x="8922" y="6343"/>
                      <a:pt x="9133" y="6338"/>
                    </a:cubicBezTo>
                    <a:cubicBezTo>
                      <a:pt x="9261" y="6335"/>
                      <a:pt x="9389" y="6331"/>
                      <a:pt x="9517" y="6331"/>
                    </a:cubicBezTo>
                    <a:cubicBezTo>
                      <a:pt x="9581" y="6331"/>
                      <a:pt x="9645" y="6332"/>
                      <a:pt x="9709" y="6334"/>
                    </a:cubicBezTo>
                    <a:cubicBezTo>
                      <a:pt x="9801" y="6341"/>
                      <a:pt x="9894" y="6347"/>
                      <a:pt x="9986" y="6348"/>
                    </a:cubicBezTo>
                    <a:cubicBezTo>
                      <a:pt x="10030" y="6348"/>
                      <a:pt x="10074" y="6347"/>
                      <a:pt x="10118" y="6343"/>
                    </a:cubicBezTo>
                    <a:cubicBezTo>
                      <a:pt x="10153" y="6341"/>
                      <a:pt x="10190" y="6339"/>
                      <a:pt x="10225" y="6328"/>
                    </a:cubicBezTo>
                    <a:cubicBezTo>
                      <a:pt x="10271" y="6315"/>
                      <a:pt x="10317" y="6290"/>
                      <a:pt x="10355" y="6259"/>
                    </a:cubicBezTo>
                    <a:cubicBezTo>
                      <a:pt x="10392" y="6229"/>
                      <a:pt x="10427" y="6197"/>
                      <a:pt x="10451" y="6154"/>
                    </a:cubicBezTo>
                    <a:cubicBezTo>
                      <a:pt x="10475" y="6111"/>
                      <a:pt x="10492" y="6065"/>
                      <a:pt x="10503" y="6019"/>
                    </a:cubicBezTo>
                    <a:cubicBezTo>
                      <a:pt x="10515" y="5974"/>
                      <a:pt x="10525" y="5929"/>
                      <a:pt x="10536" y="5885"/>
                    </a:cubicBezTo>
                    <a:cubicBezTo>
                      <a:pt x="10559" y="5785"/>
                      <a:pt x="10568" y="5682"/>
                      <a:pt x="10560" y="5581"/>
                    </a:cubicBezTo>
                    <a:cubicBezTo>
                      <a:pt x="10558" y="5535"/>
                      <a:pt x="10554" y="5488"/>
                      <a:pt x="10551" y="5442"/>
                    </a:cubicBezTo>
                    <a:cubicBezTo>
                      <a:pt x="10543" y="5337"/>
                      <a:pt x="10542" y="5232"/>
                      <a:pt x="10534" y="5128"/>
                    </a:cubicBezTo>
                    <a:cubicBezTo>
                      <a:pt x="10519" y="4947"/>
                      <a:pt x="10454" y="4784"/>
                      <a:pt x="10377" y="4622"/>
                    </a:cubicBezTo>
                    <a:cubicBezTo>
                      <a:pt x="10318" y="4498"/>
                      <a:pt x="10260" y="4374"/>
                      <a:pt x="10195" y="4254"/>
                    </a:cubicBezTo>
                    <a:cubicBezTo>
                      <a:pt x="10188" y="4220"/>
                      <a:pt x="10180" y="4187"/>
                      <a:pt x="10169" y="4155"/>
                    </a:cubicBezTo>
                    <a:cubicBezTo>
                      <a:pt x="10133" y="4034"/>
                      <a:pt x="10068" y="3925"/>
                      <a:pt x="9975" y="3839"/>
                    </a:cubicBezTo>
                    <a:cubicBezTo>
                      <a:pt x="9935" y="3801"/>
                      <a:pt x="9891" y="3765"/>
                      <a:pt x="9846" y="3733"/>
                    </a:cubicBezTo>
                    <a:cubicBezTo>
                      <a:pt x="9815" y="3696"/>
                      <a:pt x="9783" y="3660"/>
                      <a:pt x="9749" y="3625"/>
                    </a:cubicBezTo>
                    <a:cubicBezTo>
                      <a:pt x="9649" y="3521"/>
                      <a:pt x="9547" y="3426"/>
                      <a:pt x="9425" y="3347"/>
                    </a:cubicBezTo>
                    <a:cubicBezTo>
                      <a:pt x="9340" y="3293"/>
                      <a:pt x="9252" y="3240"/>
                      <a:pt x="9159" y="3200"/>
                    </a:cubicBezTo>
                    <a:cubicBezTo>
                      <a:pt x="8972" y="3121"/>
                      <a:pt x="8777" y="3060"/>
                      <a:pt x="8579" y="3018"/>
                    </a:cubicBezTo>
                    <a:cubicBezTo>
                      <a:pt x="8499" y="3002"/>
                      <a:pt x="8418" y="2984"/>
                      <a:pt x="8338" y="2970"/>
                    </a:cubicBezTo>
                    <a:cubicBezTo>
                      <a:pt x="8330" y="2914"/>
                      <a:pt x="8315" y="2858"/>
                      <a:pt x="8297" y="2808"/>
                    </a:cubicBezTo>
                    <a:cubicBezTo>
                      <a:pt x="8296" y="2803"/>
                      <a:pt x="8295" y="2800"/>
                      <a:pt x="8294" y="2796"/>
                    </a:cubicBezTo>
                    <a:cubicBezTo>
                      <a:pt x="8314" y="2658"/>
                      <a:pt x="8309" y="2517"/>
                      <a:pt x="8270" y="2382"/>
                    </a:cubicBezTo>
                    <a:cubicBezTo>
                      <a:pt x="8236" y="2266"/>
                      <a:pt x="8187" y="2155"/>
                      <a:pt x="8133" y="2046"/>
                    </a:cubicBezTo>
                    <a:cubicBezTo>
                      <a:pt x="8133" y="2027"/>
                      <a:pt x="8133" y="2007"/>
                      <a:pt x="8132" y="1989"/>
                    </a:cubicBezTo>
                    <a:cubicBezTo>
                      <a:pt x="8125" y="1789"/>
                      <a:pt x="8062" y="1605"/>
                      <a:pt x="7967" y="1432"/>
                    </a:cubicBezTo>
                    <a:cubicBezTo>
                      <a:pt x="7921" y="1351"/>
                      <a:pt x="7876" y="1272"/>
                      <a:pt x="7818" y="1199"/>
                    </a:cubicBezTo>
                    <a:cubicBezTo>
                      <a:pt x="7767" y="1135"/>
                      <a:pt x="7711" y="1075"/>
                      <a:pt x="7651" y="1017"/>
                    </a:cubicBezTo>
                    <a:cubicBezTo>
                      <a:pt x="7619" y="986"/>
                      <a:pt x="7585" y="956"/>
                      <a:pt x="7552" y="928"/>
                    </a:cubicBezTo>
                    <a:cubicBezTo>
                      <a:pt x="7547" y="924"/>
                      <a:pt x="7543" y="920"/>
                      <a:pt x="7537" y="915"/>
                    </a:cubicBezTo>
                    <a:cubicBezTo>
                      <a:pt x="7511" y="868"/>
                      <a:pt x="7465" y="835"/>
                      <a:pt x="7415" y="825"/>
                    </a:cubicBezTo>
                    <a:cubicBezTo>
                      <a:pt x="7398" y="818"/>
                      <a:pt x="7379" y="813"/>
                      <a:pt x="7361" y="811"/>
                    </a:cubicBezTo>
                    <a:cubicBezTo>
                      <a:pt x="7360" y="793"/>
                      <a:pt x="7355" y="775"/>
                      <a:pt x="7347" y="757"/>
                    </a:cubicBezTo>
                    <a:cubicBezTo>
                      <a:pt x="7338" y="736"/>
                      <a:pt x="7324" y="717"/>
                      <a:pt x="7308" y="701"/>
                    </a:cubicBezTo>
                    <a:cubicBezTo>
                      <a:pt x="7338" y="649"/>
                      <a:pt x="7342" y="595"/>
                      <a:pt x="7343" y="536"/>
                    </a:cubicBezTo>
                    <a:cubicBezTo>
                      <a:pt x="7344" y="431"/>
                      <a:pt x="7251" y="357"/>
                      <a:pt x="7154" y="357"/>
                    </a:cubicBezTo>
                    <a:cubicBezTo>
                      <a:pt x="7138" y="357"/>
                      <a:pt x="7122" y="359"/>
                      <a:pt x="7106" y="363"/>
                    </a:cubicBezTo>
                    <a:cubicBezTo>
                      <a:pt x="7034" y="382"/>
                      <a:pt x="6961" y="397"/>
                      <a:pt x="6890" y="421"/>
                    </a:cubicBezTo>
                    <a:cubicBezTo>
                      <a:pt x="6909" y="381"/>
                      <a:pt x="6915" y="333"/>
                      <a:pt x="6901" y="289"/>
                    </a:cubicBezTo>
                    <a:cubicBezTo>
                      <a:pt x="6881" y="215"/>
                      <a:pt x="6807" y="154"/>
                      <a:pt x="6730" y="154"/>
                    </a:cubicBezTo>
                    <a:cubicBezTo>
                      <a:pt x="6726" y="154"/>
                      <a:pt x="6723" y="155"/>
                      <a:pt x="6720" y="155"/>
                    </a:cubicBezTo>
                    <a:cubicBezTo>
                      <a:pt x="6630" y="163"/>
                      <a:pt x="6541" y="172"/>
                      <a:pt x="6453" y="186"/>
                    </a:cubicBezTo>
                    <a:cubicBezTo>
                      <a:pt x="6446" y="175"/>
                      <a:pt x="6439" y="165"/>
                      <a:pt x="6430" y="155"/>
                    </a:cubicBezTo>
                    <a:cubicBezTo>
                      <a:pt x="6364" y="73"/>
                      <a:pt x="6247" y="23"/>
                      <a:pt x="6144" y="11"/>
                    </a:cubicBezTo>
                    <a:cubicBezTo>
                      <a:pt x="6086" y="3"/>
                      <a:pt x="6028" y="0"/>
                      <a:pt x="59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2" name="Google Shape;132;p3"/>
              <p:cNvSpPr/>
              <p:nvPr/>
            </p:nvSpPr>
            <p:spPr>
              <a:xfrm>
                <a:off x="8015088" y="2253900"/>
                <a:ext cx="258175" cy="76600"/>
              </a:xfrm>
              <a:custGeom>
                <a:avLst/>
                <a:gdLst/>
                <a:ahLst/>
                <a:cxnLst/>
                <a:rect l="l" t="t" r="r" b="b"/>
                <a:pathLst>
                  <a:path w="10327" h="3064" extrusionOk="0">
                    <a:moveTo>
                      <a:pt x="9527" y="783"/>
                    </a:moveTo>
                    <a:lnTo>
                      <a:pt x="9527" y="783"/>
                    </a:lnTo>
                    <a:cubicBezTo>
                      <a:pt x="9528" y="783"/>
                      <a:pt x="9529" y="784"/>
                      <a:pt x="9531" y="784"/>
                    </a:cubicBezTo>
                    <a:lnTo>
                      <a:pt x="9531" y="784"/>
                    </a:lnTo>
                    <a:cubicBezTo>
                      <a:pt x="9529" y="783"/>
                      <a:pt x="9528" y="783"/>
                      <a:pt x="9527" y="783"/>
                    </a:cubicBezTo>
                    <a:close/>
                    <a:moveTo>
                      <a:pt x="9646" y="793"/>
                    </a:moveTo>
                    <a:cubicBezTo>
                      <a:pt x="9648" y="794"/>
                      <a:pt x="9651" y="794"/>
                      <a:pt x="9653" y="794"/>
                    </a:cubicBezTo>
                    <a:lnTo>
                      <a:pt x="9653" y="794"/>
                    </a:lnTo>
                    <a:cubicBezTo>
                      <a:pt x="9651" y="794"/>
                      <a:pt x="9648" y="794"/>
                      <a:pt x="9646" y="793"/>
                    </a:cubicBezTo>
                    <a:close/>
                    <a:moveTo>
                      <a:pt x="7688" y="941"/>
                    </a:moveTo>
                    <a:lnTo>
                      <a:pt x="7688" y="941"/>
                    </a:lnTo>
                    <a:cubicBezTo>
                      <a:pt x="7691" y="942"/>
                      <a:pt x="7694" y="942"/>
                      <a:pt x="7698" y="942"/>
                    </a:cubicBezTo>
                    <a:cubicBezTo>
                      <a:pt x="7694" y="942"/>
                      <a:pt x="7691" y="942"/>
                      <a:pt x="7688" y="941"/>
                    </a:cubicBezTo>
                    <a:close/>
                    <a:moveTo>
                      <a:pt x="9675" y="1168"/>
                    </a:moveTo>
                    <a:cubicBezTo>
                      <a:pt x="9677" y="1169"/>
                      <a:pt x="9680" y="1169"/>
                      <a:pt x="9683" y="1169"/>
                    </a:cubicBezTo>
                    <a:cubicBezTo>
                      <a:pt x="9680" y="1168"/>
                      <a:pt x="9678" y="1168"/>
                      <a:pt x="9675" y="1168"/>
                    </a:cubicBezTo>
                    <a:close/>
                    <a:moveTo>
                      <a:pt x="2426" y="1868"/>
                    </a:moveTo>
                    <a:lnTo>
                      <a:pt x="2424" y="1870"/>
                    </a:lnTo>
                    <a:lnTo>
                      <a:pt x="2424" y="1870"/>
                    </a:lnTo>
                    <a:cubicBezTo>
                      <a:pt x="2425" y="1869"/>
                      <a:pt x="2426" y="1869"/>
                      <a:pt x="2426" y="1868"/>
                    </a:cubicBezTo>
                    <a:close/>
                    <a:moveTo>
                      <a:pt x="602" y="0"/>
                    </a:moveTo>
                    <a:cubicBezTo>
                      <a:pt x="556" y="0"/>
                      <a:pt x="509" y="17"/>
                      <a:pt x="474" y="51"/>
                    </a:cubicBezTo>
                    <a:cubicBezTo>
                      <a:pt x="400" y="121"/>
                      <a:pt x="399" y="239"/>
                      <a:pt x="467" y="312"/>
                    </a:cubicBezTo>
                    <a:cubicBezTo>
                      <a:pt x="543" y="394"/>
                      <a:pt x="673" y="392"/>
                      <a:pt x="776" y="400"/>
                    </a:cubicBezTo>
                    <a:cubicBezTo>
                      <a:pt x="858" y="407"/>
                      <a:pt x="941" y="413"/>
                      <a:pt x="1024" y="421"/>
                    </a:cubicBezTo>
                    <a:cubicBezTo>
                      <a:pt x="1416" y="453"/>
                      <a:pt x="1811" y="469"/>
                      <a:pt x="2204" y="505"/>
                    </a:cubicBezTo>
                    <a:cubicBezTo>
                      <a:pt x="2592" y="540"/>
                      <a:pt x="2982" y="568"/>
                      <a:pt x="3371" y="600"/>
                    </a:cubicBezTo>
                    <a:cubicBezTo>
                      <a:pt x="3571" y="617"/>
                      <a:pt x="3772" y="631"/>
                      <a:pt x="3973" y="646"/>
                    </a:cubicBezTo>
                    <a:cubicBezTo>
                      <a:pt x="3952" y="659"/>
                      <a:pt x="3930" y="671"/>
                      <a:pt x="3908" y="683"/>
                    </a:cubicBezTo>
                    <a:cubicBezTo>
                      <a:pt x="3735" y="777"/>
                      <a:pt x="3557" y="859"/>
                      <a:pt x="3385" y="955"/>
                    </a:cubicBezTo>
                    <a:cubicBezTo>
                      <a:pt x="3220" y="1048"/>
                      <a:pt x="3055" y="1141"/>
                      <a:pt x="2884" y="1223"/>
                    </a:cubicBezTo>
                    <a:cubicBezTo>
                      <a:pt x="2699" y="1311"/>
                      <a:pt x="2514" y="1396"/>
                      <a:pt x="2336" y="1494"/>
                    </a:cubicBezTo>
                    <a:cubicBezTo>
                      <a:pt x="2252" y="1540"/>
                      <a:pt x="2172" y="1595"/>
                      <a:pt x="2093" y="1649"/>
                    </a:cubicBezTo>
                    <a:cubicBezTo>
                      <a:pt x="2012" y="1703"/>
                      <a:pt x="1931" y="1756"/>
                      <a:pt x="1850" y="1809"/>
                    </a:cubicBezTo>
                    <a:lnTo>
                      <a:pt x="1858" y="1804"/>
                    </a:lnTo>
                    <a:lnTo>
                      <a:pt x="1858" y="1804"/>
                    </a:lnTo>
                    <a:cubicBezTo>
                      <a:pt x="1852" y="1808"/>
                      <a:pt x="1846" y="1811"/>
                      <a:pt x="1841" y="1815"/>
                    </a:cubicBezTo>
                    <a:cubicBezTo>
                      <a:pt x="1840" y="1816"/>
                      <a:pt x="1838" y="1817"/>
                      <a:pt x="1837" y="1817"/>
                    </a:cubicBezTo>
                    <a:cubicBezTo>
                      <a:pt x="1837" y="1817"/>
                      <a:pt x="1838" y="1817"/>
                      <a:pt x="1838" y="1816"/>
                    </a:cubicBezTo>
                    <a:lnTo>
                      <a:pt x="1838" y="1816"/>
                    </a:lnTo>
                    <a:cubicBezTo>
                      <a:pt x="1771" y="1858"/>
                      <a:pt x="1701" y="1900"/>
                      <a:pt x="1630" y="1936"/>
                    </a:cubicBezTo>
                    <a:cubicBezTo>
                      <a:pt x="1548" y="1978"/>
                      <a:pt x="1466" y="2017"/>
                      <a:pt x="1382" y="2057"/>
                    </a:cubicBezTo>
                    <a:cubicBezTo>
                      <a:pt x="1230" y="2130"/>
                      <a:pt x="1087" y="2219"/>
                      <a:pt x="946" y="2312"/>
                    </a:cubicBezTo>
                    <a:lnTo>
                      <a:pt x="946" y="2312"/>
                    </a:lnTo>
                    <a:cubicBezTo>
                      <a:pt x="947" y="2311"/>
                      <a:pt x="949" y="2311"/>
                      <a:pt x="950" y="2310"/>
                    </a:cubicBezTo>
                    <a:lnTo>
                      <a:pt x="950" y="2310"/>
                    </a:lnTo>
                    <a:cubicBezTo>
                      <a:pt x="948" y="2311"/>
                      <a:pt x="945" y="2313"/>
                      <a:pt x="943" y="2314"/>
                    </a:cubicBezTo>
                    <a:lnTo>
                      <a:pt x="943" y="2314"/>
                    </a:lnTo>
                    <a:cubicBezTo>
                      <a:pt x="944" y="2313"/>
                      <a:pt x="945" y="2313"/>
                      <a:pt x="946" y="2312"/>
                    </a:cubicBezTo>
                    <a:lnTo>
                      <a:pt x="946" y="2312"/>
                    </a:lnTo>
                    <a:cubicBezTo>
                      <a:pt x="944" y="2313"/>
                      <a:pt x="943" y="2314"/>
                      <a:pt x="942" y="2315"/>
                    </a:cubicBezTo>
                    <a:lnTo>
                      <a:pt x="942" y="2315"/>
                    </a:lnTo>
                    <a:cubicBezTo>
                      <a:pt x="942" y="2314"/>
                      <a:pt x="942" y="2314"/>
                      <a:pt x="943" y="2314"/>
                    </a:cubicBezTo>
                    <a:lnTo>
                      <a:pt x="943" y="2314"/>
                    </a:lnTo>
                    <a:cubicBezTo>
                      <a:pt x="942" y="2315"/>
                      <a:pt x="941" y="2315"/>
                      <a:pt x="941" y="2315"/>
                    </a:cubicBezTo>
                    <a:cubicBezTo>
                      <a:pt x="941" y="2315"/>
                      <a:pt x="941" y="2315"/>
                      <a:pt x="942" y="2315"/>
                    </a:cubicBezTo>
                    <a:lnTo>
                      <a:pt x="942" y="2315"/>
                    </a:lnTo>
                    <a:cubicBezTo>
                      <a:pt x="941" y="2315"/>
                      <a:pt x="940" y="2315"/>
                      <a:pt x="940" y="2315"/>
                    </a:cubicBezTo>
                    <a:cubicBezTo>
                      <a:pt x="938" y="2317"/>
                      <a:pt x="936" y="2318"/>
                      <a:pt x="934" y="2319"/>
                    </a:cubicBezTo>
                    <a:lnTo>
                      <a:pt x="934" y="2319"/>
                    </a:lnTo>
                    <a:cubicBezTo>
                      <a:pt x="935" y="2319"/>
                      <a:pt x="936" y="2318"/>
                      <a:pt x="937" y="2318"/>
                    </a:cubicBezTo>
                    <a:lnTo>
                      <a:pt x="937" y="2318"/>
                    </a:lnTo>
                    <a:cubicBezTo>
                      <a:pt x="936" y="2319"/>
                      <a:pt x="934" y="2320"/>
                      <a:pt x="932" y="2321"/>
                    </a:cubicBezTo>
                    <a:lnTo>
                      <a:pt x="932" y="2321"/>
                    </a:lnTo>
                    <a:cubicBezTo>
                      <a:pt x="933" y="2320"/>
                      <a:pt x="934" y="2320"/>
                      <a:pt x="934" y="2319"/>
                    </a:cubicBezTo>
                    <a:lnTo>
                      <a:pt x="934" y="2319"/>
                    </a:lnTo>
                    <a:cubicBezTo>
                      <a:pt x="933" y="2320"/>
                      <a:pt x="932" y="2320"/>
                      <a:pt x="931" y="2321"/>
                    </a:cubicBezTo>
                    <a:lnTo>
                      <a:pt x="931" y="2321"/>
                    </a:lnTo>
                    <a:cubicBezTo>
                      <a:pt x="931" y="2321"/>
                      <a:pt x="932" y="2321"/>
                      <a:pt x="932" y="2321"/>
                    </a:cubicBezTo>
                    <a:lnTo>
                      <a:pt x="932" y="2321"/>
                    </a:lnTo>
                    <a:cubicBezTo>
                      <a:pt x="931" y="2322"/>
                      <a:pt x="929" y="2323"/>
                      <a:pt x="928" y="2323"/>
                    </a:cubicBezTo>
                    <a:cubicBezTo>
                      <a:pt x="929" y="2323"/>
                      <a:pt x="930" y="2322"/>
                      <a:pt x="931" y="2321"/>
                    </a:cubicBezTo>
                    <a:lnTo>
                      <a:pt x="931" y="2321"/>
                    </a:lnTo>
                    <a:cubicBezTo>
                      <a:pt x="890" y="2345"/>
                      <a:pt x="848" y="2368"/>
                      <a:pt x="806" y="2390"/>
                    </a:cubicBezTo>
                    <a:cubicBezTo>
                      <a:pt x="671" y="2449"/>
                      <a:pt x="534" y="2500"/>
                      <a:pt x="404" y="2570"/>
                    </a:cubicBezTo>
                    <a:cubicBezTo>
                      <a:pt x="312" y="2621"/>
                      <a:pt x="218" y="2667"/>
                      <a:pt x="124" y="2716"/>
                    </a:cubicBezTo>
                    <a:cubicBezTo>
                      <a:pt x="35" y="2763"/>
                      <a:pt x="1" y="2877"/>
                      <a:pt x="48" y="2966"/>
                    </a:cubicBezTo>
                    <a:cubicBezTo>
                      <a:pt x="81" y="3027"/>
                      <a:pt x="144" y="3062"/>
                      <a:pt x="208" y="3063"/>
                    </a:cubicBezTo>
                    <a:cubicBezTo>
                      <a:pt x="210" y="3063"/>
                      <a:pt x="212" y="3063"/>
                      <a:pt x="214" y="3063"/>
                    </a:cubicBezTo>
                    <a:cubicBezTo>
                      <a:pt x="243" y="3063"/>
                      <a:pt x="272" y="3057"/>
                      <a:pt x="298" y="3043"/>
                    </a:cubicBezTo>
                    <a:cubicBezTo>
                      <a:pt x="348" y="3016"/>
                      <a:pt x="398" y="2991"/>
                      <a:pt x="448" y="2966"/>
                    </a:cubicBezTo>
                    <a:cubicBezTo>
                      <a:pt x="526" y="2926"/>
                      <a:pt x="601" y="2883"/>
                      <a:pt x="680" y="2845"/>
                    </a:cubicBezTo>
                    <a:cubicBezTo>
                      <a:pt x="784" y="2799"/>
                      <a:pt x="892" y="2761"/>
                      <a:pt x="992" y="2710"/>
                    </a:cubicBezTo>
                    <a:cubicBezTo>
                      <a:pt x="1103" y="2652"/>
                      <a:pt x="1206" y="2582"/>
                      <a:pt x="1311" y="2516"/>
                    </a:cubicBezTo>
                    <a:cubicBezTo>
                      <a:pt x="1405" y="2460"/>
                      <a:pt x="1501" y="2409"/>
                      <a:pt x="1599" y="2362"/>
                    </a:cubicBezTo>
                    <a:cubicBezTo>
                      <a:pt x="1694" y="2317"/>
                      <a:pt x="1788" y="2271"/>
                      <a:pt x="1880" y="2219"/>
                    </a:cubicBezTo>
                    <a:cubicBezTo>
                      <a:pt x="2065" y="2115"/>
                      <a:pt x="2240" y="1992"/>
                      <a:pt x="2417" y="1874"/>
                    </a:cubicBezTo>
                    <a:lnTo>
                      <a:pt x="2417" y="1874"/>
                    </a:lnTo>
                    <a:cubicBezTo>
                      <a:pt x="2412" y="1876"/>
                      <a:pt x="2409" y="1879"/>
                      <a:pt x="2404" y="1881"/>
                    </a:cubicBezTo>
                    <a:cubicBezTo>
                      <a:pt x="2410" y="1878"/>
                      <a:pt x="2415" y="1875"/>
                      <a:pt x="2420" y="1872"/>
                    </a:cubicBezTo>
                    <a:lnTo>
                      <a:pt x="2424" y="1870"/>
                    </a:lnTo>
                    <a:lnTo>
                      <a:pt x="2424" y="1870"/>
                    </a:lnTo>
                    <a:cubicBezTo>
                      <a:pt x="2423" y="1870"/>
                      <a:pt x="2423" y="1870"/>
                      <a:pt x="2422" y="1871"/>
                    </a:cubicBezTo>
                    <a:cubicBezTo>
                      <a:pt x="2442" y="1858"/>
                      <a:pt x="2463" y="1845"/>
                      <a:pt x="2483" y="1833"/>
                    </a:cubicBezTo>
                    <a:cubicBezTo>
                      <a:pt x="2650" y="1730"/>
                      <a:pt x="2832" y="1651"/>
                      <a:pt x="3009" y="1565"/>
                    </a:cubicBezTo>
                    <a:cubicBezTo>
                      <a:pt x="3097" y="1522"/>
                      <a:pt x="3185" y="1478"/>
                      <a:pt x="3272" y="1432"/>
                    </a:cubicBezTo>
                    <a:cubicBezTo>
                      <a:pt x="3352" y="1389"/>
                      <a:pt x="3430" y="1342"/>
                      <a:pt x="3510" y="1297"/>
                    </a:cubicBezTo>
                    <a:cubicBezTo>
                      <a:pt x="3596" y="1246"/>
                      <a:pt x="3684" y="1196"/>
                      <a:pt x="3772" y="1149"/>
                    </a:cubicBezTo>
                    <a:cubicBezTo>
                      <a:pt x="3860" y="1102"/>
                      <a:pt x="3949" y="1059"/>
                      <a:pt x="4034" y="1010"/>
                    </a:cubicBezTo>
                    <a:cubicBezTo>
                      <a:pt x="4182" y="923"/>
                      <a:pt x="4327" y="831"/>
                      <a:pt x="4476" y="749"/>
                    </a:cubicBezTo>
                    <a:cubicBezTo>
                      <a:pt x="4513" y="749"/>
                      <a:pt x="4550" y="739"/>
                      <a:pt x="4579" y="716"/>
                    </a:cubicBezTo>
                    <a:cubicBezTo>
                      <a:pt x="4588" y="710"/>
                      <a:pt x="4595" y="701"/>
                      <a:pt x="4603" y="693"/>
                    </a:cubicBezTo>
                    <a:cubicBezTo>
                      <a:pt x="4987" y="720"/>
                      <a:pt x="5373" y="749"/>
                      <a:pt x="5757" y="781"/>
                    </a:cubicBezTo>
                    <a:lnTo>
                      <a:pt x="5754" y="781"/>
                    </a:lnTo>
                    <a:cubicBezTo>
                      <a:pt x="5756" y="781"/>
                      <a:pt x="5758" y="781"/>
                      <a:pt x="5760" y="782"/>
                    </a:cubicBezTo>
                    <a:cubicBezTo>
                      <a:pt x="5766" y="782"/>
                      <a:pt x="5771" y="782"/>
                      <a:pt x="5776" y="783"/>
                    </a:cubicBezTo>
                    <a:lnTo>
                      <a:pt x="5771" y="783"/>
                    </a:lnTo>
                    <a:cubicBezTo>
                      <a:pt x="5930" y="799"/>
                      <a:pt x="6089" y="818"/>
                      <a:pt x="6246" y="835"/>
                    </a:cubicBezTo>
                    <a:cubicBezTo>
                      <a:pt x="6405" y="852"/>
                      <a:pt x="6564" y="862"/>
                      <a:pt x="6723" y="872"/>
                    </a:cubicBezTo>
                    <a:cubicBezTo>
                      <a:pt x="7046" y="893"/>
                      <a:pt x="7367" y="912"/>
                      <a:pt x="7688" y="941"/>
                    </a:cubicBezTo>
                    <a:lnTo>
                      <a:pt x="7688" y="941"/>
                    </a:lnTo>
                    <a:cubicBezTo>
                      <a:pt x="7688" y="941"/>
                      <a:pt x="7688" y="941"/>
                      <a:pt x="7687" y="941"/>
                    </a:cubicBezTo>
                    <a:lnTo>
                      <a:pt x="7687" y="941"/>
                    </a:lnTo>
                    <a:cubicBezTo>
                      <a:pt x="7911" y="965"/>
                      <a:pt x="8135" y="997"/>
                      <a:pt x="8360" y="1027"/>
                    </a:cubicBezTo>
                    <a:cubicBezTo>
                      <a:pt x="8573" y="1058"/>
                      <a:pt x="8790" y="1073"/>
                      <a:pt x="9005" y="1091"/>
                    </a:cubicBezTo>
                    <a:lnTo>
                      <a:pt x="9006" y="1091"/>
                    </a:lnTo>
                    <a:cubicBezTo>
                      <a:pt x="9013" y="1092"/>
                      <a:pt x="9018" y="1092"/>
                      <a:pt x="9025" y="1092"/>
                    </a:cubicBezTo>
                    <a:lnTo>
                      <a:pt x="9015" y="1092"/>
                    </a:lnTo>
                    <a:cubicBezTo>
                      <a:pt x="9211" y="1114"/>
                      <a:pt x="9408" y="1143"/>
                      <a:pt x="9606" y="1162"/>
                    </a:cubicBezTo>
                    <a:lnTo>
                      <a:pt x="9611" y="1162"/>
                    </a:lnTo>
                    <a:cubicBezTo>
                      <a:pt x="9616" y="1163"/>
                      <a:pt x="9622" y="1163"/>
                      <a:pt x="9629" y="1163"/>
                    </a:cubicBezTo>
                    <a:lnTo>
                      <a:pt x="9625" y="1163"/>
                    </a:lnTo>
                    <a:cubicBezTo>
                      <a:pt x="9629" y="1163"/>
                      <a:pt x="9632" y="1164"/>
                      <a:pt x="9636" y="1164"/>
                    </a:cubicBezTo>
                    <a:cubicBezTo>
                      <a:pt x="9631" y="1164"/>
                      <a:pt x="9627" y="1163"/>
                      <a:pt x="9623" y="1163"/>
                    </a:cubicBezTo>
                    <a:lnTo>
                      <a:pt x="9623" y="1163"/>
                    </a:lnTo>
                    <a:cubicBezTo>
                      <a:pt x="9640" y="1165"/>
                      <a:pt x="9658" y="1166"/>
                      <a:pt x="9675" y="1168"/>
                    </a:cubicBezTo>
                    <a:lnTo>
                      <a:pt x="9675" y="1168"/>
                    </a:lnTo>
                    <a:cubicBezTo>
                      <a:pt x="9675" y="1168"/>
                      <a:pt x="9675" y="1168"/>
                      <a:pt x="9675" y="1167"/>
                    </a:cubicBezTo>
                    <a:lnTo>
                      <a:pt x="9675" y="1167"/>
                    </a:lnTo>
                    <a:cubicBezTo>
                      <a:pt x="9815" y="1181"/>
                      <a:pt x="9958" y="1197"/>
                      <a:pt x="10099" y="1219"/>
                    </a:cubicBezTo>
                    <a:cubicBezTo>
                      <a:pt x="10106" y="1220"/>
                      <a:pt x="10114" y="1220"/>
                      <a:pt x="10122" y="1220"/>
                    </a:cubicBezTo>
                    <a:cubicBezTo>
                      <a:pt x="10124" y="1220"/>
                      <a:pt x="10126" y="1220"/>
                      <a:pt x="10129" y="1220"/>
                    </a:cubicBezTo>
                    <a:cubicBezTo>
                      <a:pt x="10216" y="1220"/>
                      <a:pt x="10296" y="1156"/>
                      <a:pt x="10309" y="1066"/>
                    </a:cubicBezTo>
                    <a:cubicBezTo>
                      <a:pt x="10326" y="966"/>
                      <a:pt x="10257" y="868"/>
                      <a:pt x="10157" y="853"/>
                    </a:cubicBezTo>
                    <a:cubicBezTo>
                      <a:pt x="10005" y="830"/>
                      <a:pt x="9851" y="814"/>
                      <a:pt x="9697" y="799"/>
                    </a:cubicBezTo>
                    <a:lnTo>
                      <a:pt x="9705" y="799"/>
                    </a:lnTo>
                    <a:cubicBezTo>
                      <a:pt x="9689" y="798"/>
                      <a:pt x="9673" y="797"/>
                      <a:pt x="9657" y="795"/>
                    </a:cubicBezTo>
                    <a:lnTo>
                      <a:pt x="9657" y="795"/>
                    </a:lnTo>
                    <a:cubicBezTo>
                      <a:pt x="9661" y="795"/>
                      <a:pt x="9665" y="795"/>
                      <a:pt x="9669" y="796"/>
                    </a:cubicBezTo>
                    <a:cubicBezTo>
                      <a:pt x="9664" y="795"/>
                      <a:pt x="9658" y="795"/>
                      <a:pt x="9653" y="794"/>
                    </a:cubicBezTo>
                    <a:lnTo>
                      <a:pt x="9653" y="794"/>
                    </a:lnTo>
                    <a:cubicBezTo>
                      <a:pt x="9654" y="794"/>
                      <a:pt x="9655" y="795"/>
                      <a:pt x="9657" y="795"/>
                    </a:cubicBezTo>
                    <a:lnTo>
                      <a:pt x="9657" y="795"/>
                    </a:lnTo>
                    <a:cubicBezTo>
                      <a:pt x="9620" y="792"/>
                      <a:pt x="9584" y="789"/>
                      <a:pt x="9548" y="785"/>
                    </a:cubicBezTo>
                    <a:lnTo>
                      <a:pt x="9545" y="785"/>
                    </a:lnTo>
                    <a:cubicBezTo>
                      <a:pt x="9541" y="785"/>
                      <a:pt x="9536" y="784"/>
                      <a:pt x="9531" y="784"/>
                    </a:cubicBezTo>
                    <a:lnTo>
                      <a:pt x="9531" y="784"/>
                    </a:lnTo>
                    <a:cubicBezTo>
                      <a:pt x="9531" y="784"/>
                      <a:pt x="9531" y="784"/>
                      <a:pt x="9532" y="784"/>
                    </a:cubicBezTo>
                    <a:lnTo>
                      <a:pt x="9532" y="784"/>
                    </a:lnTo>
                    <a:cubicBezTo>
                      <a:pt x="9392" y="769"/>
                      <a:pt x="9256" y="745"/>
                      <a:pt x="9118" y="731"/>
                    </a:cubicBezTo>
                    <a:cubicBezTo>
                      <a:pt x="8968" y="715"/>
                      <a:pt x="8818" y="705"/>
                      <a:pt x="8669" y="692"/>
                    </a:cubicBezTo>
                    <a:cubicBezTo>
                      <a:pt x="8664" y="692"/>
                      <a:pt x="8659" y="691"/>
                      <a:pt x="8653" y="691"/>
                    </a:cubicBezTo>
                    <a:cubicBezTo>
                      <a:pt x="8456" y="670"/>
                      <a:pt x="8259" y="639"/>
                      <a:pt x="8061" y="613"/>
                    </a:cubicBezTo>
                    <a:cubicBezTo>
                      <a:pt x="7871" y="587"/>
                      <a:pt x="7680" y="567"/>
                      <a:pt x="7489" y="552"/>
                    </a:cubicBezTo>
                    <a:cubicBezTo>
                      <a:pt x="7094" y="520"/>
                      <a:pt x="6699" y="504"/>
                      <a:pt x="6305" y="469"/>
                    </a:cubicBezTo>
                    <a:lnTo>
                      <a:pt x="6305" y="469"/>
                    </a:lnTo>
                    <a:cubicBezTo>
                      <a:pt x="6305" y="469"/>
                      <a:pt x="6305" y="469"/>
                      <a:pt x="6306" y="470"/>
                    </a:cubicBezTo>
                    <a:cubicBezTo>
                      <a:pt x="6305" y="470"/>
                      <a:pt x="6304" y="469"/>
                      <a:pt x="6304" y="469"/>
                    </a:cubicBezTo>
                    <a:lnTo>
                      <a:pt x="6304" y="469"/>
                    </a:lnTo>
                    <a:cubicBezTo>
                      <a:pt x="6304" y="469"/>
                      <a:pt x="6304" y="469"/>
                      <a:pt x="6305" y="469"/>
                    </a:cubicBezTo>
                    <a:lnTo>
                      <a:pt x="6305" y="469"/>
                    </a:lnTo>
                    <a:cubicBezTo>
                      <a:pt x="6304" y="469"/>
                      <a:pt x="6304" y="469"/>
                      <a:pt x="6304" y="469"/>
                    </a:cubicBezTo>
                    <a:cubicBezTo>
                      <a:pt x="6301" y="469"/>
                      <a:pt x="6298" y="469"/>
                      <a:pt x="6295" y="468"/>
                    </a:cubicBezTo>
                    <a:lnTo>
                      <a:pt x="6295" y="468"/>
                    </a:lnTo>
                    <a:cubicBezTo>
                      <a:pt x="6295" y="468"/>
                      <a:pt x="6296" y="469"/>
                      <a:pt x="6297" y="469"/>
                    </a:cubicBezTo>
                    <a:cubicBezTo>
                      <a:pt x="6294" y="468"/>
                      <a:pt x="6291" y="468"/>
                      <a:pt x="6288" y="468"/>
                    </a:cubicBezTo>
                    <a:lnTo>
                      <a:pt x="6288" y="468"/>
                    </a:lnTo>
                    <a:cubicBezTo>
                      <a:pt x="6290" y="468"/>
                      <a:pt x="6292" y="468"/>
                      <a:pt x="6295" y="468"/>
                    </a:cubicBezTo>
                    <a:lnTo>
                      <a:pt x="6295" y="468"/>
                    </a:lnTo>
                    <a:cubicBezTo>
                      <a:pt x="6292" y="468"/>
                      <a:pt x="6289" y="468"/>
                      <a:pt x="6287" y="468"/>
                    </a:cubicBezTo>
                    <a:lnTo>
                      <a:pt x="6287" y="468"/>
                    </a:lnTo>
                    <a:cubicBezTo>
                      <a:pt x="6287" y="468"/>
                      <a:pt x="6288" y="468"/>
                      <a:pt x="6288" y="468"/>
                    </a:cubicBezTo>
                    <a:lnTo>
                      <a:pt x="6288" y="468"/>
                    </a:lnTo>
                    <a:cubicBezTo>
                      <a:pt x="6286" y="468"/>
                      <a:pt x="6285" y="468"/>
                      <a:pt x="6283" y="468"/>
                    </a:cubicBezTo>
                    <a:cubicBezTo>
                      <a:pt x="6284" y="468"/>
                      <a:pt x="6286" y="468"/>
                      <a:pt x="6287" y="468"/>
                    </a:cubicBezTo>
                    <a:lnTo>
                      <a:pt x="6287" y="468"/>
                    </a:lnTo>
                    <a:cubicBezTo>
                      <a:pt x="6026" y="438"/>
                      <a:pt x="5765" y="409"/>
                      <a:pt x="5502" y="390"/>
                    </a:cubicBezTo>
                    <a:cubicBezTo>
                      <a:pt x="4712" y="330"/>
                      <a:pt x="3922" y="278"/>
                      <a:pt x="3132" y="210"/>
                    </a:cubicBezTo>
                    <a:cubicBezTo>
                      <a:pt x="2937" y="193"/>
                      <a:pt x="2742" y="179"/>
                      <a:pt x="2547" y="163"/>
                    </a:cubicBezTo>
                    <a:cubicBezTo>
                      <a:pt x="2351" y="147"/>
                      <a:pt x="2155" y="127"/>
                      <a:pt x="1958" y="113"/>
                    </a:cubicBezTo>
                    <a:cubicBezTo>
                      <a:pt x="1743" y="98"/>
                      <a:pt x="1527" y="86"/>
                      <a:pt x="1311" y="72"/>
                    </a:cubicBezTo>
                    <a:cubicBezTo>
                      <a:pt x="1116" y="59"/>
                      <a:pt x="919" y="42"/>
                      <a:pt x="722" y="25"/>
                    </a:cubicBezTo>
                    <a:lnTo>
                      <a:pt x="730" y="25"/>
                    </a:lnTo>
                    <a:cubicBezTo>
                      <a:pt x="715" y="24"/>
                      <a:pt x="699" y="22"/>
                      <a:pt x="685" y="19"/>
                    </a:cubicBezTo>
                    <a:cubicBezTo>
                      <a:pt x="659" y="7"/>
                      <a:pt x="631" y="0"/>
                      <a:pt x="60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3" name="Google Shape;133;p3"/>
              <p:cNvSpPr/>
              <p:nvPr/>
            </p:nvSpPr>
            <p:spPr>
              <a:xfrm>
                <a:off x="8102188" y="2171525"/>
                <a:ext cx="115975" cy="51175"/>
              </a:xfrm>
              <a:custGeom>
                <a:avLst/>
                <a:gdLst/>
                <a:ahLst/>
                <a:cxnLst/>
                <a:rect l="l" t="t" r="r" b="b"/>
                <a:pathLst>
                  <a:path w="4639" h="2047" extrusionOk="0">
                    <a:moveTo>
                      <a:pt x="2043" y="790"/>
                    </a:moveTo>
                    <a:cubicBezTo>
                      <a:pt x="2043" y="790"/>
                      <a:pt x="2042" y="790"/>
                      <a:pt x="2042" y="790"/>
                    </a:cubicBezTo>
                    <a:lnTo>
                      <a:pt x="2042" y="790"/>
                    </a:lnTo>
                    <a:cubicBezTo>
                      <a:pt x="2043" y="790"/>
                      <a:pt x="2043" y="790"/>
                      <a:pt x="2043" y="790"/>
                    </a:cubicBezTo>
                    <a:close/>
                    <a:moveTo>
                      <a:pt x="3084" y="0"/>
                    </a:moveTo>
                    <a:cubicBezTo>
                      <a:pt x="3046" y="0"/>
                      <a:pt x="3009" y="11"/>
                      <a:pt x="2977" y="34"/>
                    </a:cubicBezTo>
                    <a:cubicBezTo>
                      <a:pt x="2901" y="89"/>
                      <a:pt x="2830" y="153"/>
                      <a:pt x="2756" y="210"/>
                    </a:cubicBezTo>
                    <a:cubicBezTo>
                      <a:pt x="2676" y="274"/>
                      <a:pt x="2596" y="334"/>
                      <a:pt x="2515" y="397"/>
                    </a:cubicBezTo>
                    <a:cubicBezTo>
                      <a:pt x="2358" y="519"/>
                      <a:pt x="2208" y="650"/>
                      <a:pt x="2056" y="779"/>
                    </a:cubicBezTo>
                    <a:cubicBezTo>
                      <a:pt x="2057" y="778"/>
                      <a:pt x="2057" y="778"/>
                      <a:pt x="2058" y="777"/>
                    </a:cubicBezTo>
                    <a:lnTo>
                      <a:pt x="2058" y="777"/>
                    </a:lnTo>
                    <a:cubicBezTo>
                      <a:pt x="2055" y="779"/>
                      <a:pt x="2052" y="782"/>
                      <a:pt x="2050" y="784"/>
                    </a:cubicBezTo>
                    <a:cubicBezTo>
                      <a:pt x="2047" y="786"/>
                      <a:pt x="2044" y="789"/>
                      <a:pt x="2041" y="791"/>
                    </a:cubicBezTo>
                    <a:lnTo>
                      <a:pt x="2041" y="791"/>
                    </a:lnTo>
                    <a:cubicBezTo>
                      <a:pt x="2042" y="791"/>
                      <a:pt x="2042" y="791"/>
                      <a:pt x="2042" y="790"/>
                    </a:cubicBezTo>
                    <a:lnTo>
                      <a:pt x="2042" y="790"/>
                    </a:lnTo>
                    <a:cubicBezTo>
                      <a:pt x="2041" y="791"/>
                      <a:pt x="2039" y="792"/>
                      <a:pt x="2039" y="793"/>
                    </a:cubicBezTo>
                    <a:cubicBezTo>
                      <a:pt x="2039" y="792"/>
                      <a:pt x="2040" y="792"/>
                      <a:pt x="2041" y="791"/>
                    </a:cubicBezTo>
                    <a:lnTo>
                      <a:pt x="2041" y="791"/>
                    </a:lnTo>
                    <a:cubicBezTo>
                      <a:pt x="2003" y="823"/>
                      <a:pt x="1962" y="855"/>
                      <a:pt x="1923" y="887"/>
                    </a:cubicBezTo>
                    <a:cubicBezTo>
                      <a:pt x="1883" y="920"/>
                      <a:pt x="1842" y="950"/>
                      <a:pt x="1808" y="989"/>
                    </a:cubicBezTo>
                    <a:cubicBezTo>
                      <a:pt x="1791" y="1008"/>
                      <a:pt x="1779" y="1030"/>
                      <a:pt x="1773" y="1054"/>
                    </a:cubicBezTo>
                    <a:lnTo>
                      <a:pt x="1756" y="1049"/>
                    </a:lnTo>
                    <a:cubicBezTo>
                      <a:pt x="1614" y="1015"/>
                      <a:pt x="1471" y="992"/>
                      <a:pt x="1326" y="969"/>
                    </a:cubicBezTo>
                    <a:cubicBezTo>
                      <a:pt x="1181" y="947"/>
                      <a:pt x="1036" y="927"/>
                      <a:pt x="889" y="905"/>
                    </a:cubicBezTo>
                    <a:cubicBezTo>
                      <a:pt x="749" y="883"/>
                      <a:pt x="607" y="864"/>
                      <a:pt x="468" y="832"/>
                    </a:cubicBezTo>
                    <a:cubicBezTo>
                      <a:pt x="409" y="817"/>
                      <a:pt x="351" y="801"/>
                      <a:pt x="293" y="783"/>
                    </a:cubicBezTo>
                    <a:cubicBezTo>
                      <a:pt x="290" y="782"/>
                      <a:pt x="288" y="780"/>
                      <a:pt x="286" y="779"/>
                    </a:cubicBezTo>
                    <a:cubicBezTo>
                      <a:pt x="262" y="769"/>
                      <a:pt x="237" y="765"/>
                      <a:pt x="212" y="765"/>
                    </a:cubicBezTo>
                    <a:cubicBezTo>
                      <a:pt x="141" y="765"/>
                      <a:pt x="72" y="805"/>
                      <a:pt x="41" y="874"/>
                    </a:cubicBezTo>
                    <a:cubicBezTo>
                      <a:pt x="1" y="966"/>
                      <a:pt x="42" y="1079"/>
                      <a:pt x="136" y="1118"/>
                    </a:cubicBezTo>
                    <a:cubicBezTo>
                      <a:pt x="199" y="1145"/>
                      <a:pt x="266" y="1162"/>
                      <a:pt x="333" y="1179"/>
                    </a:cubicBezTo>
                    <a:cubicBezTo>
                      <a:pt x="395" y="1197"/>
                      <a:pt x="460" y="1209"/>
                      <a:pt x="525" y="1222"/>
                    </a:cubicBezTo>
                    <a:cubicBezTo>
                      <a:pt x="656" y="1245"/>
                      <a:pt x="789" y="1264"/>
                      <a:pt x="921" y="1284"/>
                    </a:cubicBezTo>
                    <a:cubicBezTo>
                      <a:pt x="1170" y="1320"/>
                      <a:pt x="1419" y="1353"/>
                      <a:pt x="1664" y="1408"/>
                    </a:cubicBezTo>
                    <a:cubicBezTo>
                      <a:pt x="1658" y="1406"/>
                      <a:pt x="1653" y="1405"/>
                      <a:pt x="1648" y="1404"/>
                    </a:cubicBezTo>
                    <a:lnTo>
                      <a:pt x="1648" y="1404"/>
                    </a:lnTo>
                    <a:cubicBezTo>
                      <a:pt x="1654" y="1405"/>
                      <a:pt x="1662" y="1407"/>
                      <a:pt x="1669" y="1409"/>
                    </a:cubicBezTo>
                    <a:cubicBezTo>
                      <a:pt x="1850" y="1454"/>
                      <a:pt x="2028" y="1505"/>
                      <a:pt x="2212" y="1542"/>
                    </a:cubicBezTo>
                    <a:cubicBezTo>
                      <a:pt x="2383" y="1576"/>
                      <a:pt x="2558" y="1591"/>
                      <a:pt x="2728" y="1627"/>
                    </a:cubicBezTo>
                    <a:cubicBezTo>
                      <a:pt x="2928" y="1672"/>
                      <a:pt x="3122" y="1742"/>
                      <a:pt x="3322" y="1787"/>
                    </a:cubicBezTo>
                    <a:cubicBezTo>
                      <a:pt x="3506" y="1827"/>
                      <a:pt x="3693" y="1850"/>
                      <a:pt x="3878" y="1888"/>
                    </a:cubicBezTo>
                    <a:cubicBezTo>
                      <a:pt x="3978" y="1911"/>
                      <a:pt x="4075" y="1942"/>
                      <a:pt x="4172" y="1975"/>
                    </a:cubicBezTo>
                    <a:cubicBezTo>
                      <a:pt x="4215" y="1991"/>
                      <a:pt x="4258" y="2006"/>
                      <a:pt x="4303" y="2019"/>
                    </a:cubicBezTo>
                    <a:cubicBezTo>
                      <a:pt x="4346" y="2030"/>
                      <a:pt x="4392" y="2044"/>
                      <a:pt x="4438" y="2046"/>
                    </a:cubicBezTo>
                    <a:lnTo>
                      <a:pt x="4440" y="2046"/>
                    </a:lnTo>
                    <a:cubicBezTo>
                      <a:pt x="4441" y="2046"/>
                      <a:pt x="4443" y="2046"/>
                      <a:pt x="4444" y="2046"/>
                    </a:cubicBezTo>
                    <a:cubicBezTo>
                      <a:pt x="4533" y="2046"/>
                      <a:pt x="4612" y="1978"/>
                      <a:pt x="4625" y="1892"/>
                    </a:cubicBezTo>
                    <a:cubicBezTo>
                      <a:pt x="4639" y="1808"/>
                      <a:pt x="4592" y="1732"/>
                      <a:pt x="4518" y="1695"/>
                    </a:cubicBezTo>
                    <a:cubicBezTo>
                      <a:pt x="4498" y="1685"/>
                      <a:pt x="4478" y="1680"/>
                      <a:pt x="4456" y="1676"/>
                    </a:cubicBezTo>
                    <a:cubicBezTo>
                      <a:pt x="4390" y="1660"/>
                      <a:pt x="4324" y="1638"/>
                      <a:pt x="4258" y="1614"/>
                    </a:cubicBezTo>
                    <a:cubicBezTo>
                      <a:pt x="4178" y="1587"/>
                      <a:pt x="4097" y="1561"/>
                      <a:pt x="4015" y="1541"/>
                    </a:cubicBezTo>
                    <a:cubicBezTo>
                      <a:pt x="3810" y="1489"/>
                      <a:pt x="3599" y="1468"/>
                      <a:pt x="3394" y="1424"/>
                    </a:cubicBezTo>
                    <a:cubicBezTo>
                      <a:pt x="3194" y="1378"/>
                      <a:pt x="3003" y="1308"/>
                      <a:pt x="2802" y="1264"/>
                    </a:cubicBezTo>
                    <a:cubicBezTo>
                      <a:pt x="2705" y="1244"/>
                      <a:pt x="2607" y="1231"/>
                      <a:pt x="2507" y="1217"/>
                    </a:cubicBezTo>
                    <a:cubicBezTo>
                      <a:pt x="2400" y="1202"/>
                      <a:pt x="2295" y="1182"/>
                      <a:pt x="2188" y="1160"/>
                    </a:cubicBezTo>
                    <a:cubicBezTo>
                      <a:pt x="2184" y="1159"/>
                      <a:pt x="2180" y="1158"/>
                      <a:pt x="2176" y="1157"/>
                    </a:cubicBezTo>
                    <a:cubicBezTo>
                      <a:pt x="2304" y="1051"/>
                      <a:pt x="2431" y="944"/>
                      <a:pt x="2558" y="836"/>
                    </a:cubicBezTo>
                    <a:cubicBezTo>
                      <a:pt x="2670" y="745"/>
                      <a:pt x="2784" y="656"/>
                      <a:pt x="2899" y="568"/>
                    </a:cubicBezTo>
                    <a:cubicBezTo>
                      <a:pt x="2998" y="491"/>
                      <a:pt x="3092" y="408"/>
                      <a:pt x="3194" y="333"/>
                    </a:cubicBezTo>
                    <a:cubicBezTo>
                      <a:pt x="3275" y="275"/>
                      <a:pt x="3294" y="158"/>
                      <a:pt x="3235" y="76"/>
                    </a:cubicBezTo>
                    <a:cubicBezTo>
                      <a:pt x="3199" y="27"/>
                      <a:pt x="3142" y="0"/>
                      <a:pt x="30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4" name="Google Shape;134;p3"/>
              <p:cNvSpPr/>
              <p:nvPr/>
            </p:nvSpPr>
            <p:spPr>
              <a:xfrm>
                <a:off x="8141613" y="2240275"/>
                <a:ext cx="9450" cy="9300"/>
              </a:xfrm>
              <a:custGeom>
                <a:avLst/>
                <a:gdLst/>
                <a:ahLst/>
                <a:cxnLst/>
                <a:rect l="l" t="t" r="r" b="b"/>
                <a:pathLst>
                  <a:path w="378" h="372" extrusionOk="0">
                    <a:moveTo>
                      <a:pt x="190" y="1"/>
                    </a:moveTo>
                    <a:cubicBezTo>
                      <a:pt x="92" y="1"/>
                      <a:pt x="8" y="80"/>
                      <a:pt x="4" y="180"/>
                    </a:cubicBezTo>
                    <a:cubicBezTo>
                      <a:pt x="1" y="280"/>
                      <a:pt x="82" y="368"/>
                      <a:pt x="183" y="371"/>
                    </a:cubicBezTo>
                    <a:cubicBezTo>
                      <a:pt x="184" y="371"/>
                      <a:pt x="185" y="371"/>
                      <a:pt x="187" y="371"/>
                    </a:cubicBezTo>
                    <a:cubicBezTo>
                      <a:pt x="286" y="371"/>
                      <a:pt x="370" y="291"/>
                      <a:pt x="374" y="192"/>
                    </a:cubicBezTo>
                    <a:cubicBezTo>
                      <a:pt x="377" y="92"/>
                      <a:pt x="296" y="3"/>
                      <a:pt x="194" y="1"/>
                    </a:cubicBezTo>
                    <a:cubicBezTo>
                      <a:pt x="193" y="1"/>
                      <a:pt x="191"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5" name="Google Shape;135;p3"/>
              <p:cNvSpPr/>
              <p:nvPr/>
            </p:nvSpPr>
            <p:spPr>
              <a:xfrm>
                <a:off x="8155963" y="2242025"/>
                <a:ext cx="9450" cy="9250"/>
              </a:xfrm>
              <a:custGeom>
                <a:avLst/>
                <a:gdLst/>
                <a:ahLst/>
                <a:cxnLst/>
                <a:rect l="l" t="t" r="r" b="b"/>
                <a:pathLst>
                  <a:path w="378" h="370" extrusionOk="0">
                    <a:moveTo>
                      <a:pt x="191" y="0"/>
                    </a:moveTo>
                    <a:cubicBezTo>
                      <a:pt x="92" y="0"/>
                      <a:pt x="8" y="80"/>
                      <a:pt x="4" y="180"/>
                    </a:cubicBezTo>
                    <a:cubicBezTo>
                      <a:pt x="1" y="279"/>
                      <a:pt x="82" y="367"/>
                      <a:pt x="184" y="370"/>
                    </a:cubicBezTo>
                    <a:cubicBezTo>
                      <a:pt x="186" y="370"/>
                      <a:pt x="188" y="370"/>
                      <a:pt x="190" y="370"/>
                    </a:cubicBezTo>
                    <a:cubicBezTo>
                      <a:pt x="288" y="370"/>
                      <a:pt x="370" y="290"/>
                      <a:pt x="374" y="190"/>
                    </a:cubicBezTo>
                    <a:cubicBezTo>
                      <a:pt x="377" y="91"/>
                      <a:pt x="296" y="3"/>
                      <a:pt x="195" y="0"/>
                    </a:cubicBezTo>
                    <a:cubicBezTo>
                      <a:pt x="194" y="0"/>
                      <a:pt x="192" y="0"/>
                      <a:pt x="19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6" name="Google Shape;136;p3"/>
              <p:cNvSpPr/>
              <p:nvPr/>
            </p:nvSpPr>
            <p:spPr>
              <a:xfrm>
                <a:off x="8058313" y="2277000"/>
                <a:ext cx="9425" cy="9300"/>
              </a:xfrm>
              <a:custGeom>
                <a:avLst/>
                <a:gdLst/>
                <a:ahLst/>
                <a:cxnLst/>
                <a:rect l="l" t="t" r="r" b="b"/>
                <a:pathLst>
                  <a:path w="377" h="372" extrusionOk="0">
                    <a:moveTo>
                      <a:pt x="191" y="1"/>
                    </a:moveTo>
                    <a:cubicBezTo>
                      <a:pt x="92" y="1"/>
                      <a:pt x="8" y="81"/>
                      <a:pt x="4" y="181"/>
                    </a:cubicBezTo>
                    <a:cubicBezTo>
                      <a:pt x="1" y="280"/>
                      <a:pt x="82" y="369"/>
                      <a:pt x="184" y="371"/>
                    </a:cubicBezTo>
                    <a:cubicBezTo>
                      <a:pt x="185" y="372"/>
                      <a:pt x="187" y="372"/>
                      <a:pt x="188" y="372"/>
                    </a:cubicBezTo>
                    <a:cubicBezTo>
                      <a:pt x="287" y="372"/>
                      <a:pt x="371" y="292"/>
                      <a:pt x="375" y="192"/>
                    </a:cubicBezTo>
                    <a:cubicBezTo>
                      <a:pt x="377" y="92"/>
                      <a:pt x="296" y="4"/>
                      <a:pt x="195" y="1"/>
                    </a:cubicBezTo>
                    <a:cubicBezTo>
                      <a:pt x="194" y="1"/>
                      <a:pt x="1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7" name="Google Shape;137;p3"/>
              <p:cNvSpPr/>
              <p:nvPr/>
            </p:nvSpPr>
            <p:spPr>
              <a:xfrm>
                <a:off x="8166613" y="2299500"/>
                <a:ext cx="9425" cy="9275"/>
              </a:xfrm>
              <a:custGeom>
                <a:avLst/>
                <a:gdLst/>
                <a:ahLst/>
                <a:cxnLst/>
                <a:rect l="l" t="t" r="r" b="b"/>
                <a:pathLst>
                  <a:path w="377" h="371" extrusionOk="0">
                    <a:moveTo>
                      <a:pt x="190" y="1"/>
                    </a:moveTo>
                    <a:cubicBezTo>
                      <a:pt x="92" y="1"/>
                      <a:pt x="7" y="80"/>
                      <a:pt x="4" y="180"/>
                    </a:cubicBezTo>
                    <a:cubicBezTo>
                      <a:pt x="0" y="280"/>
                      <a:pt x="81" y="368"/>
                      <a:pt x="183" y="370"/>
                    </a:cubicBezTo>
                    <a:cubicBezTo>
                      <a:pt x="185" y="370"/>
                      <a:pt x="187" y="370"/>
                      <a:pt x="189" y="370"/>
                    </a:cubicBezTo>
                    <a:cubicBezTo>
                      <a:pt x="287" y="370"/>
                      <a:pt x="370" y="290"/>
                      <a:pt x="373" y="192"/>
                    </a:cubicBezTo>
                    <a:cubicBezTo>
                      <a:pt x="376" y="91"/>
                      <a:pt x="295" y="3"/>
                      <a:pt x="195" y="1"/>
                    </a:cubicBezTo>
                    <a:cubicBezTo>
                      <a:pt x="193" y="1"/>
                      <a:pt x="192"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8" name="Google Shape;138;p3"/>
              <p:cNvSpPr/>
              <p:nvPr/>
            </p:nvSpPr>
            <p:spPr>
              <a:xfrm>
                <a:off x="8150738" y="2227925"/>
                <a:ext cx="9425" cy="9300"/>
              </a:xfrm>
              <a:custGeom>
                <a:avLst/>
                <a:gdLst/>
                <a:ahLst/>
                <a:cxnLst/>
                <a:rect l="l" t="t" r="r" b="b"/>
                <a:pathLst>
                  <a:path w="377" h="372" extrusionOk="0">
                    <a:moveTo>
                      <a:pt x="190" y="1"/>
                    </a:moveTo>
                    <a:cubicBezTo>
                      <a:pt x="91" y="1"/>
                      <a:pt x="6" y="81"/>
                      <a:pt x="3" y="180"/>
                    </a:cubicBezTo>
                    <a:cubicBezTo>
                      <a:pt x="1" y="281"/>
                      <a:pt x="82" y="369"/>
                      <a:pt x="182" y="371"/>
                    </a:cubicBezTo>
                    <a:cubicBezTo>
                      <a:pt x="184" y="371"/>
                      <a:pt x="185" y="371"/>
                      <a:pt x="187" y="371"/>
                    </a:cubicBezTo>
                    <a:cubicBezTo>
                      <a:pt x="285" y="371"/>
                      <a:pt x="370" y="292"/>
                      <a:pt x="373" y="192"/>
                    </a:cubicBezTo>
                    <a:cubicBezTo>
                      <a:pt x="377" y="92"/>
                      <a:pt x="296" y="4"/>
                      <a:pt x="194" y="1"/>
                    </a:cubicBezTo>
                    <a:cubicBezTo>
                      <a:pt x="192" y="1"/>
                      <a:pt x="191"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39" name="Google Shape;139;p3"/>
              <p:cNvSpPr/>
              <p:nvPr/>
            </p:nvSpPr>
            <p:spPr>
              <a:xfrm>
                <a:off x="8182038" y="2301900"/>
                <a:ext cx="9425" cy="9275"/>
              </a:xfrm>
              <a:custGeom>
                <a:avLst/>
                <a:gdLst/>
                <a:ahLst/>
                <a:cxnLst/>
                <a:rect l="l" t="t" r="r" b="b"/>
                <a:pathLst>
                  <a:path w="377" h="371" extrusionOk="0">
                    <a:moveTo>
                      <a:pt x="190" y="1"/>
                    </a:moveTo>
                    <a:cubicBezTo>
                      <a:pt x="91" y="1"/>
                      <a:pt x="8" y="80"/>
                      <a:pt x="4" y="180"/>
                    </a:cubicBezTo>
                    <a:cubicBezTo>
                      <a:pt x="1" y="280"/>
                      <a:pt x="82" y="368"/>
                      <a:pt x="184" y="370"/>
                    </a:cubicBezTo>
                    <a:cubicBezTo>
                      <a:pt x="186" y="370"/>
                      <a:pt x="188" y="370"/>
                      <a:pt x="190" y="370"/>
                    </a:cubicBezTo>
                    <a:cubicBezTo>
                      <a:pt x="288" y="370"/>
                      <a:pt x="370" y="290"/>
                      <a:pt x="373" y="191"/>
                    </a:cubicBezTo>
                    <a:cubicBezTo>
                      <a:pt x="377" y="91"/>
                      <a:pt x="296" y="3"/>
                      <a:pt x="194" y="1"/>
                    </a:cubicBezTo>
                    <a:cubicBezTo>
                      <a:pt x="193" y="1"/>
                      <a:pt x="191" y="1"/>
                      <a:pt x="190"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0" name="Google Shape;140;p3"/>
              <p:cNvSpPr/>
              <p:nvPr/>
            </p:nvSpPr>
            <p:spPr>
              <a:xfrm>
                <a:off x="8065438" y="2224200"/>
                <a:ext cx="200" cy="325"/>
              </a:xfrm>
              <a:custGeom>
                <a:avLst/>
                <a:gdLst/>
                <a:ahLst/>
                <a:cxnLst/>
                <a:rect l="l" t="t" r="r" b="b"/>
                <a:pathLst>
                  <a:path w="8" h="13" extrusionOk="0">
                    <a:moveTo>
                      <a:pt x="0" y="1"/>
                    </a:moveTo>
                    <a:cubicBezTo>
                      <a:pt x="1" y="1"/>
                      <a:pt x="1" y="2"/>
                      <a:pt x="1" y="2"/>
                    </a:cubicBezTo>
                    <a:lnTo>
                      <a:pt x="1" y="2"/>
                    </a:lnTo>
                    <a:cubicBezTo>
                      <a:pt x="1" y="2"/>
                      <a:pt x="1" y="1"/>
                      <a:pt x="0" y="1"/>
                    </a:cubicBezTo>
                    <a:close/>
                    <a:moveTo>
                      <a:pt x="1" y="2"/>
                    </a:moveTo>
                    <a:cubicBezTo>
                      <a:pt x="2" y="3"/>
                      <a:pt x="2" y="4"/>
                      <a:pt x="2" y="4"/>
                    </a:cubicBezTo>
                    <a:cubicBezTo>
                      <a:pt x="3" y="7"/>
                      <a:pt x="5" y="9"/>
                      <a:pt x="6" y="10"/>
                    </a:cubicBezTo>
                    <a:lnTo>
                      <a:pt x="6" y="10"/>
                    </a:lnTo>
                    <a:cubicBezTo>
                      <a:pt x="4" y="8"/>
                      <a:pt x="3" y="5"/>
                      <a:pt x="1" y="2"/>
                    </a:cubicBezTo>
                    <a:close/>
                    <a:moveTo>
                      <a:pt x="6" y="10"/>
                    </a:moveTo>
                    <a:lnTo>
                      <a:pt x="6" y="10"/>
                    </a:lnTo>
                    <a:cubicBezTo>
                      <a:pt x="6" y="11"/>
                      <a:pt x="7" y="12"/>
                      <a:pt x="7" y="12"/>
                    </a:cubicBezTo>
                    <a:cubicBezTo>
                      <a:pt x="7" y="12"/>
                      <a:pt x="6" y="11"/>
                      <a:pt x="6" y="10"/>
                    </a:cubicBezTo>
                    <a:close/>
                  </a:path>
                </a:pathLst>
              </a:custGeom>
              <a:solidFill>
                <a:srgbClr val="5ABC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1" name="Google Shape;141;p3"/>
              <p:cNvSpPr/>
              <p:nvPr/>
            </p:nvSpPr>
            <p:spPr>
              <a:xfrm>
                <a:off x="8015013" y="2221775"/>
                <a:ext cx="51575" cy="110300"/>
              </a:xfrm>
              <a:custGeom>
                <a:avLst/>
                <a:gdLst/>
                <a:ahLst/>
                <a:cxnLst/>
                <a:rect l="l" t="t" r="r" b="b"/>
                <a:pathLst>
                  <a:path w="2063" h="4412" extrusionOk="0">
                    <a:moveTo>
                      <a:pt x="1853" y="1"/>
                    </a:moveTo>
                    <a:cubicBezTo>
                      <a:pt x="1850" y="1"/>
                      <a:pt x="1848" y="1"/>
                      <a:pt x="1845" y="1"/>
                    </a:cubicBezTo>
                    <a:cubicBezTo>
                      <a:pt x="1773" y="3"/>
                      <a:pt x="1717" y="49"/>
                      <a:pt x="1663" y="92"/>
                    </a:cubicBezTo>
                    <a:cubicBezTo>
                      <a:pt x="1633" y="117"/>
                      <a:pt x="1602" y="140"/>
                      <a:pt x="1574" y="167"/>
                    </a:cubicBezTo>
                    <a:cubicBezTo>
                      <a:pt x="1497" y="237"/>
                      <a:pt x="1425" y="312"/>
                      <a:pt x="1352" y="386"/>
                    </a:cubicBezTo>
                    <a:cubicBezTo>
                      <a:pt x="1283" y="455"/>
                      <a:pt x="1216" y="523"/>
                      <a:pt x="1158" y="602"/>
                    </a:cubicBezTo>
                    <a:cubicBezTo>
                      <a:pt x="1104" y="673"/>
                      <a:pt x="1051" y="746"/>
                      <a:pt x="1003" y="821"/>
                    </a:cubicBezTo>
                    <a:cubicBezTo>
                      <a:pt x="948" y="904"/>
                      <a:pt x="907" y="992"/>
                      <a:pt x="866" y="1081"/>
                    </a:cubicBezTo>
                    <a:cubicBezTo>
                      <a:pt x="829" y="1159"/>
                      <a:pt x="792" y="1235"/>
                      <a:pt x="755" y="1312"/>
                    </a:cubicBezTo>
                    <a:cubicBezTo>
                      <a:pt x="726" y="1374"/>
                      <a:pt x="698" y="1437"/>
                      <a:pt x="673" y="1501"/>
                    </a:cubicBezTo>
                    <a:cubicBezTo>
                      <a:pt x="662" y="1492"/>
                      <a:pt x="652" y="1485"/>
                      <a:pt x="641" y="1479"/>
                    </a:cubicBezTo>
                    <a:cubicBezTo>
                      <a:pt x="613" y="1464"/>
                      <a:pt x="583" y="1457"/>
                      <a:pt x="553" y="1457"/>
                    </a:cubicBezTo>
                    <a:cubicBezTo>
                      <a:pt x="488" y="1457"/>
                      <a:pt x="424" y="1492"/>
                      <a:pt x="390" y="1554"/>
                    </a:cubicBezTo>
                    <a:cubicBezTo>
                      <a:pt x="335" y="1652"/>
                      <a:pt x="286" y="1755"/>
                      <a:pt x="243" y="1860"/>
                    </a:cubicBezTo>
                    <a:cubicBezTo>
                      <a:pt x="203" y="1958"/>
                      <a:pt x="176" y="2061"/>
                      <a:pt x="154" y="2164"/>
                    </a:cubicBezTo>
                    <a:cubicBezTo>
                      <a:pt x="111" y="2355"/>
                      <a:pt x="87" y="2551"/>
                      <a:pt x="68" y="2744"/>
                    </a:cubicBezTo>
                    <a:cubicBezTo>
                      <a:pt x="46" y="2946"/>
                      <a:pt x="30" y="3149"/>
                      <a:pt x="19" y="3352"/>
                    </a:cubicBezTo>
                    <a:cubicBezTo>
                      <a:pt x="10" y="3541"/>
                      <a:pt x="0" y="3733"/>
                      <a:pt x="3" y="3922"/>
                    </a:cubicBezTo>
                    <a:cubicBezTo>
                      <a:pt x="5" y="3996"/>
                      <a:pt x="2" y="4073"/>
                      <a:pt x="12" y="4147"/>
                    </a:cubicBezTo>
                    <a:cubicBezTo>
                      <a:pt x="20" y="4201"/>
                      <a:pt x="29" y="4256"/>
                      <a:pt x="59" y="4304"/>
                    </a:cubicBezTo>
                    <a:cubicBezTo>
                      <a:pt x="80" y="4340"/>
                      <a:pt x="112" y="4365"/>
                      <a:pt x="149" y="4386"/>
                    </a:cubicBezTo>
                    <a:cubicBezTo>
                      <a:pt x="176" y="4403"/>
                      <a:pt x="204" y="4410"/>
                      <a:pt x="233" y="4411"/>
                    </a:cubicBezTo>
                    <a:cubicBezTo>
                      <a:pt x="234" y="4411"/>
                      <a:pt x="235" y="4411"/>
                      <a:pt x="237" y="4411"/>
                    </a:cubicBezTo>
                    <a:cubicBezTo>
                      <a:pt x="333" y="4411"/>
                      <a:pt x="431" y="4338"/>
                      <a:pt x="507" y="4284"/>
                    </a:cubicBezTo>
                    <a:cubicBezTo>
                      <a:pt x="532" y="4267"/>
                      <a:pt x="557" y="4249"/>
                      <a:pt x="576" y="4223"/>
                    </a:cubicBezTo>
                    <a:cubicBezTo>
                      <a:pt x="600" y="4187"/>
                      <a:pt x="609" y="4150"/>
                      <a:pt x="611" y="4108"/>
                    </a:cubicBezTo>
                    <a:cubicBezTo>
                      <a:pt x="612" y="4013"/>
                      <a:pt x="612" y="3918"/>
                      <a:pt x="613" y="3822"/>
                    </a:cubicBezTo>
                    <a:cubicBezTo>
                      <a:pt x="620" y="3644"/>
                      <a:pt x="646" y="3467"/>
                      <a:pt x="660" y="3288"/>
                    </a:cubicBezTo>
                    <a:cubicBezTo>
                      <a:pt x="674" y="3112"/>
                      <a:pt x="696" y="2940"/>
                      <a:pt x="722" y="2765"/>
                    </a:cubicBezTo>
                    <a:cubicBezTo>
                      <a:pt x="780" y="2436"/>
                      <a:pt x="867" y="2114"/>
                      <a:pt x="959" y="1794"/>
                    </a:cubicBezTo>
                    <a:cubicBezTo>
                      <a:pt x="994" y="1689"/>
                      <a:pt x="1038" y="1586"/>
                      <a:pt x="1082" y="1485"/>
                    </a:cubicBezTo>
                    <a:cubicBezTo>
                      <a:pt x="1115" y="1416"/>
                      <a:pt x="1150" y="1348"/>
                      <a:pt x="1182" y="1279"/>
                    </a:cubicBezTo>
                    <a:cubicBezTo>
                      <a:pt x="1216" y="1204"/>
                      <a:pt x="1252" y="1128"/>
                      <a:pt x="1291" y="1054"/>
                    </a:cubicBezTo>
                    <a:cubicBezTo>
                      <a:pt x="1359" y="952"/>
                      <a:pt x="1430" y="853"/>
                      <a:pt x="1506" y="758"/>
                    </a:cubicBezTo>
                    <a:cubicBezTo>
                      <a:pt x="1597" y="659"/>
                      <a:pt x="1693" y="566"/>
                      <a:pt x="1788" y="472"/>
                    </a:cubicBezTo>
                    <a:cubicBezTo>
                      <a:pt x="1830" y="434"/>
                      <a:pt x="1873" y="398"/>
                      <a:pt x="1917" y="362"/>
                    </a:cubicBezTo>
                    <a:cubicBezTo>
                      <a:pt x="1929" y="358"/>
                      <a:pt x="1942" y="352"/>
                      <a:pt x="1955" y="345"/>
                    </a:cubicBezTo>
                    <a:cubicBezTo>
                      <a:pt x="2036" y="294"/>
                      <a:pt x="2062" y="186"/>
                      <a:pt x="2019" y="101"/>
                    </a:cubicBezTo>
                    <a:cubicBezTo>
                      <a:pt x="1986" y="41"/>
                      <a:pt x="1923" y="1"/>
                      <a:pt x="1853"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2" name="Google Shape;142;p3"/>
              <p:cNvSpPr/>
              <p:nvPr/>
            </p:nvSpPr>
            <p:spPr>
              <a:xfrm>
                <a:off x="8107263" y="2167775"/>
                <a:ext cx="164700" cy="161600"/>
              </a:xfrm>
              <a:custGeom>
                <a:avLst/>
                <a:gdLst/>
                <a:ahLst/>
                <a:cxnLst/>
                <a:rect l="l" t="t" r="r" b="b"/>
                <a:pathLst>
                  <a:path w="6588" h="6464" extrusionOk="0">
                    <a:moveTo>
                      <a:pt x="4084" y="1560"/>
                    </a:moveTo>
                    <a:cubicBezTo>
                      <a:pt x="4085" y="1563"/>
                      <a:pt x="4086" y="1565"/>
                      <a:pt x="4086" y="1568"/>
                    </a:cubicBezTo>
                    <a:lnTo>
                      <a:pt x="4086" y="1568"/>
                    </a:lnTo>
                    <a:cubicBezTo>
                      <a:pt x="4086" y="1565"/>
                      <a:pt x="4085" y="1563"/>
                      <a:pt x="4084" y="1560"/>
                    </a:cubicBezTo>
                    <a:close/>
                    <a:moveTo>
                      <a:pt x="3897" y="2094"/>
                    </a:moveTo>
                    <a:lnTo>
                      <a:pt x="3897" y="2094"/>
                    </a:lnTo>
                    <a:cubicBezTo>
                      <a:pt x="3898" y="2097"/>
                      <a:pt x="3898" y="2099"/>
                      <a:pt x="3899" y="2102"/>
                    </a:cubicBezTo>
                    <a:lnTo>
                      <a:pt x="3899" y="2102"/>
                    </a:lnTo>
                    <a:cubicBezTo>
                      <a:pt x="3898" y="2099"/>
                      <a:pt x="3898" y="2097"/>
                      <a:pt x="3897" y="2094"/>
                    </a:cubicBezTo>
                    <a:close/>
                    <a:moveTo>
                      <a:pt x="4386" y="2913"/>
                    </a:moveTo>
                    <a:cubicBezTo>
                      <a:pt x="4387" y="2914"/>
                      <a:pt x="4388" y="2914"/>
                      <a:pt x="4389" y="2915"/>
                    </a:cubicBezTo>
                    <a:lnTo>
                      <a:pt x="4389" y="2915"/>
                    </a:lnTo>
                    <a:cubicBezTo>
                      <a:pt x="4388" y="2914"/>
                      <a:pt x="4387" y="2914"/>
                      <a:pt x="4386" y="2913"/>
                    </a:cubicBezTo>
                    <a:close/>
                    <a:moveTo>
                      <a:pt x="4488" y="2943"/>
                    </a:moveTo>
                    <a:lnTo>
                      <a:pt x="4488" y="2943"/>
                    </a:lnTo>
                    <a:cubicBezTo>
                      <a:pt x="4492" y="2943"/>
                      <a:pt x="4495" y="2944"/>
                      <a:pt x="4499" y="2945"/>
                    </a:cubicBezTo>
                    <a:cubicBezTo>
                      <a:pt x="4495" y="2944"/>
                      <a:pt x="4492" y="2944"/>
                      <a:pt x="4488" y="2943"/>
                    </a:cubicBezTo>
                    <a:close/>
                    <a:moveTo>
                      <a:pt x="1674" y="1"/>
                    </a:moveTo>
                    <a:cubicBezTo>
                      <a:pt x="1666" y="1"/>
                      <a:pt x="1657" y="1"/>
                      <a:pt x="1649" y="1"/>
                    </a:cubicBezTo>
                    <a:cubicBezTo>
                      <a:pt x="1554" y="2"/>
                      <a:pt x="1461" y="3"/>
                      <a:pt x="1367" y="16"/>
                    </a:cubicBezTo>
                    <a:cubicBezTo>
                      <a:pt x="1270" y="28"/>
                      <a:pt x="1172" y="44"/>
                      <a:pt x="1075" y="65"/>
                    </a:cubicBezTo>
                    <a:cubicBezTo>
                      <a:pt x="980" y="85"/>
                      <a:pt x="889" y="117"/>
                      <a:pt x="799" y="152"/>
                    </a:cubicBezTo>
                    <a:cubicBezTo>
                      <a:pt x="702" y="188"/>
                      <a:pt x="610" y="231"/>
                      <a:pt x="518" y="276"/>
                    </a:cubicBezTo>
                    <a:cubicBezTo>
                      <a:pt x="433" y="320"/>
                      <a:pt x="350" y="371"/>
                      <a:pt x="273" y="428"/>
                    </a:cubicBezTo>
                    <a:cubicBezTo>
                      <a:pt x="214" y="471"/>
                      <a:pt x="155" y="510"/>
                      <a:pt x="98" y="553"/>
                    </a:cubicBezTo>
                    <a:cubicBezTo>
                      <a:pt x="18" y="614"/>
                      <a:pt x="0" y="731"/>
                      <a:pt x="61" y="811"/>
                    </a:cubicBezTo>
                    <a:cubicBezTo>
                      <a:pt x="97" y="860"/>
                      <a:pt x="153" y="885"/>
                      <a:pt x="209" y="885"/>
                    </a:cubicBezTo>
                    <a:cubicBezTo>
                      <a:pt x="248" y="885"/>
                      <a:pt x="287" y="873"/>
                      <a:pt x="321" y="848"/>
                    </a:cubicBezTo>
                    <a:cubicBezTo>
                      <a:pt x="389" y="797"/>
                      <a:pt x="460" y="747"/>
                      <a:pt x="531" y="698"/>
                    </a:cubicBezTo>
                    <a:cubicBezTo>
                      <a:pt x="597" y="656"/>
                      <a:pt x="666" y="617"/>
                      <a:pt x="737" y="581"/>
                    </a:cubicBezTo>
                    <a:cubicBezTo>
                      <a:pt x="837" y="535"/>
                      <a:pt x="940" y="494"/>
                      <a:pt x="1044" y="457"/>
                    </a:cubicBezTo>
                    <a:cubicBezTo>
                      <a:pt x="1098" y="440"/>
                      <a:pt x="1153" y="426"/>
                      <a:pt x="1208" y="415"/>
                    </a:cubicBezTo>
                    <a:cubicBezTo>
                      <a:pt x="1298" y="399"/>
                      <a:pt x="1389" y="385"/>
                      <a:pt x="1480" y="376"/>
                    </a:cubicBezTo>
                    <a:cubicBezTo>
                      <a:pt x="1539" y="373"/>
                      <a:pt x="1598" y="371"/>
                      <a:pt x="1656" y="371"/>
                    </a:cubicBezTo>
                    <a:cubicBezTo>
                      <a:pt x="1724" y="371"/>
                      <a:pt x="1791" y="373"/>
                      <a:pt x="1859" y="378"/>
                    </a:cubicBezTo>
                    <a:cubicBezTo>
                      <a:pt x="1968" y="387"/>
                      <a:pt x="2076" y="399"/>
                      <a:pt x="2184" y="417"/>
                    </a:cubicBezTo>
                    <a:cubicBezTo>
                      <a:pt x="2312" y="446"/>
                      <a:pt x="2439" y="480"/>
                      <a:pt x="2564" y="522"/>
                    </a:cubicBezTo>
                    <a:cubicBezTo>
                      <a:pt x="2618" y="543"/>
                      <a:pt x="2670" y="565"/>
                      <a:pt x="2722" y="590"/>
                    </a:cubicBezTo>
                    <a:cubicBezTo>
                      <a:pt x="2857" y="669"/>
                      <a:pt x="2989" y="752"/>
                      <a:pt x="3119" y="839"/>
                    </a:cubicBezTo>
                    <a:cubicBezTo>
                      <a:pt x="3143" y="858"/>
                      <a:pt x="3165" y="878"/>
                      <a:pt x="3190" y="900"/>
                    </a:cubicBezTo>
                    <a:cubicBezTo>
                      <a:pt x="3187" y="897"/>
                      <a:pt x="3186" y="896"/>
                      <a:pt x="3184" y="894"/>
                    </a:cubicBezTo>
                    <a:lnTo>
                      <a:pt x="3184" y="894"/>
                    </a:lnTo>
                    <a:cubicBezTo>
                      <a:pt x="3226" y="932"/>
                      <a:pt x="3268" y="970"/>
                      <a:pt x="3312" y="1008"/>
                    </a:cubicBezTo>
                    <a:cubicBezTo>
                      <a:pt x="3344" y="1037"/>
                      <a:pt x="3375" y="1065"/>
                      <a:pt x="3404" y="1097"/>
                    </a:cubicBezTo>
                    <a:cubicBezTo>
                      <a:pt x="3454" y="1157"/>
                      <a:pt x="3499" y="1220"/>
                      <a:pt x="3543" y="1284"/>
                    </a:cubicBezTo>
                    <a:cubicBezTo>
                      <a:pt x="3587" y="1352"/>
                      <a:pt x="3627" y="1423"/>
                      <a:pt x="3664" y="1496"/>
                    </a:cubicBezTo>
                    <a:cubicBezTo>
                      <a:pt x="3681" y="1533"/>
                      <a:pt x="3696" y="1570"/>
                      <a:pt x="3711" y="1607"/>
                    </a:cubicBezTo>
                    <a:cubicBezTo>
                      <a:pt x="3727" y="1658"/>
                      <a:pt x="3743" y="1708"/>
                      <a:pt x="3762" y="1756"/>
                    </a:cubicBezTo>
                    <a:cubicBezTo>
                      <a:pt x="3776" y="1790"/>
                      <a:pt x="3791" y="1826"/>
                      <a:pt x="3805" y="1860"/>
                    </a:cubicBezTo>
                    <a:cubicBezTo>
                      <a:pt x="3832" y="1933"/>
                      <a:pt x="3866" y="2006"/>
                      <a:pt x="3893" y="2081"/>
                    </a:cubicBezTo>
                    <a:cubicBezTo>
                      <a:pt x="3896" y="2090"/>
                      <a:pt x="3899" y="2101"/>
                      <a:pt x="3901" y="2112"/>
                    </a:cubicBezTo>
                    <a:lnTo>
                      <a:pt x="3901" y="2112"/>
                    </a:lnTo>
                    <a:cubicBezTo>
                      <a:pt x="3901" y="2112"/>
                      <a:pt x="3901" y="2113"/>
                      <a:pt x="3901" y="2114"/>
                    </a:cubicBezTo>
                    <a:lnTo>
                      <a:pt x="3901" y="2114"/>
                    </a:lnTo>
                    <a:cubicBezTo>
                      <a:pt x="3901" y="2115"/>
                      <a:pt x="3902" y="2116"/>
                      <a:pt x="3902" y="2117"/>
                    </a:cubicBezTo>
                    <a:cubicBezTo>
                      <a:pt x="3902" y="2117"/>
                      <a:pt x="3902" y="2117"/>
                      <a:pt x="3902" y="2116"/>
                    </a:cubicBezTo>
                    <a:lnTo>
                      <a:pt x="3902" y="2116"/>
                    </a:lnTo>
                    <a:cubicBezTo>
                      <a:pt x="3919" y="2200"/>
                      <a:pt x="3938" y="2284"/>
                      <a:pt x="3956" y="2368"/>
                    </a:cubicBezTo>
                    <a:cubicBezTo>
                      <a:pt x="3953" y="2360"/>
                      <a:pt x="3952" y="2352"/>
                      <a:pt x="3950" y="2344"/>
                    </a:cubicBezTo>
                    <a:lnTo>
                      <a:pt x="3950" y="2344"/>
                    </a:lnTo>
                    <a:cubicBezTo>
                      <a:pt x="3964" y="2411"/>
                      <a:pt x="3975" y="2480"/>
                      <a:pt x="3981" y="2548"/>
                    </a:cubicBezTo>
                    <a:cubicBezTo>
                      <a:pt x="3987" y="2669"/>
                      <a:pt x="3975" y="2791"/>
                      <a:pt x="3981" y="2912"/>
                    </a:cubicBezTo>
                    <a:cubicBezTo>
                      <a:pt x="3982" y="2945"/>
                      <a:pt x="3987" y="2977"/>
                      <a:pt x="3992" y="3009"/>
                    </a:cubicBezTo>
                    <a:cubicBezTo>
                      <a:pt x="4006" y="3089"/>
                      <a:pt x="4057" y="3146"/>
                      <a:pt x="4123" y="3190"/>
                    </a:cubicBezTo>
                    <a:cubicBezTo>
                      <a:pt x="4164" y="3217"/>
                      <a:pt x="4212" y="3243"/>
                      <a:pt x="4258" y="3261"/>
                    </a:cubicBezTo>
                    <a:cubicBezTo>
                      <a:pt x="4334" y="3293"/>
                      <a:pt x="4419" y="3305"/>
                      <a:pt x="4500" y="3321"/>
                    </a:cubicBezTo>
                    <a:cubicBezTo>
                      <a:pt x="4610" y="3345"/>
                      <a:pt x="4719" y="3372"/>
                      <a:pt x="4826" y="3406"/>
                    </a:cubicBezTo>
                    <a:cubicBezTo>
                      <a:pt x="4942" y="3448"/>
                      <a:pt x="5057" y="3501"/>
                      <a:pt x="5168" y="3556"/>
                    </a:cubicBezTo>
                    <a:cubicBezTo>
                      <a:pt x="5216" y="3582"/>
                      <a:pt x="5263" y="3611"/>
                      <a:pt x="5308" y="3640"/>
                    </a:cubicBezTo>
                    <a:cubicBezTo>
                      <a:pt x="5396" y="3703"/>
                      <a:pt x="5478" y="3774"/>
                      <a:pt x="5561" y="3844"/>
                    </a:cubicBezTo>
                    <a:cubicBezTo>
                      <a:pt x="5638" y="3908"/>
                      <a:pt x="5714" y="3970"/>
                      <a:pt x="5789" y="4034"/>
                    </a:cubicBezTo>
                    <a:cubicBezTo>
                      <a:pt x="5829" y="4070"/>
                      <a:pt x="5868" y="4108"/>
                      <a:pt x="5903" y="4148"/>
                    </a:cubicBezTo>
                    <a:cubicBezTo>
                      <a:pt x="5917" y="4164"/>
                      <a:pt x="5928" y="4181"/>
                      <a:pt x="5941" y="4198"/>
                    </a:cubicBezTo>
                    <a:cubicBezTo>
                      <a:pt x="5958" y="4228"/>
                      <a:pt x="5975" y="4259"/>
                      <a:pt x="5991" y="4290"/>
                    </a:cubicBezTo>
                    <a:cubicBezTo>
                      <a:pt x="6025" y="4364"/>
                      <a:pt x="6054" y="4440"/>
                      <a:pt x="6081" y="4516"/>
                    </a:cubicBezTo>
                    <a:cubicBezTo>
                      <a:pt x="6101" y="4579"/>
                      <a:pt x="6118" y="4642"/>
                      <a:pt x="6132" y="4706"/>
                    </a:cubicBezTo>
                    <a:cubicBezTo>
                      <a:pt x="6149" y="4815"/>
                      <a:pt x="6163" y="4925"/>
                      <a:pt x="6172" y="5034"/>
                    </a:cubicBezTo>
                    <a:cubicBezTo>
                      <a:pt x="6174" y="5149"/>
                      <a:pt x="6173" y="5263"/>
                      <a:pt x="6181" y="5377"/>
                    </a:cubicBezTo>
                    <a:cubicBezTo>
                      <a:pt x="6188" y="5479"/>
                      <a:pt x="6197" y="5582"/>
                      <a:pt x="6204" y="5685"/>
                    </a:cubicBezTo>
                    <a:cubicBezTo>
                      <a:pt x="6211" y="5810"/>
                      <a:pt x="6207" y="5937"/>
                      <a:pt x="6211" y="6062"/>
                    </a:cubicBezTo>
                    <a:cubicBezTo>
                      <a:pt x="6214" y="6134"/>
                      <a:pt x="6214" y="6205"/>
                      <a:pt x="6216" y="6278"/>
                    </a:cubicBezTo>
                    <a:cubicBezTo>
                      <a:pt x="6217" y="6378"/>
                      <a:pt x="6296" y="6461"/>
                      <a:pt x="6397" y="6464"/>
                    </a:cubicBezTo>
                    <a:lnTo>
                      <a:pt x="6400" y="6464"/>
                    </a:lnTo>
                    <a:cubicBezTo>
                      <a:pt x="6500" y="6464"/>
                      <a:pt x="6588" y="6379"/>
                      <a:pt x="6587" y="6280"/>
                    </a:cubicBezTo>
                    <a:cubicBezTo>
                      <a:pt x="6583" y="6148"/>
                      <a:pt x="6579" y="6018"/>
                      <a:pt x="6578" y="5886"/>
                    </a:cubicBezTo>
                    <a:cubicBezTo>
                      <a:pt x="6576" y="5790"/>
                      <a:pt x="6575" y="5695"/>
                      <a:pt x="6568" y="5600"/>
                    </a:cubicBezTo>
                    <a:cubicBezTo>
                      <a:pt x="6562" y="5513"/>
                      <a:pt x="6555" y="5427"/>
                      <a:pt x="6549" y="5340"/>
                    </a:cubicBezTo>
                    <a:cubicBezTo>
                      <a:pt x="6543" y="5240"/>
                      <a:pt x="6544" y="5141"/>
                      <a:pt x="6542" y="5042"/>
                    </a:cubicBezTo>
                    <a:cubicBezTo>
                      <a:pt x="6540" y="4938"/>
                      <a:pt x="6524" y="4834"/>
                      <a:pt x="6509" y="4730"/>
                    </a:cubicBezTo>
                    <a:cubicBezTo>
                      <a:pt x="6483" y="4531"/>
                      <a:pt x="6420" y="4336"/>
                      <a:pt x="6335" y="4153"/>
                    </a:cubicBezTo>
                    <a:cubicBezTo>
                      <a:pt x="6292" y="4060"/>
                      <a:pt x="6239" y="3970"/>
                      <a:pt x="6171" y="3893"/>
                    </a:cubicBezTo>
                    <a:cubicBezTo>
                      <a:pt x="6108" y="3823"/>
                      <a:pt x="6038" y="3759"/>
                      <a:pt x="5966" y="3700"/>
                    </a:cubicBezTo>
                    <a:cubicBezTo>
                      <a:pt x="5821" y="3581"/>
                      <a:pt x="5682" y="3454"/>
                      <a:pt x="5530" y="3344"/>
                    </a:cubicBezTo>
                    <a:cubicBezTo>
                      <a:pt x="5449" y="3286"/>
                      <a:pt x="5362" y="3238"/>
                      <a:pt x="5272" y="3196"/>
                    </a:cubicBezTo>
                    <a:cubicBezTo>
                      <a:pt x="5183" y="3153"/>
                      <a:pt x="5092" y="3111"/>
                      <a:pt x="5000" y="3076"/>
                    </a:cubicBezTo>
                    <a:cubicBezTo>
                      <a:pt x="4834" y="3011"/>
                      <a:pt x="4657" y="2977"/>
                      <a:pt x="4482" y="2941"/>
                    </a:cubicBezTo>
                    <a:lnTo>
                      <a:pt x="4482" y="2941"/>
                    </a:lnTo>
                    <a:cubicBezTo>
                      <a:pt x="4455" y="2935"/>
                      <a:pt x="4428" y="2929"/>
                      <a:pt x="4403" y="2920"/>
                    </a:cubicBezTo>
                    <a:cubicBezTo>
                      <a:pt x="4398" y="2918"/>
                      <a:pt x="4394" y="2917"/>
                      <a:pt x="4389" y="2915"/>
                    </a:cubicBezTo>
                    <a:lnTo>
                      <a:pt x="4389" y="2915"/>
                    </a:lnTo>
                    <a:cubicBezTo>
                      <a:pt x="4392" y="2916"/>
                      <a:pt x="4395" y="2917"/>
                      <a:pt x="4397" y="2919"/>
                    </a:cubicBezTo>
                    <a:lnTo>
                      <a:pt x="4396" y="2919"/>
                    </a:lnTo>
                    <a:cubicBezTo>
                      <a:pt x="4381" y="2911"/>
                      <a:pt x="4365" y="2903"/>
                      <a:pt x="4350" y="2894"/>
                    </a:cubicBezTo>
                    <a:cubicBezTo>
                      <a:pt x="4346" y="2791"/>
                      <a:pt x="4352" y="2688"/>
                      <a:pt x="4351" y="2585"/>
                    </a:cubicBezTo>
                    <a:cubicBezTo>
                      <a:pt x="4350" y="2415"/>
                      <a:pt x="4304" y="2250"/>
                      <a:pt x="4271" y="2085"/>
                    </a:cubicBezTo>
                    <a:cubicBezTo>
                      <a:pt x="4271" y="2086"/>
                      <a:pt x="4271" y="2089"/>
                      <a:pt x="4271" y="2090"/>
                    </a:cubicBezTo>
                    <a:cubicBezTo>
                      <a:pt x="4263" y="2043"/>
                      <a:pt x="4255" y="1997"/>
                      <a:pt x="4239" y="1952"/>
                    </a:cubicBezTo>
                    <a:cubicBezTo>
                      <a:pt x="4225" y="1912"/>
                      <a:pt x="4209" y="1873"/>
                      <a:pt x="4192" y="1835"/>
                    </a:cubicBezTo>
                    <a:cubicBezTo>
                      <a:pt x="4156" y="1747"/>
                      <a:pt x="4119" y="1658"/>
                      <a:pt x="4086" y="1568"/>
                    </a:cubicBezTo>
                    <a:lnTo>
                      <a:pt x="4086" y="1568"/>
                    </a:lnTo>
                    <a:cubicBezTo>
                      <a:pt x="4087" y="1571"/>
                      <a:pt x="4088" y="1574"/>
                      <a:pt x="4088" y="1576"/>
                    </a:cubicBezTo>
                    <a:cubicBezTo>
                      <a:pt x="4062" y="1496"/>
                      <a:pt x="4037" y="1419"/>
                      <a:pt x="4000" y="1343"/>
                    </a:cubicBezTo>
                    <a:cubicBezTo>
                      <a:pt x="3954" y="1248"/>
                      <a:pt x="3903" y="1156"/>
                      <a:pt x="3844" y="1070"/>
                    </a:cubicBezTo>
                    <a:cubicBezTo>
                      <a:pt x="3792" y="993"/>
                      <a:pt x="3737" y="919"/>
                      <a:pt x="3677" y="849"/>
                    </a:cubicBezTo>
                    <a:cubicBezTo>
                      <a:pt x="3614" y="775"/>
                      <a:pt x="3536" y="713"/>
                      <a:pt x="3463" y="648"/>
                    </a:cubicBezTo>
                    <a:lnTo>
                      <a:pt x="3463" y="648"/>
                    </a:lnTo>
                    <a:cubicBezTo>
                      <a:pt x="3469" y="654"/>
                      <a:pt x="3474" y="659"/>
                      <a:pt x="3480" y="665"/>
                    </a:cubicBezTo>
                    <a:cubicBezTo>
                      <a:pt x="3434" y="623"/>
                      <a:pt x="3391" y="579"/>
                      <a:pt x="3340" y="543"/>
                    </a:cubicBezTo>
                    <a:cubicBezTo>
                      <a:pt x="3292" y="508"/>
                      <a:pt x="3241" y="476"/>
                      <a:pt x="3191" y="444"/>
                    </a:cubicBezTo>
                    <a:cubicBezTo>
                      <a:pt x="3088" y="382"/>
                      <a:pt x="2988" y="310"/>
                      <a:pt x="2880" y="256"/>
                    </a:cubicBezTo>
                    <a:cubicBezTo>
                      <a:pt x="2669" y="152"/>
                      <a:pt x="2438" y="87"/>
                      <a:pt x="2207" y="45"/>
                    </a:cubicBezTo>
                    <a:cubicBezTo>
                      <a:pt x="2118" y="29"/>
                      <a:pt x="2029" y="21"/>
                      <a:pt x="1939" y="13"/>
                    </a:cubicBezTo>
                    <a:cubicBezTo>
                      <a:pt x="1850" y="6"/>
                      <a:pt x="1762" y="1"/>
                      <a:pt x="1674" y="1"/>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3" name="Google Shape;143;p3"/>
              <p:cNvSpPr/>
              <p:nvPr/>
            </p:nvSpPr>
            <p:spPr>
              <a:xfrm>
                <a:off x="8009588" y="2163100"/>
                <a:ext cx="270550" cy="172125"/>
              </a:xfrm>
              <a:custGeom>
                <a:avLst/>
                <a:gdLst/>
                <a:ahLst/>
                <a:cxnLst/>
                <a:rect l="l" t="t" r="r" b="b"/>
                <a:pathLst>
                  <a:path w="10822" h="6885" extrusionOk="0">
                    <a:moveTo>
                      <a:pt x="5695" y="370"/>
                    </a:moveTo>
                    <a:cubicBezTo>
                      <a:pt x="5824" y="371"/>
                      <a:pt x="5951" y="376"/>
                      <a:pt x="6080" y="388"/>
                    </a:cubicBezTo>
                    <a:cubicBezTo>
                      <a:pt x="6200" y="404"/>
                      <a:pt x="6318" y="424"/>
                      <a:pt x="6436" y="451"/>
                    </a:cubicBezTo>
                    <a:cubicBezTo>
                      <a:pt x="6501" y="471"/>
                      <a:pt x="6565" y="492"/>
                      <a:pt x="6629" y="515"/>
                    </a:cubicBezTo>
                    <a:cubicBezTo>
                      <a:pt x="6720" y="555"/>
                      <a:pt x="6810" y="599"/>
                      <a:pt x="6898" y="649"/>
                    </a:cubicBezTo>
                    <a:cubicBezTo>
                      <a:pt x="7027" y="726"/>
                      <a:pt x="7155" y="806"/>
                      <a:pt x="7277" y="892"/>
                    </a:cubicBezTo>
                    <a:cubicBezTo>
                      <a:pt x="7372" y="965"/>
                      <a:pt x="7464" y="1041"/>
                      <a:pt x="7552" y="1123"/>
                    </a:cubicBezTo>
                    <a:cubicBezTo>
                      <a:pt x="7595" y="1169"/>
                      <a:pt x="7639" y="1213"/>
                      <a:pt x="7680" y="1260"/>
                    </a:cubicBezTo>
                    <a:cubicBezTo>
                      <a:pt x="7763" y="1371"/>
                      <a:pt x="7837" y="1487"/>
                      <a:pt x="7910" y="1606"/>
                    </a:cubicBezTo>
                    <a:cubicBezTo>
                      <a:pt x="7954" y="1681"/>
                      <a:pt x="7996" y="1758"/>
                      <a:pt x="8034" y="1837"/>
                    </a:cubicBezTo>
                    <a:cubicBezTo>
                      <a:pt x="8047" y="1872"/>
                      <a:pt x="8058" y="1906"/>
                      <a:pt x="8068" y="1942"/>
                    </a:cubicBezTo>
                    <a:cubicBezTo>
                      <a:pt x="8090" y="2037"/>
                      <a:pt x="8108" y="2132"/>
                      <a:pt x="8137" y="2225"/>
                    </a:cubicBezTo>
                    <a:cubicBezTo>
                      <a:pt x="8163" y="2307"/>
                      <a:pt x="8191" y="2387"/>
                      <a:pt x="8215" y="2468"/>
                    </a:cubicBezTo>
                    <a:cubicBezTo>
                      <a:pt x="8217" y="2482"/>
                      <a:pt x="8221" y="2495"/>
                      <a:pt x="8223" y="2510"/>
                    </a:cubicBezTo>
                    <a:cubicBezTo>
                      <a:pt x="8227" y="2560"/>
                      <a:pt x="8229" y="2611"/>
                      <a:pt x="8230" y="2661"/>
                    </a:cubicBezTo>
                    <a:cubicBezTo>
                      <a:pt x="8229" y="2738"/>
                      <a:pt x="8227" y="2815"/>
                      <a:pt x="8219" y="2892"/>
                    </a:cubicBezTo>
                    <a:cubicBezTo>
                      <a:pt x="8229" y="2955"/>
                      <a:pt x="8237" y="3017"/>
                      <a:pt x="8243" y="3080"/>
                    </a:cubicBezTo>
                    <a:cubicBezTo>
                      <a:pt x="8243" y="3081"/>
                      <a:pt x="8243" y="3082"/>
                      <a:pt x="8243" y="3082"/>
                    </a:cubicBezTo>
                    <a:cubicBezTo>
                      <a:pt x="8246" y="3093"/>
                      <a:pt x="8247" y="3106"/>
                      <a:pt x="8249" y="3117"/>
                    </a:cubicBezTo>
                    <a:cubicBezTo>
                      <a:pt x="8278" y="3128"/>
                      <a:pt x="8304" y="3138"/>
                      <a:pt x="8331" y="3149"/>
                    </a:cubicBezTo>
                    <a:cubicBezTo>
                      <a:pt x="8333" y="3151"/>
                      <a:pt x="8335" y="3151"/>
                      <a:pt x="8336" y="3152"/>
                    </a:cubicBezTo>
                    <a:cubicBezTo>
                      <a:pt x="8379" y="3169"/>
                      <a:pt x="8421" y="3188"/>
                      <a:pt x="8462" y="3209"/>
                    </a:cubicBezTo>
                    <a:cubicBezTo>
                      <a:pt x="8484" y="3219"/>
                      <a:pt x="8505" y="3231"/>
                      <a:pt x="8526" y="3242"/>
                    </a:cubicBezTo>
                    <a:cubicBezTo>
                      <a:pt x="8536" y="3244"/>
                      <a:pt x="8548" y="3247"/>
                      <a:pt x="8558" y="3250"/>
                    </a:cubicBezTo>
                    <a:cubicBezTo>
                      <a:pt x="8594" y="3255"/>
                      <a:pt x="8631" y="3261"/>
                      <a:pt x="8668" y="3268"/>
                    </a:cubicBezTo>
                    <a:cubicBezTo>
                      <a:pt x="8750" y="3290"/>
                      <a:pt x="8830" y="3316"/>
                      <a:pt x="8911" y="3346"/>
                    </a:cubicBezTo>
                    <a:cubicBezTo>
                      <a:pt x="9035" y="3398"/>
                      <a:pt x="9156" y="3450"/>
                      <a:pt x="9275" y="3511"/>
                    </a:cubicBezTo>
                    <a:cubicBezTo>
                      <a:pt x="9453" y="3612"/>
                      <a:pt x="9630" y="3714"/>
                      <a:pt x="9795" y="3837"/>
                    </a:cubicBezTo>
                    <a:cubicBezTo>
                      <a:pt x="9842" y="3873"/>
                      <a:pt x="9885" y="3912"/>
                      <a:pt x="9929" y="3952"/>
                    </a:cubicBezTo>
                    <a:cubicBezTo>
                      <a:pt x="9954" y="3980"/>
                      <a:pt x="9980" y="4006"/>
                      <a:pt x="10004" y="4034"/>
                    </a:cubicBezTo>
                    <a:cubicBezTo>
                      <a:pt x="10022" y="4058"/>
                      <a:pt x="10038" y="4082"/>
                      <a:pt x="10054" y="4108"/>
                    </a:cubicBezTo>
                    <a:cubicBezTo>
                      <a:pt x="10104" y="4196"/>
                      <a:pt x="10148" y="4287"/>
                      <a:pt x="10191" y="4380"/>
                    </a:cubicBezTo>
                    <a:cubicBezTo>
                      <a:pt x="10218" y="4451"/>
                      <a:pt x="10244" y="4523"/>
                      <a:pt x="10266" y="4596"/>
                    </a:cubicBezTo>
                    <a:cubicBezTo>
                      <a:pt x="10319" y="4809"/>
                      <a:pt x="10353" y="5028"/>
                      <a:pt x="10385" y="5244"/>
                    </a:cubicBezTo>
                    <a:cubicBezTo>
                      <a:pt x="10400" y="5379"/>
                      <a:pt x="10407" y="5516"/>
                      <a:pt x="10416" y="5652"/>
                    </a:cubicBezTo>
                    <a:cubicBezTo>
                      <a:pt x="10424" y="5786"/>
                      <a:pt x="10430" y="5920"/>
                      <a:pt x="10432" y="6054"/>
                    </a:cubicBezTo>
                    <a:cubicBezTo>
                      <a:pt x="10431" y="6149"/>
                      <a:pt x="10424" y="6245"/>
                      <a:pt x="10414" y="6340"/>
                    </a:cubicBezTo>
                    <a:cubicBezTo>
                      <a:pt x="10410" y="6367"/>
                      <a:pt x="10406" y="6395"/>
                      <a:pt x="10402" y="6422"/>
                    </a:cubicBezTo>
                    <a:cubicBezTo>
                      <a:pt x="10402" y="6422"/>
                      <a:pt x="10401" y="6423"/>
                      <a:pt x="10400" y="6423"/>
                    </a:cubicBezTo>
                    <a:cubicBezTo>
                      <a:pt x="10399" y="6423"/>
                      <a:pt x="10398" y="6422"/>
                      <a:pt x="10398" y="6422"/>
                    </a:cubicBezTo>
                    <a:cubicBezTo>
                      <a:pt x="10384" y="6427"/>
                      <a:pt x="10371" y="6428"/>
                      <a:pt x="10358" y="6430"/>
                    </a:cubicBezTo>
                    <a:cubicBezTo>
                      <a:pt x="10250" y="6444"/>
                      <a:pt x="10143" y="6446"/>
                      <a:pt x="10035" y="6447"/>
                    </a:cubicBezTo>
                    <a:cubicBezTo>
                      <a:pt x="9936" y="6445"/>
                      <a:pt x="9836" y="6439"/>
                      <a:pt x="9737" y="6433"/>
                    </a:cubicBezTo>
                    <a:cubicBezTo>
                      <a:pt x="9621" y="6427"/>
                      <a:pt x="9507" y="6420"/>
                      <a:pt x="9393" y="6420"/>
                    </a:cubicBezTo>
                    <a:cubicBezTo>
                      <a:pt x="9386" y="6420"/>
                      <a:pt x="9380" y="6420"/>
                      <a:pt x="9374" y="6420"/>
                    </a:cubicBezTo>
                    <a:cubicBezTo>
                      <a:pt x="9263" y="6420"/>
                      <a:pt x="9151" y="6429"/>
                      <a:pt x="9040" y="6432"/>
                    </a:cubicBezTo>
                    <a:cubicBezTo>
                      <a:pt x="8938" y="6437"/>
                      <a:pt x="8835" y="6441"/>
                      <a:pt x="8732" y="6444"/>
                    </a:cubicBezTo>
                    <a:cubicBezTo>
                      <a:pt x="8577" y="6440"/>
                      <a:pt x="8424" y="6431"/>
                      <a:pt x="8270" y="6421"/>
                    </a:cubicBezTo>
                    <a:cubicBezTo>
                      <a:pt x="8106" y="6409"/>
                      <a:pt x="7943" y="6399"/>
                      <a:pt x="7778" y="6397"/>
                    </a:cubicBezTo>
                    <a:cubicBezTo>
                      <a:pt x="7751" y="6397"/>
                      <a:pt x="7724" y="6397"/>
                      <a:pt x="7697" y="6397"/>
                    </a:cubicBezTo>
                    <a:cubicBezTo>
                      <a:pt x="7392" y="6397"/>
                      <a:pt x="7086" y="6408"/>
                      <a:pt x="6781" y="6413"/>
                    </a:cubicBezTo>
                    <a:cubicBezTo>
                      <a:pt x="6584" y="6412"/>
                      <a:pt x="6386" y="6405"/>
                      <a:pt x="6188" y="6405"/>
                    </a:cubicBezTo>
                    <a:cubicBezTo>
                      <a:pt x="6120" y="6405"/>
                      <a:pt x="6052" y="6406"/>
                      <a:pt x="5984" y="6408"/>
                    </a:cubicBezTo>
                    <a:cubicBezTo>
                      <a:pt x="5720" y="6415"/>
                      <a:pt x="5454" y="6428"/>
                      <a:pt x="5189" y="6432"/>
                    </a:cubicBezTo>
                    <a:cubicBezTo>
                      <a:pt x="5086" y="6433"/>
                      <a:pt x="4982" y="6433"/>
                      <a:pt x="4879" y="6433"/>
                    </a:cubicBezTo>
                    <a:cubicBezTo>
                      <a:pt x="4775" y="6433"/>
                      <a:pt x="4671" y="6433"/>
                      <a:pt x="4567" y="6433"/>
                    </a:cubicBezTo>
                    <a:cubicBezTo>
                      <a:pt x="4169" y="6436"/>
                      <a:pt x="3770" y="6439"/>
                      <a:pt x="3371" y="6440"/>
                    </a:cubicBezTo>
                    <a:cubicBezTo>
                      <a:pt x="3327" y="6440"/>
                      <a:pt x="3284" y="6440"/>
                      <a:pt x="3240" y="6440"/>
                    </a:cubicBezTo>
                    <a:cubicBezTo>
                      <a:pt x="3087" y="6440"/>
                      <a:pt x="2934" y="6441"/>
                      <a:pt x="2781" y="6447"/>
                    </a:cubicBezTo>
                    <a:cubicBezTo>
                      <a:pt x="2578" y="6456"/>
                      <a:pt x="2374" y="6464"/>
                      <a:pt x="2170" y="6470"/>
                    </a:cubicBezTo>
                    <a:lnTo>
                      <a:pt x="2174" y="6470"/>
                    </a:lnTo>
                    <a:cubicBezTo>
                      <a:pt x="2143" y="6470"/>
                      <a:pt x="2112" y="6470"/>
                      <a:pt x="2081" y="6470"/>
                    </a:cubicBezTo>
                    <a:cubicBezTo>
                      <a:pt x="1822" y="6470"/>
                      <a:pt x="1563" y="6463"/>
                      <a:pt x="1303" y="6463"/>
                    </a:cubicBezTo>
                    <a:cubicBezTo>
                      <a:pt x="1287" y="6463"/>
                      <a:pt x="1271" y="6463"/>
                      <a:pt x="1255" y="6463"/>
                    </a:cubicBezTo>
                    <a:cubicBezTo>
                      <a:pt x="1104" y="6463"/>
                      <a:pt x="954" y="6476"/>
                      <a:pt x="804" y="6487"/>
                    </a:cubicBezTo>
                    <a:cubicBezTo>
                      <a:pt x="663" y="6500"/>
                      <a:pt x="524" y="6508"/>
                      <a:pt x="382" y="6515"/>
                    </a:cubicBezTo>
                    <a:cubicBezTo>
                      <a:pt x="377" y="6447"/>
                      <a:pt x="372" y="6379"/>
                      <a:pt x="369" y="6311"/>
                    </a:cubicBezTo>
                    <a:cubicBezTo>
                      <a:pt x="371" y="6256"/>
                      <a:pt x="376" y="6202"/>
                      <a:pt x="382" y="6148"/>
                    </a:cubicBezTo>
                    <a:cubicBezTo>
                      <a:pt x="414" y="5891"/>
                      <a:pt x="430" y="5634"/>
                      <a:pt x="456" y="5378"/>
                    </a:cubicBezTo>
                    <a:cubicBezTo>
                      <a:pt x="485" y="5148"/>
                      <a:pt x="517" y="4918"/>
                      <a:pt x="568" y="4693"/>
                    </a:cubicBezTo>
                    <a:cubicBezTo>
                      <a:pt x="623" y="4486"/>
                      <a:pt x="690" y="4284"/>
                      <a:pt x="767" y="4084"/>
                    </a:cubicBezTo>
                    <a:cubicBezTo>
                      <a:pt x="798" y="4010"/>
                      <a:pt x="833" y="3938"/>
                      <a:pt x="867" y="3867"/>
                    </a:cubicBezTo>
                    <a:cubicBezTo>
                      <a:pt x="910" y="3794"/>
                      <a:pt x="956" y="3725"/>
                      <a:pt x="1004" y="3655"/>
                    </a:cubicBezTo>
                    <a:cubicBezTo>
                      <a:pt x="1067" y="3575"/>
                      <a:pt x="1130" y="3496"/>
                      <a:pt x="1196" y="3417"/>
                    </a:cubicBezTo>
                    <a:cubicBezTo>
                      <a:pt x="1260" y="3339"/>
                      <a:pt x="1332" y="3267"/>
                      <a:pt x="1401" y="3195"/>
                    </a:cubicBezTo>
                    <a:cubicBezTo>
                      <a:pt x="1500" y="3097"/>
                      <a:pt x="1598" y="2997"/>
                      <a:pt x="1706" y="2910"/>
                    </a:cubicBezTo>
                    <a:cubicBezTo>
                      <a:pt x="1737" y="2888"/>
                      <a:pt x="1770" y="2866"/>
                      <a:pt x="1803" y="2845"/>
                    </a:cubicBezTo>
                    <a:cubicBezTo>
                      <a:pt x="1862" y="2812"/>
                      <a:pt x="1920" y="2785"/>
                      <a:pt x="1981" y="2758"/>
                    </a:cubicBezTo>
                    <a:lnTo>
                      <a:pt x="1981" y="2758"/>
                    </a:lnTo>
                    <a:cubicBezTo>
                      <a:pt x="1978" y="2759"/>
                      <a:pt x="1976" y="2761"/>
                      <a:pt x="1973" y="2763"/>
                    </a:cubicBezTo>
                    <a:cubicBezTo>
                      <a:pt x="2129" y="2699"/>
                      <a:pt x="2293" y="2654"/>
                      <a:pt x="2453" y="2609"/>
                    </a:cubicBezTo>
                    <a:cubicBezTo>
                      <a:pt x="2539" y="2586"/>
                      <a:pt x="2623" y="2565"/>
                      <a:pt x="2709" y="2550"/>
                    </a:cubicBezTo>
                    <a:cubicBezTo>
                      <a:pt x="2763" y="2544"/>
                      <a:pt x="2815" y="2539"/>
                      <a:pt x="2869" y="2538"/>
                    </a:cubicBezTo>
                    <a:cubicBezTo>
                      <a:pt x="2902" y="2539"/>
                      <a:pt x="2934" y="2541"/>
                      <a:pt x="2966" y="2543"/>
                    </a:cubicBezTo>
                    <a:cubicBezTo>
                      <a:pt x="2974" y="2544"/>
                      <a:pt x="2982" y="2547"/>
                      <a:pt x="2990" y="2548"/>
                    </a:cubicBezTo>
                    <a:cubicBezTo>
                      <a:pt x="3012" y="2547"/>
                      <a:pt x="3033" y="2546"/>
                      <a:pt x="3055" y="2546"/>
                    </a:cubicBezTo>
                    <a:cubicBezTo>
                      <a:pt x="3094" y="2546"/>
                      <a:pt x="3134" y="2548"/>
                      <a:pt x="3173" y="2550"/>
                    </a:cubicBezTo>
                    <a:cubicBezTo>
                      <a:pt x="3205" y="2552"/>
                      <a:pt x="3236" y="2555"/>
                      <a:pt x="3267" y="2557"/>
                    </a:cubicBezTo>
                    <a:lnTo>
                      <a:pt x="3286" y="2557"/>
                    </a:lnTo>
                    <a:cubicBezTo>
                      <a:pt x="3307" y="2557"/>
                      <a:pt x="3328" y="2558"/>
                      <a:pt x="3347" y="2559"/>
                    </a:cubicBezTo>
                    <a:cubicBezTo>
                      <a:pt x="3354" y="2559"/>
                      <a:pt x="3360" y="2560"/>
                      <a:pt x="3365" y="2563"/>
                    </a:cubicBezTo>
                    <a:cubicBezTo>
                      <a:pt x="3387" y="2500"/>
                      <a:pt x="3409" y="2439"/>
                      <a:pt x="3433" y="2376"/>
                    </a:cubicBezTo>
                    <a:cubicBezTo>
                      <a:pt x="3441" y="2358"/>
                      <a:pt x="3448" y="2338"/>
                      <a:pt x="3457" y="2318"/>
                    </a:cubicBezTo>
                    <a:cubicBezTo>
                      <a:pt x="3461" y="2292"/>
                      <a:pt x="3467" y="2265"/>
                      <a:pt x="3473" y="2239"/>
                    </a:cubicBezTo>
                    <a:cubicBezTo>
                      <a:pt x="3483" y="2206"/>
                      <a:pt x="3495" y="2173"/>
                      <a:pt x="3506" y="2141"/>
                    </a:cubicBezTo>
                    <a:cubicBezTo>
                      <a:pt x="3560" y="2009"/>
                      <a:pt x="3617" y="1879"/>
                      <a:pt x="3682" y="1752"/>
                    </a:cubicBezTo>
                    <a:cubicBezTo>
                      <a:pt x="3758" y="1623"/>
                      <a:pt x="3840" y="1500"/>
                      <a:pt x="3929" y="1380"/>
                    </a:cubicBezTo>
                    <a:cubicBezTo>
                      <a:pt x="4048" y="1226"/>
                      <a:pt x="4172" y="1075"/>
                      <a:pt x="4306" y="933"/>
                    </a:cubicBezTo>
                    <a:cubicBezTo>
                      <a:pt x="4362" y="883"/>
                      <a:pt x="4418" y="837"/>
                      <a:pt x="4478" y="790"/>
                    </a:cubicBezTo>
                    <a:cubicBezTo>
                      <a:pt x="4582" y="719"/>
                      <a:pt x="4686" y="650"/>
                      <a:pt x="4792" y="583"/>
                    </a:cubicBezTo>
                    <a:cubicBezTo>
                      <a:pt x="4850" y="550"/>
                      <a:pt x="4904" y="519"/>
                      <a:pt x="4964" y="493"/>
                    </a:cubicBezTo>
                    <a:cubicBezTo>
                      <a:pt x="5006" y="476"/>
                      <a:pt x="5049" y="462"/>
                      <a:pt x="5092" y="448"/>
                    </a:cubicBezTo>
                    <a:cubicBezTo>
                      <a:pt x="5167" y="429"/>
                      <a:pt x="5243" y="415"/>
                      <a:pt x="5318" y="402"/>
                    </a:cubicBezTo>
                    <a:cubicBezTo>
                      <a:pt x="5444" y="386"/>
                      <a:pt x="5569" y="374"/>
                      <a:pt x="5695" y="370"/>
                    </a:cubicBezTo>
                    <a:close/>
                    <a:moveTo>
                      <a:pt x="5779" y="0"/>
                    </a:moveTo>
                    <a:cubicBezTo>
                      <a:pt x="5673" y="0"/>
                      <a:pt x="5568" y="3"/>
                      <a:pt x="5461" y="12"/>
                    </a:cubicBezTo>
                    <a:cubicBezTo>
                      <a:pt x="5360" y="21"/>
                      <a:pt x="5258" y="36"/>
                      <a:pt x="5157" y="54"/>
                    </a:cubicBezTo>
                    <a:cubicBezTo>
                      <a:pt x="5058" y="73"/>
                      <a:pt x="4961" y="95"/>
                      <a:pt x="4867" y="133"/>
                    </a:cubicBezTo>
                    <a:cubicBezTo>
                      <a:pt x="4792" y="163"/>
                      <a:pt x="4723" y="197"/>
                      <a:pt x="4654" y="236"/>
                    </a:cubicBezTo>
                    <a:cubicBezTo>
                      <a:pt x="4565" y="286"/>
                      <a:pt x="4479" y="342"/>
                      <a:pt x="4392" y="399"/>
                    </a:cubicBezTo>
                    <a:cubicBezTo>
                      <a:pt x="4230" y="506"/>
                      <a:pt x="4078" y="628"/>
                      <a:pt x="3949" y="773"/>
                    </a:cubicBezTo>
                    <a:cubicBezTo>
                      <a:pt x="3811" y="928"/>
                      <a:pt x="3683" y="1088"/>
                      <a:pt x="3561" y="1253"/>
                    </a:cubicBezTo>
                    <a:cubicBezTo>
                      <a:pt x="3445" y="1412"/>
                      <a:pt x="3348" y="1582"/>
                      <a:pt x="3266" y="1759"/>
                    </a:cubicBezTo>
                    <a:cubicBezTo>
                      <a:pt x="3226" y="1846"/>
                      <a:pt x="3186" y="1935"/>
                      <a:pt x="3153" y="2026"/>
                    </a:cubicBezTo>
                    <a:cubicBezTo>
                      <a:pt x="3133" y="2081"/>
                      <a:pt x="3117" y="2137"/>
                      <a:pt x="3105" y="2193"/>
                    </a:cubicBezTo>
                    <a:cubicBezTo>
                      <a:pt x="3029" y="2175"/>
                      <a:pt x="2950" y="2167"/>
                      <a:pt x="2872" y="2167"/>
                    </a:cubicBezTo>
                    <a:cubicBezTo>
                      <a:pt x="2816" y="2167"/>
                      <a:pt x="2761" y="2171"/>
                      <a:pt x="2708" y="2179"/>
                    </a:cubicBezTo>
                    <a:cubicBezTo>
                      <a:pt x="2487" y="2207"/>
                      <a:pt x="2276" y="2273"/>
                      <a:pt x="2064" y="2338"/>
                    </a:cubicBezTo>
                    <a:cubicBezTo>
                      <a:pt x="1905" y="2387"/>
                      <a:pt x="1750" y="2447"/>
                      <a:pt x="1608" y="2532"/>
                    </a:cubicBezTo>
                    <a:cubicBezTo>
                      <a:pt x="1483" y="2606"/>
                      <a:pt x="1377" y="2702"/>
                      <a:pt x="1273" y="2802"/>
                    </a:cubicBezTo>
                    <a:cubicBezTo>
                      <a:pt x="1129" y="2940"/>
                      <a:pt x="990" y="3085"/>
                      <a:pt x="862" y="3240"/>
                    </a:cubicBezTo>
                    <a:cubicBezTo>
                      <a:pt x="732" y="3394"/>
                      <a:pt x="607" y="3555"/>
                      <a:pt x="518" y="3737"/>
                    </a:cubicBezTo>
                    <a:cubicBezTo>
                      <a:pt x="427" y="3922"/>
                      <a:pt x="356" y="4116"/>
                      <a:pt x="292" y="4312"/>
                    </a:cubicBezTo>
                    <a:cubicBezTo>
                      <a:pt x="232" y="4494"/>
                      <a:pt x="184" y="4683"/>
                      <a:pt x="154" y="4871"/>
                    </a:cubicBezTo>
                    <a:cubicBezTo>
                      <a:pt x="124" y="5066"/>
                      <a:pt x="94" y="5260"/>
                      <a:pt x="77" y="5456"/>
                    </a:cubicBezTo>
                    <a:cubicBezTo>
                      <a:pt x="61" y="5638"/>
                      <a:pt x="48" y="5819"/>
                      <a:pt x="28" y="6002"/>
                    </a:cubicBezTo>
                    <a:cubicBezTo>
                      <a:pt x="15" y="6104"/>
                      <a:pt x="2" y="6205"/>
                      <a:pt x="0" y="6308"/>
                    </a:cubicBezTo>
                    <a:cubicBezTo>
                      <a:pt x="1" y="6312"/>
                      <a:pt x="2" y="6316"/>
                      <a:pt x="4" y="6320"/>
                    </a:cubicBezTo>
                    <a:cubicBezTo>
                      <a:pt x="14" y="6401"/>
                      <a:pt x="24" y="6481"/>
                      <a:pt x="32" y="6563"/>
                    </a:cubicBezTo>
                    <a:cubicBezTo>
                      <a:pt x="33" y="6568"/>
                      <a:pt x="33" y="6574"/>
                      <a:pt x="34" y="6581"/>
                    </a:cubicBezTo>
                    <a:cubicBezTo>
                      <a:pt x="38" y="6616"/>
                      <a:pt x="40" y="6651"/>
                      <a:pt x="44" y="6686"/>
                    </a:cubicBezTo>
                    <a:cubicBezTo>
                      <a:pt x="46" y="6714"/>
                      <a:pt x="48" y="6741"/>
                      <a:pt x="50" y="6768"/>
                    </a:cubicBezTo>
                    <a:cubicBezTo>
                      <a:pt x="54" y="6797"/>
                      <a:pt x="56" y="6825"/>
                      <a:pt x="58" y="6853"/>
                    </a:cubicBezTo>
                    <a:cubicBezTo>
                      <a:pt x="102" y="6876"/>
                      <a:pt x="154" y="6882"/>
                      <a:pt x="206" y="6883"/>
                    </a:cubicBezTo>
                    <a:cubicBezTo>
                      <a:pt x="223" y="6884"/>
                      <a:pt x="241" y="6884"/>
                      <a:pt x="257" y="6884"/>
                    </a:cubicBezTo>
                    <a:cubicBezTo>
                      <a:pt x="281" y="6884"/>
                      <a:pt x="306" y="6884"/>
                      <a:pt x="330" y="6884"/>
                    </a:cubicBezTo>
                    <a:cubicBezTo>
                      <a:pt x="354" y="6884"/>
                      <a:pt x="379" y="6884"/>
                      <a:pt x="403" y="6883"/>
                    </a:cubicBezTo>
                    <a:cubicBezTo>
                      <a:pt x="496" y="6879"/>
                      <a:pt x="589" y="6875"/>
                      <a:pt x="682" y="6868"/>
                    </a:cubicBezTo>
                    <a:cubicBezTo>
                      <a:pt x="775" y="6861"/>
                      <a:pt x="869" y="6853"/>
                      <a:pt x="963" y="6845"/>
                    </a:cubicBezTo>
                    <a:cubicBezTo>
                      <a:pt x="1049" y="6838"/>
                      <a:pt x="1134" y="6836"/>
                      <a:pt x="1220" y="6833"/>
                    </a:cubicBezTo>
                    <a:cubicBezTo>
                      <a:pt x="1235" y="6832"/>
                      <a:pt x="1249" y="6832"/>
                      <a:pt x="1264" y="6832"/>
                    </a:cubicBezTo>
                    <a:cubicBezTo>
                      <a:pt x="1515" y="6832"/>
                      <a:pt x="1765" y="6840"/>
                      <a:pt x="2017" y="6840"/>
                    </a:cubicBezTo>
                    <a:cubicBezTo>
                      <a:pt x="2057" y="6840"/>
                      <a:pt x="2097" y="6840"/>
                      <a:pt x="2137" y="6839"/>
                    </a:cubicBezTo>
                    <a:cubicBezTo>
                      <a:pt x="2430" y="6837"/>
                      <a:pt x="2724" y="6818"/>
                      <a:pt x="3018" y="6811"/>
                    </a:cubicBezTo>
                    <a:lnTo>
                      <a:pt x="3017" y="6811"/>
                    </a:lnTo>
                    <a:cubicBezTo>
                      <a:pt x="3203" y="6810"/>
                      <a:pt x="3391" y="6810"/>
                      <a:pt x="3578" y="6809"/>
                    </a:cubicBezTo>
                    <a:cubicBezTo>
                      <a:pt x="3989" y="6806"/>
                      <a:pt x="4401" y="6803"/>
                      <a:pt x="4813" y="6803"/>
                    </a:cubicBezTo>
                    <a:cubicBezTo>
                      <a:pt x="4893" y="6803"/>
                      <a:pt x="4972" y="6803"/>
                      <a:pt x="5052" y="6803"/>
                    </a:cubicBezTo>
                    <a:cubicBezTo>
                      <a:pt x="5171" y="6803"/>
                      <a:pt x="5291" y="6802"/>
                      <a:pt x="5410" y="6798"/>
                    </a:cubicBezTo>
                    <a:cubicBezTo>
                      <a:pt x="5610" y="6791"/>
                      <a:pt x="5810" y="6782"/>
                      <a:pt x="6009" y="6776"/>
                    </a:cubicBezTo>
                    <a:cubicBezTo>
                      <a:pt x="6262" y="6776"/>
                      <a:pt x="6514" y="6782"/>
                      <a:pt x="6766" y="6782"/>
                    </a:cubicBezTo>
                    <a:cubicBezTo>
                      <a:pt x="6776" y="6782"/>
                      <a:pt x="6785" y="6782"/>
                      <a:pt x="6795" y="6782"/>
                    </a:cubicBezTo>
                    <a:cubicBezTo>
                      <a:pt x="7029" y="6782"/>
                      <a:pt x="7262" y="6769"/>
                      <a:pt x="7494" y="6766"/>
                    </a:cubicBezTo>
                    <a:lnTo>
                      <a:pt x="7492" y="6766"/>
                    </a:lnTo>
                    <a:cubicBezTo>
                      <a:pt x="7546" y="6766"/>
                      <a:pt x="7600" y="6765"/>
                      <a:pt x="7653" y="6765"/>
                    </a:cubicBezTo>
                    <a:cubicBezTo>
                      <a:pt x="7751" y="6765"/>
                      <a:pt x="7849" y="6767"/>
                      <a:pt x="7946" y="6772"/>
                    </a:cubicBezTo>
                    <a:cubicBezTo>
                      <a:pt x="8113" y="6781"/>
                      <a:pt x="8280" y="6792"/>
                      <a:pt x="8447" y="6803"/>
                    </a:cubicBezTo>
                    <a:cubicBezTo>
                      <a:pt x="8537" y="6809"/>
                      <a:pt x="8627" y="6812"/>
                      <a:pt x="8717" y="6812"/>
                    </a:cubicBezTo>
                    <a:cubicBezTo>
                      <a:pt x="8792" y="6812"/>
                      <a:pt x="8867" y="6810"/>
                      <a:pt x="8943" y="6806"/>
                    </a:cubicBezTo>
                    <a:cubicBezTo>
                      <a:pt x="9092" y="6799"/>
                      <a:pt x="9242" y="6794"/>
                      <a:pt x="9389" y="6789"/>
                    </a:cubicBezTo>
                    <a:cubicBezTo>
                      <a:pt x="9385" y="6789"/>
                      <a:pt x="9379" y="6788"/>
                      <a:pt x="9373" y="6788"/>
                    </a:cubicBezTo>
                    <a:lnTo>
                      <a:pt x="9373" y="6788"/>
                    </a:lnTo>
                    <a:cubicBezTo>
                      <a:pt x="9377" y="6788"/>
                      <a:pt x="9381" y="6788"/>
                      <a:pt x="9385" y="6788"/>
                    </a:cubicBezTo>
                    <a:cubicBezTo>
                      <a:pt x="9388" y="6788"/>
                      <a:pt x="9390" y="6788"/>
                      <a:pt x="9391" y="6788"/>
                    </a:cubicBezTo>
                    <a:lnTo>
                      <a:pt x="9393" y="6788"/>
                    </a:lnTo>
                    <a:cubicBezTo>
                      <a:pt x="9490" y="6789"/>
                      <a:pt x="9587" y="6795"/>
                      <a:pt x="9685" y="6802"/>
                    </a:cubicBezTo>
                    <a:cubicBezTo>
                      <a:pt x="9779" y="6809"/>
                      <a:pt x="9873" y="6814"/>
                      <a:pt x="9968" y="6817"/>
                    </a:cubicBezTo>
                    <a:cubicBezTo>
                      <a:pt x="9981" y="6817"/>
                      <a:pt x="9993" y="6817"/>
                      <a:pt x="10006" y="6817"/>
                    </a:cubicBezTo>
                    <a:cubicBezTo>
                      <a:pt x="10093" y="6817"/>
                      <a:pt x="10181" y="6813"/>
                      <a:pt x="10267" y="6809"/>
                    </a:cubicBezTo>
                    <a:cubicBezTo>
                      <a:pt x="10314" y="6806"/>
                      <a:pt x="10363" y="6802"/>
                      <a:pt x="10411" y="6795"/>
                    </a:cubicBezTo>
                    <a:cubicBezTo>
                      <a:pt x="10416" y="6802"/>
                      <a:pt x="10418" y="6810"/>
                      <a:pt x="10424" y="6815"/>
                    </a:cubicBezTo>
                    <a:cubicBezTo>
                      <a:pt x="10469" y="6809"/>
                      <a:pt x="10512" y="6803"/>
                      <a:pt x="10557" y="6798"/>
                    </a:cubicBezTo>
                    <a:cubicBezTo>
                      <a:pt x="10610" y="6792"/>
                      <a:pt x="10665" y="6787"/>
                      <a:pt x="10719" y="6781"/>
                    </a:cubicBezTo>
                    <a:cubicBezTo>
                      <a:pt x="10737" y="6750"/>
                      <a:pt x="10746" y="6715"/>
                      <a:pt x="10744" y="6677"/>
                    </a:cubicBezTo>
                    <a:cubicBezTo>
                      <a:pt x="10745" y="6656"/>
                      <a:pt x="10746" y="6637"/>
                      <a:pt x="10748" y="6615"/>
                    </a:cubicBezTo>
                    <a:cubicBezTo>
                      <a:pt x="10757" y="6549"/>
                      <a:pt x="10769" y="6483"/>
                      <a:pt x="10776" y="6415"/>
                    </a:cubicBezTo>
                    <a:cubicBezTo>
                      <a:pt x="10822" y="6050"/>
                      <a:pt x="10791" y="5683"/>
                      <a:pt x="10764" y="5319"/>
                    </a:cubicBezTo>
                    <a:cubicBezTo>
                      <a:pt x="10749" y="5130"/>
                      <a:pt x="10712" y="4942"/>
                      <a:pt x="10678" y="4757"/>
                    </a:cubicBezTo>
                    <a:cubicBezTo>
                      <a:pt x="10642" y="4566"/>
                      <a:pt x="10597" y="4379"/>
                      <a:pt x="10515" y="4201"/>
                    </a:cubicBezTo>
                    <a:cubicBezTo>
                      <a:pt x="10472" y="4108"/>
                      <a:pt x="10426" y="4014"/>
                      <a:pt x="10374" y="3924"/>
                    </a:cubicBezTo>
                    <a:cubicBezTo>
                      <a:pt x="10301" y="3798"/>
                      <a:pt x="10200" y="3694"/>
                      <a:pt x="10089" y="3599"/>
                    </a:cubicBezTo>
                    <a:cubicBezTo>
                      <a:pt x="9940" y="3470"/>
                      <a:pt x="9768" y="3370"/>
                      <a:pt x="9597" y="3271"/>
                    </a:cubicBezTo>
                    <a:cubicBezTo>
                      <a:pt x="9506" y="3217"/>
                      <a:pt x="9414" y="3165"/>
                      <a:pt x="9318" y="3120"/>
                    </a:cubicBezTo>
                    <a:cubicBezTo>
                      <a:pt x="9231" y="3076"/>
                      <a:pt x="9141" y="3041"/>
                      <a:pt x="9051" y="3004"/>
                    </a:cubicBezTo>
                    <a:cubicBezTo>
                      <a:pt x="8958" y="2968"/>
                      <a:pt x="8864" y="2937"/>
                      <a:pt x="8768" y="2913"/>
                    </a:cubicBezTo>
                    <a:cubicBezTo>
                      <a:pt x="8719" y="2900"/>
                      <a:pt x="8669" y="2892"/>
                      <a:pt x="8618" y="2885"/>
                    </a:cubicBezTo>
                    <a:cubicBezTo>
                      <a:pt x="8609" y="2884"/>
                      <a:pt x="8600" y="2883"/>
                      <a:pt x="8591" y="2882"/>
                    </a:cubicBezTo>
                    <a:cubicBezTo>
                      <a:pt x="8598" y="2804"/>
                      <a:pt x="8598" y="2725"/>
                      <a:pt x="8597" y="2646"/>
                    </a:cubicBezTo>
                    <a:cubicBezTo>
                      <a:pt x="8597" y="2539"/>
                      <a:pt x="8591" y="2437"/>
                      <a:pt x="8560" y="2335"/>
                    </a:cubicBezTo>
                    <a:cubicBezTo>
                      <a:pt x="8533" y="2243"/>
                      <a:pt x="8501" y="2152"/>
                      <a:pt x="8474" y="2060"/>
                    </a:cubicBezTo>
                    <a:cubicBezTo>
                      <a:pt x="8442" y="1930"/>
                      <a:pt x="8422" y="1796"/>
                      <a:pt x="8365" y="1674"/>
                    </a:cubicBezTo>
                    <a:cubicBezTo>
                      <a:pt x="8322" y="1585"/>
                      <a:pt x="8277" y="1499"/>
                      <a:pt x="8225" y="1415"/>
                    </a:cubicBezTo>
                    <a:cubicBezTo>
                      <a:pt x="8179" y="1339"/>
                      <a:pt x="8134" y="1261"/>
                      <a:pt x="8082" y="1187"/>
                    </a:cubicBezTo>
                    <a:cubicBezTo>
                      <a:pt x="8024" y="1103"/>
                      <a:pt x="7962" y="1021"/>
                      <a:pt x="7894" y="944"/>
                    </a:cubicBezTo>
                    <a:cubicBezTo>
                      <a:pt x="7826" y="869"/>
                      <a:pt x="7748" y="801"/>
                      <a:pt x="7673" y="735"/>
                    </a:cubicBezTo>
                    <a:cubicBezTo>
                      <a:pt x="7604" y="676"/>
                      <a:pt x="7531" y="620"/>
                      <a:pt x="7458" y="569"/>
                    </a:cubicBezTo>
                    <a:cubicBezTo>
                      <a:pt x="7297" y="455"/>
                      <a:pt x="7127" y="344"/>
                      <a:pt x="6951" y="258"/>
                    </a:cubicBezTo>
                    <a:cubicBezTo>
                      <a:pt x="6769" y="166"/>
                      <a:pt x="6577" y="95"/>
                      <a:pt x="6376" y="60"/>
                    </a:cubicBezTo>
                    <a:cubicBezTo>
                      <a:pt x="6178" y="24"/>
                      <a:pt x="5980" y="1"/>
                      <a:pt x="57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44" name="Google Shape;144;p3"/>
            <p:cNvGrpSpPr/>
            <p:nvPr/>
          </p:nvGrpSpPr>
          <p:grpSpPr>
            <a:xfrm flipH="1">
              <a:off x="3633232" y="4553759"/>
              <a:ext cx="375198" cy="260677"/>
              <a:chOff x="7864000" y="2195900"/>
              <a:chExt cx="142775" cy="98700"/>
            </a:xfrm>
          </p:grpSpPr>
          <p:sp>
            <p:nvSpPr>
              <p:cNvPr id="145" name="Google Shape;145;p3"/>
              <p:cNvSpPr/>
              <p:nvPr/>
            </p:nvSpPr>
            <p:spPr>
              <a:xfrm>
                <a:off x="7917700" y="2232675"/>
                <a:ext cx="9550" cy="9250"/>
              </a:xfrm>
              <a:custGeom>
                <a:avLst/>
                <a:gdLst/>
                <a:ahLst/>
                <a:cxnLst/>
                <a:rect l="l" t="t" r="r" b="b"/>
                <a:pathLst>
                  <a:path w="382" h="370" extrusionOk="0">
                    <a:moveTo>
                      <a:pt x="182" y="0"/>
                    </a:moveTo>
                    <a:cubicBezTo>
                      <a:pt x="181" y="0"/>
                      <a:pt x="180" y="0"/>
                      <a:pt x="179" y="0"/>
                    </a:cubicBezTo>
                    <a:cubicBezTo>
                      <a:pt x="78" y="2"/>
                      <a:pt x="1" y="101"/>
                      <a:pt x="6" y="197"/>
                    </a:cubicBezTo>
                    <a:cubicBezTo>
                      <a:pt x="13" y="300"/>
                      <a:pt x="101" y="370"/>
                      <a:pt x="201" y="370"/>
                    </a:cubicBezTo>
                    <a:cubicBezTo>
                      <a:pt x="201" y="370"/>
                      <a:pt x="202" y="370"/>
                      <a:pt x="203" y="370"/>
                    </a:cubicBezTo>
                    <a:cubicBezTo>
                      <a:pt x="304" y="369"/>
                      <a:pt x="381" y="269"/>
                      <a:pt x="376" y="173"/>
                    </a:cubicBezTo>
                    <a:cubicBezTo>
                      <a:pt x="368" y="70"/>
                      <a:pt x="281" y="0"/>
                      <a:pt x="182" y="0"/>
                    </a:cubicBezTo>
                    <a:close/>
                  </a:path>
                </a:pathLst>
              </a:custGeom>
              <a:solidFill>
                <a:srgbClr val="6BA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6" name="Google Shape;146;p3"/>
              <p:cNvSpPr/>
              <p:nvPr/>
            </p:nvSpPr>
            <p:spPr>
              <a:xfrm>
                <a:off x="7881325" y="2294575"/>
                <a:ext cx="625" cy="25"/>
              </a:xfrm>
              <a:custGeom>
                <a:avLst/>
                <a:gdLst/>
                <a:ahLst/>
                <a:cxnLst/>
                <a:rect l="l" t="t" r="r" b="b"/>
                <a:pathLst>
                  <a:path w="25" h="1" extrusionOk="0">
                    <a:moveTo>
                      <a:pt x="24" y="0"/>
                    </a:moveTo>
                    <a:lnTo>
                      <a:pt x="17" y="0"/>
                    </a:lnTo>
                    <a:cubicBezTo>
                      <a:pt x="12" y="0"/>
                      <a:pt x="6" y="0"/>
                      <a:pt x="0" y="0"/>
                    </a:cubicBezTo>
                    <a:cubicBezTo>
                      <a:pt x="8" y="0"/>
                      <a:pt x="16" y="0"/>
                      <a:pt x="24"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7" name="Google Shape;147;p3"/>
              <p:cNvSpPr/>
              <p:nvPr/>
            </p:nvSpPr>
            <p:spPr>
              <a:xfrm>
                <a:off x="7870075" y="2202925"/>
                <a:ext cx="131725" cy="50475"/>
              </a:xfrm>
              <a:custGeom>
                <a:avLst/>
                <a:gdLst/>
                <a:ahLst/>
                <a:cxnLst/>
                <a:rect l="l" t="t" r="r" b="b"/>
                <a:pathLst>
                  <a:path w="5269" h="2019" extrusionOk="0">
                    <a:moveTo>
                      <a:pt x="2806" y="0"/>
                    </a:moveTo>
                    <a:cubicBezTo>
                      <a:pt x="2761" y="0"/>
                      <a:pt x="2715" y="2"/>
                      <a:pt x="2670" y="6"/>
                    </a:cubicBezTo>
                    <a:cubicBezTo>
                      <a:pt x="2445" y="26"/>
                      <a:pt x="2226" y="85"/>
                      <a:pt x="2015" y="162"/>
                    </a:cubicBezTo>
                    <a:cubicBezTo>
                      <a:pt x="1813" y="237"/>
                      <a:pt x="1612" y="325"/>
                      <a:pt x="1428" y="436"/>
                    </a:cubicBezTo>
                    <a:cubicBezTo>
                      <a:pt x="1339" y="490"/>
                      <a:pt x="1242" y="554"/>
                      <a:pt x="1180" y="638"/>
                    </a:cubicBezTo>
                    <a:cubicBezTo>
                      <a:pt x="1044" y="718"/>
                      <a:pt x="912" y="805"/>
                      <a:pt x="785" y="898"/>
                    </a:cubicBezTo>
                    <a:cubicBezTo>
                      <a:pt x="674" y="979"/>
                      <a:pt x="560" y="1062"/>
                      <a:pt x="466" y="1164"/>
                    </a:cubicBezTo>
                    <a:cubicBezTo>
                      <a:pt x="423" y="1211"/>
                      <a:pt x="384" y="1259"/>
                      <a:pt x="355" y="1314"/>
                    </a:cubicBezTo>
                    <a:cubicBezTo>
                      <a:pt x="325" y="1331"/>
                      <a:pt x="297" y="1349"/>
                      <a:pt x="268" y="1368"/>
                    </a:cubicBezTo>
                    <a:cubicBezTo>
                      <a:pt x="202" y="1409"/>
                      <a:pt x="134" y="1444"/>
                      <a:pt x="86" y="1507"/>
                    </a:cubicBezTo>
                    <a:cubicBezTo>
                      <a:pt x="1" y="1618"/>
                      <a:pt x="77" y="1787"/>
                      <a:pt x="215" y="1801"/>
                    </a:cubicBezTo>
                    <a:cubicBezTo>
                      <a:pt x="234" y="1803"/>
                      <a:pt x="253" y="1803"/>
                      <a:pt x="273" y="1803"/>
                    </a:cubicBezTo>
                    <a:cubicBezTo>
                      <a:pt x="296" y="1857"/>
                      <a:pt x="343" y="1901"/>
                      <a:pt x="400" y="1915"/>
                    </a:cubicBezTo>
                    <a:cubicBezTo>
                      <a:pt x="420" y="1945"/>
                      <a:pt x="449" y="1970"/>
                      <a:pt x="486" y="1986"/>
                    </a:cubicBezTo>
                    <a:cubicBezTo>
                      <a:pt x="541" y="2011"/>
                      <a:pt x="594" y="2018"/>
                      <a:pt x="654" y="2018"/>
                    </a:cubicBezTo>
                    <a:cubicBezTo>
                      <a:pt x="658" y="2018"/>
                      <a:pt x="663" y="2018"/>
                      <a:pt x="667" y="2018"/>
                    </a:cubicBezTo>
                    <a:cubicBezTo>
                      <a:pt x="692" y="2018"/>
                      <a:pt x="719" y="2016"/>
                      <a:pt x="745" y="2014"/>
                    </a:cubicBezTo>
                    <a:cubicBezTo>
                      <a:pt x="767" y="2014"/>
                      <a:pt x="789" y="2015"/>
                      <a:pt x="810" y="2015"/>
                    </a:cubicBezTo>
                    <a:cubicBezTo>
                      <a:pt x="826" y="2015"/>
                      <a:pt x="842" y="2015"/>
                      <a:pt x="858" y="2014"/>
                    </a:cubicBezTo>
                    <a:cubicBezTo>
                      <a:pt x="928" y="2008"/>
                      <a:pt x="997" y="2002"/>
                      <a:pt x="1065" y="1994"/>
                    </a:cubicBezTo>
                    <a:cubicBezTo>
                      <a:pt x="1113" y="1989"/>
                      <a:pt x="1162" y="1983"/>
                      <a:pt x="1212" y="1977"/>
                    </a:cubicBezTo>
                    <a:cubicBezTo>
                      <a:pt x="1225" y="1976"/>
                      <a:pt x="1240" y="1975"/>
                      <a:pt x="1254" y="1973"/>
                    </a:cubicBezTo>
                    <a:cubicBezTo>
                      <a:pt x="1332" y="1976"/>
                      <a:pt x="1408" y="1977"/>
                      <a:pt x="1484" y="1977"/>
                    </a:cubicBezTo>
                    <a:cubicBezTo>
                      <a:pt x="1583" y="1977"/>
                      <a:pt x="1683" y="1977"/>
                      <a:pt x="1782" y="1974"/>
                    </a:cubicBezTo>
                    <a:cubicBezTo>
                      <a:pt x="1909" y="1970"/>
                      <a:pt x="2036" y="1967"/>
                      <a:pt x="2163" y="1963"/>
                    </a:cubicBezTo>
                    <a:cubicBezTo>
                      <a:pt x="2248" y="1961"/>
                      <a:pt x="2331" y="1958"/>
                      <a:pt x="2415" y="1953"/>
                    </a:cubicBezTo>
                    <a:cubicBezTo>
                      <a:pt x="2572" y="1946"/>
                      <a:pt x="2730" y="1942"/>
                      <a:pt x="2887" y="1925"/>
                    </a:cubicBezTo>
                    <a:cubicBezTo>
                      <a:pt x="2919" y="1922"/>
                      <a:pt x="2950" y="1922"/>
                      <a:pt x="2982" y="1919"/>
                    </a:cubicBezTo>
                    <a:cubicBezTo>
                      <a:pt x="3018" y="1914"/>
                      <a:pt x="3054" y="1899"/>
                      <a:pt x="3085" y="1880"/>
                    </a:cubicBezTo>
                    <a:cubicBezTo>
                      <a:pt x="3094" y="1874"/>
                      <a:pt x="3103" y="1869"/>
                      <a:pt x="3110" y="1862"/>
                    </a:cubicBezTo>
                    <a:cubicBezTo>
                      <a:pt x="3126" y="1863"/>
                      <a:pt x="3143" y="1865"/>
                      <a:pt x="3159" y="1866"/>
                    </a:cubicBezTo>
                    <a:cubicBezTo>
                      <a:pt x="3438" y="1893"/>
                      <a:pt x="3715" y="1930"/>
                      <a:pt x="3995" y="1943"/>
                    </a:cubicBezTo>
                    <a:lnTo>
                      <a:pt x="4005" y="1943"/>
                    </a:lnTo>
                    <a:cubicBezTo>
                      <a:pt x="4042" y="1942"/>
                      <a:pt x="4075" y="1928"/>
                      <a:pt x="4102" y="1906"/>
                    </a:cubicBezTo>
                    <a:cubicBezTo>
                      <a:pt x="4134" y="1905"/>
                      <a:pt x="4166" y="1905"/>
                      <a:pt x="4198" y="1904"/>
                    </a:cubicBezTo>
                    <a:cubicBezTo>
                      <a:pt x="4226" y="1904"/>
                      <a:pt x="4254" y="1904"/>
                      <a:pt x="4283" y="1903"/>
                    </a:cubicBezTo>
                    <a:cubicBezTo>
                      <a:pt x="4324" y="1904"/>
                      <a:pt x="4366" y="1905"/>
                      <a:pt x="4408" y="1906"/>
                    </a:cubicBezTo>
                    <a:cubicBezTo>
                      <a:pt x="4432" y="1907"/>
                      <a:pt x="4457" y="1908"/>
                      <a:pt x="4482" y="1908"/>
                    </a:cubicBezTo>
                    <a:cubicBezTo>
                      <a:pt x="4515" y="1908"/>
                      <a:pt x="4549" y="1907"/>
                      <a:pt x="4584" y="1906"/>
                    </a:cubicBezTo>
                    <a:cubicBezTo>
                      <a:pt x="4603" y="1906"/>
                      <a:pt x="4623" y="1907"/>
                      <a:pt x="4643" y="1907"/>
                    </a:cubicBezTo>
                    <a:cubicBezTo>
                      <a:pt x="4663" y="1907"/>
                      <a:pt x="4683" y="1906"/>
                      <a:pt x="4703" y="1905"/>
                    </a:cubicBezTo>
                    <a:cubicBezTo>
                      <a:pt x="4738" y="1904"/>
                      <a:pt x="4774" y="1902"/>
                      <a:pt x="4807" y="1893"/>
                    </a:cubicBezTo>
                    <a:cubicBezTo>
                      <a:pt x="4835" y="1885"/>
                      <a:pt x="4863" y="1872"/>
                      <a:pt x="4889" y="1858"/>
                    </a:cubicBezTo>
                    <a:cubicBezTo>
                      <a:pt x="4908" y="1849"/>
                      <a:pt x="4926" y="1838"/>
                      <a:pt x="4940" y="1823"/>
                    </a:cubicBezTo>
                    <a:cubicBezTo>
                      <a:pt x="4960" y="1823"/>
                      <a:pt x="4979" y="1822"/>
                      <a:pt x="4998" y="1818"/>
                    </a:cubicBezTo>
                    <a:cubicBezTo>
                      <a:pt x="5023" y="1814"/>
                      <a:pt x="5048" y="1810"/>
                      <a:pt x="5073" y="1800"/>
                    </a:cubicBezTo>
                    <a:cubicBezTo>
                      <a:pt x="5098" y="1790"/>
                      <a:pt x="5123" y="1777"/>
                      <a:pt x="5149" y="1763"/>
                    </a:cubicBezTo>
                    <a:cubicBezTo>
                      <a:pt x="5253" y="1707"/>
                      <a:pt x="5269" y="1551"/>
                      <a:pt x="5183" y="1471"/>
                    </a:cubicBezTo>
                    <a:cubicBezTo>
                      <a:pt x="5144" y="1435"/>
                      <a:pt x="5105" y="1394"/>
                      <a:pt x="5058" y="1369"/>
                    </a:cubicBezTo>
                    <a:cubicBezTo>
                      <a:pt x="5014" y="1345"/>
                      <a:pt x="4968" y="1323"/>
                      <a:pt x="4920" y="1308"/>
                    </a:cubicBezTo>
                    <a:cubicBezTo>
                      <a:pt x="4900" y="1303"/>
                      <a:pt x="4882" y="1296"/>
                      <a:pt x="4863" y="1290"/>
                    </a:cubicBezTo>
                    <a:cubicBezTo>
                      <a:pt x="4887" y="1269"/>
                      <a:pt x="4907" y="1243"/>
                      <a:pt x="4918" y="1213"/>
                    </a:cubicBezTo>
                    <a:cubicBezTo>
                      <a:pt x="4942" y="1153"/>
                      <a:pt x="4931" y="1083"/>
                      <a:pt x="4891" y="1033"/>
                    </a:cubicBezTo>
                    <a:cubicBezTo>
                      <a:pt x="4867" y="1002"/>
                      <a:pt x="4839" y="978"/>
                      <a:pt x="4809" y="955"/>
                    </a:cubicBezTo>
                    <a:cubicBezTo>
                      <a:pt x="4667" y="812"/>
                      <a:pt x="4505" y="690"/>
                      <a:pt x="4347" y="565"/>
                    </a:cubicBezTo>
                    <a:cubicBezTo>
                      <a:pt x="4323" y="546"/>
                      <a:pt x="4298" y="525"/>
                      <a:pt x="4274" y="506"/>
                    </a:cubicBezTo>
                    <a:cubicBezTo>
                      <a:pt x="4272" y="470"/>
                      <a:pt x="4259" y="433"/>
                      <a:pt x="4244" y="403"/>
                    </a:cubicBezTo>
                    <a:cubicBezTo>
                      <a:pt x="4202" y="318"/>
                      <a:pt x="4125" y="247"/>
                      <a:pt x="4045" y="200"/>
                    </a:cubicBezTo>
                    <a:cubicBezTo>
                      <a:pt x="3853" y="87"/>
                      <a:pt x="3627" y="47"/>
                      <a:pt x="3406" y="37"/>
                    </a:cubicBezTo>
                    <a:cubicBezTo>
                      <a:pt x="3369" y="35"/>
                      <a:pt x="3332" y="35"/>
                      <a:pt x="3295" y="35"/>
                    </a:cubicBezTo>
                    <a:cubicBezTo>
                      <a:pt x="3238" y="35"/>
                      <a:pt x="3181" y="36"/>
                      <a:pt x="3125" y="39"/>
                    </a:cubicBezTo>
                    <a:cubicBezTo>
                      <a:pt x="3078" y="25"/>
                      <a:pt x="3027" y="16"/>
                      <a:pt x="2977" y="10"/>
                    </a:cubicBezTo>
                    <a:cubicBezTo>
                      <a:pt x="2920" y="3"/>
                      <a:pt x="2863" y="0"/>
                      <a:pt x="2806" y="0"/>
                    </a:cubicBezTo>
                    <a:close/>
                  </a:path>
                </a:pathLst>
              </a:custGeom>
              <a:solidFill>
                <a:srgbClr val="A7AC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8" name="Google Shape;148;p3"/>
              <p:cNvSpPr/>
              <p:nvPr/>
            </p:nvSpPr>
            <p:spPr>
              <a:xfrm>
                <a:off x="7936600" y="2237125"/>
                <a:ext cx="625" cy="50"/>
              </a:xfrm>
              <a:custGeom>
                <a:avLst/>
                <a:gdLst/>
                <a:ahLst/>
                <a:cxnLst/>
                <a:rect l="l" t="t" r="r" b="b"/>
                <a:pathLst>
                  <a:path w="25" h="2" extrusionOk="0">
                    <a:moveTo>
                      <a:pt x="1" y="2"/>
                    </a:moveTo>
                    <a:cubicBezTo>
                      <a:pt x="1" y="2"/>
                      <a:pt x="1" y="2"/>
                      <a:pt x="1" y="2"/>
                    </a:cubicBezTo>
                    <a:cubicBezTo>
                      <a:pt x="9" y="2"/>
                      <a:pt x="17" y="2"/>
                      <a:pt x="25" y="1"/>
                    </a:cubicBezTo>
                    <a:cubicBezTo>
                      <a:pt x="17" y="2"/>
                      <a:pt x="9" y="2"/>
                      <a:pt x="1" y="2"/>
                    </a:cubicBezTo>
                    <a:close/>
                  </a:path>
                </a:pathLst>
              </a:custGeom>
              <a:solidFill>
                <a:srgbClr val="8692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49" name="Google Shape;149;p3"/>
              <p:cNvSpPr/>
              <p:nvPr/>
            </p:nvSpPr>
            <p:spPr>
              <a:xfrm>
                <a:off x="7874075" y="2237125"/>
                <a:ext cx="124875" cy="14300"/>
              </a:xfrm>
              <a:custGeom>
                <a:avLst/>
                <a:gdLst/>
                <a:ahLst/>
                <a:cxnLst/>
                <a:rect l="l" t="t" r="r" b="b"/>
                <a:pathLst>
                  <a:path w="4995" h="572" extrusionOk="0">
                    <a:moveTo>
                      <a:pt x="4032" y="17"/>
                    </a:moveTo>
                    <a:cubicBezTo>
                      <a:pt x="4027" y="17"/>
                      <a:pt x="4023" y="17"/>
                      <a:pt x="4019" y="17"/>
                    </a:cubicBezTo>
                    <a:lnTo>
                      <a:pt x="4019" y="17"/>
                    </a:lnTo>
                    <a:cubicBezTo>
                      <a:pt x="4023" y="17"/>
                      <a:pt x="4027" y="17"/>
                      <a:pt x="4032" y="17"/>
                    </a:cubicBezTo>
                    <a:close/>
                    <a:moveTo>
                      <a:pt x="2606" y="0"/>
                    </a:moveTo>
                    <a:cubicBezTo>
                      <a:pt x="2571" y="0"/>
                      <a:pt x="2536" y="1"/>
                      <a:pt x="2502" y="2"/>
                    </a:cubicBezTo>
                    <a:cubicBezTo>
                      <a:pt x="2427" y="4"/>
                      <a:pt x="2353" y="7"/>
                      <a:pt x="2279" y="9"/>
                    </a:cubicBezTo>
                    <a:cubicBezTo>
                      <a:pt x="1952" y="17"/>
                      <a:pt x="1623" y="26"/>
                      <a:pt x="1297" y="26"/>
                    </a:cubicBezTo>
                    <a:cubicBezTo>
                      <a:pt x="1140" y="26"/>
                      <a:pt x="983" y="20"/>
                      <a:pt x="825" y="15"/>
                    </a:cubicBezTo>
                    <a:cubicBezTo>
                      <a:pt x="739" y="11"/>
                      <a:pt x="652" y="6"/>
                      <a:pt x="565" y="6"/>
                    </a:cubicBezTo>
                    <a:cubicBezTo>
                      <a:pt x="545" y="6"/>
                      <a:pt x="525" y="6"/>
                      <a:pt x="505" y="7"/>
                    </a:cubicBezTo>
                    <a:cubicBezTo>
                      <a:pt x="361" y="10"/>
                      <a:pt x="179" y="9"/>
                      <a:pt x="91" y="145"/>
                    </a:cubicBezTo>
                    <a:cubicBezTo>
                      <a:pt x="74" y="171"/>
                      <a:pt x="65" y="200"/>
                      <a:pt x="64" y="230"/>
                    </a:cubicBezTo>
                    <a:cubicBezTo>
                      <a:pt x="21" y="273"/>
                      <a:pt x="1" y="334"/>
                      <a:pt x="14" y="398"/>
                    </a:cubicBezTo>
                    <a:cubicBezTo>
                      <a:pt x="33" y="480"/>
                      <a:pt x="111" y="543"/>
                      <a:pt x="194" y="543"/>
                    </a:cubicBezTo>
                    <a:cubicBezTo>
                      <a:pt x="208" y="543"/>
                      <a:pt x="222" y="542"/>
                      <a:pt x="235" y="538"/>
                    </a:cubicBezTo>
                    <a:cubicBezTo>
                      <a:pt x="257" y="533"/>
                      <a:pt x="277" y="528"/>
                      <a:pt x="298" y="523"/>
                    </a:cubicBezTo>
                    <a:cubicBezTo>
                      <a:pt x="315" y="521"/>
                      <a:pt x="332" y="520"/>
                      <a:pt x="350" y="519"/>
                    </a:cubicBezTo>
                    <a:cubicBezTo>
                      <a:pt x="411" y="518"/>
                      <a:pt x="473" y="520"/>
                      <a:pt x="535" y="515"/>
                    </a:cubicBezTo>
                    <a:cubicBezTo>
                      <a:pt x="605" y="511"/>
                      <a:pt x="673" y="505"/>
                      <a:pt x="743" y="503"/>
                    </a:cubicBezTo>
                    <a:cubicBezTo>
                      <a:pt x="795" y="502"/>
                      <a:pt x="846" y="501"/>
                      <a:pt x="898" y="501"/>
                    </a:cubicBezTo>
                    <a:cubicBezTo>
                      <a:pt x="1041" y="501"/>
                      <a:pt x="1185" y="505"/>
                      <a:pt x="1328" y="515"/>
                    </a:cubicBezTo>
                    <a:cubicBezTo>
                      <a:pt x="1386" y="520"/>
                      <a:pt x="1444" y="521"/>
                      <a:pt x="1502" y="521"/>
                    </a:cubicBezTo>
                    <a:cubicBezTo>
                      <a:pt x="1660" y="521"/>
                      <a:pt x="1817" y="509"/>
                      <a:pt x="1976" y="504"/>
                    </a:cubicBezTo>
                    <a:cubicBezTo>
                      <a:pt x="1991" y="504"/>
                      <a:pt x="2006" y="504"/>
                      <a:pt x="2021" y="504"/>
                    </a:cubicBezTo>
                    <a:cubicBezTo>
                      <a:pt x="2194" y="504"/>
                      <a:pt x="2366" y="520"/>
                      <a:pt x="2537" y="523"/>
                    </a:cubicBezTo>
                    <a:cubicBezTo>
                      <a:pt x="2749" y="528"/>
                      <a:pt x="2960" y="530"/>
                      <a:pt x="3170" y="541"/>
                    </a:cubicBezTo>
                    <a:cubicBezTo>
                      <a:pt x="3372" y="550"/>
                      <a:pt x="3572" y="562"/>
                      <a:pt x="3773" y="568"/>
                    </a:cubicBezTo>
                    <a:cubicBezTo>
                      <a:pt x="3836" y="570"/>
                      <a:pt x="3900" y="571"/>
                      <a:pt x="3963" y="571"/>
                    </a:cubicBezTo>
                    <a:cubicBezTo>
                      <a:pt x="3989" y="571"/>
                      <a:pt x="4016" y="571"/>
                      <a:pt x="4042" y="570"/>
                    </a:cubicBezTo>
                    <a:cubicBezTo>
                      <a:pt x="4102" y="568"/>
                      <a:pt x="4163" y="568"/>
                      <a:pt x="4224" y="566"/>
                    </a:cubicBezTo>
                    <a:cubicBezTo>
                      <a:pt x="4319" y="562"/>
                      <a:pt x="4415" y="558"/>
                      <a:pt x="4507" y="544"/>
                    </a:cubicBezTo>
                    <a:cubicBezTo>
                      <a:pt x="4635" y="525"/>
                      <a:pt x="4767" y="499"/>
                      <a:pt x="4871" y="419"/>
                    </a:cubicBezTo>
                    <a:cubicBezTo>
                      <a:pt x="4947" y="361"/>
                      <a:pt x="4994" y="270"/>
                      <a:pt x="4973" y="172"/>
                    </a:cubicBezTo>
                    <a:cubicBezTo>
                      <a:pt x="4952" y="79"/>
                      <a:pt x="4866" y="27"/>
                      <a:pt x="4777" y="17"/>
                    </a:cubicBezTo>
                    <a:cubicBezTo>
                      <a:pt x="4729" y="10"/>
                      <a:pt x="4681" y="7"/>
                      <a:pt x="4634" y="5"/>
                    </a:cubicBezTo>
                    <a:cubicBezTo>
                      <a:pt x="4582" y="4"/>
                      <a:pt x="4530" y="3"/>
                      <a:pt x="4478" y="3"/>
                    </a:cubicBezTo>
                    <a:cubicBezTo>
                      <a:pt x="4436" y="3"/>
                      <a:pt x="4394" y="3"/>
                      <a:pt x="4352" y="4"/>
                    </a:cubicBezTo>
                    <a:cubicBezTo>
                      <a:pt x="4265" y="7"/>
                      <a:pt x="4178" y="12"/>
                      <a:pt x="4092" y="16"/>
                    </a:cubicBezTo>
                    <a:cubicBezTo>
                      <a:pt x="4064" y="16"/>
                      <a:pt x="4036" y="17"/>
                      <a:pt x="4007" y="18"/>
                    </a:cubicBezTo>
                    <a:cubicBezTo>
                      <a:pt x="4011" y="17"/>
                      <a:pt x="4015" y="17"/>
                      <a:pt x="4019" y="17"/>
                    </a:cubicBezTo>
                    <a:lnTo>
                      <a:pt x="4019" y="17"/>
                    </a:lnTo>
                    <a:cubicBezTo>
                      <a:pt x="3937" y="18"/>
                      <a:pt x="3855" y="18"/>
                      <a:pt x="3773" y="20"/>
                    </a:cubicBezTo>
                    <a:lnTo>
                      <a:pt x="3766" y="20"/>
                    </a:lnTo>
                    <a:cubicBezTo>
                      <a:pt x="3762" y="20"/>
                      <a:pt x="3757" y="20"/>
                      <a:pt x="3752" y="20"/>
                    </a:cubicBezTo>
                    <a:cubicBezTo>
                      <a:pt x="3733" y="20"/>
                      <a:pt x="3712" y="22"/>
                      <a:pt x="3692" y="23"/>
                    </a:cubicBezTo>
                    <a:cubicBezTo>
                      <a:pt x="3663" y="24"/>
                      <a:pt x="3635" y="24"/>
                      <a:pt x="3606" y="25"/>
                    </a:cubicBezTo>
                    <a:cubicBezTo>
                      <a:pt x="3542" y="26"/>
                      <a:pt x="3479" y="27"/>
                      <a:pt x="3415" y="27"/>
                    </a:cubicBezTo>
                    <a:cubicBezTo>
                      <a:pt x="3297" y="27"/>
                      <a:pt x="3179" y="24"/>
                      <a:pt x="3061" y="17"/>
                    </a:cubicBezTo>
                    <a:cubicBezTo>
                      <a:pt x="2909" y="9"/>
                      <a:pt x="2758" y="0"/>
                      <a:pt x="2606"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0" name="Google Shape;150;p3"/>
              <p:cNvSpPr/>
              <p:nvPr/>
            </p:nvSpPr>
            <p:spPr>
              <a:xfrm>
                <a:off x="7915625" y="2218625"/>
                <a:ext cx="9700" cy="9525"/>
              </a:xfrm>
              <a:custGeom>
                <a:avLst/>
                <a:gdLst/>
                <a:ahLst/>
                <a:cxnLst/>
                <a:rect l="l" t="t" r="r" b="b"/>
                <a:pathLst>
                  <a:path w="388" h="381" extrusionOk="0">
                    <a:moveTo>
                      <a:pt x="189" y="1"/>
                    </a:moveTo>
                    <a:cubicBezTo>
                      <a:pt x="127" y="1"/>
                      <a:pt x="66" y="32"/>
                      <a:pt x="31" y="88"/>
                    </a:cubicBezTo>
                    <a:cubicBezTo>
                      <a:pt x="6" y="126"/>
                      <a:pt x="0" y="168"/>
                      <a:pt x="5" y="211"/>
                    </a:cubicBezTo>
                    <a:lnTo>
                      <a:pt x="5" y="213"/>
                    </a:lnTo>
                    <a:cubicBezTo>
                      <a:pt x="5" y="214"/>
                      <a:pt x="5" y="214"/>
                      <a:pt x="5" y="215"/>
                    </a:cubicBezTo>
                    <a:cubicBezTo>
                      <a:pt x="6" y="218"/>
                      <a:pt x="6" y="223"/>
                      <a:pt x="7" y="226"/>
                    </a:cubicBezTo>
                    <a:cubicBezTo>
                      <a:pt x="7" y="223"/>
                      <a:pt x="6" y="221"/>
                      <a:pt x="6" y="217"/>
                    </a:cubicBezTo>
                    <a:lnTo>
                      <a:pt x="6" y="217"/>
                    </a:lnTo>
                    <a:cubicBezTo>
                      <a:pt x="22" y="309"/>
                      <a:pt x="95" y="381"/>
                      <a:pt x="190" y="381"/>
                    </a:cubicBezTo>
                    <a:cubicBezTo>
                      <a:pt x="192" y="381"/>
                      <a:pt x="193" y="381"/>
                      <a:pt x="195" y="381"/>
                    </a:cubicBezTo>
                    <a:cubicBezTo>
                      <a:pt x="198" y="381"/>
                      <a:pt x="203" y="380"/>
                      <a:pt x="206" y="380"/>
                    </a:cubicBezTo>
                    <a:cubicBezTo>
                      <a:pt x="303" y="370"/>
                      <a:pt x="388" y="278"/>
                      <a:pt x="373" y="178"/>
                    </a:cubicBezTo>
                    <a:cubicBezTo>
                      <a:pt x="372" y="173"/>
                      <a:pt x="372" y="168"/>
                      <a:pt x="371" y="162"/>
                    </a:cubicBezTo>
                    <a:cubicBezTo>
                      <a:pt x="364" y="109"/>
                      <a:pt x="334" y="58"/>
                      <a:pt x="286" y="28"/>
                    </a:cubicBezTo>
                    <a:cubicBezTo>
                      <a:pt x="256" y="10"/>
                      <a:pt x="222" y="1"/>
                      <a:pt x="189"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1" name="Google Shape;151;p3"/>
              <p:cNvSpPr/>
              <p:nvPr/>
            </p:nvSpPr>
            <p:spPr>
              <a:xfrm>
                <a:off x="7929475" y="2218275"/>
                <a:ext cx="9700" cy="9200"/>
              </a:xfrm>
              <a:custGeom>
                <a:avLst/>
                <a:gdLst/>
                <a:ahLst/>
                <a:cxnLst/>
                <a:rect l="l" t="t" r="r" b="b"/>
                <a:pathLst>
                  <a:path w="388" h="368" extrusionOk="0">
                    <a:moveTo>
                      <a:pt x="184" y="0"/>
                    </a:moveTo>
                    <a:cubicBezTo>
                      <a:pt x="182" y="0"/>
                      <a:pt x="179" y="0"/>
                      <a:pt x="177" y="0"/>
                    </a:cubicBezTo>
                    <a:cubicBezTo>
                      <a:pt x="75" y="4"/>
                      <a:pt x="1" y="105"/>
                      <a:pt x="10" y="201"/>
                    </a:cubicBezTo>
                    <a:cubicBezTo>
                      <a:pt x="19" y="304"/>
                      <a:pt x="106" y="367"/>
                      <a:pt x="204" y="367"/>
                    </a:cubicBezTo>
                    <a:cubicBezTo>
                      <a:pt x="206" y="367"/>
                      <a:pt x="209" y="367"/>
                      <a:pt x="211" y="367"/>
                    </a:cubicBezTo>
                    <a:cubicBezTo>
                      <a:pt x="312" y="365"/>
                      <a:pt x="387" y="262"/>
                      <a:pt x="377" y="167"/>
                    </a:cubicBezTo>
                    <a:cubicBezTo>
                      <a:pt x="368" y="65"/>
                      <a:pt x="282"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2" name="Google Shape;152;p3"/>
              <p:cNvSpPr/>
              <p:nvPr/>
            </p:nvSpPr>
            <p:spPr>
              <a:xfrm>
                <a:off x="7899575" y="2205125"/>
                <a:ext cx="79550" cy="11450"/>
              </a:xfrm>
              <a:custGeom>
                <a:avLst/>
                <a:gdLst/>
                <a:ahLst/>
                <a:cxnLst/>
                <a:rect l="l" t="t" r="r" b="b"/>
                <a:pathLst>
                  <a:path w="3182" h="458" extrusionOk="0">
                    <a:moveTo>
                      <a:pt x="2005" y="0"/>
                    </a:moveTo>
                    <a:cubicBezTo>
                      <a:pt x="1905" y="0"/>
                      <a:pt x="1806" y="4"/>
                      <a:pt x="1707" y="7"/>
                    </a:cubicBezTo>
                    <a:cubicBezTo>
                      <a:pt x="1444" y="14"/>
                      <a:pt x="1181" y="17"/>
                      <a:pt x="919" y="40"/>
                    </a:cubicBezTo>
                    <a:cubicBezTo>
                      <a:pt x="927" y="39"/>
                      <a:pt x="935" y="39"/>
                      <a:pt x="943" y="38"/>
                    </a:cubicBezTo>
                    <a:lnTo>
                      <a:pt x="943" y="38"/>
                    </a:lnTo>
                    <a:cubicBezTo>
                      <a:pt x="854" y="44"/>
                      <a:pt x="766" y="44"/>
                      <a:pt x="677" y="44"/>
                    </a:cubicBezTo>
                    <a:cubicBezTo>
                      <a:pt x="660" y="44"/>
                      <a:pt x="642" y="44"/>
                      <a:pt x="625" y="44"/>
                    </a:cubicBezTo>
                    <a:cubicBezTo>
                      <a:pt x="598" y="44"/>
                      <a:pt x="572" y="45"/>
                      <a:pt x="545" y="45"/>
                    </a:cubicBezTo>
                    <a:cubicBezTo>
                      <a:pt x="409" y="47"/>
                      <a:pt x="266" y="57"/>
                      <a:pt x="138" y="104"/>
                    </a:cubicBezTo>
                    <a:cubicBezTo>
                      <a:pt x="43" y="137"/>
                      <a:pt x="1" y="257"/>
                      <a:pt x="38" y="345"/>
                    </a:cubicBezTo>
                    <a:cubicBezTo>
                      <a:pt x="69" y="419"/>
                      <a:pt x="137" y="457"/>
                      <a:pt x="210" y="457"/>
                    </a:cubicBezTo>
                    <a:cubicBezTo>
                      <a:pt x="229" y="457"/>
                      <a:pt x="247" y="455"/>
                      <a:pt x="266" y="450"/>
                    </a:cubicBezTo>
                    <a:lnTo>
                      <a:pt x="266" y="450"/>
                    </a:lnTo>
                    <a:cubicBezTo>
                      <a:pt x="265" y="450"/>
                      <a:pt x="264" y="450"/>
                      <a:pt x="263" y="451"/>
                    </a:cubicBezTo>
                    <a:cubicBezTo>
                      <a:pt x="266" y="450"/>
                      <a:pt x="269" y="449"/>
                      <a:pt x="272" y="448"/>
                    </a:cubicBezTo>
                    <a:lnTo>
                      <a:pt x="272" y="448"/>
                    </a:lnTo>
                    <a:cubicBezTo>
                      <a:pt x="270" y="448"/>
                      <a:pt x="268" y="449"/>
                      <a:pt x="266" y="450"/>
                    </a:cubicBezTo>
                    <a:lnTo>
                      <a:pt x="266" y="450"/>
                    </a:lnTo>
                    <a:cubicBezTo>
                      <a:pt x="269" y="449"/>
                      <a:pt x="271" y="448"/>
                      <a:pt x="274" y="447"/>
                    </a:cubicBezTo>
                    <a:lnTo>
                      <a:pt x="274" y="447"/>
                    </a:lnTo>
                    <a:cubicBezTo>
                      <a:pt x="273" y="447"/>
                      <a:pt x="273" y="448"/>
                      <a:pt x="272" y="448"/>
                    </a:cubicBezTo>
                    <a:lnTo>
                      <a:pt x="272" y="448"/>
                    </a:lnTo>
                    <a:cubicBezTo>
                      <a:pt x="274" y="447"/>
                      <a:pt x="275" y="447"/>
                      <a:pt x="277" y="446"/>
                    </a:cubicBezTo>
                    <a:lnTo>
                      <a:pt x="277" y="446"/>
                    </a:lnTo>
                    <a:cubicBezTo>
                      <a:pt x="286" y="444"/>
                      <a:pt x="294" y="442"/>
                      <a:pt x="303" y="440"/>
                    </a:cubicBezTo>
                    <a:cubicBezTo>
                      <a:pt x="353" y="430"/>
                      <a:pt x="402" y="423"/>
                      <a:pt x="452" y="419"/>
                    </a:cubicBezTo>
                    <a:cubicBezTo>
                      <a:pt x="502" y="416"/>
                      <a:pt x="552" y="415"/>
                      <a:pt x="602" y="415"/>
                    </a:cubicBezTo>
                    <a:cubicBezTo>
                      <a:pt x="662" y="415"/>
                      <a:pt x="722" y="416"/>
                      <a:pt x="783" y="416"/>
                    </a:cubicBezTo>
                    <a:cubicBezTo>
                      <a:pt x="895" y="415"/>
                      <a:pt x="1008" y="403"/>
                      <a:pt x="1121" y="394"/>
                    </a:cubicBezTo>
                    <a:cubicBezTo>
                      <a:pt x="1232" y="388"/>
                      <a:pt x="1342" y="386"/>
                      <a:pt x="1454" y="383"/>
                    </a:cubicBezTo>
                    <a:cubicBezTo>
                      <a:pt x="1539" y="381"/>
                      <a:pt x="1624" y="380"/>
                      <a:pt x="1710" y="378"/>
                    </a:cubicBezTo>
                    <a:cubicBezTo>
                      <a:pt x="1799" y="373"/>
                      <a:pt x="1888" y="369"/>
                      <a:pt x="1977" y="369"/>
                    </a:cubicBezTo>
                    <a:cubicBezTo>
                      <a:pt x="1988" y="369"/>
                      <a:pt x="1998" y="369"/>
                      <a:pt x="2009" y="369"/>
                    </a:cubicBezTo>
                    <a:cubicBezTo>
                      <a:pt x="2105" y="371"/>
                      <a:pt x="2201" y="375"/>
                      <a:pt x="2296" y="381"/>
                    </a:cubicBezTo>
                    <a:cubicBezTo>
                      <a:pt x="2357" y="384"/>
                      <a:pt x="2418" y="389"/>
                      <a:pt x="2480" y="392"/>
                    </a:cubicBezTo>
                    <a:cubicBezTo>
                      <a:pt x="2556" y="397"/>
                      <a:pt x="2634" y="397"/>
                      <a:pt x="2711" y="400"/>
                    </a:cubicBezTo>
                    <a:cubicBezTo>
                      <a:pt x="2781" y="406"/>
                      <a:pt x="2850" y="416"/>
                      <a:pt x="2921" y="420"/>
                    </a:cubicBezTo>
                    <a:lnTo>
                      <a:pt x="2936" y="420"/>
                    </a:lnTo>
                    <a:cubicBezTo>
                      <a:pt x="2963" y="419"/>
                      <a:pt x="2990" y="415"/>
                      <a:pt x="3016" y="413"/>
                    </a:cubicBezTo>
                    <a:lnTo>
                      <a:pt x="3009" y="413"/>
                    </a:lnTo>
                    <a:cubicBezTo>
                      <a:pt x="3104" y="404"/>
                      <a:pt x="3182" y="327"/>
                      <a:pt x="3181" y="228"/>
                    </a:cubicBezTo>
                    <a:cubicBezTo>
                      <a:pt x="3180" y="131"/>
                      <a:pt x="3098" y="44"/>
                      <a:pt x="3000" y="44"/>
                    </a:cubicBezTo>
                    <a:cubicBezTo>
                      <a:pt x="2998" y="44"/>
                      <a:pt x="2996" y="44"/>
                      <a:pt x="2994" y="44"/>
                    </a:cubicBezTo>
                    <a:cubicBezTo>
                      <a:pt x="2977" y="45"/>
                      <a:pt x="2962" y="47"/>
                      <a:pt x="2946" y="49"/>
                    </a:cubicBezTo>
                    <a:lnTo>
                      <a:pt x="2926" y="49"/>
                    </a:lnTo>
                    <a:cubicBezTo>
                      <a:pt x="2865" y="45"/>
                      <a:pt x="2806" y="36"/>
                      <a:pt x="2745" y="32"/>
                    </a:cubicBezTo>
                    <a:cubicBezTo>
                      <a:pt x="2665" y="26"/>
                      <a:pt x="2586" y="28"/>
                      <a:pt x="2506" y="24"/>
                    </a:cubicBezTo>
                    <a:cubicBezTo>
                      <a:pt x="2491" y="23"/>
                      <a:pt x="2476" y="23"/>
                      <a:pt x="2463" y="22"/>
                    </a:cubicBezTo>
                    <a:lnTo>
                      <a:pt x="2478" y="22"/>
                    </a:lnTo>
                    <a:cubicBezTo>
                      <a:pt x="2347" y="15"/>
                      <a:pt x="2217" y="4"/>
                      <a:pt x="2088" y="1"/>
                    </a:cubicBezTo>
                    <a:cubicBezTo>
                      <a:pt x="2060" y="1"/>
                      <a:pt x="2032" y="0"/>
                      <a:pt x="200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3" name="Google Shape;153;p3"/>
              <p:cNvSpPr/>
              <p:nvPr/>
            </p:nvSpPr>
            <p:spPr>
              <a:xfrm>
                <a:off x="7973775" y="2257400"/>
                <a:ext cx="275" cy="50"/>
              </a:xfrm>
              <a:custGeom>
                <a:avLst/>
                <a:gdLst/>
                <a:ahLst/>
                <a:cxnLst/>
                <a:rect l="l" t="t" r="r" b="b"/>
                <a:pathLst>
                  <a:path w="11" h="2" extrusionOk="0">
                    <a:moveTo>
                      <a:pt x="9" y="1"/>
                    </a:moveTo>
                    <a:cubicBezTo>
                      <a:pt x="7" y="1"/>
                      <a:pt x="3" y="2"/>
                      <a:pt x="0" y="2"/>
                    </a:cubicBezTo>
                    <a:cubicBezTo>
                      <a:pt x="3" y="2"/>
                      <a:pt x="7" y="1"/>
                      <a:pt x="10" y="1"/>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4" name="Google Shape;154;p3"/>
              <p:cNvSpPr/>
              <p:nvPr/>
            </p:nvSpPr>
            <p:spPr>
              <a:xfrm>
                <a:off x="7869825" y="2258000"/>
                <a:ext cx="600" cy="50"/>
              </a:xfrm>
              <a:custGeom>
                <a:avLst/>
                <a:gdLst/>
                <a:ahLst/>
                <a:cxnLst/>
                <a:rect l="l" t="t" r="r" b="b"/>
                <a:pathLst>
                  <a:path w="24" h="2" extrusionOk="0">
                    <a:moveTo>
                      <a:pt x="23" y="1"/>
                    </a:moveTo>
                    <a:cubicBezTo>
                      <a:pt x="15" y="1"/>
                      <a:pt x="8" y="1"/>
                      <a:pt x="0" y="2"/>
                    </a:cubicBezTo>
                    <a:cubicBezTo>
                      <a:pt x="7" y="2"/>
                      <a:pt x="15" y="1"/>
                      <a:pt x="23" y="1"/>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55" name="Google Shape;155;p3"/>
              <p:cNvSpPr/>
              <p:nvPr/>
            </p:nvSpPr>
            <p:spPr>
              <a:xfrm>
                <a:off x="7864000" y="2195900"/>
                <a:ext cx="142775" cy="62150"/>
              </a:xfrm>
              <a:custGeom>
                <a:avLst/>
                <a:gdLst/>
                <a:ahLst/>
                <a:cxnLst/>
                <a:rect l="l" t="t" r="r" b="b"/>
                <a:pathLst>
                  <a:path w="5711" h="2486" extrusionOk="0">
                    <a:moveTo>
                      <a:pt x="3099" y="2111"/>
                    </a:moveTo>
                    <a:cubicBezTo>
                      <a:pt x="3099" y="2111"/>
                      <a:pt x="3099" y="2111"/>
                      <a:pt x="3099" y="2111"/>
                    </a:cubicBezTo>
                    <a:lnTo>
                      <a:pt x="3099" y="2111"/>
                    </a:lnTo>
                    <a:cubicBezTo>
                      <a:pt x="3099" y="2111"/>
                      <a:pt x="3099" y="2111"/>
                      <a:pt x="3099" y="2111"/>
                    </a:cubicBezTo>
                    <a:close/>
                    <a:moveTo>
                      <a:pt x="2948" y="370"/>
                    </a:moveTo>
                    <a:cubicBezTo>
                      <a:pt x="3055" y="371"/>
                      <a:pt x="3163" y="378"/>
                      <a:pt x="3272" y="389"/>
                    </a:cubicBezTo>
                    <a:cubicBezTo>
                      <a:pt x="3456" y="413"/>
                      <a:pt x="3638" y="441"/>
                      <a:pt x="3819" y="485"/>
                    </a:cubicBezTo>
                    <a:cubicBezTo>
                      <a:pt x="3919" y="513"/>
                      <a:pt x="4015" y="546"/>
                      <a:pt x="4112" y="584"/>
                    </a:cubicBezTo>
                    <a:cubicBezTo>
                      <a:pt x="4162" y="607"/>
                      <a:pt x="4212" y="631"/>
                      <a:pt x="4260" y="658"/>
                    </a:cubicBezTo>
                    <a:cubicBezTo>
                      <a:pt x="4296" y="680"/>
                      <a:pt x="4332" y="704"/>
                      <a:pt x="4366" y="730"/>
                    </a:cubicBezTo>
                    <a:cubicBezTo>
                      <a:pt x="4415" y="769"/>
                      <a:pt x="4460" y="812"/>
                      <a:pt x="4504" y="856"/>
                    </a:cubicBezTo>
                    <a:cubicBezTo>
                      <a:pt x="4569" y="925"/>
                      <a:pt x="4629" y="997"/>
                      <a:pt x="4687" y="1071"/>
                    </a:cubicBezTo>
                    <a:cubicBezTo>
                      <a:pt x="4883" y="1327"/>
                      <a:pt x="5066" y="1592"/>
                      <a:pt x="5233" y="1867"/>
                    </a:cubicBezTo>
                    <a:cubicBezTo>
                      <a:pt x="5270" y="1933"/>
                      <a:pt x="5305" y="2001"/>
                      <a:pt x="5337" y="2070"/>
                    </a:cubicBezTo>
                    <a:cubicBezTo>
                      <a:pt x="5285" y="2071"/>
                      <a:pt x="5233" y="2073"/>
                      <a:pt x="5181" y="2073"/>
                    </a:cubicBezTo>
                    <a:lnTo>
                      <a:pt x="5196" y="2073"/>
                    </a:lnTo>
                    <a:cubicBezTo>
                      <a:pt x="5059" y="2074"/>
                      <a:pt x="4922" y="2072"/>
                      <a:pt x="4782" y="2079"/>
                    </a:cubicBezTo>
                    <a:cubicBezTo>
                      <a:pt x="4657" y="2083"/>
                      <a:pt x="4534" y="2090"/>
                      <a:pt x="4410" y="2092"/>
                    </a:cubicBezTo>
                    <a:lnTo>
                      <a:pt x="4398" y="2092"/>
                    </a:lnTo>
                    <a:cubicBezTo>
                      <a:pt x="4396" y="2092"/>
                      <a:pt x="4394" y="2092"/>
                      <a:pt x="4393" y="2092"/>
                    </a:cubicBezTo>
                    <a:cubicBezTo>
                      <a:pt x="4391" y="2092"/>
                      <a:pt x="4389" y="2092"/>
                      <a:pt x="4388" y="2092"/>
                    </a:cubicBezTo>
                    <a:lnTo>
                      <a:pt x="4326" y="2092"/>
                    </a:lnTo>
                    <a:cubicBezTo>
                      <a:pt x="4323" y="2092"/>
                      <a:pt x="4320" y="2092"/>
                      <a:pt x="4318" y="2092"/>
                    </a:cubicBezTo>
                    <a:cubicBezTo>
                      <a:pt x="4316" y="2092"/>
                      <a:pt x="4313" y="2092"/>
                      <a:pt x="4311" y="2092"/>
                    </a:cubicBezTo>
                    <a:lnTo>
                      <a:pt x="4304" y="2092"/>
                    </a:lnTo>
                    <a:cubicBezTo>
                      <a:pt x="4105" y="2092"/>
                      <a:pt x="3906" y="2092"/>
                      <a:pt x="3707" y="2098"/>
                    </a:cubicBezTo>
                    <a:cubicBezTo>
                      <a:pt x="3501" y="2104"/>
                      <a:pt x="3293" y="2110"/>
                      <a:pt x="3086" y="2112"/>
                    </a:cubicBezTo>
                    <a:lnTo>
                      <a:pt x="3086" y="2112"/>
                    </a:lnTo>
                    <a:cubicBezTo>
                      <a:pt x="3090" y="2112"/>
                      <a:pt x="3094" y="2111"/>
                      <a:pt x="3099" y="2111"/>
                    </a:cubicBezTo>
                    <a:lnTo>
                      <a:pt x="3099" y="2111"/>
                    </a:lnTo>
                    <a:cubicBezTo>
                      <a:pt x="3081" y="2111"/>
                      <a:pt x="3064" y="2111"/>
                      <a:pt x="3046" y="2111"/>
                    </a:cubicBezTo>
                    <a:cubicBezTo>
                      <a:pt x="2761" y="2111"/>
                      <a:pt x="2475" y="2102"/>
                      <a:pt x="2189" y="2097"/>
                    </a:cubicBezTo>
                    <a:cubicBezTo>
                      <a:pt x="1919" y="2092"/>
                      <a:pt x="1648" y="2088"/>
                      <a:pt x="1378" y="2088"/>
                    </a:cubicBezTo>
                    <a:cubicBezTo>
                      <a:pt x="1346" y="2088"/>
                      <a:pt x="1315" y="2088"/>
                      <a:pt x="1283" y="2088"/>
                    </a:cubicBezTo>
                    <a:lnTo>
                      <a:pt x="1285" y="2088"/>
                    </a:lnTo>
                    <a:cubicBezTo>
                      <a:pt x="1225" y="2088"/>
                      <a:pt x="1166" y="2088"/>
                      <a:pt x="1107" y="2089"/>
                    </a:cubicBezTo>
                    <a:lnTo>
                      <a:pt x="1110" y="2089"/>
                    </a:lnTo>
                    <a:cubicBezTo>
                      <a:pt x="977" y="2089"/>
                      <a:pt x="845" y="2091"/>
                      <a:pt x="711" y="2098"/>
                    </a:cubicBezTo>
                    <a:cubicBezTo>
                      <a:pt x="640" y="2102"/>
                      <a:pt x="570" y="2104"/>
                      <a:pt x="499" y="2107"/>
                    </a:cubicBezTo>
                    <a:cubicBezTo>
                      <a:pt x="501" y="2100"/>
                      <a:pt x="504" y="2092"/>
                      <a:pt x="508" y="2086"/>
                    </a:cubicBezTo>
                    <a:cubicBezTo>
                      <a:pt x="547" y="2000"/>
                      <a:pt x="584" y="1914"/>
                      <a:pt x="629" y="1829"/>
                    </a:cubicBezTo>
                    <a:cubicBezTo>
                      <a:pt x="666" y="1772"/>
                      <a:pt x="703" y="1717"/>
                      <a:pt x="745" y="1662"/>
                    </a:cubicBezTo>
                    <a:cubicBezTo>
                      <a:pt x="825" y="1558"/>
                      <a:pt x="908" y="1457"/>
                      <a:pt x="988" y="1351"/>
                    </a:cubicBezTo>
                    <a:cubicBezTo>
                      <a:pt x="1048" y="1275"/>
                      <a:pt x="1110" y="1202"/>
                      <a:pt x="1176" y="1131"/>
                    </a:cubicBezTo>
                    <a:cubicBezTo>
                      <a:pt x="1232" y="1077"/>
                      <a:pt x="1289" y="1027"/>
                      <a:pt x="1349" y="979"/>
                    </a:cubicBezTo>
                    <a:cubicBezTo>
                      <a:pt x="1404" y="941"/>
                      <a:pt x="1460" y="904"/>
                      <a:pt x="1518" y="869"/>
                    </a:cubicBezTo>
                    <a:cubicBezTo>
                      <a:pt x="1720" y="758"/>
                      <a:pt x="1927" y="657"/>
                      <a:pt x="2138" y="566"/>
                    </a:cubicBezTo>
                    <a:cubicBezTo>
                      <a:pt x="2280" y="512"/>
                      <a:pt x="2424" y="467"/>
                      <a:pt x="2571" y="429"/>
                    </a:cubicBezTo>
                    <a:cubicBezTo>
                      <a:pt x="2663" y="407"/>
                      <a:pt x="2756" y="390"/>
                      <a:pt x="2850" y="376"/>
                    </a:cubicBezTo>
                    <a:cubicBezTo>
                      <a:pt x="2883" y="374"/>
                      <a:pt x="2915" y="373"/>
                      <a:pt x="2948" y="370"/>
                    </a:cubicBezTo>
                    <a:close/>
                    <a:moveTo>
                      <a:pt x="3031" y="1"/>
                    </a:moveTo>
                    <a:cubicBezTo>
                      <a:pt x="2970" y="1"/>
                      <a:pt x="2909" y="2"/>
                      <a:pt x="2849" y="7"/>
                    </a:cubicBezTo>
                    <a:cubicBezTo>
                      <a:pt x="2797" y="9"/>
                      <a:pt x="2746" y="18"/>
                      <a:pt x="2693" y="25"/>
                    </a:cubicBezTo>
                    <a:cubicBezTo>
                      <a:pt x="2595" y="38"/>
                      <a:pt x="2497" y="66"/>
                      <a:pt x="2401" y="91"/>
                    </a:cubicBezTo>
                    <a:cubicBezTo>
                      <a:pt x="2307" y="116"/>
                      <a:pt x="2214" y="146"/>
                      <a:pt x="2121" y="178"/>
                    </a:cubicBezTo>
                    <a:cubicBezTo>
                      <a:pt x="1930" y="243"/>
                      <a:pt x="1750" y="335"/>
                      <a:pt x="1569" y="424"/>
                    </a:cubicBezTo>
                    <a:cubicBezTo>
                      <a:pt x="1483" y="466"/>
                      <a:pt x="1395" y="510"/>
                      <a:pt x="1314" y="560"/>
                    </a:cubicBezTo>
                    <a:cubicBezTo>
                      <a:pt x="1224" y="615"/>
                      <a:pt x="1138" y="673"/>
                      <a:pt x="1056" y="740"/>
                    </a:cubicBezTo>
                    <a:cubicBezTo>
                      <a:pt x="901" y="862"/>
                      <a:pt x="777" y="1020"/>
                      <a:pt x="658" y="1176"/>
                    </a:cubicBezTo>
                    <a:cubicBezTo>
                      <a:pt x="535" y="1334"/>
                      <a:pt x="396" y="1484"/>
                      <a:pt x="301" y="1660"/>
                    </a:cubicBezTo>
                    <a:cubicBezTo>
                      <a:pt x="254" y="1748"/>
                      <a:pt x="213" y="1839"/>
                      <a:pt x="172" y="1931"/>
                    </a:cubicBezTo>
                    <a:cubicBezTo>
                      <a:pt x="143" y="1996"/>
                      <a:pt x="114" y="2061"/>
                      <a:pt x="87" y="2127"/>
                    </a:cubicBezTo>
                    <a:cubicBezTo>
                      <a:pt x="81" y="2129"/>
                      <a:pt x="76" y="2130"/>
                      <a:pt x="71" y="2132"/>
                    </a:cubicBezTo>
                    <a:cubicBezTo>
                      <a:pt x="63" y="2163"/>
                      <a:pt x="55" y="2194"/>
                      <a:pt x="47" y="2224"/>
                    </a:cubicBezTo>
                    <a:cubicBezTo>
                      <a:pt x="36" y="2268"/>
                      <a:pt x="24" y="2312"/>
                      <a:pt x="13" y="2354"/>
                    </a:cubicBezTo>
                    <a:cubicBezTo>
                      <a:pt x="8" y="2373"/>
                      <a:pt x="4" y="2391"/>
                      <a:pt x="0" y="2409"/>
                    </a:cubicBezTo>
                    <a:cubicBezTo>
                      <a:pt x="31" y="2451"/>
                      <a:pt x="81" y="2481"/>
                      <a:pt x="137" y="2485"/>
                    </a:cubicBezTo>
                    <a:cubicBezTo>
                      <a:pt x="150" y="2485"/>
                      <a:pt x="163" y="2486"/>
                      <a:pt x="177" y="2486"/>
                    </a:cubicBezTo>
                    <a:cubicBezTo>
                      <a:pt x="203" y="2486"/>
                      <a:pt x="229" y="2485"/>
                      <a:pt x="255" y="2485"/>
                    </a:cubicBezTo>
                    <a:cubicBezTo>
                      <a:pt x="392" y="2483"/>
                      <a:pt x="531" y="2478"/>
                      <a:pt x="669" y="2472"/>
                    </a:cubicBezTo>
                    <a:cubicBezTo>
                      <a:pt x="806" y="2465"/>
                      <a:pt x="945" y="2459"/>
                      <a:pt x="1083" y="2458"/>
                    </a:cubicBezTo>
                    <a:cubicBezTo>
                      <a:pt x="1148" y="2458"/>
                      <a:pt x="1214" y="2457"/>
                      <a:pt x="1280" y="2457"/>
                    </a:cubicBezTo>
                    <a:lnTo>
                      <a:pt x="1280" y="2457"/>
                    </a:lnTo>
                    <a:cubicBezTo>
                      <a:pt x="1388" y="2457"/>
                      <a:pt x="1498" y="2457"/>
                      <a:pt x="1608" y="2459"/>
                    </a:cubicBezTo>
                    <a:cubicBezTo>
                      <a:pt x="2002" y="2464"/>
                      <a:pt x="2398" y="2470"/>
                      <a:pt x="2794" y="2478"/>
                    </a:cubicBezTo>
                    <a:cubicBezTo>
                      <a:pt x="2864" y="2479"/>
                      <a:pt x="2935" y="2480"/>
                      <a:pt x="3006" y="2480"/>
                    </a:cubicBezTo>
                    <a:cubicBezTo>
                      <a:pt x="3329" y="2480"/>
                      <a:pt x="3652" y="2466"/>
                      <a:pt x="3976" y="2463"/>
                    </a:cubicBezTo>
                    <a:lnTo>
                      <a:pt x="3952" y="2463"/>
                    </a:lnTo>
                    <a:cubicBezTo>
                      <a:pt x="4090" y="2462"/>
                      <a:pt x="4229" y="2462"/>
                      <a:pt x="4367" y="2461"/>
                    </a:cubicBezTo>
                    <a:lnTo>
                      <a:pt x="4400" y="2461"/>
                    </a:lnTo>
                    <a:cubicBezTo>
                      <a:pt x="4504" y="2459"/>
                      <a:pt x="4608" y="2455"/>
                      <a:pt x="4712" y="2451"/>
                    </a:cubicBezTo>
                    <a:cubicBezTo>
                      <a:pt x="4803" y="2447"/>
                      <a:pt x="4893" y="2443"/>
                      <a:pt x="4985" y="2441"/>
                    </a:cubicBezTo>
                    <a:cubicBezTo>
                      <a:pt x="5064" y="2442"/>
                      <a:pt x="5143" y="2443"/>
                      <a:pt x="5222" y="2443"/>
                    </a:cubicBezTo>
                    <a:cubicBezTo>
                      <a:pt x="5273" y="2443"/>
                      <a:pt x="5324" y="2442"/>
                      <a:pt x="5374" y="2441"/>
                    </a:cubicBezTo>
                    <a:cubicBezTo>
                      <a:pt x="5412" y="2440"/>
                      <a:pt x="5448" y="2438"/>
                      <a:pt x="5484" y="2437"/>
                    </a:cubicBezTo>
                    <a:cubicBezTo>
                      <a:pt x="5562" y="2431"/>
                      <a:pt x="5625" y="2377"/>
                      <a:pt x="5648" y="2306"/>
                    </a:cubicBezTo>
                    <a:cubicBezTo>
                      <a:pt x="5667" y="2286"/>
                      <a:pt x="5682" y="2262"/>
                      <a:pt x="5689" y="2234"/>
                    </a:cubicBezTo>
                    <a:cubicBezTo>
                      <a:pt x="5711" y="2171"/>
                      <a:pt x="5699" y="2096"/>
                      <a:pt x="5680" y="2032"/>
                    </a:cubicBezTo>
                    <a:cubicBezTo>
                      <a:pt x="5658" y="1962"/>
                      <a:pt x="5631" y="1895"/>
                      <a:pt x="5600" y="1829"/>
                    </a:cubicBezTo>
                    <a:cubicBezTo>
                      <a:pt x="5553" y="1730"/>
                      <a:pt x="5498" y="1634"/>
                      <a:pt x="5442" y="1539"/>
                    </a:cubicBezTo>
                    <a:cubicBezTo>
                      <a:pt x="5332" y="1355"/>
                      <a:pt x="5214" y="1174"/>
                      <a:pt x="5087" y="1001"/>
                    </a:cubicBezTo>
                    <a:cubicBezTo>
                      <a:pt x="5027" y="920"/>
                      <a:pt x="4970" y="836"/>
                      <a:pt x="4904" y="758"/>
                    </a:cubicBezTo>
                    <a:cubicBezTo>
                      <a:pt x="4837" y="677"/>
                      <a:pt x="4766" y="601"/>
                      <a:pt x="4691" y="527"/>
                    </a:cubicBezTo>
                    <a:cubicBezTo>
                      <a:pt x="4481" y="321"/>
                      <a:pt x="4205" y="215"/>
                      <a:pt x="3930" y="134"/>
                    </a:cubicBezTo>
                    <a:cubicBezTo>
                      <a:pt x="3732" y="75"/>
                      <a:pt x="3525" y="50"/>
                      <a:pt x="3323" y="24"/>
                    </a:cubicBezTo>
                    <a:cubicBezTo>
                      <a:pt x="3227" y="11"/>
                      <a:pt x="3128" y="3"/>
                      <a:pt x="30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156" name="Google Shape;156;p3"/>
          <p:cNvSpPr txBox="1">
            <a:spLocks noGrp="1"/>
          </p:cNvSpPr>
          <p:nvPr>
            <p:ph type="title"/>
          </p:nvPr>
        </p:nvSpPr>
        <p:spPr>
          <a:xfrm>
            <a:off x="3733533" y="2596000"/>
            <a:ext cx="6233600" cy="975200"/>
          </a:xfrm>
          <a:prstGeom prst="rect">
            <a:avLst/>
          </a:prstGeom>
        </p:spPr>
        <p:txBody>
          <a:bodyPr spcFirstLastPara="1" wrap="square" lIns="0" tIns="0" rIns="0" bIns="0" anchor="ctr"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7" name="Google Shape;157;p3"/>
          <p:cNvSpPr txBox="1">
            <a:spLocks noGrp="1"/>
          </p:cNvSpPr>
          <p:nvPr>
            <p:ph type="title" idx="2" hasCustomPrompt="1"/>
          </p:nvPr>
        </p:nvSpPr>
        <p:spPr>
          <a:xfrm>
            <a:off x="1559600" y="2413000"/>
            <a:ext cx="1960800" cy="18288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58" name="Google Shape;158;p3"/>
          <p:cNvSpPr txBox="1">
            <a:spLocks noGrp="1"/>
          </p:cNvSpPr>
          <p:nvPr>
            <p:ph type="subTitle" idx="1"/>
          </p:nvPr>
        </p:nvSpPr>
        <p:spPr>
          <a:xfrm>
            <a:off x="3520400" y="3571200"/>
            <a:ext cx="5608400" cy="48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18465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9"/>
        <p:cNvGrpSpPr/>
        <p:nvPr/>
      </p:nvGrpSpPr>
      <p:grpSpPr>
        <a:xfrm>
          <a:off x="0" y="0"/>
          <a:ext cx="0" cy="0"/>
          <a:chOff x="0" y="0"/>
          <a:chExt cx="0" cy="0"/>
        </a:xfrm>
      </p:grpSpPr>
      <p:sp>
        <p:nvSpPr>
          <p:cNvPr id="160" name="Google Shape;160;p4"/>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61" name="Google Shape;161;p4"/>
          <p:cNvGrpSpPr/>
          <p:nvPr/>
        </p:nvGrpSpPr>
        <p:grpSpPr>
          <a:xfrm flipH="1">
            <a:off x="203194" y="223943"/>
            <a:ext cx="1005841" cy="609591"/>
            <a:chOff x="7812569" y="213867"/>
            <a:chExt cx="1005171" cy="608455"/>
          </a:xfrm>
        </p:grpSpPr>
        <p:grpSp>
          <p:nvGrpSpPr>
            <p:cNvPr id="162" name="Google Shape;162;p4"/>
            <p:cNvGrpSpPr/>
            <p:nvPr/>
          </p:nvGrpSpPr>
          <p:grpSpPr>
            <a:xfrm>
              <a:off x="8133764" y="213867"/>
              <a:ext cx="590413" cy="592274"/>
              <a:chOff x="1250582" y="2447448"/>
              <a:chExt cx="538354" cy="536869"/>
            </a:xfrm>
          </p:grpSpPr>
          <p:sp>
            <p:nvSpPr>
              <p:cNvPr id="163" name="Google Shape;163;p4"/>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164" name="Google Shape;164;p4"/>
              <p:cNvGrpSpPr/>
              <p:nvPr/>
            </p:nvGrpSpPr>
            <p:grpSpPr>
              <a:xfrm>
                <a:off x="1250582" y="2447448"/>
                <a:ext cx="538354" cy="536869"/>
                <a:chOff x="3489325" y="302500"/>
                <a:chExt cx="271800" cy="271050"/>
              </a:xfrm>
            </p:grpSpPr>
            <p:sp>
              <p:nvSpPr>
                <p:cNvPr id="165" name="Google Shape;165;p4"/>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6" name="Google Shape;166;p4"/>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7" name="Google Shape;167;p4"/>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8" name="Google Shape;168;p4"/>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69" name="Google Shape;169;p4"/>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0" name="Google Shape;170;p4"/>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1" name="Google Shape;171;p4"/>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2" name="Google Shape;172;p4"/>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3" name="Google Shape;173;p4"/>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4" name="Google Shape;174;p4"/>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5" name="Google Shape;175;p4"/>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6" name="Google Shape;176;p4"/>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77" name="Google Shape;177;p4"/>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178" name="Google Shape;178;p4"/>
            <p:cNvGrpSpPr/>
            <p:nvPr/>
          </p:nvGrpSpPr>
          <p:grpSpPr>
            <a:xfrm flipH="1">
              <a:off x="8424010" y="648824"/>
              <a:ext cx="393729" cy="173497"/>
              <a:chOff x="3659575" y="587325"/>
              <a:chExt cx="181250" cy="79400"/>
            </a:xfrm>
          </p:grpSpPr>
          <p:sp>
            <p:nvSpPr>
              <p:cNvPr id="179" name="Google Shape;179;p4"/>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0" name="Google Shape;180;p4"/>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1" name="Google Shape;181;p4"/>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2" name="Google Shape;182;p4"/>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3" name="Google Shape;183;p4"/>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184" name="Google Shape;184;p4"/>
            <p:cNvGrpSpPr/>
            <p:nvPr/>
          </p:nvGrpSpPr>
          <p:grpSpPr>
            <a:xfrm>
              <a:off x="7812569" y="284392"/>
              <a:ext cx="611440" cy="211851"/>
              <a:chOff x="1579263" y="684775"/>
              <a:chExt cx="290650" cy="101925"/>
            </a:xfrm>
          </p:grpSpPr>
          <p:sp>
            <p:nvSpPr>
              <p:cNvPr id="185" name="Google Shape;185;p4"/>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6" name="Google Shape;186;p4"/>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7" name="Google Shape;187;p4"/>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8" name="Google Shape;188;p4"/>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89" name="Google Shape;189;p4"/>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0" name="Google Shape;190;p4"/>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1" name="Google Shape;191;p4"/>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192" name="Google Shape;192;p4"/>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193" name="Google Shape;193;p4"/>
          <p:cNvSpPr txBox="1">
            <a:spLocks noGrp="1"/>
          </p:cNvSpPr>
          <p:nvPr>
            <p:ph type="title"/>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4" name="Google Shape;194;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AutoNum type="arabicPeriod"/>
              <a:defRPr sz="1600"/>
            </a:lvl1pPr>
            <a:lvl2pPr marL="1219170" lvl="1" indent="-406390" rtl="0">
              <a:lnSpc>
                <a:spcPct val="115000"/>
              </a:lnSpc>
              <a:spcBef>
                <a:spcPts val="0"/>
              </a:spcBef>
              <a:spcAft>
                <a:spcPts val="0"/>
              </a:spcAft>
              <a:buClr>
                <a:srgbClr val="434343"/>
              </a:buClr>
              <a:buSzPts val="1200"/>
              <a:buFont typeface="Roboto Condensed Light"/>
              <a:buAutoNum type="alphaLcPeriod"/>
              <a:defRPr/>
            </a:lvl2pPr>
            <a:lvl3pPr marL="1828754" lvl="2" indent="-406390" rtl="0">
              <a:lnSpc>
                <a:spcPct val="115000"/>
              </a:lnSpc>
              <a:spcBef>
                <a:spcPts val="0"/>
              </a:spcBef>
              <a:spcAft>
                <a:spcPts val="0"/>
              </a:spcAft>
              <a:buClr>
                <a:srgbClr val="434343"/>
              </a:buClr>
              <a:buSzPts val="1200"/>
              <a:buFont typeface="Roboto Condensed Light"/>
              <a:buAutoNum type="romanLcPeriod"/>
              <a:defRPr/>
            </a:lvl3pPr>
            <a:lvl4pPr marL="2438339" lvl="3" indent="-406390" rtl="0">
              <a:lnSpc>
                <a:spcPct val="115000"/>
              </a:lnSpc>
              <a:spcBef>
                <a:spcPts val="0"/>
              </a:spcBef>
              <a:spcAft>
                <a:spcPts val="0"/>
              </a:spcAft>
              <a:buClr>
                <a:srgbClr val="434343"/>
              </a:buClr>
              <a:buSzPts val="1200"/>
              <a:buFont typeface="Roboto Condensed Light"/>
              <a:buAutoNum type="arabicPeriod"/>
              <a:defRPr/>
            </a:lvl4pPr>
            <a:lvl5pPr marL="3047924" lvl="4" indent="-406390" rtl="0">
              <a:lnSpc>
                <a:spcPct val="115000"/>
              </a:lnSpc>
              <a:spcBef>
                <a:spcPts val="0"/>
              </a:spcBef>
              <a:spcAft>
                <a:spcPts val="0"/>
              </a:spcAft>
              <a:buClr>
                <a:srgbClr val="434343"/>
              </a:buClr>
              <a:buSzPts val="1200"/>
              <a:buFont typeface="Roboto Condensed Light"/>
              <a:buAutoNum type="alphaLcPeriod"/>
              <a:defRPr/>
            </a:lvl5pPr>
            <a:lvl6pPr marL="3657509" lvl="5" indent="-406390" rtl="0">
              <a:lnSpc>
                <a:spcPct val="115000"/>
              </a:lnSpc>
              <a:spcBef>
                <a:spcPts val="0"/>
              </a:spcBef>
              <a:spcAft>
                <a:spcPts val="0"/>
              </a:spcAft>
              <a:buClr>
                <a:srgbClr val="434343"/>
              </a:buClr>
              <a:buSzPts val="1200"/>
              <a:buFont typeface="Roboto Condensed Light"/>
              <a:buAutoNum type="romanLcPeriod"/>
              <a:defRPr/>
            </a:lvl6pPr>
            <a:lvl7pPr marL="4267093" lvl="6" indent="-406390" rtl="0">
              <a:lnSpc>
                <a:spcPct val="115000"/>
              </a:lnSpc>
              <a:spcBef>
                <a:spcPts val="0"/>
              </a:spcBef>
              <a:spcAft>
                <a:spcPts val="0"/>
              </a:spcAft>
              <a:buClr>
                <a:srgbClr val="434343"/>
              </a:buClr>
              <a:buSzPts val="1200"/>
              <a:buFont typeface="Roboto Condensed Light"/>
              <a:buAutoNum type="arabicPeriod"/>
              <a:defRPr/>
            </a:lvl7pPr>
            <a:lvl8pPr marL="4876678" lvl="7" indent="-406390" rtl="0">
              <a:lnSpc>
                <a:spcPct val="115000"/>
              </a:lnSpc>
              <a:spcBef>
                <a:spcPts val="0"/>
              </a:spcBef>
              <a:spcAft>
                <a:spcPts val="0"/>
              </a:spcAft>
              <a:buClr>
                <a:srgbClr val="434343"/>
              </a:buClr>
              <a:buSzPts val="1200"/>
              <a:buFont typeface="Roboto Condensed Light"/>
              <a:buAutoNum type="alphaLcPeriod"/>
              <a:defRPr/>
            </a:lvl8pPr>
            <a:lvl9pPr marL="5486263" lvl="8" indent="-406390" rtl="0">
              <a:lnSpc>
                <a:spcPct val="115000"/>
              </a:lnSpc>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29983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984431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5"/>
        <p:cNvGrpSpPr/>
        <p:nvPr/>
      </p:nvGrpSpPr>
      <p:grpSpPr>
        <a:xfrm>
          <a:off x="0" y="0"/>
          <a:ext cx="0" cy="0"/>
          <a:chOff x="0" y="0"/>
          <a:chExt cx="0" cy="0"/>
        </a:xfrm>
      </p:grpSpPr>
      <p:sp>
        <p:nvSpPr>
          <p:cNvPr id="196" name="Google Shape;196;p5"/>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197" name="Google Shape;197;p5"/>
          <p:cNvGrpSpPr/>
          <p:nvPr/>
        </p:nvGrpSpPr>
        <p:grpSpPr>
          <a:xfrm flipH="1">
            <a:off x="203194" y="223943"/>
            <a:ext cx="1005841" cy="609591"/>
            <a:chOff x="7812569" y="213867"/>
            <a:chExt cx="1005171" cy="608455"/>
          </a:xfrm>
        </p:grpSpPr>
        <p:grpSp>
          <p:nvGrpSpPr>
            <p:cNvPr id="198" name="Google Shape;198;p5"/>
            <p:cNvGrpSpPr/>
            <p:nvPr/>
          </p:nvGrpSpPr>
          <p:grpSpPr>
            <a:xfrm>
              <a:off x="8133764" y="213867"/>
              <a:ext cx="590413" cy="592274"/>
              <a:chOff x="1250582" y="2447448"/>
              <a:chExt cx="538354" cy="536869"/>
            </a:xfrm>
          </p:grpSpPr>
          <p:sp>
            <p:nvSpPr>
              <p:cNvPr id="199" name="Google Shape;199;p5"/>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200" name="Google Shape;200;p5"/>
              <p:cNvGrpSpPr/>
              <p:nvPr/>
            </p:nvGrpSpPr>
            <p:grpSpPr>
              <a:xfrm>
                <a:off x="1250582" y="2447448"/>
                <a:ext cx="538354" cy="536869"/>
                <a:chOff x="3489325" y="302500"/>
                <a:chExt cx="271800" cy="271050"/>
              </a:xfrm>
            </p:grpSpPr>
            <p:sp>
              <p:nvSpPr>
                <p:cNvPr id="201" name="Google Shape;201;p5"/>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2" name="Google Shape;202;p5"/>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3" name="Google Shape;203;p5"/>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4" name="Google Shape;204;p5"/>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5" name="Google Shape;205;p5"/>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6" name="Google Shape;206;p5"/>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7" name="Google Shape;207;p5"/>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8" name="Google Shape;208;p5"/>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09" name="Google Shape;209;p5"/>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0" name="Google Shape;210;p5"/>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1" name="Google Shape;211;p5"/>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2" name="Google Shape;212;p5"/>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3" name="Google Shape;213;p5"/>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214" name="Google Shape;214;p5"/>
            <p:cNvGrpSpPr/>
            <p:nvPr/>
          </p:nvGrpSpPr>
          <p:grpSpPr>
            <a:xfrm flipH="1">
              <a:off x="8424010" y="648824"/>
              <a:ext cx="393729" cy="173497"/>
              <a:chOff x="3659575" y="587325"/>
              <a:chExt cx="181250" cy="79400"/>
            </a:xfrm>
          </p:grpSpPr>
          <p:sp>
            <p:nvSpPr>
              <p:cNvPr id="215" name="Google Shape;215;p5"/>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6" name="Google Shape;216;p5"/>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7" name="Google Shape;217;p5"/>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8" name="Google Shape;218;p5"/>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19" name="Google Shape;219;p5"/>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20" name="Google Shape;220;p5"/>
            <p:cNvGrpSpPr/>
            <p:nvPr/>
          </p:nvGrpSpPr>
          <p:grpSpPr>
            <a:xfrm>
              <a:off x="7812569" y="284392"/>
              <a:ext cx="611440" cy="211851"/>
              <a:chOff x="1579263" y="684775"/>
              <a:chExt cx="290650" cy="101925"/>
            </a:xfrm>
          </p:grpSpPr>
          <p:sp>
            <p:nvSpPr>
              <p:cNvPr id="221" name="Google Shape;221;p5"/>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2" name="Google Shape;222;p5"/>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3" name="Google Shape;223;p5"/>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4" name="Google Shape;224;p5"/>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5" name="Google Shape;225;p5"/>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6" name="Google Shape;226;p5"/>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7" name="Google Shape;227;p5"/>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28" name="Google Shape;228;p5"/>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229" name="Google Shape;229;p5"/>
          <p:cNvSpPr txBox="1">
            <a:spLocks noGrp="1"/>
          </p:cNvSpPr>
          <p:nvPr>
            <p:ph type="subTitle" idx="1"/>
          </p:nvPr>
        </p:nvSpPr>
        <p:spPr>
          <a:xfrm>
            <a:off x="1830632" y="3429000"/>
            <a:ext cx="3657600" cy="609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933" b="1">
                <a:latin typeface="Pompiere"/>
                <a:ea typeface="Pompiere"/>
                <a:cs typeface="Pompiere"/>
                <a:sym typeface="Pompiere"/>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30" name="Google Shape;230;p5"/>
          <p:cNvSpPr txBox="1">
            <a:spLocks noGrp="1"/>
          </p:cNvSpPr>
          <p:nvPr>
            <p:ph type="subTitle" idx="2"/>
          </p:nvPr>
        </p:nvSpPr>
        <p:spPr>
          <a:xfrm>
            <a:off x="6703799" y="3429000"/>
            <a:ext cx="36576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933" b="1">
                <a:latin typeface="Pompiere"/>
                <a:ea typeface="Pompiere"/>
                <a:cs typeface="Pompiere"/>
                <a:sym typeface="Pompier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31" name="Google Shape;231;p5"/>
          <p:cNvSpPr txBox="1">
            <a:spLocks noGrp="1"/>
          </p:cNvSpPr>
          <p:nvPr>
            <p:ph type="subTitle" idx="3"/>
          </p:nvPr>
        </p:nvSpPr>
        <p:spPr>
          <a:xfrm>
            <a:off x="1830600" y="4038600"/>
            <a:ext cx="36576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2" name="Google Shape;232;p5"/>
          <p:cNvSpPr txBox="1">
            <a:spLocks noGrp="1"/>
          </p:cNvSpPr>
          <p:nvPr>
            <p:ph type="subTitle" idx="4"/>
          </p:nvPr>
        </p:nvSpPr>
        <p:spPr>
          <a:xfrm>
            <a:off x="6703767" y="4038600"/>
            <a:ext cx="3657600" cy="134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3" name="Google Shape;233;p5"/>
          <p:cNvSpPr txBox="1">
            <a:spLocks noGrp="1"/>
          </p:cNvSpPr>
          <p:nvPr>
            <p:ph type="title"/>
          </p:nvPr>
        </p:nvSpPr>
        <p:spPr>
          <a:xfrm>
            <a:off x="960000" y="630747"/>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440042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4"/>
        <p:cNvGrpSpPr/>
        <p:nvPr/>
      </p:nvGrpSpPr>
      <p:grpSpPr>
        <a:xfrm>
          <a:off x="0" y="0"/>
          <a:ext cx="0" cy="0"/>
          <a:chOff x="0" y="0"/>
          <a:chExt cx="0" cy="0"/>
        </a:xfrm>
      </p:grpSpPr>
      <p:sp>
        <p:nvSpPr>
          <p:cNvPr id="235" name="Google Shape;235;p6"/>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236" name="Google Shape;236;p6"/>
          <p:cNvGrpSpPr/>
          <p:nvPr/>
        </p:nvGrpSpPr>
        <p:grpSpPr>
          <a:xfrm flipH="1">
            <a:off x="203194" y="223943"/>
            <a:ext cx="1005841" cy="609591"/>
            <a:chOff x="7812569" y="213867"/>
            <a:chExt cx="1005171" cy="608455"/>
          </a:xfrm>
        </p:grpSpPr>
        <p:grpSp>
          <p:nvGrpSpPr>
            <p:cNvPr id="237" name="Google Shape;237;p6"/>
            <p:cNvGrpSpPr/>
            <p:nvPr/>
          </p:nvGrpSpPr>
          <p:grpSpPr>
            <a:xfrm>
              <a:off x="8133764" y="213867"/>
              <a:ext cx="590413" cy="592274"/>
              <a:chOff x="1250582" y="2447448"/>
              <a:chExt cx="538354" cy="536869"/>
            </a:xfrm>
          </p:grpSpPr>
          <p:sp>
            <p:nvSpPr>
              <p:cNvPr id="238" name="Google Shape;238;p6"/>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239" name="Google Shape;239;p6"/>
              <p:cNvGrpSpPr/>
              <p:nvPr/>
            </p:nvGrpSpPr>
            <p:grpSpPr>
              <a:xfrm>
                <a:off x="1250582" y="2447448"/>
                <a:ext cx="538354" cy="536869"/>
                <a:chOff x="3489325" y="302500"/>
                <a:chExt cx="271800" cy="271050"/>
              </a:xfrm>
            </p:grpSpPr>
            <p:sp>
              <p:nvSpPr>
                <p:cNvPr id="240" name="Google Shape;240;p6"/>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1" name="Google Shape;241;p6"/>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2" name="Google Shape;242;p6"/>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3" name="Google Shape;243;p6"/>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4" name="Google Shape;244;p6"/>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5" name="Google Shape;245;p6"/>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6" name="Google Shape;246;p6"/>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7" name="Google Shape;247;p6"/>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8" name="Google Shape;248;p6"/>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49" name="Google Shape;249;p6"/>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0" name="Google Shape;250;p6"/>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1" name="Google Shape;251;p6"/>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2" name="Google Shape;252;p6"/>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253" name="Google Shape;253;p6"/>
            <p:cNvGrpSpPr/>
            <p:nvPr/>
          </p:nvGrpSpPr>
          <p:grpSpPr>
            <a:xfrm flipH="1">
              <a:off x="8424010" y="648824"/>
              <a:ext cx="393729" cy="173497"/>
              <a:chOff x="3659575" y="587325"/>
              <a:chExt cx="181250" cy="79400"/>
            </a:xfrm>
          </p:grpSpPr>
          <p:sp>
            <p:nvSpPr>
              <p:cNvPr id="254" name="Google Shape;254;p6"/>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5" name="Google Shape;255;p6"/>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6" name="Google Shape;256;p6"/>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7" name="Google Shape;257;p6"/>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58" name="Google Shape;258;p6"/>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59" name="Google Shape;259;p6"/>
            <p:cNvGrpSpPr/>
            <p:nvPr/>
          </p:nvGrpSpPr>
          <p:grpSpPr>
            <a:xfrm>
              <a:off x="7812569" y="284392"/>
              <a:ext cx="611440" cy="211851"/>
              <a:chOff x="1579263" y="684775"/>
              <a:chExt cx="290650" cy="101925"/>
            </a:xfrm>
          </p:grpSpPr>
          <p:sp>
            <p:nvSpPr>
              <p:cNvPr id="260" name="Google Shape;260;p6"/>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1" name="Google Shape;261;p6"/>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2" name="Google Shape;262;p6"/>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3" name="Google Shape;263;p6"/>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4" name="Google Shape;264;p6"/>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5" name="Google Shape;265;p6"/>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6" name="Google Shape;266;p6"/>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67" name="Google Shape;267;p6"/>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268" name="Google Shape;268;p6"/>
          <p:cNvSpPr txBox="1">
            <a:spLocks noGrp="1"/>
          </p:cNvSpPr>
          <p:nvPr>
            <p:ph type="title"/>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0266407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9"/>
        <p:cNvGrpSpPr/>
        <p:nvPr/>
      </p:nvGrpSpPr>
      <p:grpSpPr>
        <a:xfrm>
          <a:off x="0" y="0"/>
          <a:ext cx="0" cy="0"/>
          <a:chOff x="0" y="0"/>
          <a:chExt cx="0" cy="0"/>
        </a:xfrm>
      </p:grpSpPr>
      <p:sp>
        <p:nvSpPr>
          <p:cNvPr id="270" name="Google Shape;270;p7"/>
          <p:cNvSpPr/>
          <p:nvPr/>
        </p:nvSpPr>
        <p:spPr>
          <a:xfrm>
            <a:off x="552400" y="458200"/>
            <a:ext cx="8641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271" name="Google Shape;271;p7"/>
          <p:cNvGrpSpPr/>
          <p:nvPr/>
        </p:nvGrpSpPr>
        <p:grpSpPr>
          <a:xfrm flipH="1">
            <a:off x="203194" y="223943"/>
            <a:ext cx="1005841" cy="609591"/>
            <a:chOff x="7812569" y="213867"/>
            <a:chExt cx="1005171" cy="608455"/>
          </a:xfrm>
        </p:grpSpPr>
        <p:grpSp>
          <p:nvGrpSpPr>
            <p:cNvPr id="272" name="Google Shape;272;p7"/>
            <p:cNvGrpSpPr/>
            <p:nvPr/>
          </p:nvGrpSpPr>
          <p:grpSpPr>
            <a:xfrm>
              <a:off x="8133764" y="213867"/>
              <a:ext cx="590413" cy="592274"/>
              <a:chOff x="1250582" y="2447448"/>
              <a:chExt cx="538354" cy="536869"/>
            </a:xfrm>
          </p:grpSpPr>
          <p:sp>
            <p:nvSpPr>
              <p:cNvPr id="273" name="Google Shape;273;p7"/>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274" name="Google Shape;274;p7"/>
              <p:cNvGrpSpPr/>
              <p:nvPr/>
            </p:nvGrpSpPr>
            <p:grpSpPr>
              <a:xfrm>
                <a:off x="1250582" y="2447448"/>
                <a:ext cx="538354" cy="536869"/>
                <a:chOff x="3489325" y="302500"/>
                <a:chExt cx="271800" cy="271050"/>
              </a:xfrm>
            </p:grpSpPr>
            <p:sp>
              <p:nvSpPr>
                <p:cNvPr id="275" name="Google Shape;275;p7"/>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6" name="Google Shape;276;p7"/>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7" name="Google Shape;277;p7"/>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8" name="Google Shape;278;p7"/>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79" name="Google Shape;279;p7"/>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0" name="Google Shape;280;p7"/>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1" name="Google Shape;281;p7"/>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2" name="Google Shape;282;p7"/>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3" name="Google Shape;283;p7"/>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4" name="Google Shape;284;p7"/>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5" name="Google Shape;285;p7"/>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6" name="Google Shape;286;p7"/>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87" name="Google Shape;287;p7"/>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288" name="Google Shape;288;p7"/>
            <p:cNvGrpSpPr/>
            <p:nvPr/>
          </p:nvGrpSpPr>
          <p:grpSpPr>
            <a:xfrm flipH="1">
              <a:off x="8424010" y="648824"/>
              <a:ext cx="393729" cy="173497"/>
              <a:chOff x="3659575" y="587325"/>
              <a:chExt cx="181250" cy="79400"/>
            </a:xfrm>
          </p:grpSpPr>
          <p:sp>
            <p:nvSpPr>
              <p:cNvPr id="289" name="Google Shape;289;p7"/>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0" name="Google Shape;290;p7"/>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1" name="Google Shape;291;p7"/>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2" name="Google Shape;292;p7"/>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3" name="Google Shape;293;p7"/>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294" name="Google Shape;294;p7"/>
            <p:cNvGrpSpPr/>
            <p:nvPr/>
          </p:nvGrpSpPr>
          <p:grpSpPr>
            <a:xfrm>
              <a:off x="7812569" y="284392"/>
              <a:ext cx="611440" cy="211851"/>
              <a:chOff x="1579263" y="684775"/>
              <a:chExt cx="290650" cy="101925"/>
            </a:xfrm>
          </p:grpSpPr>
          <p:sp>
            <p:nvSpPr>
              <p:cNvPr id="295" name="Google Shape;295;p7"/>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6" name="Google Shape;296;p7"/>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7" name="Google Shape;297;p7"/>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8" name="Google Shape;298;p7"/>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299" name="Google Shape;299;p7"/>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0" name="Google Shape;300;p7"/>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1" name="Google Shape;301;p7"/>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02" name="Google Shape;302;p7"/>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303" name="Google Shape;303;p7"/>
          <p:cNvSpPr txBox="1">
            <a:spLocks noGrp="1"/>
          </p:cNvSpPr>
          <p:nvPr>
            <p:ph type="title"/>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4" name="Google Shape;304;p7"/>
          <p:cNvSpPr txBox="1">
            <a:spLocks noGrp="1"/>
          </p:cNvSpPr>
          <p:nvPr>
            <p:ph type="body" idx="1"/>
          </p:nvPr>
        </p:nvSpPr>
        <p:spPr>
          <a:xfrm>
            <a:off x="960000" y="2087800"/>
            <a:ext cx="6119200" cy="2682400"/>
          </a:xfrm>
          <a:prstGeom prst="rect">
            <a:avLst/>
          </a:prstGeom>
        </p:spPr>
        <p:txBody>
          <a:bodyPr spcFirstLastPara="1" wrap="square" lIns="91425" tIns="91425" rIns="91425" bIns="91425" anchor="t" anchorCtr="0">
            <a:noAutofit/>
          </a:bodyPr>
          <a:lstStyle>
            <a:lvl1pPr marL="609585" lvl="0" indent="-372524" rtl="0">
              <a:spcBef>
                <a:spcPts val="0"/>
              </a:spcBef>
              <a:spcAft>
                <a:spcPts val="0"/>
              </a:spcAft>
              <a:buSzPts val="800"/>
              <a:buFont typeface="Open Sans"/>
              <a:buChar char="●"/>
              <a:defRPr sz="1867">
                <a:solidFill>
                  <a:srgbClr val="434343"/>
                </a:solidFill>
              </a:defRPr>
            </a:lvl1pPr>
            <a:lvl2pPr marL="1219170" lvl="1" indent="-372524" rtl="0">
              <a:lnSpc>
                <a:spcPct val="115000"/>
              </a:lnSpc>
              <a:spcBef>
                <a:spcPts val="0"/>
              </a:spcBef>
              <a:spcAft>
                <a:spcPts val="0"/>
              </a:spcAft>
              <a:buClr>
                <a:srgbClr val="999999"/>
              </a:buClr>
              <a:buSzPts val="800"/>
              <a:buFont typeface="Open Sans"/>
              <a:buChar char="○"/>
              <a:defRPr>
                <a:solidFill>
                  <a:srgbClr val="434343"/>
                </a:solidFill>
              </a:defRPr>
            </a:lvl2pPr>
            <a:lvl3pPr marL="1828754" lvl="2" indent="-372524" rtl="0">
              <a:lnSpc>
                <a:spcPct val="115000"/>
              </a:lnSpc>
              <a:spcBef>
                <a:spcPts val="0"/>
              </a:spcBef>
              <a:spcAft>
                <a:spcPts val="0"/>
              </a:spcAft>
              <a:buClr>
                <a:srgbClr val="999999"/>
              </a:buClr>
              <a:buSzPts val="800"/>
              <a:buFont typeface="Open Sans"/>
              <a:buChar char="■"/>
              <a:defRPr>
                <a:solidFill>
                  <a:srgbClr val="434343"/>
                </a:solidFill>
              </a:defRPr>
            </a:lvl3pPr>
            <a:lvl4pPr marL="2438339" lvl="3" indent="-372524" rtl="0">
              <a:lnSpc>
                <a:spcPct val="115000"/>
              </a:lnSpc>
              <a:spcBef>
                <a:spcPts val="0"/>
              </a:spcBef>
              <a:spcAft>
                <a:spcPts val="0"/>
              </a:spcAft>
              <a:buClr>
                <a:srgbClr val="999999"/>
              </a:buClr>
              <a:buSzPts val="800"/>
              <a:buFont typeface="Open Sans"/>
              <a:buChar char="●"/>
              <a:defRPr>
                <a:solidFill>
                  <a:srgbClr val="434343"/>
                </a:solidFill>
              </a:defRPr>
            </a:lvl4pPr>
            <a:lvl5pPr marL="3047924" lvl="4" indent="-406390" rtl="0">
              <a:lnSpc>
                <a:spcPct val="115000"/>
              </a:lnSpc>
              <a:spcBef>
                <a:spcPts val="0"/>
              </a:spcBef>
              <a:spcAft>
                <a:spcPts val="0"/>
              </a:spcAft>
              <a:buClr>
                <a:srgbClr val="999999"/>
              </a:buClr>
              <a:buSzPts val="1200"/>
              <a:buFont typeface="Open Sans"/>
              <a:buChar char="○"/>
              <a:defRPr>
                <a:solidFill>
                  <a:srgbClr val="434343"/>
                </a:solidFill>
              </a:defRPr>
            </a:lvl5pPr>
            <a:lvl6pPr marL="3657509" lvl="5" indent="-406390" rtl="0">
              <a:lnSpc>
                <a:spcPct val="115000"/>
              </a:lnSpc>
              <a:spcBef>
                <a:spcPts val="0"/>
              </a:spcBef>
              <a:spcAft>
                <a:spcPts val="0"/>
              </a:spcAft>
              <a:buClr>
                <a:srgbClr val="999999"/>
              </a:buClr>
              <a:buSzPts val="1200"/>
              <a:buFont typeface="Open Sans"/>
              <a:buChar char="■"/>
              <a:defRPr>
                <a:solidFill>
                  <a:srgbClr val="434343"/>
                </a:solidFill>
              </a:defRPr>
            </a:lvl6pPr>
            <a:lvl7pPr marL="4267093" lvl="6" indent="-364058" rtl="0">
              <a:lnSpc>
                <a:spcPct val="115000"/>
              </a:lnSpc>
              <a:spcBef>
                <a:spcPts val="0"/>
              </a:spcBef>
              <a:spcAft>
                <a:spcPts val="0"/>
              </a:spcAft>
              <a:buClr>
                <a:srgbClr val="999999"/>
              </a:buClr>
              <a:buSzPts val="700"/>
              <a:buFont typeface="Open Sans"/>
              <a:buChar char="●"/>
              <a:defRPr>
                <a:solidFill>
                  <a:srgbClr val="434343"/>
                </a:solidFill>
              </a:defRPr>
            </a:lvl7pPr>
            <a:lvl8pPr marL="4876678" lvl="7" indent="-364058" rtl="0">
              <a:lnSpc>
                <a:spcPct val="115000"/>
              </a:lnSpc>
              <a:spcBef>
                <a:spcPts val="0"/>
              </a:spcBef>
              <a:spcAft>
                <a:spcPts val="0"/>
              </a:spcAft>
              <a:buClr>
                <a:srgbClr val="999999"/>
              </a:buClr>
              <a:buSzPts val="700"/>
              <a:buFont typeface="Open Sans"/>
              <a:buChar char="○"/>
              <a:defRPr>
                <a:solidFill>
                  <a:srgbClr val="434343"/>
                </a:solidFill>
              </a:defRPr>
            </a:lvl8pPr>
            <a:lvl9pPr marL="5486263" lvl="8" indent="-355591" rtl="0">
              <a:lnSpc>
                <a:spcPct val="115000"/>
              </a:lnSpc>
              <a:spcBef>
                <a:spcPts val="0"/>
              </a:spcBef>
              <a:spcAft>
                <a:spcPts val="0"/>
              </a:spcAft>
              <a:buClr>
                <a:srgbClr val="999999"/>
              </a:buClr>
              <a:buSzPts val="600"/>
              <a:buFont typeface="Open Sans"/>
              <a:buChar char="■"/>
              <a:defRPr>
                <a:solidFill>
                  <a:srgbClr val="434343"/>
                </a:solidFill>
              </a:defRPr>
            </a:lvl9pPr>
          </a:lstStyle>
          <a:p>
            <a:endParaRPr/>
          </a:p>
        </p:txBody>
      </p:sp>
    </p:spTree>
    <p:extLst>
      <p:ext uri="{BB962C8B-B14F-4D97-AF65-F5344CB8AC3E}">
        <p14:creationId xmlns:p14="http://schemas.microsoft.com/office/powerpoint/2010/main" val="78371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5"/>
        <p:cNvGrpSpPr/>
        <p:nvPr/>
      </p:nvGrpSpPr>
      <p:grpSpPr>
        <a:xfrm>
          <a:off x="0" y="0"/>
          <a:ext cx="0" cy="0"/>
          <a:chOff x="0" y="0"/>
          <a:chExt cx="0" cy="0"/>
        </a:xfrm>
      </p:grpSpPr>
      <p:sp>
        <p:nvSpPr>
          <p:cNvPr id="306" name="Google Shape;306;p8"/>
          <p:cNvSpPr txBox="1">
            <a:spLocks noGrp="1"/>
          </p:cNvSpPr>
          <p:nvPr>
            <p:ph type="title"/>
          </p:nvPr>
        </p:nvSpPr>
        <p:spPr>
          <a:xfrm>
            <a:off x="2926000" y="1844000"/>
            <a:ext cx="6340000" cy="3170000"/>
          </a:xfrm>
          <a:prstGeom prst="rect">
            <a:avLst/>
          </a:prstGeom>
        </p:spPr>
        <p:txBody>
          <a:bodyPr spcFirstLastPara="1" wrap="square" lIns="0" tIns="0" rIns="0" bIns="0" anchor="ctr" anchorCtr="0">
            <a:noAutofit/>
          </a:bodyPr>
          <a:lstStyle>
            <a:lvl1pPr lvl="0" algn="ctr">
              <a:lnSpc>
                <a:spcPct val="80000"/>
              </a:lnSpc>
              <a:spcBef>
                <a:spcPts val="0"/>
              </a:spcBef>
              <a:spcAft>
                <a:spcPts val="0"/>
              </a:spcAft>
              <a:buSzPts val="6000"/>
              <a:buNone/>
              <a:defRPr sz="13333"/>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0637634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7"/>
        <p:cNvGrpSpPr/>
        <p:nvPr/>
      </p:nvGrpSpPr>
      <p:grpSpPr>
        <a:xfrm>
          <a:off x="0" y="0"/>
          <a:ext cx="0" cy="0"/>
          <a:chOff x="0" y="0"/>
          <a:chExt cx="0" cy="0"/>
        </a:xfrm>
      </p:grpSpPr>
      <p:sp>
        <p:nvSpPr>
          <p:cNvPr id="308" name="Google Shape;308;p9"/>
          <p:cNvSpPr txBox="1">
            <a:spLocks noGrp="1"/>
          </p:cNvSpPr>
          <p:nvPr>
            <p:ph type="title"/>
          </p:nvPr>
        </p:nvSpPr>
        <p:spPr>
          <a:xfrm>
            <a:off x="2086333" y="1958067"/>
            <a:ext cx="8019200" cy="22828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0" tIns="0" rIns="0" bIns="0" anchor="ctr" anchorCtr="0">
            <a:noAutofit/>
          </a:bodyPr>
          <a:lstStyle>
            <a:lvl1pPr lvl="0" algn="ctr"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09" name="Google Shape;309;p9"/>
          <p:cNvSpPr txBox="1">
            <a:spLocks noGrp="1"/>
          </p:cNvSpPr>
          <p:nvPr>
            <p:ph type="subTitle" idx="1"/>
          </p:nvPr>
        </p:nvSpPr>
        <p:spPr>
          <a:xfrm>
            <a:off x="2904133" y="4342467"/>
            <a:ext cx="6383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7097016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10"/>
        <p:cNvGrpSpPr/>
        <p:nvPr/>
      </p:nvGrpSpPr>
      <p:grpSpPr>
        <a:xfrm>
          <a:off x="0" y="0"/>
          <a:ext cx="0" cy="0"/>
          <a:chOff x="0" y="0"/>
          <a:chExt cx="0" cy="0"/>
        </a:xfrm>
      </p:grpSpPr>
      <p:sp>
        <p:nvSpPr>
          <p:cNvPr id="311" name="Google Shape;311;p10"/>
          <p:cNvSpPr txBox="1">
            <a:spLocks noGrp="1"/>
          </p:cNvSpPr>
          <p:nvPr>
            <p:ph type="title"/>
          </p:nvPr>
        </p:nvSpPr>
        <p:spPr>
          <a:xfrm>
            <a:off x="1566347" y="1605467"/>
            <a:ext cx="4484800" cy="3646800"/>
          </a:xfrm>
          <a:prstGeom prst="rect">
            <a:avLst/>
          </a:prstGeom>
        </p:spPr>
        <p:txBody>
          <a:bodyPr spcFirstLastPara="1" wrap="square" lIns="0" tIns="0" rIns="0" bIns="0" anchor="ctr" anchorCtr="0">
            <a:noAutofit/>
          </a:bodyPr>
          <a:lstStyle>
            <a:lvl1pPr lvl="0" algn="ctr" rtl="0">
              <a:spcBef>
                <a:spcPts val="0"/>
              </a:spcBef>
              <a:spcAft>
                <a:spcPts val="0"/>
              </a:spcAft>
              <a:buSzPts val="3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034881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12"/>
        <p:cNvGrpSpPr/>
        <p:nvPr/>
      </p:nvGrpSpPr>
      <p:grpSpPr>
        <a:xfrm>
          <a:off x="0" y="0"/>
          <a:ext cx="0" cy="0"/>
          <a:chOff x="0" y="0"/>
          <a:chExt cx="0" cy="0"/>
        </a:xfrm>
      </p:grpSpPr>
      <p:sp>
        <p:nvSpPr>
          <p:cNvPr id="313" name="Google Shape;313;p11"/>
          <p:cNvSpPr/>
          <p:nvPr/>
        </p:nvSpPr>
        <p:spPr>
          <a:xfrm>
            <a:off x="1337833" y="1905000"/>
            <a:ext cx="9516400" cy="30480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14" name="Google Shape;314;p11"/>
          <p:cNvSpPr txBox="1">
            <a:spLocks noGrp="1"/>
          </p:cNvSpPr>
          <p:nvPr>
            <p:ph type="title" hasCustomPrompt="1"/>
          </p:nvPr>
        </p:nvSpPr>
        <p:spPr>
          <a:xfrm>
            <a:off x="2133600" y="2331800"/>
            <a:ext cx="7924800" cy="1706800"/>
          </a:xfrm>
          <a:prstGeom prst="rect">
            <a:avLst/>
          </a:prstGeom>
        </p:spPr>
        <p:txBody>
          <a:bodyPr spcFirstLastPara="1" wrap="square" lIns="0" tIns="0" rIns="0" bIns="0" anchor="ctr"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5" name="Google Shape;315;p11"/>
          <p:cNvSpPr txBox="1">
            <a:spLocks noGrp="1"/>
          </p:cNvSpPr>
          <p:nvPr>
            <p:ph type="subTitle" idx="1"/>
          </p:nvPr>
        </p:nvSpPr>
        <p:spPr>
          <a:xfrm>
            <a:off x="2133600" y="4038600"/>
            <a:ext cx="7924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6659077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16"/>
        <p:cNvGrpSpPr/>
        <p:nvPr/>
      </p:nvGrpSpPr>
      <p:grpSpPr>
        <a:xfrm>
          <a:off x="0" y="0"/>
          <a:ext cx="0" cy="0"/>
          <a:chOff x="0" y="0"/>
          <a:chExt cx="0" cy="0"/>
        </a:xfrm>
      </p:grpSpPr>
    </p:spTree>
    <p:extLst>
      <p:ext uri="{BB962C8B-B14F-4D97-AF65-F5344CB8AC3E}">
        <p14:creationId xmlns:p14="http://schemas.microsoft.com/office/powerpoint/2010/main" val="151056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17"/>
        <p:cNvGrpSpPr/>
        <p:nvPr/>
      </p:nvGrpSpPr>
      <p:grpSpPr>
        <a:xfrm>
          <a:off x="0" y="0"/>
          <a:ext cx="0" cy="0"/>
          <a:chOff x="0" y="0"/>
          <a:chExt cx="0" cy="0"/>
        </a:xfrm>
      </p:grpSpPr>
      <p:sp>
        <p:nvSpPr>
          <p:cNvPr id="318" name="Google Shape;318;p13"/>
          <p:cNvSpPr/>
          <p:nvPr/>
        </p:nvSpPr>
        <p:spPr>
          <a:xfrm>
            <a:off x="552400" y="458200"/>
            <a:ext cx="11087200" cy="827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319" name="Google Shape;319;p13"/>
          <p:cNvGrpSpPr/>
          <p:nvPr/>
        </p:nvGrpSpPr>
        <p:grpSpPr>
          <a:xfrm flipH="1">
            <a:off x="203194" y="223943"/>
            <a:ext cx="1005841" cy="609591"/>
            <a:chOff x="7812569" y="213867"/>
            <a:chExt cx="1005171" cy="608455"/>
          </a:xfrm>
        </p:grpSpPr>
        <p:grpSp>
          <p:nvGrpSpPr>
            <p:cNvPr id="320" name="Google Shape;320;p13"/>
            <p:cNvGrpSpPr/>
            <p:nvPr/>
          </p:nvGrpSpPr>
          <p:grpSpPr>
            <a:xfrm>
              <a:off x="8133764" y="213867"/>
              <a:ext cx="590413" cy="592274"/>
              <a:chOff x="1250582" y="2447448"/>
              <a:chExt cx="538354" cy="536869"/>
            </a:xfrm>
          </p:grpSpPr>
          <p:sp>
            <p:nvSpPr>
              <p:cNvPr id="321" name="Google Shape;321;p13"/>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322" name="Google Shape;322;p13"/>
              <p:cNvGrpSpPr/>
              <p:nvPr/>
            </p:nvGrpSpPr>
            <p:grpSpPr>
              <a:xfrm>
                <a:off x="1250582" y="2447448"/>
                <a:ext cx="538354" cy="536869"/>
                <a:chOff x="3489325" y="302500"/>
                <a:chExt cx="271800" cy="271050"/>
              </a:xfrm>
            </p:grpSpPr>
            <p:sp>
              <p:nvSpPr>
                <p:cNvPr id="323" name="Google Shape;323;p13"/>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4" name="Google Shape;324;p13"/>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5" name="Google Shape;325;p13"/>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6" name="Google Shape;326;p13"/>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7" name="Google Shape;327;p13"/>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8" name="Google Shape;328;p13"/>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29" name="Google Shape;329;p13"/>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0" name="Google Shape;330;p13"/>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1" name="Google Shape;331;p13"/>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2" name="Google Shape;332;p13"/>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3" name="Google Shape;333;p13"/>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4" name="Google Shape;334;p13"/>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5" name="Google Shape;335;p13"/>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336" name="Google Shape;336;p13"/>
            <p:cNvGrpSpPr/>
            <p:nvPr/>
          </p:nvGrpSpPr>
          <p:grpSpPr>
            <a:xfrm flipH="1">
              <a:off x="8424010" y="648824"/>
              <a:ext cx="393729" cy="173497"/>
              <a:chOff x="3659575" y="587325"/>
              <a:chExt cx="181250" cy="79400"/>
            </a:xfrm>
          </p:grpSpPr>
          <p:sp>
            <p:nvSpPr>
              <p:cNvPr id="337" name="Google Shape;337;p13"/>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8" name="Google Shape;338;p13"/>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39" name="Google Shape;339;p13"/>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0" name="Google Shape;340;p13"/>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1" name="Google Shape;341;p13"/>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42" name="Google Shape;342;p13"/>
            <p:cNvGrpSpPr/>
            <p:nvPr/>
          </p:nvGrpSpPr>
          <p:grpSpPr>
            <a:xfrm>
              <a:off x="7812569" y="284392"/>
              <a:ext cx="611440" cy="211851"/>
              <a:chOff x="1579263" y="684775"/>
              <a:chExt cx="290650" cy="101925"/>
            </a:xfrm>
          </p:grpSpPr>
          <p:sp>
            <p:nvSpPr>
              <p:cNvPr id="343" name="Google Shape;343;p13"/>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4" name="Google Shape;344;p13"/>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5" name="Google Shape;345;p13"/>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6" name="Google Shape;346;p13"/>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7" name="Google Shape;347;p13"/>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8" name="Google Shape;348;p13"/>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49" name="Google Shape;349;p13"/>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0" name="Google Shape;350;p13"/>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351" name="Google Shape;351;p13"/>
          <p:cNvSpPr txBox="1">
            <a:spLocks noGrp="1"/>
          </p:cNvSpPr>
          <p:nvPr>
            <p:ph type="title"/>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853596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52"/>
        <p:cNvGrpSpPr/>
        <p:nvPr/>
      </p:nvGrpSpPr>
      <p:grpSpPr>
        <a:xfrm>
          <a:off x="0" y="0"/>
          <a:ext cx="0" cy="0"/>
          <a:chOff x="0" y="0"/>
          <a:chExt cx="0" cy="0"/>
        </a:xfrm>
      </p:grpSpPr>
      <p:sp>
        <p:nvSpPr>
          <p:cNvPr id="353" name="Google Shape;353;p14"/>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354" name="Google Shape;354;p14"/>
          <p:cNvGrpSpPr/>
          <p:nvPr/>
        </p:nvGrpSpPr>
        <p:grpSpPr>
          <a:xfrm flipH="1">
            <a:off x="203194" y="223943"/>
            <a:ext cx="1005841" cy="609591"/>
            <a:chOff x="7812569" y="213867"/>
            <a:chExt cx="1005171" cy="608455"/>
          </a:xfrm>
        </p:grpSpPr>
        <p:grpSp>
          <p:nvGrpSpPr>
            <p:cNvPr id="355" name="Google Shape;355;p14"/>
            <p:cNvGrpSpPr/>
            <p:nvPr/>
          </p:nvGrpSpPr>
          <p:grpSpPr>
            <a:xfrm>
              <a:off x="8133764" y="213867"/>
              <a:ext cx="590413" cy="592274"/>
              <a:chOff x="1250582" y="2447448"/>
              <a:chExt cx="538354" cy="536869"/>
            </a:xfrm>
          </p:grpSpPr>
          <p:sp>
            <p:nvSpPr>
              <p:cNvPr id="356" name="Google Shape;356;p14"/>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357" name="Google Shape;357;p14"/>
              <p:cNvGrpSpPr/>
              <p:nvPr/>
            </p:nvGrpSpPr>
            <p:grpSpPr>
              <a:xfrm>
                <a:off x="1250582" y="2447448"/>
                <a:ext cx="538354" cy="536869"/>
                <a:chOff x="3489325" y="302500"/>
                <a:chExt cx="271800" cy="271050"/>
              </a:xfrm>
            </p:grpSpPr>
            <p:sp>
              <p:nvSpPr>
                <p:cNvPr id="358" name="Google Shape;358;p14"/>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59" name="Google Shape;359;p14"/>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0" name="Google Shape;360;p14"/>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1" name="Google Shape;361;p14"/>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2" name="Google Shape;362;p14"/>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3" name="Google Shape;363;p14"/>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4" name="Google Shape;364;p14"/>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5" name="Google Shape;365;p14"/>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6" name="Google Shape;366;p14"/>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7" name="Google Shape;367;p14"/>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8" name="Google Shape;368;p14"/>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69" name="Google Shape;369;p14"/>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0" name="Google Shape;370;p14"/>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371" name="Google Shape;371;p14"/>
            <p:cNvGrpSpPr/>
            <p:nvPr/>
          </p:nvGrpSpPr>
          <p:grpSpPr>
            <a:xfrm flipH="1">
              <a:off x="8424010" y="648824"/>
              <a:ext cx="393729" cy="173497"/>
              <a:chOff x="3659575" y="587325"/>
              <a:chExt cx="181250" cy="79400"/>
            </a:xfrm>
          </p:grpSpPr>
          <p:sp>
            <p:nvSpPr>
              <p:cNvPr id="372" name="Google Shape;372;p14"/>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3" name="Google Shape;373;p14"/>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4" name="Google Shape;374;p14"/>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5" name="Google Shape;375;p14"/>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6" name="Google Shape;376;p14"/>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377" name="Google Shape;377;p14"/>
            <p:cNvGrpSpPr/>
            <p:nvPr/>
          </p:nvGrpSpPr>
          <p:grpSpPr>
            <a:xfrm>
              <a:off x="7812569" y="284392"/>
              <a:ext cx="611440" cy="211851"/>
              <a:chOff x="1579263" y="684775"/>
              <a:chExt cx="290650" cy="101925"/>
            </a:xfrm>
          </p:grpSpPr>
          <p:sp>
            <p:nvSpPr>
              <p:cNvPr id="378" name="Google Shape;378;p14"/>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79" name="Google Shape;379;p14"/>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0" name="Google Shape;380;p14"/>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1" name="Google Shape;381;p14"/>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2" name="Google Shape;382;p14"/>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3" name="Google Shape;383;p14"/>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4" name="Google Shape;384;p14"/>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385" name="Google Shape;385;p14"/>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386" name="Google Shape;386;p14"/>
          <p:cNvSpPr txBox="1">
            <a:spLocks noGrp="1"/>
          </p:cNvSpPr>
          <p:nvPr>
            <p:ph type="subTitle" idx="1"/>
          </p:nvPr>
        </p:nvSpPr>
        <p:spPr>
          <a:xfrm>
            <a:off x="7696425" y="2453600"/>
            <a:ext cx="35356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2933" b="1">
                <a:latin typeface="Pompiere"/>
                <a:ea typeface="Pompiere"/>
                <a:cs typeface="Pompiere"/>
                <a:sym typeface="Pompier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87" name="Google Shape;387;p14"/>
          <p:cNvSpPr txBox="1">
            <a:spLocks noGrp="1"/>
          </p:cNvSpPr>
          <p:nvPr>
            <p:ph type="subTitle" idx="2"/>
          </p:nvPr>
        </p:nvSpPr>
        <p:spPr>
          <a:xfrm>
            <a:off x="960025" y="2453600"/>
            <a:ext cx="35356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Bebas Neue"/>
              <a:buNone/>
              <a:defRPr sz="2933" b="1">
                <a:latin typeface="Pompiere"/>
                <a:ea typeface="Pompiere"/>
                <a:cs typeface="Pompiere"/>
                <a:sym typeface="Pompiere"/>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88" name="Google Shape;388;p14"/>
          <p:cNvSpPr txBox="1">
            <a:spLocks noGrp="1"/>
          </p:cNvSpPr>
          <p:nvPr>
            <p:ph type="subTitle" idx="3"/>
          </p:nvPr>
        </p:nvSpPr>
        <p:spPr>
          <a:xfrm>
            <a:off x="7696409" y="3063200"/>
            <a:ext cx="3535600" cy="13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9" name="Google Shape;389;p14"/>
          <p:cNvSpPr txBox="1">
            <a:spLocks noGrp="1"/>
          </p:cNvSpPr>
          <p:nvPr>
            <p:ph type="subTitle" idx="4"/>
          </p:nvPr>
        </p:nvSpPr>
        <p:spPr>
          <a:xfrm>
            <a:off x="960009" y="3063200"/>
            <a:ext cx="3535600" cy="13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0" name="Google Shape;390;p14"/>
          <p:cNvSpPr txBox="1">
            <a:spLocks noGrp="1"/>
          </p:cNvSpPr>
          <p:nvPr>
            <p:ph type="title"/>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84054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293377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91"/>
        <p:cNvGrpSpPr/>
        <p:nvPr/>
      </p:nvGrpSpPr>
      <p:grpSpPr>
        <a:xfrm>
          <a:off x="0" y="0"/>
          <a:ext cx="0" cy="0"/>
          <a:chOff x="0" y="0"/>
          <a:chExt cx="0" cy="0"/>
        </a:xfrm>
      </p:grpSpPr>
      <p:sp>
        <p:nvSpPr>
          <p:cNvPr id="392" name="Google Shape;392;p15"/>
          <p:cNvSpPr/>
          <p:nvPr/>
        </p:nvSpPr>
        <p:spPr>
          <a:xfrm>
            <a:off x="1354600" y="1618900"/>
            <a:ext cx="9482800" cy="34168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93" name="Google Shape;393;p15"/>
          <p:cNvSpPr txBox="1">
            <a:spLocks noGrp="1"/>
          </p:cNvSpPr>
          <p:nvPr>
            <p:ph type="title"/>
          </p:nvPr>
        </p:nvSpPr>
        <p:spPr>
          <a:xfrm>
            <a:off x="2311400" y="2596000"/>
            <a:ext cx="5608400" cy="975200"/>
          </a:xfrm>
          <a:prstGeom prst="rect">
            <a:avLst/>
          </a:prstGeom>
        </p:spPr>
        <p:txBody>
          <a:bodyPr spcFirstLastPara="1" wrap="square" lIns="0" tIns="0" rIns="0" bIns="0" anchor="ctr" anchorCtr="0">
            <a:noAutofit/>
          </a:bodyPr>
          <a:lstStyle>
            <a:lvl1pPr lvl="0" algn="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4" name="Google Shape;394;p15"/>
          <p:cNvSpPr txBox="1">
            <a:spLocks noGrp="1"/>
          </p:cNvSpPr>
          <p:nvPr>
            <p:ph type="title" idx="2" hasCustomPrompt="1"/>
          </p:nvPr>
        </p:nvSpPr>
        <p:spPr>
          <a:xfrm>
            <a:off x="7919800" y="2413000"/>
            <a:ext cx="1960800" cy="18288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95" name="Google Shape;395;p15"/>
          <p:cNvSpPr txBox="1">
            <a:spLocks noGrp="1"/>
          </p:cNvSpPr>
          <p:nvPr>
            <p:ph type="subTitle" idx="1"/>
          </p:nvPr>
        </p:nvSpPr>
        <p:spPr>
          <a:xfrm>
            <a:off x="2311400" y="3571200"/>
            <a:ext cx="5608400" cy="48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69954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96"/>
        <p:cNvGrpSpPr/>
        <p:nvPr/>
      </p:nvGrpSpPr>
      <p:grpSpPr>
        <a:xfrm>
          <a:off x="0" y="0"/>
          <a:ext cx="0" cy="0"/>
          <a:chOff x="0" y="0"/>
          <a:chExt cx="0" cy="0"/>
        </a:xfrm>
      </p:grpSpPr>
      <p:sp>
        <p:nvSpPr>
          <p:cNvPr id="397" name="Google Shape;397;p16"/>
          <p:cNvSpPr txBox="1">
            <a:spLocks noGrp="1"/>
          </p:cNvSpPr>
          <p:nvPr>
            <p:ph type="title"/>
          </p:nvPr>
        </p:nvSpPr>
        <p:spPr>
          <a:xfrm>
            <a:off x="3291800" y="3323445"/>
            <a:ext cx="5608400" cy="9752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98" name="Google Shape;398;p16"/>
          <p:cNvSpPr txBox="1">
            <a:spLocks noGrp="1"/>
          </p:cNvSpPr>
          <p:nvPr>
            <p:ph type="title" idx="2" hasCustomPrompt="1"/>
          </p:nvPr>
        </p:nvSpPr>
        <p:spPr>
          <a:xfrm>
            <a:off x="5115600" y="1860245"/>
            <a:ext cx="1828800" cy="14632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99" name="Google Shape;399;p16"/>
          <p:cNvSpPr txBox="1">
            <a:spLocks noGrp="1"/>
          </p:cNvSpPr>
          <p:nvPr>
            <p:ph type="subTitle" idx="1"/>
          </p:nvPr>
        </p:nvSpPr>
        <p:spPr>
          <a:xfrm>
            <a:off x="3291800" y="4298645"/>
            <a:ext cx="5608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985743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0"/>
        <p:cNvGrpSpPr/>
        <p:nvPr/>
      </p:nvGrpSpPr>
      <p:grpSpPr>
        <a:xfrm>
          <a:off x="0" y="0"/>
          <a:ext cx="0" cy="0"/>
          <a:chOff x="0" y="0"/>
          <a:chExt cx="0" cy="0"/>
        </a:xfrm>
      </p:grpSpPr>
      <p:sp>
        <p:nvSpPr>
          <p:cNvPr id="401" name="Google Shape;401;p17"/>
          <p:cNvSpPr/>
          <p:nvPr/>
        </p:nvSpPr>
        <p:spPr>
          <a:xfrm>
            <a:off x="552400" y="1462700"/>
            <a:ext cx="3566000" cy="2399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02" name="Google Shape;402;p17"/>
          <p:cNvSpPr/>
          <p:nvPr/>
        </p:nvSpPr>
        <p:spPr>
          <a:xfrm>
            <a:off x="4313048" y="1462700"/>
            <a:ext cx="3566000" cy="2399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03" name="Google Shape;403;p17"/>
          <p:cNvSpPr/>
          <p:nvPr/>
        </p:nvSpPr>
        <p:spPr>
          <a:xfrm>
            <a:off x="8073696" y="1462700"/>
            <a:ext cx="3566000" cy="2399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04" name="Google Shape;404;p17"/>
          <p:cNvSpPr/>
          <p:nvPr/>
        </p:nvSpPr>
        <p:spPr>
          <a:xfrm>
            <a:off x="552400" y="4039400"/>
            <a:ext cx="3566000" cy="23804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05" name="Google Shape;405;p17"/>
          <p:cNvSpPr/>
          <p:nvPr/>
        </p:nvSpPr>
        <p:spPr>
          <a:xfrm>
            <a:off x="552400" y="458200"/>
            <a:ext cx="11087200" cy="827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06" name="Google Shape;406;p17"/>
          <p:cNvSpPr/>
          <p:nvPr/>
        </p:nvSpPr>
        <p:spPr>
          <a:xfrm>
            <a:off x="4313048" y="4039400"/>
            <a:ext cx="3566000" cy="23804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407" name="Google Shape;407;p17"/>
          <p:cNvSpPr/>
          <p:nvPr/>
        </p:nvSpPr>
        <p:spPr>
          <a:xfrm>
            <a:off x="8073696" y="4039400"/>
            <a:ext cx="3566000" cy="23804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408" name="Google Shape;408;p17"/>
          <p:cNvGrpSpPr/>
          <p:nvPr/>
        </p:nvGrpSpPr>
        <p:grpSpPr>
          <a:xfrm flipH="1">
            <a:off x="203194" y="223943"/>
            <a:ext cx="1005841" cy="609591"/>
            <a:chOff x="7812569" y="213867"/>
            <a:chExt cx="1005171" cy="608455"/>
          </a:xfrm>
        </p:grpSpPr>
        <p:grpSp>
          <p:nvGrpSpPr>
            <p:cNvPr id="409" name="Google Shape;409;p17"/>
            <p:cNvGrpSpPr/>
            <p:nvPr/>
          </p:nvGrpSpPr>
          <p:grpSpPr>
            <a:xfrm>
              <a:off x="8133764" y="213867"/>
              <a:ext cx="590413" cy="592274"/>
              <a:chOff x="1250582" y="2447448"/>
              <a:chExt cx="538354" cy="536869"/>
            </a:xfrm>
          </p:grpSpPr>
          <p:sp>
            <p:nvSpPr>
              <p:cNvPr id="410" name="Google Shape;410;p17"/>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11" name="Google Shape;411;p17"/>
              <p:cNvGrpSpPr/>
              <p:nvPr/>
            </p:nvGrpSpPr>
            <p:grpSpPr>
              <a:xfrm>
                <a:off x="1250582" y="2447448"/>
                <a:ext cx="538354" cy="536869"/>
                <a:chOff x="3489325" y="302500"/>
                <a:chExt cx="271800" cy="271050"/>
              </a:xfrm>
            </p:grpSpPr>
            <p:sp>
              <p:nvSpPr>
                <p:cNvPr id="412" name="Google Shape;412;p17"/>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3" name="Google Shape;413;p17"/>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4" name="Google Shape;414;p17"/>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5" name="Google Shape;415;p17"/>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6" name="Google Shape;416;p17"/>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7" name="Google Shape;417;p17"/>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8" name="Google Shape;418;p17"/>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19" name="Google Shape;419;p17"/>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0" name="Google Shape;420;p17"/>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1" name="Google Shape;421;p17"/>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2" name="Google Shape;422;p17"/>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3" name="Google Shape;423;p17"/>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4" name="Google Shape;424;p17"/>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425" name="Google Shape;425;p17"/>
            <p:cNvGrpSpPr/>
            <p:nvPr/>
          </p:nvGrpSpPr>
          <p:grpSpPr>
            <a:xfrm flipH="1">
              <a:off x="8424010" y="648824"/>
              <a:ext cx="393729" cy="173497"/>
              <a:chOff x="3659575" y="587325"/>
              <a:chExt cx="181250" cy="79400"/>
            </a:xfrm>
          </p:grpSpPr>
          <p:sp>
            <p:nvSpPr>
              <p:cNvPr id="426" name="Google Shape;426;p17"/>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7" name="Google Shape;427;p17"/>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8" name="Google Shape;428;p17"/>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29" name="Google Shape;429;p17"/>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0" name="Google Shape;430;p17"/>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31" name="Google Shape;431;p17"/>
            <p:cNvGrpSpPr/>
            <p:nvPr/>
          </p:nvGrpSpPr>
          <p:grpSpPr>
            <a:xfrm>
              <a:off x="7812569" y="284392"/>
              <a:ext cx="611440" cy="211851"/>
              <a:chOff x="1579263" y="684775"/>
              <a:chExt cx="290650" cy="101925"/>
            </a:xfrm>
          </p:grpSpPr>
          <p:sp>
            <p:nvSpPr>
              <p:cNvPr id="432" name="Google Shape;432;p17"/>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3" name="Google Shape;433;p17"/>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4" name="Google Shape;434;p17"/>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5" name="Google Shape;435;p17"/>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6" name="Google Shape;436;p17"/>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7" name="Google Shape;437;p17"/>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8" name="Google Shape;438;p17"/>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39" name="Google Shape;439;p17"/>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440" name="Google Shape;440;p17"/>
          <p:cNvSpPr txBox="1">
            <a:spLocks noGrp="1"/>
          </p:cNvSpPr>
          <p:nvPr>
            <p:ph type="title"/>
          </p:nvPr>
        </p:nvSpPr>
        <p:spPr>
          <a:xfrm>
            <a:off x="964667" y="2502136"/>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41" name="Google Shape;441;p17"/>
          <p:cNvSpPr txBox="1">
            <a:spLocks noGrp="1"/>
          </p:cNvSpPr>
          <p:nvPr>
            <p:ph type="title" idx="2" hasCustomPrompt="1"/>
          </p:nvPr>
        </p:nvSpPr>
        <p:spPr>
          <a:xfrm>
            <a:off x="964600" y="1712900"/>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2" name="Google Shape;442;p17"/>
          <p:cNvSpPr txBox="1">
            <a:spLocks noGrp="1"/>
          </p:cNvSpPr>
          <p:nvPr>
            <p:ph type="subTitle" idx="1"/>
          </p:nvPr>
        </p:nvSpPr>
        <p:spPr>
          <a:xfrm>
            <a:off x="964600" y="2991705"/>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3" name="Google Shape;443;p17"/>
          <p:cNvSpPr txBox="1">
            <a:spLocks noGrp="1"/>
          </p:cNvSpPr>
          <p:nvPr>
            <p:ph type="title" idx="3"/>
          </p:nvPr>
        </p:nvSpPr>
        <p:spPr>
          <a:xfrm>
            <a:off x="4725333" y="2504103"/>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44" name="Google Shape;444;p17"/>
          <p:cNvSpPr txBox="1">
            <a:spLocks noGrp="1"/>
          </p:cNvSpPr>
          <p:nvPr>
            <p:ph type="title" idx="4" hasCustomPrompt="1"/>
          </p:nvPr>
        </p:nvSpPr>
        <p:spPr>
          <a:xfrm>
            <a:off x="4725333" y="1712900"/>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5" name="Google Shape;445;p17"/>
          <p:cNvSpPr txBox="1">
            <a:spLocks noGrp="1"/>
          </p:cNvSpPr>
          <p:nvPr>
            <p:ph type="subTitle" idx="5"/>
          </p:nvPr>
        </p:nvSpPr>
        <p:spPr>
          <a:xfrm>
            <a:off x="4725333" y="2991705"/>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6" name="Google Shape;446;p17"/>
          <p:cNvSpPr txBox="1">
            <a:spLocks noGrp="1"/>
          </p:cNvSpPr>
          <p:nvPr>
            <p:ph type="title" idx="6"/>
          </p:nvPr>
        </p:nvSpPr>
        <p:spPr>
          <a:xfrm>
            <a:off x="8485984" y="2504103"/>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47" name="Google Shape;447;p17"/>
          <p:cNvSpPr txBox="1">
            <a:spLocks noGrp="1"/>
          </p:cNvSpPr>
          <p:nvPr>
            <p:ph type="title" idx="7" hasCustomPrompt="1"/>
          </p:nvPr>
        </p:nvSpPr>
        <p:spPr>
          <a:xfrm>
            <a:off x="8485984" y="1712900"/>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8" name="Google Shape;448;p17"/>
          <p:cNvSpPr txBox="1">
            <a:spLocks noGrp="1"/>
          </p:cNvSpPr>
          <p:nvPr>
            <p:ph type="subTitle" idx="8"/>
          </p:nvPr>
        </p:nvSpPr>
        <p:spPr>
          <a:xfrm>
            <a:off x="8485984" y="2991705"/>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9" name="Google Shape;449;p17"/>
          <p:cNvSpPr txBox="1">
            <a:spLocks noGrp="1"/>
          </p:cNvSpPr>
          <p:nvPr>
            <p:ph type="title" idx="9"/>
          </p:nvPr>
        </p:nvSpPr>
        <p:spPr>
          <a:xfrm>
            <a:off x="964600" y="5035296"/>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0" name="Google Shape;450;p17"/>
          <p:cNvSpPr txBox="1">
            <a:spLocks noGrp="1"/>
          </p:cNvSpPr>
          <p:nvPr>
            <p:ph type="title" idx="13" hasCustomPrompt="1"/>
          </p:nvPr>
        </p:nvSpPr>
        <p:spPr>
          <a:xfrm>
            <a:off x="964600" y="4244393"/>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51" name="Google Shape;451;p17"/>
          <p:cNvSpPr txBox="1">
            <a:spLocks noGrp="1"/>
          </p:cNvSpPr>
          <p:nvPr>
            <p:ph type="subTitle" idx="14"/>
          </p:nvPr>
        </p:nvSpPr>
        <p:spPr>
          <a:xfrm>
            <a:off x="964600" y="5522897"/>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2" name="Google Shape;452;p17"/>
          <p:cNvSpPr txBox="1">
            <a:spLocks noGrp="1"/>
          </p:cNvSpPr>
          <p:nvPr>
            <p:ph type="title" idx="15"/>
          </p:nvPr>
        </p:nvSpPr>
        <p:spPr>
          <a:xfrm>
            <a:off x="4725333" y="5035296"/>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3" name="Google Shape;453;p17"/>
          <p:cNvSpPr txBox="1">
            <a:spLocks noGrp="1"/>
          </p:cNvSpPr>
          <p:nvPr>
            <p:ph type="title" idx="16" hasCustomPrompt="1"/>
          </p:nvPr>
        </p:nvSpPr>
        <p:spPr>
          <a:xfrm>
            <a:off x="4725333" y="4244393"/>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54" name="Google Shape;454;p17"/>
          <p:cNvSpPr txBox="1">
            <a:spLocks noGrp="1"/>
          </p:cNvSpPr>
          <p:nvPr>
            <p:ph type="subTitle" idx="17"/>
          </p:nvPr>
        </p:nvSpPr>
        <p:spPr>
          <a:xfrm>
            <a:off x="4725333" y="5522897"/>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5" name="Google Shape;455;p17"/>
          <p:cNvSpPr txBox="1">
            <a:spLocks noGrp="1"/>
          </p:cNvSpPr>
          <p:nvPr>
            <p:ph type="title" idx="18"/>
          </p:nvPr>
        </p:nvSpPr>
        <p:spPr>
          <a:xfrm>
            <a:off x="8485984" y="5035296"/>
            <a:ext cx="2741200" cy="487600"/>
          </a:xfrm>
          <a:prstGeom prst="rect">
            <a:avLst/>
          </a:prstGeom>
        </p:spPr>
        <p:txBody>
          <a:bodyPr spcFirstLastPara="1" wrap="square" lIns="0" tIns="0" rIns="0" bIns="0" anchor="ctr" anchorCtr="0">
            <a:noAutofit/>
          </a:bodyPr>
          <a:lstStyle>
            <a:lvl1pPr lvl="0" rtl="0">
              <a:spcBef>
                <a:spcPts val="0"/>
              </a:spcBef>
              <a:spcAft>
                <a:spcPts val="0"/>
              </a:spcAft>
              <a:buSzPts val="2400"/>
              <a:buNone/>
              <a:defRPr sz="29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56" name="Google Shape;456;p17"/>
          <p:cNvSpPr txBox="1">
            <a:spLocks noGrp="1"/>
          </p:cNvSpPr>
          <p:nvPr>
            <p:ph type="title" idx="19" hasCustomPrompt="1"/>
          </p:nvPr>
        </p:nvSpPr>
        <p:spPr>
          <a:xfrm>
            <a:off x="8485984" y="4244393"/>
            <a:ext cx="1496400" cy="7912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sz="5333"/>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57" name="Google Shape;457;p17"/>
          <p:cNvSpPr txBox="1">
            <a:spLocks noGrp="1"/>
          </p:cNvSpPr>
          <p:nvPr>
            <p:ph type="subTitle" idx="20"/>
          </p:nvPr>
        </p:nvSpPr>
        <p:spPr>
          <a:xfrm>
            <a:off x="8485984" y="5522897"/>
            <a:ext cx="2741200" cy="646400"/>
          </a:xfrm>
          <a:prstGeom prst="rect">
            <a:avLst/>
          </a:prstGeom>
        </p:spPr>
        <p:txBody>
          <a:bodyPr spcFirstLastPara="1" wrap="square" lIns="0"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8" name="Google Shape;458;p17"/>
          <p:cNvSpPr txBox="1">
            <a:spLocks noGrp="1"/>
          </p:cNvSpPr>
          <p:nvPr>
            <p:ph type="title" idx="21"/>
          </p:nvPr>
        </p:nvSpPr>
        <p:spPr>
          <a:xfrm>
            <a:off x="960000" y="637881"/>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577514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59"/>
        <p:cNvGrpSpPr/>
        <p:nvPr/>
      </p:nvGrpSpPr>
      <p:grpSpPr>
        <a:xfrm>
          <a:off x="0" y="0"/>
          <a:ext cx="0" cy="0"/>
          <a:chOff x="0" y="0"/>
          <a:chExt cx="0" cy="0"/>
        </a:xfrm>
      </p:grpSpPr>
      <p:sp>
        <p:nvSpPr>
          <p:cNvPr id="460" name="Google Shape;460;p18"/>
          <p:cNvSpPr txBox="1">
            <a:spLocks noGrp="1"/>
          </p:cNvSpPr>
          <p:nvPr>
            <p:ph type="title"/>
          </p:nvPr>
        </p:nvSpPr>
        <p:spPr>
          <a:xfrm>
            <a:off x="7976767" y="4849200"/>
            <a:ext cx="2630400" cy="7092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61" name="Google Shape;461;p18"/>
          <p:cNvSpPr txBox="1">
            <a:spLocks noGrp="1"/>
          </p:cNvSpPr>
          <p:nvPr>
            <p:ph type="subTitle" idx="1"/>
          </p:nvPr>
        </p:nvSpPr>
        <p:spPr>
          <a:xfrm>
            <a:off x="1585000" y="2042449"/>
            <a:ext cx="9022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729035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62"/>
        <p:cNvGrpSpPr/>
        <p:nvPr/>
      </p:nvGrpSpPr>
      <p:grpSpPr>
        <a:xfrm>
          <a:off x="0" y="0"/>
          <a:ext cx="0" cy="0"/>
          <a:chOff x="0" y="0"/>
          <a:chExt cx="0" cy="0"/>
        </a:xfrm>
      </p:grpSpPr>
      <p:sp>
        <p:nvSpPr>
          <p:cNvPr id="463" name="Google Shape;463;p19"/>
          <p:cNvSpPr/>
          <p:nvPr/>
        </p:nvSpPr>
        <p:spPr>
          <a:xfrm>
            <a:off x="552400" y="458200"/>
            <a:ext cx="55436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464" name="Google Shape;464;p19"/>
          <p:cNvGrpSpPr/>
          <p:nvPr/>
        </p:nvGrpSpPr>
        <p:grpSpPr>
          <a:xfrm flipH="1">
            <a:off x="203194" y="223943"/>
            <a:ext cx="1005841" cy="609591"/>
            <a:chOff x="7812569" y="213867"/>
            <a:chExt cx="1005171" cy="608455"/>
          </a:xfrm>
        </p:grpSpPr>
        <p:grpSp>
          <p:nvGrpSpPr>
            <p:cNvPr id="465" name="Google Shape;465;p19"/>
            <p:cNvGrpSpPr/>
            <p:nvPr/>
          </p:nvGrpSpPr>
          <p:grpSpPr>
            <a:xfrm>
              <a:off x="8133764" y="213867"/>
              <a:ext cx="590413" cy="592274"/>
              <a:chOff x="1250582" y="2447448"/>
              <a:chExt cx="538354" cy="536869"/>
            </a:xfrm>
          </p:grpSpPr>
          <p:sp>
            <p:nvSpPr>
              <p:cNvPr id="466" name="Google Shape;466;p19"/>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467" name="Google Shape;467;p19"/>
              <p:cNvGrpSpPr/>
              <p:nvPr/>
            </p:nvGrpSpPr>
            <p:grpSpPr>
              <a:xfrm>
                <a:off x="1250582" y="2447448"/>
                <a:ext cx="538354" cy="536869"/>
                <a:chOff x="3489325" y="302500"/>
                <a:chExt cx="271800" cy="271050"/>
              </a:xfrm>
            </p:grpSpPr>
            <p:sp>
              <p:nvSpPr>
                <p:cNvPr id="468" name="Google Shape;468;p19"/>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69" name="Google Shape;469;p19"/>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0" name="Google Shape;470;p19"/>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1" name="Google Shape;471;p19"/>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2" name="Google Shape;472;p19"/>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3" name="Google Shape;473;p19"/>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4" name="Google Shape;474;p19"/>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5" name="Google Shape;475;p19"/>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6" name="Google Shape;476;p19"/>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7" name="Google Shape;477;p19"/>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8" name="Google Shape;478;p19"/>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79" name="Google Shape;479;p19"/>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0" name="Google Shape;480;p19"/>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481" name="Google Shape;481;p19"/>
            <p:cNvGrpSpPr/>
            <p:nvPr/>
          </p:nvGrpSpPr>
          <p:grpSpPr>
            <a:xfrm flipH="1">
              <a:off x="8424010" y="648824"/>
              <a:ext cx="393729" cy="173497"/>
              <a:chOff x="3659575" y="587325"/>
              <a:chExt cx="181250" cy="79400"/>
            </a:xfrm>
          </p:grpSpPr>
          <p:sp>
            <p:nvSpPr>
              <p:cNvPr id="482" name="Google Shape;482;p19"/>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3" name="Google Shape;483;p19"/>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4" name="Google Shape;484;p19"/>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5" name="Google Shape;485;p19"/>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6" name="Google Shape;486;p19"/>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487" name="Google Shape;487;p19"/>
            <p:cNvGrpSpPr/>
            <p:nvPr/>
          </p:nvGrpSpPr>
          <p:grpSpPr>
            <a:xfrm>
              <a:off x="7812569" y="284392"/>
              <a:ext cx="611440" cy="211851"/>
              <a:chOff x="1579263" y="684775"/>
              <a:chExt cx="290650" cy="101925"/>
            </a:xfrm>
          </p:grpSpPr>
          <p:sp>
            <p:nvSpPr>
              <p:cNvPr id="488" name="Google Shape;488;p19"/>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89" name="Google Shape;489;p19"/>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0" name="Google Shape;490;p19"/>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1" name="Google Shape;491;p19"/>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2" name="Google Shape;492;p19"/>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3" name="Google Shape;493;p19"/>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4" name="Google Shape;494;p19"/>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495" name="Google Shape;495;p19"/>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496" name="Google Shape;496;p19"/>
          <p:cNvSpPr txBox="1">
            <a:spLocks noGrp="1"/>
          </p:cNvSpPr>
          <p:nvPr>
            <p:ph type="subTitle" idx="1"/>
          </p:nvPr>
        </p:nvSpPr>
        <p:spPr>
          <a:xfrm>
            <a:off x="960000" y="2526200"/>
            <a:ext cx="40232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7" name="Google Shape;497;p19"/>
          <p:cNvSpPr txBox="1">
            <a:spLocks noGrp="1"/>
          </p:cNvSpPr>
          <p:nvPr>
            <p:ph type="title"/>
          </p:nvPr>
        </p:nvSpPr>
        <p:spPr>
          <a:xfrm>
            <a:off x="960000" y="634000"/>
            <a:ext cx="51016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8" name="Google Shape;498;p19"/>
          <p:cNvSpPr/>
          <p:nvPr/>
        </p:nvSpPr>
        <p:spPr>
          <a:xfrm>
            <a:off x="6553367" y="458200"/>
            <a:ext cx="50864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Tree>
    <p:extLst>
      <p:ext uri="{BB962C8B-B14F-4D97-AF65-F5344CB8AC3E}">
        <p14:creationId xmlns:p14="http://schemas.microsoft.com/office/powerpoint/2010/main" val="14581525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99"/>
        <p:cNvGrpSpPr/>
        <p:nvPr/>
      </p:nvGrpSpPr>
      <p:grpSpPr>
        <a:xfrm>
          <a:off x="0" y="0"/>
          <a:ext cx="0" cy="0"/>
          <a:chOff x="0" y="0"/>
          <a:chExt cx="0" cy="0"/>
        </a:xfrm>
      </p:grpSpPr>
      <p:sp>
        <p:nvSpPr>
          <p:cNvPr id="500" name="Google Shape;500;p20"/>
          <p:cNvSpPr/>
          <p:nvPr/>
        </p:nvSpPr>
        <p:spPr>
          <a:xfrm>
            <a:off x="552400" y="458200"/>
            <a:ext cx="45720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501" name="Google Shape;501;p20"/>
          <p:cNvSpPr/>
          <p:nvPr/>
        </p:nvSpPr>
        <p:spPr>
          <a:xfrm>
            <a:off x="5483000" y="458200"/>
            <a:ext cx="61568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502" name="Google Shape;502;p20"/>
          <p:cNvGrpSpPr/>
          <p:nvPr/>
        </p:nvGrpSpPr>
        <p:grpSpPr>
          <a:xfrm flipH="1">
            <a:off x="4886961" y="223943"/>
            <a:ext cx="1005841" cy="609591"/>
            <a:chOff x="7812569" y="213867"/>
            <a:chExt cx="1005171" cy="608455"/>
          </a:xfrm>
        </p:grpSpPr>
        <p:grpSp>
          <p:nvGrpSpPr>
            <p:cNvPr id="503" name="Google Shape;503;p20"/>
            <p:cNvGrpSpPr/>
            <p:nvPr/>
          </p:nvGrpSpPr>
          <p:grpSpPr>
            <a:xfrm>
              <a:off x="8133764" y="213867"/>
              <a:ext cx="590413" cy="592274"/>
              <a:chOff x="1250582" y="2447448"/>
              <a:chExt cx="538354" cy="536869"/>
            </a:xfrm>
          </p:grpSpPr>
          <p:sp>
            <p:nvSpPr>
              <p:cNvPr id="504" name="Google Shape;504;p20"/>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505" name="Google Shape;505;p20"/>
              <p:cNvGrpSpPr/>
              <p:nvPr/>
            </p:nvGrpSpPr>
            <p:grpSpPr>
              <a:xfrm>
                <a:off x="1250582" y="2447448"/>
                <a:ext cx="538354" cy="536869"/>
                <a:chOff x="3489325" y="302500"/>
                <a:chExt cx="271800" cy="271050"/>
              </a:xfrm>
            </p:grpSpPr>
            <p:sp>
              <p:nvSpPr>
                <p:cNvPr id="506" name="Google Shape;506;p20"/>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7" name="Google Shape;507;p20"/>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8" name="Google Shape;508;p20"/>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09" name="Google Shape;509;p20"/>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0" name="Google Shape;510;p20"/>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1" name="Google Shape;511;p20"/>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2" name="Google Shape;512;p20"/>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3" name="Google Shape;513;p20"/>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4" name="Google Shape;514;p20"/>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5" name="Google Shape;515;p20"/>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6" name="Google Shape;516;p20"/>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7" name="Google Shape;517;p20"/>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18" name="Google Shape;518;p20"/>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519" name="Google Shape;519;p20"/>
            <p:cNvGrpSpPr/>
            <p:nvPr/>
          </p:nvGrpSpPr>
          <p:grpSpPr>
            <a:xfrm flipH="1">
              <a:off x="8424010" y="648824"/>
              <a:ext cx="393729" cy="173497"/>
              <a:chOff x="3659575" y="587325"/>
              <a:chExt cx="181250" cy="79400"/>
            </a:xfrm>
          </p:grpSpPr>
          <p:sp>
            <p:nvSpPr>
              <p:cNvPr id="520" name="Google Shape;520;p20"/>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1" name="Google Shape;521;p20"/>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2" name="Google Shape;522;p20"/>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3" name="Google Shape;523;p20"/>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4" name="Google Shape;524;p20"/>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25" name="Google Shape;525;p20"/>
            <p:cNvGrpSpPr/>
            <p:nvPr/>
          </p:nvGrpSpPr>
          <p:grpSpPr>
            <a:xfrm>
              <a:off x="7812569" y="284392"/>
              <a:ext cx="611440" cy="211851"/>
              <a:chOff x="1579263" y="684775"/>
              <a:chExt cx="290650" cy="101925"/>
            </a:xfrm>
          </p:grpSpPr>
          <p:sp>
            <p:nvSpPr>
              <p:cNvPr id="526" name="Google Shape;526;p20"/>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7" name="Google Shape;527;p20"/>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8" name="Google Shape;528;p20"/>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29" name="Google Shape;529;p20"/>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0" name="Google Shape;530;p20"/>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1" name="Google Shape;531;p20"/>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2" name="Google Shape;532;p20"/>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33" name="Google Shape;533;p20"/>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534" name="Google Shape;534;p20"/>
          <p:cNvSpPr txBox="1">
            <a:spLocks noGrp="1"/>
          </p:cNvSpPr>
          <p:nvPr>
            <p:ph type="subTitle" idx="1"/>
          </p:nvPr>
        </p:nvSpPr>
        <p:spPr>
          <a:xfrm>
            <a:off x="6096000" y="2526200"/>
            <a:ext cx="36788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20"/>
          <p:cNvSpPr txBox="1">
            <a:spLocks noGrp="1"/>
          </p:cNvSpPr>
          <p:nvPr>
            <p:ph type="title"/>
          </p:nvPr>
        </p:nvSpPr>
        <p:spPr>
          <a:xfrm>
            <a:off x="6096000" y="633984"/>
            <a:ext cx="5136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526434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36"/>
        <p:cNvGrpSpPr/>
        <p:nvPr/>
      </p:nvGrpSpPr>
      <p:grpSpPr>
        <a:xfrm>
          <a:off x="0" y="0"/>
          <a:ext cx="0" cy="0"/>
          <a:chOff x="0" y="0"/>
          <a:chExt cx="0" cy="0"/>
        </a:xfrm>
      </p:grpSpPr>
      <p:sp>
        <p:nvSpPr>
          <p:cNvPr id="537" name="Google Shape;537;p21"/>
          <p:cNvSpPr/>
          <p:nvPr/>
        </p:nvSpPr>
        <p:spPr>
          <a:xfrm>
            <a:off x="552400" y="458200"/>
            <a:ext cx="49360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538" name="Google Shape;538;p21"/>
          <p:cNvGrpSpPr/>
          <p:nvPr/>
        </p:nvGrpSpPr>
        <p:grpSpPr>
          <a:xfrm flipH="1">
            <a:off x="203194" y="223943"/>
            <a:ext cx="1005841" cy="609591"/>
            <a:chOff x="7812569" y="213867"/>
            <a:chExt cx="1005171" cy="608455"/>
          </a:xfrm>
        </p:grpSpPr>
        <p:grpSp>
          <p:nvGrpSpPr>
            <p:cNvPr id="539" name="Google Shape;539;p21"/>
            <p:cNvGrpSpPr/>
            <p:nvPr/>
          </p:nvGrpSpPr>
          <p:grpSpPr>
            <a:xfrm>
              <a:off x="8133764" y="213867"/>
              <a:ext cx="590413" cy="592274"/>
              <a:chOff x="1250582" y="2447448"/>
              <a:chExt cx="538354" cy="536869"/>
            </a:xfrm>
          </p:grpSpPr>
          <p:sp>
            <p:nvSpPr>
              <p:cNvPr id="540" name="Google Shape;540;p21"/>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541" name="Google Shape;541;p21"/>
              <p:cNvGrpSpPr/>
              <p:nvPr/>
            </p:nvGrpSpPr>
            <p:grpSpPr>
              <a:xfrm>
                <a:off x="1250582" y="2447448"/>
                <a:ext cx="538354" cy="536869"/>
                <a:chOff x="3489325" y="302500"/>
                <a:chExt cx="271800" cy="271050"/>
              </a:xfrm>
            </p:grpSpPr>
            <p:sp>
              <p:nvSpPr>
                <p:cNvPr id="542" name="Google Shape;542;p21"/>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3" name="Google Shape;543;p21"/>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4" name="Google Shape;544;p21"/>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5" name="Google Shape;545;p21"/>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6" name="Google Shape;546;p21"/>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7" name="Google Shape;547;p21"/>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8" name="Google Shape;548;p21"/>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49" name="Google Shape;549;p21"/>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0" name="Google Shape;550;p21"/>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1" name="Google Shape;551;p21"/>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2" name="Google Shape;552;p21"/>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3" name="Google Shape;553;p21"/>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4" name="Google Shape;554;p21"/>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555" name="Google Shape;555;p21"/>
            <p:cNvGrpSpPr/>
            <p:nvPr/>
          </p:nvGrpSpPr>
          <p:grpSpPr>
            <a:xfrm flipH="1">
              <a:off x="8424010" y="648824"/>
              <a:ext cx="393729" cy="173497"/>
              <a:chOff x="3659575" y="587325"/>
              <a:chExt cx="181250" cy="79400"/>
            </a:xfrm>
          </p:grpSpPr>
          <p:sp>
            <p:nvSpPr>
              <p:cNvPr id="556" name="Google Shape;556;p21"/>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7" name="Google Shape;557;p21"/>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8" name="Google Shape;558;p21"/>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59" name="Google Shape;559;p21"/>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0" name="Google Shape;560;p21"/>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61" name="Google Shape;561;p21"/>
            <p:cNvGrpSpPr/>
            <p:nvPr/>
          </p:nvGrpSpPr>
          <p:grpSpPr>
            <a:xfrm>
              <a:off x="7812569" y="284392"/>
              <a:ext cx="611440" cy="211851"/>
              <a:chOff x="1579263" y="684775"/>
              <a:chExt cx="290650" cy="101925"/>
            </a:xfrm>
          </p:grpSpPr>
          <p:sp>
            <p:nvSpPr>
              <p:cNvPr id="562" name="Google Shape;562;p21"/>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3" name="Google Shape;563;p21"/>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4" name="Google Shape;564;p21"/>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5" name="Google Shape;565;p21"/>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6" name="Google Shape;566;p21"/>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7" name="Google Shape;567;p21"/>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8" name="Google Shape;568;p21"/>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69" name="Google Shape;569;p21"/>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570" name="Google Shape;570;p21"/>
          <p:cNvSpPr txBox="1">
            <a:spLocks noGrp="1"/>
          </p:cNvSpPr>
          <p:nvPr>
            <p:ph type="subTitle" idx="1"/>
          </p:nvPr>
        </p:nvSpPr>
        <p:spPr>
          <a:xfrm>
            <a:off x="960000" y="3124517"/>
            <a:ext cx="3616000" cy="196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21"/>
          <p:cNvSpPr txBox="1">
            <a:spLocks noGrp="1"/>
          </p:cNvSpPr>
          <p:nvPr>
            <p:ph type="title"/>
          </p:nvPr>
        </p:nvSpPr>
        <p:spPr>
          <a:xfrm>
            <a:off x="960000" y="1765084"/>
            <a:ext cx="3616000" cy="14220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386469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72"/>
        <p:cNvGrpSpPr/>
        <p:nvPr/>
      </p:nvGrpSpPr>
      <p:grpSpPr>
        <a:xfrm>
          <a:off x="0" y="0"/>
          <a:ext cx="0" cy="0"/>
          <a:chOff x="0" y="0"/>
          <a:chExt cx="0" cy="0"/>
        </a:xfrm>
      </p:grpSpPr>
      <p:sp>
        <p:nvSpPr>
          <p:cNvPr id="573" name="Google Shape;573;p22"/>
          <p:cNvSpPr/>
          <p:nvPr/>
        </p:nvSpPr>
        <p:spPr>
          <a:xfrm>
            <a:off x="7010733" y="458200"/>
            <a:ext cx="46288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574" name="Google Shape;574;p22"/>
          <p:cNvGrpSpPr/>
          <p:nvPr/>
        </p:nvGrpSpPr>
        <p:grpSpPr>
          <a:xfrm flipH="1">
            <a:off x="6507825" y="223943"/>
            <a:ext cx="1005841" cy="609591"/>
            <a:chOff x="7812569" y="213867"/>
            <a:chExt cx="1005171" cy="608455"/>
          </a:xfrm>
        </p:grpSpPr>
        <p:grpSp>
          <p:nvGrpSpPr>
            <p:cNvPr id="575" name="Google Shape;575;p22"/>
            <p:cNvGrpSpPr/>
            <p:nvPr/>
          </p:nvGrpSpPr>
          <p:grpSpPr>
            <a:xfrm>
              <a:off x="8133764" y="213867"/>
              <a:ext cx="590413" cy="592274"/>
              <a:chOff x="1250582" y="2447448"/>
              <a:chExt cx="538354" cy="536869"/>
            </a:xfrm>
          </p:grpSpPr>
          <p:sp>
            <p:nvSpPr>
              <p:cNvPr id="576" name="Google Shape;576;p22"/>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577" name="Google Shape;577;p22"/>
              <p:cNvGrpSpPr/>
              <p:nvPr/>
            </p:nvGrpSpPr>
            <p:grpSpPr>
              <a:xfrm>
                <a:off x="1250582" y="2447448"/>
                <a:ext cx="538354" cy="536869"/>
                <a:chOff x="3489325" y="302500"/>
                <a:chExt cx="271800" cy="271050"/>
              </a:xfrm>
            </p:grpSpPr>
            <p:sp>
              <p:nvSpPr>
                <p:cNvPr id="578" name="Google Shape;578;p22"/>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79" name="Google Shape;579;p22"/>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0" name="Google Shape;580;p22"/>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1" name="Google Shape;581;p22"/>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2" name="Google Shape;582;p22"/>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3" name="Google Shape;583;p22"/>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4" name="Google Shape;584;p22"/>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5" name="Google Shape;585;p22"/>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6" name="Google Shape;586;p22"/>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7" name="Google Shape;587;p22"/>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8" name="Google Shape;588;p22"/>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89" name="Google Shape;589;p22"/>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0" name="Google Shape;590;p22"/>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591" name="Google Shape;591;p22"/>
            <p:cNvGrpSpPr/>
            <p:nvPr/>
          </p:nvGrpSpPr>
          <p:grpSpPr>
            <a:xfrm flipH="1">
              <a:off x="8424010" y="648824"/>
              <a:ext cx="393729" cy="173497"/>
              <a:chOff x="3659575" y="587325"/>
              <a:chExt cx="181250" cy="79400"/>
            </a:xfrm>
          </p:grpSpPr>
          <p:sp>
            <p:nvSpPr>
              <p:cNvPr id="592" name="Google Shape;592;p22"/>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3" name="Google Shape;593;p22"/>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4" name="Google Shape;594;p22"/>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5" name="Google Shape;595;p22"/>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6" name="Google Shape;596;p22"/>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597" name="Google Shape;597;p22"/>
            <p:cNvGrpSpPr/>
            <p:nvPr/>
          </p:nvGrpSpPr>
          <p:grpSpPr>
            <a:xfrm>
              <a:off x="7812569" y="284392"/>
              <a:ext cx="611440" cy="211851"/>
              <a:chOff x="1579263" y="684775"/>
              <a:chExt cx="290650" cy="101925"/>
            </a:xfrm>
          </p:grpSpPr>
          <p:sp>
            <p:nvSpPr>
              <p:cNvPr id="598" name="Google Shape;598;p22"/>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599" name="Google Shape;599;p22"/>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0" name="Google Shape;600;p22"/>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1" name="Google Shape;601;p22"/>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2" name="Google Shape;602;p22"/>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3" name="Google Shape;603;p22"/>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4" name="Google Shape;604;p22"/>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05" name="Google Shape;605;p22"/>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606" name="Google Shape;606;p22"/>
          <p:cNvSpPr txBox="1">
            <a:spLocks noGrp="1"/>
          </p:cNvSpPr>
          <p:nvPr>
            <p:ph type="subTitle" idx="1"/>
          </p:nvPr>
        </p:nvSpPr>
        <p:spPr>
          <a:xfrm>
            <a:off x="7621633" y="3184500"/>
            <a:ext cx="3292000" cy="174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7" name="Google Shape;607;p22"/>
          <p:cNvSpPr txBox="1">
            <a:spLocks noGrp="1"/>
          </p:cNvSpPr>
          <p:nvPr>
            <p:ph type="title"/>
          </p:nvPr>
        </p:nvSpPr>
        <p:spPr>
          <a:xfrm>
            <a:off x="7621633" y="1812533"/>
            <a:ext cx="2759600" cy="1271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356803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08"/>
        <p:cNvGrpSpPr/>
        <p:nvPr/>
      </p:nvGrpSpPr>
      <p:grpSpPr>
        <a:xfrm>
          <a:off x="0" y="0"/>
          <a:ext cx="0" cy="0"/>
          <a:chOff x="0" y="0"/>
          <a:chExt cx="0" cy="0"/>
        </a:xfrm>
      </p:grpSpPr>
      <p:sp>
        <p:nvSpPr>
          <p:cNvPr id="609" name="Google Shape;609;p23"/>
          <p:cNvSpPr/>
          <p:nvPr/>
        </p:nvSpPr>
        <p:spPr>
          <a:xfrm>
            <a:off x="552400" y="458200"/>
            <a:ext cx="81444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610" name="Google Shape;610;p23"/>
          <p:cNvGrpSpPr/>
          <p:nvPr/>
        </p:nvGrpSpPr>
        <p:grpSpPr>
          <a:xfrm flipH="1">
            <a:off x="203194" y="223943"/>
            <a:ext cx="1005841" cy="609591"/>
            <a:chOff x="7812569" y="213867"/>
            <a:chExt cx="1005171" cy="608455"/>
          </a:xfrm>
        </p:grpSpPr>
        <p:grpSp>
          <p:nvGrpSpPr>
            <p:cNvPr id="611" name="Google Shape;611;p23"/>
            <p:cNvGrpSpPr/>
            <p:nvPr/>
          </p:nvGrpSpPr>
          <p:grpSpPr>
            <a:xfrm>
              <a:off x="8133764" y="213867"/>
              <a:ext cx="590413" cy="592274"/>
              <a:chOff x="1250582" y="2447448"/>
              <a:chExt cx="538354" cy="536869"/>
            </a:xfrm>
          </p:grpSpPr>
          <p:sp>
            <p:nvSpPr>
              <p:cNvPr id="612" name="Google Shape;612;p23"/>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613" name="Google Shape;613;p23"/>
              <p:cNvGrpSpPr/>
              <p:nvPr/>
            </p:nvGrpSpPr>
            <p:grpSpPr>
              <a:xfrm>
                <a:off x="1250582" y="2447448"/>
                <a:ext cx="538354" cy="536869"/>
                <a:chOff x="3489325" y="302500"/>
                <a:chExt cx="271800" cy="271050"/>
              </a:xfrm>
            </p:grpSpPr>
            <p:sp>
              <p:nvSpPr>
                <p:cNvPr id="614" name="Google Shape;614;p23"/>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5" name="Google Shape;615;p23"/>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6" name="Google Shape;616;p23"/>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7" name="Google Shape;617;p23"/>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8" name="Google Shape;618;p23"/>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19" name="Google Shape;619;p23"/>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20" name="Google Shape;620;p23"/>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21" name="Google Shape;621;p23"/>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22" name="Google Shape;622;p23"/>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23" name="Google Shape;623;p23"/>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24" name="Google Shape;624;p23"/>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25" name="Google Shape;625;p23"/>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26" name="Google Shape;626;p23"/>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627" name="Google Shape;627;p23"/>
            <p:cNvGrpSpPr/>
            <p:nvPr/>
          </p:nvGrpSpPr>
          <p:grpSpPr>
            <a:xfrm flipH="1">
              <a:off x="8424010" y="648824"/>
              <a:ext cx="393729" cy="173497"/>
              <a:chOff x="3659575" y="587325"/>
              <a:chExt cx="181250" cy="79400"/>
            </a:xfrm>
          </p:grpSpPr>
          <p:sp>
            <p:nvSpPr>
              <p:cNvPr id="628" name="Google Shape;628;p23"/>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29" name="Google Shape;629;p23"/>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0" name="Google Shape;630;p23"/>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1" name="Google Shape;631;p23"/>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2" name="Google Shape;632;p23"/>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633" name="Google Shape;633;p23"/>
            <p:cNvGrpSpPr/>
            <p:nvPr/>
          </p:nvGrpSpPr>
          <p:grpSpPr>
            <a:xfrm>
              <a:off x="7812569" y="284392"/>
              <a:ext cx="611440" cy="211851"/>
              <a:chOff x="1579263" y="684775"/>
              <a:chExt cx="290650" cy="101925"/>
            </a:xfrm>
          </p:grpSpPr>
          <p:sp>
            <p:nvSpPr>
              <p:cNvPr id="634" name="Google Shape;634;p23"/>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5" name="Google Shape;635;p23"/>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6" name="Google Shape;636;p23"/>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7" name="Google Shape;637;p23"/>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8" name="Google Shape;638;p23"/>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39" name="Google Shape;639;p23"/>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40" name="Google Shape;640;p23"/>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41" name="Google Shape;641;p23"/>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642" name="Google Shape;642;p23"/>
          <p:cNvSpPr txBox="1">
            <a:spLocks noGrp="1"/>
          </p:cNvSpPr>
          <p:nvPr>
            <p:ph type="subTitle" idx="1"/>
          </p:nvPr>
        </p:nvSpPr>
        <p:spPr>
          <a:xfrm>
            <a:off x="960000" y="3295800"/>
            <a:ext cx="5421600" cy="121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3" name="Google Shape;643;p23"/>
          <p:cNvSpPr txBox="1">
            <a:spLocks noGrp="1"/>
          </p:cNvSpPr>
          <p:nvPr>
            <p:ph type="title"/>
          </p:nvPr>
        </p:nvSpPr>
        <p:spPr>
          <a:xfrm>
            <a:off x="960000" y="1748200"/>
            <a:ext cx="3403200" cy="12192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038481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44"/>
        <p:cNvGrpSpPr/>
        <p:nvPr/>
      </p:nvGrpSpPr>
      <p:grpSpPr>
        <a:xfrm>
          <a:off x="0" y="0"/>
          <a:ext cx="0" cy="0"/>
          <a:chOff x="0" y="0"/>
          <a:chExt cx="0" cy="0"/>
        </a:xfrm>
      </p:grpSpPr>
      <p:sp>
        <p:nvSpPr>
          <p:cNvPr id="645" name="Google Shape;645;p24"/>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646" name="Google Shape;646;p24"/>
          <p:cNvGrpSpPr/>
          <p:nvPr/>
        </p:nvGrpSpPr>
        <p:grpSpPr>
          <a:xfrm flipH="1">
            <a:off x="203194" y="223943"/>
            <a:ext cx="1005841" cy="609591"/>
            <a:chOff x="7812569" y="213867"/>
            <a:chExt cx="1005171" cy="608455"/>
          </a:xfrm>
        </p:grpSpPr>
        <p:grpSp>
          <p:nvGrpSpPr>
            <p:cNvPr id="647" name="Google Shape;647;p24"/>
            <p:cNvGrpSpPr/>
            <p:nvPr/>
          </p:nvGrpSpPr>
          <p:grpSpPr>
            <a:xfrm>
              <a:off x="8133764" y="213867"/>
              <a:ext cx="590413" cy="592274"/>
              <a:chOff x="1250582" y="2447448"/>
              <a:chExt cx="538354" cy="536869"/>
            </a:xfrm>
          </p:grpSpPr>
          <p:sp>
            <p:nvSpPr>
              <p:cNvPr id="648" name="Google Shape;648;p24"/>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649" name="Google Shape;649;p24"/>
              <p:cNvGrpSpPr/>
              <p:nvPr/>
            </p:nvGrpSpPr>
            <p:grpSpPr>
              <a:xfrm>
                <a:off x="1250582" y="2447448"/>
                <a:ext cx="538354" cy="536869"/>
                <a:chOff x="3489325" y="302500"/>
                <a:chExt cx="271800" cy="271050"/>
              </a:xfrm>
            </p:grpSpPr>
            <p:sp>
              <p:nvSpPr>
                <p:cNvPr id="650" name="Google Shape;650;p24"/>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1" name="Google Shape;651;p24"/>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2" name="Google Shape;652;p24"/>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3" name="Google Shape;653;p24"/>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4" name="Google Shape;654;p24"/>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5" name="Google Shape;655;p24"/>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6" name="Google Shape;656;p24"/>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7" name="Google Shape;657;p24"/>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8" name="Google Shape;658;p24"/>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59" name="Google Shape;659;p24"/>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60" name="Google Shape;660;p24"/>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61" name="Google Shape;661;p24"/>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62" name="Google Shape;662;p24"/>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663" name="Google Shape;663;p24"/>
            <p:cNvGrpSpPr/>
            <p:nvPr/>
          </p:nvGrpSpPr>
          <p:grpSpPr>
            <a:xfrm flipH="1">
              <a:off x="8424010" y="648824"/>
              <a:ext cx="393729" cy="173497"/>
              <a:chOff x="3659575" y="587325"/>
              <a:chExt cx="181250" cy="79400"/>
            </a:xfrm>
          </p:grpSpPr>
          <p:sp>
            <p:nvSpPr>
              <p:cNvPr id="664" name="Google Shape;664;p24"/>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65" name="Google Shape;665;p24"/>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66" name="Google Shape;666;p24"/>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67" name="Google Shape;667;p24"/>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68" name="Google Shape;668;p24"/>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669" name="Google Shape;669;p24"/>
            <p:cNvGrpSpPr/>
            <p:nvPr/>
          </p:nvGrpSpPr>
          <p:grpSpPr>
            <a:xfrm>
              <a:off x="7812569" y="284392"/>
              <a:ext cx="611440" cy="211851"/>
              <a:chOff x="1579263" y="684775"/>
              <a:chExt cx="290650" cy="101925"/>
            </a:xfrm>
          </p:grpSpPr>
          <p:sp>
            <p:nvSpPr>
              <p:cNvPr id="670" name="Google Shape;670;p24"/>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1" name="Google Shape;671;p24"/>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2" name="Google Shape;672;p24"/>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3" name="Google Shape;673;p24"/>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4" name="Google Shape;674;p24"/>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5" name="Google Shape;675;p24"/>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6" name="Google Shape;676;p24"/>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77" name="Google Shape;677;p24"/>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678" name="Google Shape;678;p24"/>
          <p:cNvSpPr txBox="1">
            <a:spLocks noGrp="1"/>
          </p:cNvSpPr>
          <p:nvPr>
            <p:ph type="title"/>
          </p:nvPr>
        </p:nvSpPr>
        <p:spPr>
          <a:xfrm>
            <a:off x="960000" y="3428984"/>
            <a:ext cx="31152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79" name="Google Shape;679;p24"/>
          <p:cNvSpPr txBox="1">
            <a:spLocks noGrp="1"/>
          </p:cNvSpPr>
          <p:nvPr>
            <p:ph type="subTitle" idx="1"/>
          </p:nvPr>
        </p:nvSpPr>
        <p:spPr>
          <a:xfrm>
            <a:off x="960000" y="4038584"/>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0" name="Google Shape;680;p24"/>
          <p:cNvSpPr txBox="1">
            <a:spLocks noGrp="1"/>
          </p:cNvSpPr>
          <p:nvPr>
            <p:ph type="title" idx="2"/>
          </p:nvPr>
        </p:nvSpPr>
        <p:spPr>
          <a:xfrm>
            <a:off x="4538400" y="3428984"/>
            <a:ext cx="31152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1" name="Google Shape;681;p24"/>
          <p:cNvSpPr txBox="1">
            <a:spLocks noGrp="1"/>
          </p:cNvSpPr>
          <p:nvPr>
            <p:ph type="subTitle" idx="3"/>
          </p:nvPr>
        </p:nvSpPr>
        <p:spPr>
          <a:xfrm>
            <a:off x="4538400" y="4038584"/>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2" name="Google Shape;682;p24"/>
          <p:cNvSpPr txBox="1">
            <a:spLocks noGrp="1"/>
          </p:cNvSpPr>
          <p:nvPr>
            <p:ph type="title" idx="4"/>
          </p:nvPr>
        </p:nvSpPr>
        <p:spPr>
          <a:xfrm>
            <a:off x="8116800" y="3428984"/>
            <a:ext cx="31152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83" name="Google Shape;683;p24"/>
          <p:cNvSpPr txBox="1">
            <a:spLocks noGrp="1"/>
          </p:cNvSpPr>
          <p:nvPr>
            <p:ph type="subTitle" idx="5"/>
          </p:nvPr>
        </p:nvSpPr>
        <p:spPr>
          <a:xfrm>
            <a:off x="8116800" y="4038584"/>
            <a:ext cx="3115200" cy="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4" name="Google Shape;684;p24"/>
          <p:cNvSpPr txBox="1">
            <a:spLocks noGrp="1"/>
          </p:cNvSpPr>
          <p:nvPr>
            <p:ph type="title" idx="6"/>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32487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8705800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85"/>
        <p:cNvGrpSpPr/>
        <p:nvPr/>
      </p:nvGrpSpPr>
      <p:grpSpPr>
        <a:xfrm>
          <a:off x="0" y="0"/>
          <a:ext cx="0" cy="0"/>
          <a:chOff x="0" y="0"/>
          <a:chExt cx="0" cy="0"/>
        </a:xfrm>
      </p:grpSpPr>
      <p:sp>
        <p:nvSpPr>
          <p:cNvPr id="686" name="Google Shape;686;p25"/>
          <p:cNvSpPr/>
          <p:nvPr/>
        </p:nvSpPr>
        <p:spPr>
          <a:xfrm>
            <a:off x="552400" y="1466400"/>
            <a:ext cx="3576400" cy="4933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87" name="Google Shape;687;p25"/>
          <p:cNvSpPr/>
          <p:nvPr/>
        </p:nvSpPr>
        <p:spPr>
          <a:xfrm>
            <a:off x="4307795" y="1466400"/>
            <a:ext cx="3576400" cy="4933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88" name="Google Shape;688;p25"/>
          <p:cNvSpPr/>
          <p:nvPr/>
        </p:nvSpPr>
        <p:spPr>
          <a:xfrm>
            <a:off x="8063188" y="1466400"/>
            <a:ext cx="3576400" cy="4933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689" name="Google Shape;689;p25"/>
          <p:cNvSpPr/>
          <p:nvPr/>
        </p:nvSpPr>
        <p:spPr>
          <a:xfrm>
            <a:off x="552400" y="458200"/>
            <a:ext cx="11087200" cy="827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690" name="Google Shape;690;p25"/>
          <p:cNvGrpSpPr/>
          <p:nvPr/>
        </p:nvGrpSpPr>
        <p:grpSpPr>
          <a:xfrm flipH="1">
            <a:off x="203194" y="223943"/>
            <a:ext cx="1005841" cy="609591"/>
            <a:chOff x="7812569" y="213867"/>
            <a:chExt cx="1005171" cy="608455"/>
          </a:xfrm>
        </p:grpSpPr>
        <p:grpSp>
          <p:nvGrpSpPr>
            <p:cNvPr id="691" name="Google Shape;691;p25"/>
            <p:cNvGrpSpPr/>
            <p:nvPr/>
          </p:nvGrpSpPr>
          <p:grpSpPr>
            <a:xfrm>
              <a:off x="8133764" y="213867"/>
              <a:ext cx="590413" cy="592274"/>
              <a:chOff x="1250582" y="2447448"/>
              <a:chExt cx="538354" cy="536869"/>
            </a:xfrm>
          </p:grpSpPr>
          <p:sp>
            <p:nvSpPr>
              <p:cNvPr id="692" name="Google Shape;692;p25"/>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693" name="Google Shape;693;p25"/>
              <p:cNvGrpSpPr/>
              <p:nvPr/>
            </p:nvGrpSpPr>
            <p:grpSpPr>
              <a:xfrm>
                <a:off x="1250582" y="2447448"/>
                <a:ext cx="538354" cy="536869"/>
                <a:chOff x="3489325" y="302500"/>
                <a:chExt cx="271800" cy="271050"/>
              </a:xfrm>
            </p:grpSpPr>
            <p:sp>
              <p:nvSpPr>
                <p:cNvPr id="694" name="Google Shape;694;p25"/>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5" name="Google Shape;695;p25"/>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6" name="Google Shape;696;p25"/>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7" name="Google Shape;697;p25"/>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8" name="Google Shape;698;p25"/>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699" name="Google Shape;699;p25"/>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0" name="Google Shape;700;p25"/>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1" name="Google Shape;701;p25"/>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2" name="Google Shape;702;p25"/>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3" name="Google Shape;703;p25"/>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4" name="Google Shape;704;p25"/>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5" name="Google Shape;705;p25"/>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6" name="Google Shape;706;p25"/>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707" name="Google Shape;707;p25"/>
            <p:cNvGrpSpPr/>
            <p:nvPr/>
          </p:nvGrpSpPr>
          <p:grpSpPr>
            <a:xfrm flipH="1">
              <a:off x="8424010" y="648824"/>
              <a:ext cx="393729" cy="173497"/>
              <a:chOff x="3659575" y="587325"/>
              <a:chExt cx="181250" cy="79400"/>
            </a:xfrm>
          </p:grpSpPr>
          <p:sp>
            <p:nvSpPr>
              <p:cNvPr id="708" name="Google Shape;708;p25"/>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09" name="Google Shape;709;p25"/>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0" name="Google Shape;710;p25"/>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1" name="Google Shape;711;p25"/>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2" name="Google Shape;712;p25"/>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13" name="Google Shape;713;p25"/>
            <p:cNvGrpSpPr/>
            <p:nvPr/>
          </p:nvGrpSpPr>
          <p:grpSpPr>
            <a:xfrm>
              <a:off x="7812569" y="284392"/>
              <a:ext cx="611440" cy="211851"/>
              <a:chOff x="1579263" y="684775"/>
              <a:chExt cx="290650" cy="101925"/>
            </a:xfrm>
          </p:grpSpPr>
          <p:sp>
            <p:nvSpPr>
              <p:cNvPr id="714" name="Google Shape;714;p25"/>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5" name="Google Shape;715;p25"/>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6" name="Google Shape;716;p25"/>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7" name="Google Shape;717;p25"/>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8" name="Google Shape;718;p25"/>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19" name="Google Shape;719;p25"/>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0" name="Google Shape;720;p25"/>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1" name="Google Shape;721;p25"/>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722" name="Google Shape;722;p25"/>
          <p:cNvGrpSpPr/>
          <p:nvPr/>
        </p:nvGrpSpPr>
        <p:grpSpPr>
          <a:xfrm flipH="1">
            <a:off x="203194" y="223943"/>
            <a:ext cx="1005841" cy="609591"/>
            <a:chOff x="7812569" y="213867"/>
            <a:chExt cx="1005171" cy="608455"/>
          </a:xfrm>
        </p:grpSpPr>
        <p:grpSp>
          <p:nvGrpSpPr>
            <p:cNvPr id="723" name="Google Shape;723;p25"/>
            <p:cNvGrpSpPr/>
            <p:nvPr/>
          </p:nvGrpSpPr>
          <p:grpSpPr>
            <a:xfrm>
              <a:off x="8133764" y="213867"/>
              <a:ext cx="590413" cy="592274"/>
              <a:chOff x="1250582" y="2447448"/>
              <a:chExt cx="538354" cy="536869"/>
            </a:xfrm>
          </p:grpSpPr>
          <p:sp>
            <p:nvSpPr>
              <p:cNvPr id="724" name="Google Shape;724;p25"/>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725" name="Google Shape;725;p25"/>
              <p:cNvGrpSpPr/>
              <p:nvPr/>
            </p:nvGrpSpPr>
            <p:grpSpPr>
              <a:xfrm>
                <a:off x="1250582" y="2447448"/>
                <a:ext cx="538354" cy="536869"/>
                <a:chOff x="3489325" y="302500"/>
                <a:chExt cx="271800" cy="271050"/>
              </a:xfrm>
            </p:grpSpPr>
            <p:sp>
              <p:nvSpPr>
                <p:cNvPr id="726" name="Google Shape;726;p25"/>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7" name="Google Shape;727;p25"/>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8" name="Google Shape;728;p25"/>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29" name="Google Shape;729;p25"/>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0" name="Google Shape;730;p25"/>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1" name="Google Shape;731;p25"/>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2" name="Google Shape;732;p25"/>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3" name="Google Shape;733;p25"/>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4" name="Google Shape;734;p25"/>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5" name="Google Shape;735;p25"/>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6" name="Google Shape;736;p25"/>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7" name="Google Shape;737;p25"/>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38" name="Google Shape;738;p25"/>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739" name="Google Shape;739;p25"/>
            <p:cNvGrpSpPr/>
            <p:nvPr/>
          </p:nvGrpSpPr>
          <p:grpSpPr>
            <a:xfrm flipH="1">
              <a:off x="8424010" y="648824"/>
              <a:ext cx="393729" cy="173497"/>
              <a:chOff x="3659575" y="587325"/>
              <a:chExt cx="181250" cy="79400"/>
            </a:xfrm>
          </p:grpSpPr>
          <p:sp>
            <p:nvSpPr>
              <p:cNvPr id="740" name="Google Shape;740;p25"/>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1" name="Google Shape;741;p25"/>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2" name="Google Shape;742;p25"/>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3" name="Google Shape;743;p25"/>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4" name="Google Shape;744;p25"/>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45" name="Google Shape;745;p25"/>
            <p:cNvGrpSpPr/>
            <p:nvPr/>
          </p:nvGrpSpPr>
          <p:grpSpPr>
            <a:xfrm>
              <a:off x="7812569" y="284392"/>
              <a:ext cx="611440" cy="211851"/>
              <a:chOff x="1579263" y="684775"/>
              <a:chExt cx="290650" cy="101925"/>
            </a:xfrm>
          </p:grpSpPr>
          <p:sp>
            <p:nvSpPr>
              <p:cNvPr id="746" name="Google Shape;746;p25"/>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7" name="Google Shape;747;p25"/>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8" name="Google Shape;748;p25"/>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49" name="Google Shape;749;p25"/>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0" name="Google Shape;750;p25"/>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1" name="Google Shape;751;p25"/>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2" name="Google Shape;752;p25"/>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53" name="Google Shape;753;p25"/>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754" name="Google Shape;754;p25"/>
          <p:cNvSpPr txBox="1">
            <a:spLocks noGrp="1"/>
          </p:cNvSpPr>
          <p:nvPr>
            <p:ph type="title"/>
          </p:nvPr>
        </p:nvSpPr>
        <p:spPr>
          <a:xfrm>
            <a:off x="999400" y="4674800"/>
            <a:ext cx="2682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5" name="Google Shape;755;p25"/>
          <p:cNvSpPr txBox="1">
            <a:spLocks noGrp="1"/>
          </p:cNvSpPr>
          <p:nvPr>
            <p:ph type="subTitle" idx="1"/>
          </p:nvPr>
        </p:nvSpPr>
        <p:spPr>
          <a:xfrm>
            <a:off x="999400" y="5284397"/>
            <a:ext cx="26824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25"/>
          <p:cNvSpPr txBox="1">
            <a:spLocks noGrp="1"/>
          </p:cNvSpPr>
          <p:nvPr>
            <p:ph type="title" idx="2"/>
          </p:nvPr>
        </p:nvSpPr>
        <p:spPr>
          <a:xfrm>
            <a:off x="4754795" y="4674784"/>
            <a:ext cx="2682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7" name="Google Shape;757;p25"/>
          <p:cNvSpPr txBox="1">
            <a:spLocks noGrp="1"/>
          </p:cNvSpPr>
          <p:nvPr>
            <p:ph type="subTitle" idx="3"/>
          </p:nvPr>
        </p:nvSpPr>
        <p:spPr>
          <a:xfrm>
            <a:off x="4754795" y="5284384"/>
            <a:ext cx="26824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8" name="Google Shape;758;p25"/>
          <p:cNvSpPr txBox="1">
            <a:spLocks noGrp="1"/>
          </p:cNvSpPr>
          <p:nvPr>
            <p:ph type="title" idx="4"/>
          </p:nvPr>
        </p:nvSpPr>
        <p:spPr>
          <a:xfrm>
            <a:off x="8510188" y="4674784"/>
            <a:ext cx="2682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59" name="Google Shape;759;p25"/>
          <p:cNvSpPr txBox="1">
            <a:spLocks noGrp="1"/>
          </p:cNvSpPr>
          <p:nvPr>
            <p:ph type="subTitle" idx="5"/>
          </p:nvPr>
        </p:nvSpPr>
        <p:spPr>
          <a:xfrm>
            <a:off x="8510188" y="5284384"/>
            <a:ext cx="26824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0" name="Google Shape;760;p25"/>
          <p:cNvSpPr txBox="1">
            <a:spLocks noGrp="1"/>
          </p:cNvSpPr>
          <p:nvPr>
            <p:ph type="title" idx="6"/>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398627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61"/>
        <p:cNvGrpSpPr/>
        <p:nvPr/>
      </p:nvGrpSpPr>
      <p:grpSpPr>
        <a:xfrm>
          <a:off x="0" y="0"/>
          <a:ext cx="0" cy="0"/>
          <a:chOff x="0" y="0"/>
          <a:chExt cx="0" cy="0"/>
        </a:xfrm>
      </p:grpSpPr>
      <p:sp>
        <p:nvSpPr>
          <p:cNvPr id="762" name="Google Shape;762;p26"/>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763" name="Google Shape;763;p26"/>
          <p:cNvGrpSpPr/>
          <p:nvPr/>
        </p:nvGrpSpPr>
        <p:grpSpPr>
          <a:xfrm flipH="1">
            <a:off x="203194" y="223943"/>
            <a:ext cx="1005841" cy="609591"/>
            <a:chOff x="7812569" y="213867"/>
            <a:chExt cx="1005171" cy="608455"/>
          </a:xfrm>
        </p:grpSpPr>
        <p:grpSp>
          <p:nvGrpSpPr>
            <p:cNvPr id="764" name="Google Shape;764;p26"/>
            <p:cNvGrpSpPr/>
            <p:nvPr/>
          </p:nvGrpSpPr>
          <p:grpSpPr>
            <a:xfrm>
              <a:off x="8133764" y="213867"/>
              <a:ext cx="590413" cy="592274"/>
              <a:chOff x="1250582" y="2447448"/>
              <a:chExt cx="538354" cy="536869"/>
            </a:xfrm>
          </p:grpSpPr>
          <p:sp>
            <p:nvSpPr>
              <p:cNvPr id="765" name="Google Shape;765;p26"/>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766" name="Google Shape;766;p26"/>
              <p:cNvGrpSpPr/>
              <p:nvPr/>
            </p:nvGrpSpPr>
            <p:grpSpPr>
              <a:xfrm>
                <a:off x="1250582" y="2447448"/>
                <a:ext cx="538354" cy="536869"/>
                <a:chOff x="3489325" y="302500"/>
                <a:chExt cx="271800" cy="271050"/>
              </a:xfrm>
            </p:grpSpPr>
            <p:sp>
              <p:nvSpPr>
                <p:cNvPr id="767" name="Google Shape;767;p26"/>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8" name="Google Shape;768;p26"/>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69" name="Google Shape;769;p26"/>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0" name="Google Shape;770;p26"/>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1" name="Google Shape;771;p26"/>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2" name="Google Shape;772;p26"/>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3" name="Google Shape;773;p26"/>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4" name="Google Shape;774;p26"/>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5" name="Google Shape;775;p26"/>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6" name="Google Shape;776;p26"/>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7" name="Google Shape;777;p26"/>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8" name="Google Shape;778;p26"/>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79" name="Google Shape;779;p26"/>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780" name="Google Shape;780;p26"/>
            <p:cNvGrpSpPr/>
            <p:nvPr/>
          </p:nvGrpSpPr>
          <p:grpSpPr>
            <a:xfrm flipH="1">
              <a:off x="8424010" y="648824"/>
              <a:ext cx="393729" cy="173497"/>
              <a:chOff x="3659575" y="587325"/>
              <a:chExt cx="181250" cy="79400"/>
            </a:xfrm>
          </p:grpSpPr>
          <p:sp>
            <p:nvSpPr>
              <p:cNvPr id="781" name="Google Shape;781;p26"/>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2" name="Google Shape;782;p26"/>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3" name="Google Shape;783;p26"/>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4" name="Google Shape;784;p26"/>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5" name="Google Shape;785;p26"/>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786" name="Google Shape;786;p26"/>
            <p:cNvGrpSpPr/>
            <p:nvPr/>
          </p:nvGrpSpPr>
          <p:grpSpPr>
            <a:xfrm>
              <a:off x="7812569" y="284392"/>
              <a:ext cx="611440" cy="211851"/>
              <a:chOff x="1579263" y="684775"/>
              <a:chExt cx="290650" cy="101925"/>
            </a:xfrm>
          </p:grpSpPr>
          <p:sp>
            <p:nvSpPr>
              <p:cNvPr id="787" name="Google Shape;787;p26"/>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8" name="Google Shape;788;p26"/>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89" name="Google Shape;789;p26"/>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0" name="Google Shape;790;p26"/>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1" name="Google Shape;791;p26"/>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2" name="Google Shape;792;p26"/>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3" name="Google Shape;793;p26"/>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794" name="Google Shape;794;p26"/>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795" name="Google Shape;795;p26"/>
          <p:cNvSpPr txBox="1">
            <a:spLocks noGrp="1"/>
          </p:cNvSpPr>
          <p:nvPr>
            <p:ph type="title"/>
          </p:nvPr>
        </p:nvSpPr>
        <p:spPr>
          <a:xfrm>
            <a:off x="960012" y="3429000"/>
            <a:ext cx="2194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6" name="Google Shape;796;p26"/>
          <p:cNvSpPr txBox="1">
            <a:spLocks noGrp="1"/>
          </p:cNvSpPr>
          <p:nvPr>
            <p:ph type="subTitle" idx="1"/>
          </p:nvPr>
        </p:nvSpPr>
        <p:spPr>
          <a:xfrm>
            <a:off x="960012" y="4125368"/>
            <a:ext cx="21944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7" name="Google Shape;797;p26"/>
          <p:cNvSpPr txBox="1">
            <a:spLocks noGrp="1"/>
          </p:cNvSpPr>
          <p:nvPr>
            <p:ph type="title" idx="2"/>
          </p:nvPr>
        </p:nvSpPr>
        <p:spPr>
          <a:xfrm>
            <a:off x="6345081" y="3429000"/>
            <a:ext cx="2194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98" name="Google Shape;798;p26"/>
          <p:cNvSpPr txBox="1">
            <a:spLocks noGrp="1"/>
          </p:cNvSpPr>
          <p:nvPr>
            <p:ph type="subTitle" idx="3"/>
          </p:nvPr>
        </p:nvSpPr>
        <p:spPr>
          <a:xfrm>
            <a:off x="6345075" y="4125368"/>
            <a:ext cx="21944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9" name="Google Shape;799;p26"/>
          <p:cNvSpPr txBox="1">
            <a:spLocks noGrp="1"/>
          </p:cNvSpPr>
          <p:nvPr>
            <p:ph type="title" idx="4"/>
          </p:nvPr>
        </p:nvSpPr>
        <p:spPr>
          <a:xfrm>
            <a:off x="3652547" y="3429000"/>
            <a:ext cx="2194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0" name="Google Shape;800;p26"/>
          <p:cNvSpPr txBox="1">
            <a:spLocks noGrp="1"/>
          </p:cNvSpPr>
          <p:nvPr>
            <p:ph type="subTitle" idx="5"/>
          </p:nvPr>
        </p:nvSpPr>
        <p:spPr>
          <a:xfrm>
            <a:off x="3652544" y="4125368"/>
            <a:ext cx="21944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1" name="Google Shape;801;p26"/>
          <p:cNvSpPr txBox="1">
            <a:spLocks noGrp="1"/>
          </p:cNvSpPr>
          <p:nvPr>
            <p:ph type="title" idx="6"/>
          </p:nvPr>
        </p:nvSpPr>
        <p:spPr>
          <a:xfrm>
            <a:off x="9037616" y="3429000"/>
            <a:ext cx="2194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02" name="Google Shape;802;p26"/>
          <p:cNvSpPr txBox="1">
            <a:spLocks noGrp="1"/>
          </p:cNvSpPr>
          <p:nvPr>
            <p:ph type="subTitle" idx="7"/>
          </p:nvPr>
        </p:nvSpPr>
        <p:spPr>
          <a:xfrm>
            <a:off x="9037607" y="4125368"/>
            <a:ext cx="21944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3" name="Google Shape;803;p26"/>
          <p:cNvSpPr txBox="1">
            <a:spLocks noGrp="1"/>
          </p:cNvSpPr>
          <p:nvPr>
            <p:ph type="title" idx="8"/>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7666364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04"/>
        <p:cNvGrpSpPr/>
        <p:nvPr/>
      </p:nvGrpSpPr>
      <p:grpSpPr>
        <a:xfrm>
          <a:off x="0" y="0"/>
          <a:ext cx="0" cy="0"/>
          <a:chOff x="0" y="0"/>
          <a:chExt cx="0" cy="0"/>
        </a:xfrm>
      </p:grpSpPr>
      <p:sp>
        <p:nvSpPr>
          <p:cNvPr id="805" name="Google Shape;805;p27"/>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806" name="Google Shape;806;p27"/>
          <p:cNvGrpSpPr/>
          <p:nvPr/>
        </p:nvGrpSpPr>
        <p:grpSpPr>
          <a:xfrm flipH="1">
            <a:off x="203194" y="223943"/>
            <a:ext cx="1005841" cy="609591"/>
            <a:chOff x="7812569" y="213867"/>
            <a:chExt cx="1005171" cy="608455"/>
          </a:xfrm>
        </p:grpSpPr>
        <p:grpSp>
          <p:nvGrpSpPr>
            <p:cNvPr id="807" name="Google Shape;807;p27"/>
            <p:cNvGrpSpPr/>
            <p:nvPr/>
          </p:nvGrpSpPr>
          <p:grpSpPr>
            <a:xfrm>
              <a:off x="8133764" y="213867"/>
              <a:ext cx="590413" cy="592274"/>
              <a:chOff x="1250582" y="2447448"/>
              <a:chExt cx="538354" cy="536869"/>
            </a:xfrm>
          </p:grpSpPr>
          <p:sp>
            <p:nvSpPr>
              <p:cNvPr id="808" name="Google Shape;808;p27"/>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809" name="Google Shape;809;p27"/>
              <p:cNvGrpSpPr/>
              <p:nvPr/>
            </p:nvGrpSpPr>
            <p:grpSpPr>
              <a:xfrm>
                <a:off x="1250582" y="2447448"/>
                <a:ext cx="538354" cy="536869"/>
                <a:chOff x="3489325" y="302500"/>
                <a:chExt cx="271800" cy="271050"/>
              </a:xfrm>
            </p:grpSpPr>
            <p:sp>
              <p:nvSpPr>
                <p:cNvPr id="810" name="Google Shape;810;p27"/>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1" name="Google Shape;811;p27"/>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2" name="Google Shape;812;p27"/>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3" name="Google Shape;813;p27"/>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4" name="Google Shape;814;p27"/>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5" name="Google Shape;815;p27"/>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6" name="Google Shape;816;p27"/>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7" name="Google Shape;817;p27"/>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8" name="Google Shape;818;p27"/>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19" name="Google Shape;819;p27"/>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0" name="Google Shape;820;p27"/>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1" name="Google Shape;821;p27"/>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2" name="Google Shape;822;p27"/>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823" name="Google Shape;823;p27"/>
            <p:cNvGrpSpPr/>
            <p:nvPr/>
          </p:nvGrpSpPr>
          <p:grpSpPr>
            <a:xfrm flipH="1">
              <a:off x="8424010" y="648824"/>
              <a:ext cx="393729" cy="173497"/>
              <a:chOff x="3659575" y="587325"/>
              <a:chExt cx="181250" cy="79400"/>
            </a:xfrm>
          </p:grpSpPr>
          <p:sp>
            <p:nvSpPr>
              <p:cNvPr id="824" name="Google Shape;824;p27"/>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5" name="Google Shape;825;p27"/>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6" name="Google Shape;826;p27"/>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7" name="Google Shape;827;p27"/>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28" name="Google Shape;828;p27"/>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829" name="Google Shape;829;p27"/>
            <p:cNvGrpSpPr/>
            <p:nvPr/>
          </p:nvGrpSpPr>
          <p:grpSpPr>
            <a:xfrm>
              <a:off x="7812569" y="284392"/>
              <a:ext cx="611440" cy="211851"/>
              <a:chOff x="1579263" y="684775"/>
              <a:chExt cx="290650" cy="101925"/>
            </a:xfrm>
          </p:grpSpPr>
          <p:sp>
            <p:nvSpPr>
              <p:cNvPr id="830" name="Google Shape;830;p27"/>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1" name="Google Shape;831;p27"/>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2" name="Google Shape;832;p27"/>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3" name="Google Shape;833;p27"/>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4" name="Google Shape;834;p27"/>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5" name="Google Shape;835;p27"/>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6" name="Google Shape;836;p27"/>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37" name="Google Shape;837;p27"/>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838" name="Google Shape;838;p27"/>
          <p:cNvSpPr txBox="1">
            <a:spLocks noGrp="1"/>
          </p:cNvSpPr>
          <p:nvPr>
            <p:ph type="title"/>
          </p:nvPr>
        </p:nvSpPr>
        <p:spPr>
          <a:xfrm>
            <a:off x="960012" y="2068900"/>
            <a:ext cx="2194400" cy="609600"/>
          </a:xfrm>
          <a:prstGeom prst="rect">
            <a:avLst/>
          </a:prstGeom>
        </p:spPr>
        <p:txBody>
          <a:bodyPr spcFirstLastPara="1" wrap="square" lIns="0" tIns="0" rIns="0" bIns="0" anchor="ctr" anchorCtr="0">
            <a:noAutofit/>
          </a:bodyPr>
          <a:lstStyle>
            <a:lvl1pPr lvl="0" algn="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39" name="Google Shape;839;p27"/>
          <p:cNvSpPr txBox="1">
            <a:spLocks noGrp="1"/>
          </p:cNvSpPr>
          <p:nvPr>
            <p:ph type="subTitle" idx="1"/>
          </p:nvPr>
        </p:nvSpPr>
        <p:spPr>
          <a:xfrm>
            <a:off x="960012" y="2678500"/>
            <a:ext cx="2194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0" name="Google Shape;840;p27"/>
          <p:cNvSpPr txBox="1">
            <a:spLocks noGrp="1"/>
          </p:cNvSpPr>
          <p:nvPr>
            <p:ph type="title" idx="2"/>
          </p:nvPr>
        </p:nvSpPr>
        <p:spPr>
          <a:xfrm>
            <a:off x="9037615" y="4029900"/>
            <a:ext cx="2194400" cy="6096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1" name="Google Shape;841;p27"/>
          <p:cNvSpPr txBox="1">
            <a:spLocks noGrp="1"/>
          </p:cNvSpPr>
          <p:nvPr>
            <p:ph type="subTitle" idx="3"/>
          </p:nvPr>
        </p:nvSpPr>
        <p:spPr>
          <a:xfrm>
            <a:off x="9037608" y="4639500"/>
            <a:ext cx="21944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2" name="Google Shape;842;p27"/>
          <p:cNvSpPr txBox="1">
            <a:spLocks noGrp="1"/>
          </p:cNvSpPr>
          <p:nvPr>
            <p:ph type="title" idx="4"/>
          </p:nvPr>
        </p:nvSpPr>
        <p:spPr>
          <a:xfrm>
            <a:off x="960013" y="4029900"/>
            <a:ext cx="2194400" cy="609600"/>
          </a:xfrm>
          <a:prstGeom prst="rect">
            <a:avLst/>
          </a:prstGeom>
        </p:spPr>
        <p:txBody>
          <a:bodyPr spcFirstLastPara="1" wrap="square" lIns="0" tIns="0" rIns="0" bIns="0" anchor="ctr" anchorCtr="0">
            <a:noAutofit/>
          </a:bodyPr>
          <a:lstStyle>
            <a:lvl1pPr lvl="0" algn="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3" name="Google Shape;843;p27"/>
          <p:cNvSpPr txBox="1">
            <a:spLocks noGrp="1"/>
          </p:cNvSpPr>
          <p:nvPr>
            <p:ph type="subTitle" idx="5"/>
          </p:nvPr>
        </p:nvSpPr>
        <p:spPr>
          <a:xfrm>
            <a:off x="960011" y="4639500"/>
            <a:ext cx="21944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4" name="Google Shape;844;p27"/>
          <p:cNvSpPr txBox="1">
            <a:spLocks noGrp="1"/>
          </p:cNvSpPr>
          <p:nvPr>
            <p:ph type="title" idx="6"/>
          </p:nvPr>
        </p:nvSpPr>
        <p:spPr>
          <a:xfrm>
            <a:off x="9037616" y="2068900"/>
            <a:ext cx="2194400" cy="609600"/>
          </a:xfrm>
          <a:prstGeom prst="rect">
            <a:avLst/>
          </a:prstGeom>
        </p:spPr>
        <p:txBody>
          <a:bodyPr spcFirstLastPara="1" wrap="square" lIns="0" tIns="0" rIns="0" bIns="0"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5" name="Google Shape;845;p27"/>
          <p:cNvSpPr txBox="1">
            <a:spLocks noGrp="1"/>
          </p:cNvSpPr>
          <p:nvPr>
            <p:ph type="subTitle" idx="7"/>
          </p:nvPr>
        </p:nvSpPr>
        <p:spPr>
          <a:xfrm>
            <a:off x="9037607" y="2678500"/>
            <a:ext cx="21944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 name="Google Shape;846;p27"/>
          <p:cNvSpPr txBox="1">
            <a:spLocks noGrp="1"/>
          </p:cNvSpPr>
          <p:nvPr>
            <p:ph type="title" idx="8"/>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8769407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847"/>
        <p:cNvGrpSpPr/>
        <p:nvPr/>
      </p:nvGrpSpPr>
      <p:grpSpPr>
        <a:xfrm>
          <a:off x="0" y="0"/>
          <a:ext cx="0" cy="0"/>
          <a:chOff x="0" y="0"/>
          <a:chExt cx="0" cy="0"/>
        </a:xfrm>
      </p:grpSpPr>
      <p:sp>
        <p:nvSpPr>
          <p:cNvPr id="848" name="Google Shape;848;p28"/>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849" name="Google Shape;849;p28"/>
          <p:cNvGrpSpPr/>
          <p:nvPr/>
        </p:nvGrpSpPr>
        <p:grpSpPr>
          <a:xfrm flipH="1">
            <a:off x="203194" y="223943"/>
            <a:ext cx="1005841" cy="609591"/>
            <a:chOff x="7812569" y="213867"/>
            <a:chExt cx="1005171" cy="608455"/>
          </a:xfrm>
        </p:grpSpPr>
        <p:grpSp>
          <p:nvGrpSpPr>
            <p:cNvPr id="850" name="Google Shape;850;p28"/>
            <p:cNvGrpSpPr/>
            <p:nvPr/>
          </p:nvGrpSpPr>
          <p:grpSpPr>
            <a:xfrm>
              <a:off x="8133764" y="213867"/>
              <a:ext cx="590413" cy="592274"/>
              <a:chOff x="1250582" y="2447448"/>
              <a:chExt cx="538354" cy="536869"/>
            </a:xfrm>
          </p:grpSpPr>
          <p:sp>
            <p:nvSpPr>
              <p:cNvPr id="851" name="Google Shape;851;p28"/>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852" name="Google Shape;852;p28"/>
              <p:cNvGrpSpPr/>
              <p:nvPr/>
            </p:nvGrpSpPr>
            <p:grpSpPr>
              <a:xfrm>
                <a:off x="1250582" y="2447448"/>
                <a:ext cx="538354" cy="536869"/>
                <a:chOff x="3489325" y="302500"/>
                <a:chExt cx="271800" cy="271050"/>
              </a:xfrm>
            </p:grpSpPr>
            <p:sp>
              <p:nvSpPr>
                <p:cNvPr id="853" name="Google Shape;853;p28"/>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4" name="Google Shape;854;p28"/>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5" name="Google Shape;855;p28"/>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6" name="Google Shape;856;p28"/>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7" name="Google Shape;857;p28"/>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8" name="Google Shape;858;p28"/>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59" name="Google Shape;859;p28"/>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0" name="Google Shape;860;p28"/>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1" name="Google Shape;861;p28"/>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2" name="Google Shape;862;p28"/>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3" name="Google Shape;863;p28"/>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4" name="Google Shape;864;p28"/>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5" name="Google Shape;865;p28"/>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866" name="Google Shape;866;p28"/>
            <p:cNvGrpSpPr/>
            <p:nvPr/>
          </p:nvGrpSpPr>
          <p:grpSpPr>
            <a:xfrm flipH="1">
              <a:off x="8424010" y="648824"/>
              <a:ext cx="393729" cy="173497"/>
              <a:chOff x="3659575" y="587325"/>
              <a:chExt cx="181250" cy="79400"/>
            </a:xfrm>
          </p:grpSpPr>
          <p:sp>
            <p:nvSpPr>
              <p:cNvPr id="867" name="Google Shape;867;p28"/>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8" name="Google Shape;868;p28"/>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69" name="Google Shape;869;p28"/>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0" name="Google Shape;870;p28"/>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1" name="Google Shape;871;p28"/>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872" name="Google Shape;872;p28"/>
            <p:cNvGrpSpPr/>
            <p:nvPr/>
          </p:nvGrpSpPr>
          <p:grpSpPr>
            <a:xfrm>
              <a:off x="7812569" y="284392"/>
              <a:ext cx="611440" cy="211851"/>
              <a:chOff x="1579263" y="684775"/>
              <a:chExt cx="290650" cy="101925"/>
            </a:xfrm>
          </p:grpSpPr>
          <p:sp>
            <p:nvSpPr>
              <p:cNvPr id="873" name="Google Shape;873;p28"/>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4" name="Google Shape;874;p28"/>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5" name="Google Shape;875;p28"/>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6" name="Google Shape;876;p28"/>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7" name="Google Shape;877;p28"/>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8" name="Google Shape;878;p28"/>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79" name="Google Shape;879;p28"/>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880" name="Google Shape;880;p28"/>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
        <p:nvSpPr>
          <p:cNvPr id="881" name="Google Shape;881;p28"/>
          <p:cNvSpPr txBox="1">
            <a:spLocks noGrp="1"/>
          </p:cNvSpPr>
          <p:nvPr>
            <p:ph type="title"/>
          </p:nvPr>
        </p:nvSpPr>
        <p:spPr>
          <a:xfrm>
            <a:off x="960000" y="2439400"/>
            <a:ext cx="2438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2" name="Google Shape;882;p28"/>
          <p:cNvSpPr txBox="1">
            <a:spLocks noGrp="1"/>
          </p:cNvSpPr>
          <p:nvPr>
            <p:ph type="subTitle" idx="1"/>
          </p:nvPr>
        </p:nvSpPr>
        <p:spPr>
          <a:xfrm>
            <a:off x="960000" y="3049000"/>
            <a:ext cx="24384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3" name="Google Shape;883;p28"/>
          <p:cNvSpPr txBox="1">
            <a:spLocks noGrp="1"/>
          </p:cNvSpPr>
          <p:nvPr>
            <p:ph type="title" idx="2"/>
          </p:nvPr>
        </p:nvSpPr>
        <p:spPr>
          <a:xfrm>
            <a:off x="4876800" y="2439400"/>
            <a:ext cx="2438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4" name="Google Shape;884;p28"/>
          <p:cNvSpPr txBox="1">
            <a:spLocks noGrp="1"/>
          </p:cNvSpPr>
          <p:nvPr>
            <p:ph type="subTitle" idx="3"/>
          </p:nvPr>
        </p:nvSpPr>
        <p:spPr>
          <a:xfrm>
            <a:off x="4876800" y="3049000"/>
            <a:ext cx="24384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5" name="Google Shape;885;p28"/>
          <p:cNvSpPr txBox="1">
            <a:spLocks noGrp="1"/>
          </p:cNvSpPr>
          <p:nvPr>
            <p:ph type="title" idx="4"/>
          </p:nvPr>
        </p:nvSpPr>
        <p:spPr>
          <a:xfrm>
            <a:off x="960000" y="4918800"/>
            <a:ext cx="2438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6" name="Google Shape;886;p28"/>
          <p:cNvSpPr txBox="1">
            <a:spLocks noGrp="1"/>
          </p:cNvSpPr>
          <p:nvPr>
            <p:ph type="subTitle" idx="5"/>
          </p:nvPr>
        </p:nvSpPr>
        <p:spPr>
          <a:xfrm>
            <a:off x="960000" y="5528400"/>
            <a:ext cx="24384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7" name="Google Shape;887;p28"/>
          <p:cNvSpPr txBox="1">
            <a:spLocks noGrp="1"/>
          </p:cNvSpPr>
          <p:nvPr>
            <p:ph type="title" idx="6"/>
          </p:nvPr>
        </p:nvSpPr>
        <p:spPr>
          <a:xfrm>
            <a:off x="4876800" y="4918800"/>
            <a:ext cx="2438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88" name="Google Shape;888;p28"/>
          <p:cNvSpPr txBox="1">
            <a:spLocks noGrp="1"/>
          </p:cNvSpPr>
          <p:nvPr>
            <p:ph type="subTitle" idx="7"/>
          </p:nvPr>
        </p:nvSpPr>
        <p:spPr>
          <a:xfrm>
            <a:off x="4876800" y="5528400"/>
            <a:ext cx="24384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9" name="Google Shape;889;p28"/>
          <p:cNvSpPr txBox="1">
            <a:spLocks noGrp="1"/>
          </p:cNvSpPr>
          <p:nvPr>
            <p:ph type="title" idx="8"/>
          </p:nvPr>
        </p:nvSpPr>
        <p:spPr>
          <a:xfrm>
            <a:off x="8793593" y="2439400"/>
            <a:ext cx="2438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90" name="Google Shape;890;p28"/>
          <p:cNvSpPr txBox="1">
            <a:spLocks noGrp="1"/>
          </p:cNvSpPr>
          <p:nvPr>
            <p:ph type="subTitle" idx="9"/>
          </p:nvPr>
        </p:nvSpPr>
        <p:spPr>
          <a:xfrm>
            <a:off x="8793593" y="3049000"/>
            <a:ext cx="24384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1" name="Google Shape;891;p28"/>
          <p:cNvSpPr txBox="1">
            <a:spLocks noGrp="1"/>
          </p:cNvSpPr>
          <p:nvPr>
            <p:ph type="title" idx="13"/>
          </p:nvPr>
        </p:nvSpPr>
        <p:spPr>
          <a:xfrm>
            <a:off x="8793593" y="4918800"/>
            <a:ext cx="2438400" cy="609600"/>
          </a:xfrm>
          <a:prstGeom prst="rect">
            <a:avLst/>
          </a:prstGeom>
        </p:spPr>
        <p:txBody>
          <a:bodyPr spcFirstLastPara="1" wrap="square" lIns="0" tIns="0" rIns="0" bIns="0" anchor="ctr" anchorCtr="0">
            <a:noAutofit/>
          </a:bodyPr>
          <a:lstStyle>
            <a:lvl1pPr lvl="0" algn="ctr"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92" name="Google Shape;892;p28"/>
          <p:cNvSpPr txBox="1">
            <a:spLocks noGrp="1"/>
          </p:cNvSpPr>
          <p:nvPr>
            <p:ph type="subTitle" idx="14"/>
          </p:nvPr>
        </p:nvSpPr>
        <p:spPr>
          <a:xfrm>
            <a:off x="8793593" y="5528400"/>
            <a:ext cx="2438400" cy="6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3" name="Google Shape;893;p28"/>
          <p:cNvSpPr txBox="1">
            <a:spLocks noGrp="1"/>
          </p:cNvSpPr>
          <p:nvPr>
            <p:ph type="title" idx="15"/>
          </p:nvPr>
        </p:nvSpPr>
        <p:spPr>
          <a:xfrm>
            <a:off x="960000" y="633984"/>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4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2395580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94"/>
        <p:cNvGrpSpPr/>
        <p:nvPr/>
      </p:nvGrpSpPr>
      <p:grpSpPr>
        <a:xfrm>
          <a:off x="0" y="0"/>
          <a:ext cx="0" cy="0"/>
          <a:chOff x="0" y="0"/>
          <a:chExt cx="0" cy="0"/>
        </a:xfrm>
      </p:grpSpPr>
      <p:sp>
        <p:nvSpPr>
          <p:cNvPr id="895" name="Google Shape;895;p29"/>
          <p:cNvSpPr/>
          <p:nvPr/>
        </p:nvSpPr>
        <p:spPr>
          <a:xfrm>
            <a:off x="1830067" y="458200"/>
            <a:ext cx="8532000" cy="18532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96" name="Google Shape;896;p29"/>
          <p:cNvSpPr/>
          <p:nvPr/>
        </p:nvSpPr>
        <p:spPr>
          <a:xfrm>
            <a:off x="1830067" y="2499369"/>
            <a:ext cx="8532000" cy="18532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97" name="Google Shape;897;p29"/>
          <p:cNvSpPr/>
          <p:nvPr/>
        </p:nvSpPr>
        <p:spPr>
          <a:xfrm>
            <a:off x="1830067" y="4540539"/>
            <a:ext cx="8532000" cy="18532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898" name="Google Shape;898;p29"/>
          <p:cNvSpPr txBox="1">
            <a:spLocks noGrp="1"/>
          </p:cNvSpPr>
          <p:nvPr>
            <p:ph type="title" hasCustomPrompt="1"/>
          </p:nvPr>
        </p:nvSpPr>
        <p:spPr>
          <a:xfrm>
            <a:off x="3041700" y="720000"/>
            <a:ext cx="61084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99" name="Google Shape;899;p29"/>
          <p:cNvSpPr txBox="1">
            <a:spLocks noGrp="1"/>
          </p:cNvSpPr>
          <p:nvPr>
            <p:ph type="subTitle" idx="1"/>
          </p:nvPr>
        </p:nvSpPr>
        <p:spPr>
          <a:xfrm>
            <a:off x="3041700" y="1824404"/>
            <a:ext cx="61084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00" name="Google Shape;900;p29"/>
          <p:cNvSpPr txBox="1">
            <a:spLocks noGrp="1"/>
          </p:cNvSpPr>
          <p:nvPr>
            <p:ph type="title" idx="2" hasCustomPrompt="1"/>
          </p:nvPr>
        </p:nvSpPr>
        <p:spPr>
          <a:xfrm>
            <a:off x="3041700" y="2693989"/>
            <a:ext cx="61084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01" name="Google Shape;901;p29"/>
          <p:cNvSpPr txBox="1">
            <a:spLocks noGrp="1"/>
          </p:cNvSpPr>
          <p:nvPr>
            <p:ph type="subTitle" idx="3"/>
          </p:nvPr>
        </p:nvSpPr>
        <p:spPr>
          <a:xfrm>
            <a:off x="3041700" y="3798393"/>
            <a:ext cx="61084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02" name="Google Shape;902;p29"/>
          <p:cNvSpPr txBox="1">
            <a:spLocks noGrp="1"/>
          </p:cNvSpPr>
          <p:nvPr>
            <p:ph type="title" idx="4" hasCustomPrompt="1"/>
          </p:nvPr>
        </p:nvSpPr>
        <p:spPr>
          <a:xfrm>
            <a:off x="3041700" y="4667996"/>
            <a:ext cx="61084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03" name="Google Shape;903;p29"/>
          <p:cNvSpPr txBox="1">
            <a:spLocks noGrp="1"/>
          </p:cNvSpPr>
          <p:nvPr>
            <p:ph type="subTitle" idx="5"/>
          </p:nvPr>
        </p:nvSpPr>
        <p:spPr>
          <a:xfrm>
            <a:off x="3041700" y="5772399"/>
            <a:ext cx="61084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9708592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904"/>
        <p:cNvGrpSpPr/>
        <p:nvPr/>
      </p:nvGrpSpPr>
      <p:grpSpPr>
        <a:xfrm>
          <a:off x="0" y="0"/>
          <a:ext cx="0" cy="0"/>
          <a:chOff x="0" y="0"/>
          <a:chExt cx="0" cy="0"/>
        </a:xfrm>
      </p:grpSpPr>
      <p:sp>
        <p:nvSpPr>
          <p:cNvPr id="905" name="Google Shape;905;p30"/>
          <p:cNvSpPr/>
          <p:nvPr/>
        </p:nvSpPr>
        <p:spPr>
          <a:xfrm>
            <a:off x="960000" y="1905000"/>
            <a:ext cx="3048000" cy="30480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906" name="Google Shape;906;p30"/>
          <p:cNvSpPr/>
          <p:nvPr/>
        </p:nvSpPr>
        <p:spPr>
          <a:xfrm>
            <a:off x="4572000" y="1905000"/>
            <a:ext cx="3048000" cy="30480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907" name="Google Shape;907;p30"/>
          <p:cNvSpPr/>
          <p:nvPr/>
        </p:nvSpPr>
        <p:spPr>
          <a:xfrm>
            <a:off x="8184000" y="1905000"/>
            <a:ext cx="3048000" cy="30480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908" name="Google Shape;908;p30"/>
          <p:cNvSpPr txBox="1">
            <a:spLocks noGrp="1"/>
          </p:cNvSpPr>
          <p:nvPr>
            <p:ph type="title" hasCustomPrompt="1"/>
          </p:nvPr>
        </p:nvSpPr>
        <p:spPr>
          <a:xfrm>
            <a:off x="1386800" y="2328184"/>
            <a:ext cx="21944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09" name="Google Shape;909;p30"/>
          <p:cNvSpPr txBox="1">
            <a:spLocks noGrp="1"/>
          </p:cNvSpPr>
          <p:nvPr>
            <p:ph type="subTitle" idx="1"/>
          </p:nvPr>
        </p:nvSpPr>
        <p:spPr>
          <a:xfrm>
            <a:off x="1386800" y="3432632"/>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0" name="Google Shape;910;p30"/>
          <p:cNvSpPr txBox="1">
            <a:spLocks noGrp="1"/>
          </p:cNvSpPr>
          <p:nvPr>
            <p:ph type="title" idx="2" hasCustomPrompt="1"/>
          </p:nvPr>
        </p:nvSpPr>
        <p:spPr>
          <a:xfrm>
            <a:off x="4998800" y="2328167"/>
            <a:ext cx="21944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11" name="Google Shape;911;p30"/>
          <p:cNvSpPr txBox="1">
            <a:spLocks noGrp="1"/>
          </p:cNvSpPr>
          <p:nvPr>
            <p:ph type="subTitle" idx="3"/>
          </p:nvPr>
        </p:nvSpPr>
        <p:spPr>
          <a:xfrm>
            <a:off x="4998800" y="3432567"/>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2" name="Google Shape;912;p30"/>
          <p:cNvSpPr txBox="1">
            <a:spLocks noGrp="1"/>
          </p:cNvSpPr>
          <p:nvPr>
            <p:ph type="title" idx="4" hasCustomPrompt="1"/>
          </p:nvPr>
        </p:nvSpPr>
        <p:spPr>
          <a:xfrm>
            <a:off x="8610800" y="2328167"/>
            <a:ext cx="2194400" cy="1104400"/>
          </a:xfrm>
          <a:prstGeom prst="rect">
            <a:avLst/>
          </a:prstGeom>
        </p:spPr>
        <p:txBody>
          <a:bodyPr spcFirstLastPara="1" wrap="square" lIns="0" tIns="0" rIns="0" bIns="0"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13" name="Google Shape;913;p30"/>
          <p:cNvSpPr txBox="1">
            <a:spLocks noGrp="1"/>
          </p:cNvSpPr>
          <p:nvPr>
            <p:ph type="subTitle" idx="5"/>
          </p:nvPr>
        </p:nvSpPr>
        <p:spPr>
          <a:xfrm>
            <a:off x="8610800" y="3432567"/>
            <a:ext cx="2194400" cy="10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280770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914"/>
        <p:cNvGrpSpPr/>
        <p:nvPr/>
      </p:nvGrpSpPr>
      <p:grpSpPr>
        <a:xfrm>
          <a:off x="0" y="0"/>
          <a:ext cx="0" cy="0"/>
          <a:chOff x="0" y="0"/>
          <a:chExt cx="0" cy="0"/>
        </a:xfrm>
      </p:grpSpPr>
      <p:sp>
        <p:nvSpPr>
          <p:cNvPr id="915" name="Google Shape;915;p31"/>
          <p:cNvSpPr/>
          <p:nvPr/>
        </p:nvSpPr>
        <p:spPr>
          <a:xfrm>
            <a:off x="2212167" y="458200"/>
            <a:ext cx="7767600" cy="34448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916" name="Google Shape;916;p31"/>
          <p:cNvSpPr txBox="1">
            <a:spLocks noGrp="1"/>
          </p:cNvSpPr>
          <p:nvPr>
            <p:ph type="ctrTitle"/>
          </p:nvPr>
        </p:nvSpPr>
        <p:spPr>
          <a:xfrm>
            <a:off x="3239933" y="720000"/>
            <a:ext cx="5712000" cy="13304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17" name="Google Shape;917;p31"/>
          <p:cNvSpPr txBox="1">
            <a:spLocks noGrp="1"/>
          </p:cNvSpPr>
          <p:nvPr>
            <p:ph type="subTitle" idx="1"/>
          </p:nvPr>
        </p:nvSpPr>
        <p:spPr>
          <a:xfrm>
            <a:off x="3233433" y="2050400"/>
            <a:ext cx="5725200" cy="17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18" name="Google Shape;918;p31"/>
          <p:cNvSpPr txBox="1"/>
          <p:nvPr/>
        </p:nvSpPr>
        <p:spPr>
          <a:xfrm>
            <a:off x="3184733" y="5162800"/>
            <a:ext cx="5822400" cy="487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400"/>
              </a:spcBef>
              <a:spcAft>
                <a:spcPts val="0"/>
              </a:spcAft>
              <a:buNone/>
            </a:pPr>
            <a:r>
              <a:rPr lang="en" sz="1600">
                <a:latin typeface="Sulphur Point"/>
                <a:ea typeface="Sulphur Point"/>
                <a:cs typeface="Sulphur Point"/>
                <a:sym typeface="Sulphur Point"/>
              </a:rPr>
              <a:t>CREDITS: This presentation template was created by </a:t>
            </a:r>
            <a:r>
              <a:rPr lang="en" sz="1600" b="1">
                <a:uFill>
                  <a:noFill/>
                </a:uFill>
                <a:latin typeface="Sulphur Point"/>
                <a:ea typeface="Sulphur Point"/>
                <a:cs typeface="Sulphur Point"/>
                <a:sym typeface="Sulphur Point"/>
                <a:hlinkClick r:id="rId2"/>
              </a:rPr>
              <a:t>Slidesgo</a:t>
            </a:r>
            <a:r>
              <a:rPr lang="en" sz="1600">
                <a:latin typeface="Sulphur Point"/>
                <a:ea typeface="Sulphur Point"/>
                <a:cs typeface="Sulphur Point"/>
                <a:sym typeface="Sulphur Point"/>
              </a:rPr>
              <a:t>, including icons by </a:t>
            </a:r>
            <a:r>
              <a:rPr lang="en" sz="1600" b="1">
                <a:uFill>
                  <a:noFill/>
                </a:uFill>
                <a:latin typeface="Sulphur Point"/>
                <a:ea typeface="Sulphur Point"/>
                <a:cs typeface="Sulphur Point"/>
                <a:sym typeface="Sulphur Point"/>
                <a:hlinkClick r:id="rId3"/>
              </a:rPr>
              <a:t>Flaticon</a:t>
            </a:r>
            <a:r>
              <a:rPr lang="en" sz="1600">
                <a:latin typeface="Sulphur Point"/>
                <a:ea typeface="Sulphur Point"/>
                <a:cs typeface="Sulphur Point"/>
                <a:sym typeface="Sulphur Point"/>
              </a:rPr>
              <a:t>, infographics &amp; images by </a:t>
            </a:r>
            <a:r>
              <a:rPr lang="en" sz="1600" b="1">
                <a:uFill>
                  <a:noFill/>
                </a:uFill>
                <a:latin typeface="Sulphur Point"/>
                <a:ea typeface="Sulphur Point"/>
                <a:cs typeface="Sulphur Point"/>
                <a:sym typeface="Sulphur Point"/>
                <a:hlinkClick r:id="rId4"/>
              </a:rPr>
              <a:t>Freepik</a:t>
            </a:r>
            <a:endParaRPr sz="1600" b="1">
              <a:latin typeface="Sulphur Point"/>
              <a:ea typeface="Sulphur Point"/>
              <a:cs typeface="Sulphur Point"/>
              <a:sym typeface="Sulphur Point"/>
            </a:endParaRPr>
          </a:p>
        </p:txBody>
      </p:sp>
    </p:spTree>
    <p:extLst>
      <p:ext uri="{BB962C8B-B14F-4D97-AF65-F5344CB8AC3E}">
        <p14:creationId xmlns:p14="http://schemas.microsoft.com/office/powerpoint/2010/main" val="33087088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19"/>
        <p:cNvGrpSpPr/>
        <p:nvPr/>
      </p:nvGrpSpPr>
      <p:grpSpPr>
        <a:xfrm>
          <a:off x="0" y="0"/>
          <a:ext cx="0" cy="0"/>
          <a:chOff x="0" y="0"/>
          <a:chExt cx="0" cy="0"/>
        </a:xfrm>
      </p:grpSpPr>
      <p:sp>
        <p:nvSpPr>
          <p:cNvPr id="920" name="Google Shape;920;p32"/>
          <p:cNvSpPr/>
          <p:nvPr/>
        </p:nvSpPr>
        <p:spPr>
          <a:xfrm>
            <a:off x="552400" y="458200"/>
            <a:ext cx="11087200" cy="5941600"/>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grpSp>
        <p:nvGrpSpPr>
          <p:cNvPr id="921" name="Google Shape;921;p32"/>
          <p:cNvGrpSpPr/>
          <p:nvPr/>
        </p:nvGrpSpPr>
        <p:grpSpPr>
          <a:xfrm flipH="1">
            <a:off x="203194" y="223943"/>
            <a:ext cx="1005841" cy="609591"/>
            <a:chOff x="7812569" y="213867"/>
            <a:chExt cx="1005171" cy="608455"/>
          </a:xfrm>
        </p:grpSpPr>
        <p:grpSp>
          <p:nvGrpSpPr>
            <p:cNvPr id="922" name="Google Shape;922;p32"/>
            <p:cNvGrpSpPr/>
            <p:nvPr/>
          </p:nvGrpSpPr>
          <p:grpSpPr>
            <a:xfrm>
              <a:off x="8133764" y="213867"/>
              <a:ext cx="590413" cy="592274"/>
              <a:chOff x="1250582" y="2447448"/>
              <a:chExt cx="538354" cy="536869"/>
            </a:xfrm>
          </p:grpSpPr>
          <p:sp>
            <p:nvSpPr>
              <p:cNvPr id="923" name="Google Shape;923;p32"/>
              <p:cNvSpPr/>
              <p:nvPr/>
            </p:nvSpPr>
            <p:spPr>
              <a:xfrm>
                <a:off x="1586707" y="2473642"/>
                <a:ext cx="149" cy="50"/>
              </a:xfrm>
              <a:custGeom>
                <a:avLst/>
                <a:gdLst/>
                <a:ahLst/>
                <a:cxnLst/>
                <a:rect l="l" t="t" r="r" b="b"/>
                <a:pathLst>
                  <a:path w="3" h="1" extrusionOk="0">
                    <a:moveTo>
                      <a:pt x="3" y="1"/>
                    </a:moveTo>
                    <a:cubicBezTo>
                      <a:pt x="3" y="1"/>
                      <a:pt x="3" y="1"/>
                      <a:pt x="3" y="1"/>
                    </a:cubicBezTo>
                    <a:lnTo>
                      <a:pt x="1" y="1"/>
                    </a:lnTo>
                    <a:cubicBezTo>
                      <a:pt x="2" y="1"/>
                      <a:pt x="3" y="1"/>
                      <a:pt x="3" y="1"/>
                    </a:cubicBezTo>
                    <a:close/>
                  </a:path>
                </a:pathLst>
              </a:custGeom>
              <a:solidFill>
                <a:srgbClr val="FFD1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nvGrpSpPr>
              <p:cNvPr id="924" name="Google Shape;924;p32"/>
              <p:cNvGrpSpPr/>
              <p:nvPr/>
            </p:nvGrpSpPr>
            <p:grpSpPr>
              <a:xfrm>
                <a:off x="1250582" y="2447448"/>
                <a:ext cx="538354" cy="536869"/>
                <a:chOff x="3489325" y="302500"/>
                <a:chExt cx="271800" cy="271050"/>
              </a:xfrm>
            </p:grpSpPr>
            <p:sp>
              <p:nvSpPr>
                <p:cNvPr id="925" name="Google Shape;925;p32"/>
                <p:cNvSpPr/>
                <p:nvPr/>
              </p:nvSpPr>
              <p:spPr>
                <a:xfrm>
                  <a:off x="3741675" y="491775"/>
                  <a:ext cx="100" cy="125"/>
                </a:xfrm>
                <a:custGeom>
                  <a:avLst/>
                  <a:gdLst/>
                  <a:ahLst/>
                  <a:cxnLst/>
                  <a:rect l="l" t="t" r="r" b="b"/>
                  <a:pathLst>
                    <a:path w="4" h="5" extrusionOk="0">
                      <a:moveTo>
                        <a:pt x="3" y="0"/>
                      </a:moveTo>
                      <a:cubicBezTo>
                        <a:pt x="2" y="1"/>
                        <a:pt x="2" y="1"/>
                        <a:pt x="2" y="3"/>
                      </a:cubicBezTo>
                      <a:lnTo>
                        <a:pt x="2" y="3"/>
                      </a:lnTo>
                      <a:cubicBezTo>
                        <a:pt x="2" y="2"/>
                        <a:pt x="3" y="1"/>
                        <a:pt x="3" y="0"/>
                      </a:cubicBezTo>
                      <a:close/>
                      <a:moveTo>
                        <a:pt x="2" y="3"/>
                      </a:moveTo>
                      <a:lnTo>
                        <a:pt x="2" y="3"/>
                      </a:lnTo>
                      <a:cubicBezTo>
                        <a:pt x="2" y="3"/>
                        <a:pt x="2" y="3"/>
                        <a:pt x="2" y="3"/>
                      </a:cubicBezTo>
                      <a:lnTo>
                        <a:pt x="2" y="3"/>
                      </a:lnTo>
                      <a:cubicBezTo>
                        <a:pt x="2" y="3"/>
                        <a:pt x="2" y="3"/>
                        <a:pt x="2" y="3"/>
                      </a:cubicBezTo>
                      <a:close/>
                      <a:moveTo>
                        <a:pt x="2" y="3"/>
                      </a:moveTo>
                      <a:lnTo>
                        <a:pt x="2" y="3"/>
                      </a:lnTo>
                      <a:cubicBezTo>
                        <a:pt x="1" y="4"/>
                        <a:pt x="1" y="4"/>
                        <a:pt x="1" y="5"/>
                      </a:cubicBezTo>
                      <a:cubicBezTo>
                        <a:pt x="1" y="4"/>
                        <a:pt x="1" y="4"/>
                        <a:pt x="2" y="3"/>
                      </a:cubicBezTo>
                      <a:close/>
                    </a:path>
                  </a:pathLst>
                </a:custGeom>
                <a:solidFill>
                  <a:srgbClr val="F6C0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26" name="Google Shape;926;p32"/>
                <p:cNvSpPr/>
                <p:nvPr/>
              </p:nvSpPr>
              <p:spPr>
                <a:xfrm>
                  <a:off x="3494825" y="305900"/>
                  <a:ext cx="260175" cy="262025"/>
                </a:xfrm>
                <a:custGeom>
                  <a:avLst/>
                  <a:gdLst/>
                  <a:ahLst/>
                  <a:cxnLst/>
                  <a:rect l="l" t="t" r="r" b="b"/>
                  <a:pathLst>
                    <a:path w="10407" h="10481" extrusionOk="0">
                      <a:moveTo>
                        <a:pt x="910" y="2650"/>
                      </a:moveTo>
                      <a:cubicBezTo>
                        <a:pt x="910" y="2651"/>
                        <a:pt x="909" y="2653"/>
                        <a:pt x="908" y="2654"/>
                      </a:cubicBezTo>
                      <a:cubicBezTo>
                        <a:pt x="908" y="2653"/>
                        <a:pt x="909" y="2651"/>
                        <a:pt x="910" y="2650"/>
                      </a:cubicBezTo>
                      <a:close/>
                      <a:moveTo>
                        <a:pt x="4349" y="10377"/>
                      </a:moveTo>
                      <a:lnTo>
                        <a:pt x="4349" y="10377"/>
                      </a:lnTo>
                      <a:cubicBezTo>
                        <a:pt x="4351" y="10379"/>
                        <a:pt x="4353" y="10379"/>
                        <a:pt x="4355" y="10379"/>
                      </a:cubicBezTo>
                      <a:cubicBezTo>
                        <a:pt x="4353" y="10378"/>
                        <a:pt x="4351" y="10378"/>
                        <a:pt x="4349" y="10377"/>
                      </a:cubicBezTo>
                      <a:close/>
                      <a:moveTo>
                        <a:pt x="5895" y="1"/>
                      </a:moveTo>
                      <a:cubicBezTo>
                        <a:pt x="5849" y="1"/>
                        <a:pt x="5803" y="3"/>
                        <a:pt x="5757" y="6"/>
                      </a:cubicBezTo>
                      <a:cubicBezTo>
                        <a:pt x="5666" y="14"/>
                        <a:pt x="5579" y="67"/>
                        <a:pt x="5558" y="160"/>
                      </a:cubicBezTo>
                      <a:cubicBezTo>
                        <a:pt x="5558" y="162"/>
                        <a:pt x="5558" y="163"/>
                        <a:pt x="5558" y="164"/>
                      </a:cubicBezTo>
                      <a:cubicBezTo>
                        <a:pt x="5526" y="152"/>
                        <a:pt x="5493" y="144"/>
                        <a:pt x="5460" y="136"/>
                      </a:cubicBezTo>
                      <a:cubicBezTo>
                        <a:pt x="5427" y="84"/>
                        <a:pt x="5369" y="48"/>
                        <a:pt x="5306" y="48"/>
                      </a:cubicBezTo>
                      <a:cubicBezTo>
                        <a:pt x="5301" y="48"/>
                        <a:pt x="5296" y="48"/>
                        <a:pt x="5292" y="48"/>
                      </a:cubicBezTo>
                      <a:cubicBezTo>
                        <a:pt x="5175" y="59"/>
                        <a:pt x="5060" y="64"/>
                        <a:pt x="4943" y="67"/>
                      </a:cubicBezTo>
                      <a:lnTo>
                        <a:pt x="4942" y="67"/>
                      </a:lnTo>
                      <a:cubicBezTo>
                        <a:pt x="4936" y="66"/>
                        <a:pt x="4932" y="66"/>
                        <a:pt x="4926" y="66"/>
                      </a:cubicBezTo>
                      <a:cubicBezTo>
                        <a:pt x="4917" y="65"/>
                        <a:pt x="4907" y="64"/>
                        <a:pt x="4898" y="64"/>
                      </a:cubicBezTo>
                      <a:cubicBezTo>
                        <a:pt x="4887" y="64"/>
                        <a:pt x="4875" y="65"/>
                        <a:pt x="4864" y="67"/>
                      </a:cubicBezTo>
                      <a:lnTo>
                        <a:pt x="4863" y="67"/>
                      </a:lnTo>
                      <a:cubicBezTo>
                        <a:pt x="4824" y="66"/>
                        <a:pt x="4785" y="64"/>
                        <a:pt x="4745" y="62"/>
                      </a:cubicBezTo>
                      <a:cubicBezTo>
                        <a:pt x="4721" y="61"/>
                        <a:pt x="4697" y="60"/>
                        <a:pt x="4673" y="59"/>
                      </a:cubicBezTo>
                      <a:cubicBezTo>
                        <a:pt x="4670" y="59"/>
                        <a:pt x="4667" y="58"/>
                        <a:pt x="4664" y="58"/>
                      </a:cubicBezTo>
                      <a:cubicBezTo>
                        <a:pt x="4615" y="58"/>
                        <a:pt x="4568" y="76"/>
                        <a:pt x="4531" y="110"/>
                      </a:cubicBezTo>
                      <a:cubicBezTo>
                        <a:pt x="4391" y="132"/>
                        <a:pt x="4251" y="162"/>
                        <a:pt x="4113" y="198"/>
                      </a:cubicBezTo>
                      <a:cubicBezTo>
                        <a:pt x="4001" y="229"/>
                        <a:pt x="3890" y="267"/>
                        <a:pt x="3778" y="301"/>
                      </a:cubicBezTo>
                      <a:cubicBezTo>
                        <a:pt x="3691" y="329"/>
                        <a:pt x="3604" y="361"/>
                        <a:pt x="3519" y="395"/>
                      </a:cubicBezTo>
                      <a:cubicBezTo>
                        <a:pt x="3364" y="455"/>
                        <a:pt x="3208" y="514"/>
                        <a:pt x="3063" y="600"/>
                      </a:cubicBezTo>
                      <a:cubicBezTo>
                        <a:pt x="2959" y="661"/>
                        <a:pt x="2866" y="736"/>
                        <a:pt x="2782" y="824"/>
                      </a:cubicBezTo>
                      <a:cubicBezTo>
                        <a:pt x="2760" y="845"/>
                        <a:pt x="2741" y="869"/>
                        <a:pt x="2721" y="893"/>
                      </a:cubicBezTo>
                      <a:cubicBezTo>
                        <a:pt x="2693" y="927"/>
                        <a:pt x="2661" y="960"/>
                        <a:pt x="2639" y="996"/>
                      </a:cubicBezTo>
                      <a:cubicBezTo>
                        <a:pt x="2571" y="1034"/>
                        <a:pt x="2505" y="1074"/>
                        <a:pt x="2440" y="1118"/>
                      </a:cubicBezTo>
                      <a:cubicBezTo>
                        <a:pt x="2409" y="1096"/>
                        <a:pt x="2370" y="1084"/>
                        <a:pt x="2332" y="1084"/>
                      </a:cubicBezTo>
                      <a:cubicBezTo>
                        <a:pt x="2281" y="1084"/>
                        <a:pt x="2230" y="1104"/>
                        <a:pt x="2196" y="1145"/>
                      </a:cubicBezTo>
                      <a:cubicBezTo>
                        <a:pt x="2167" y="1180"/>
                        <a:pt x="2138" y="1217"/>
                        <a:pt x="2111" y="1254"/>
                      </a:cubicBezTo>
                      <a:cubicBezTo>
                        <a:pt x="2043" y="1328"/>
                        <a:pt x="1973" y="1398"/>
                        <a:pt x="1903" y="1469"/>
                      </a:cubicBezTo>
                      <a:cubicBezTo>
                        <a:pt x="1781" y="1584"/>
                        <a:pt x="1660" y="1698"/>
                        <a:pt x="1546" y="1821"/>
                      </a:cubicBezTo>
                      <a:cubicBezTo>
                        <a:pt x="1404" y="1973"/>
                        <a:pt x="1284" y="2143"/>
                        <a:pt x="1164" y="2314"/>
                      </a:cubicBezTo>
                      <a:cubicBezTo>
                        <a:pt x="1154" y="2328"/>
                        <a:pt x="1143" y="2342"/>
                        <a:pt x="1133" y="2357"/>
                      </a:cubicBezTo>
                      <a:cubicBezTo>
                        <a:pt x="1088" y="2373"/>
                        <a:pt x="1049" y="2405"/>
                        <a:pt x="1025" y="2449"/>
                      </a:cubicBezTo>
                      <a:cubicBezTo>
                        <a:pt x="989" y="2516"/>
                        <a:pt x="950" y="2581"/>
                        <a:pt x="912" y="2646"/>
                      </a:cubicBezTo>
                      <a:lnTo>
                        <a:pt x="912" y="2646"/>
                      </a:lnTo>
                      <a:cubicBezTo>
                        <a:pt x="910" y="2650"/>
                        <a:pt x="908" y="2654"/>
                        <a:pt x="905" y="2657"/>
                      </a:cubicBezTo>
                      <a:cubicBezTo>
                        <a:pt x="905" y="2658"/>
                        <a:pt x="904" y="2659"/>
                        <a:pt x="904" y="2660"/>
                      </a:cubicBezTo>
                      <a:cubicBezTo>
                        <a:pt x="878" y="2701"/>
                        <a:pt x="854" y="2741"/>
                        <a:pt x="828" y="2781"/>
                      </a:cubicBezTo>
                      <a:cubicBezTo>
                        <a:pt x="807" y="2809"/>
                        <a:pt x="785" y="2837"/>
                        <a:pt x="764" y="2865"/>
                      </a:cubicBezTo>
                      <a:cubicBezTo>
                        <a:pt x="768" y="2858"/>
                        <a:pt x="773" y="2852"/>
                        <a:pt x="777" y="2846"/>
                      </a:cubicBezTo>
                      <a:lnTo>
                        <a:pt x="777" y="2846"/>
                      </a:lnTo>
                      <a:cubicBezTo>
                        <a:pt x="693" y="2951"/>
                        <a:pt x="601" y="3052"/>
                        <a:pt x="522" y="3162"/>
                      </a:cubicBezTo>
                      <a:cubicBezTo>
                        <a:pt x="473" y="3228"/>
                        <a:pt x="481" y="3326"/>
                        <a:pt x="535" y="3387"/>
                      </a:cubicBezTo>
                      <a:cubicBezTo>
                        <a:pt x="550" y="3405"/>
                        <a:pt x="566" y="3417"/>
                        <a:pt x="585" y="3427"/>
                      </a:cubicBezTo>
                      <a:cubicBezTo>
                        <a:pt x="565" y="3480"/>
                        <a:pt x="546" y="3533"/>
                        <a:pt x="528" y="3586"/>
                      </a:cubicBezTo>
                      <a:cubicBezTo>
                        <a:pt x="489" y="3700"/>
                        <a:pt x="451" y="3813"/>
                        <a:pt x="415" y="3927"/>
                      </a:cubicBezTo>
                      <a:cubicBezTo>
                        <a:pt x="378" y="3952"/>
                        <a:pt x="350" y="3992"/>
                        <a:pt x="344" y="4038"/>
                      </a:cubicBezTo>
                      <a:cubicBezTo>
                        <a:pt x="335" y="4104"/>
                        <a:pt x="325" y="4171"/>
                        <a:pt x="314" y="4237"/>
                      </a:cubicBezTo>
                      <a:cubicBezTo>
                        <a:pt x="287" y="4247"/>
                        <a:pt x="262" y="4264"/>
                        <a:pt x="240" y="4287"/>
                      </a:cubicBezTo>
                      <a:cubicBezTo>
                        <a:pt x="188" y="4341"/>
                        <a:pt x="168" y="4410"/>
                        <a:pt x="145" y="4479"/>
                      </a:cubicBezTo>
                      <a:cubicBezTo>
                        <a:pt x="114" y="4573"/>
                        <a:pt x="95" y="4670"/>
                        <a:pt x="79" y="4768"/>
                      </a:cubicBezTo>
                      <a:cubicBezTo>
                        <a:pt x="63" y="4859"/>
                        <a:pt x="52" y="4950"/>
                        <a:pt x="41" y="5043"/>
                      </a:cubicBezTo>
                      <a:cubicBezTo>
                        <a:pt x="25" y="5170"/>
                        <a:pt x="20" y="5300"/>
                        <a:pt x="16" y="5430"/>
                      </a:cubicBezTo>
                      <a:cubicBezTo>
                        <a:pt x="12" y="5558"/>
                        <a:pt x="8" y="5687"/>
                        <a:pt x="5" y="5815"/>
                      </a:cubicBezTo>
                      <a:cubicBezTo>
                        <a:pt x="4" y="5873"/>
                        <a:pt x="1" y="5933"/>
                        <a:pt x="27" y="5988"/>
                      </a:cubicBezTo>
                      <a:cubicBezTo>
                        <a:pt x="49" y="6035"/>
                        <a:pt x="87" y="6065"/>
                        <a:pt x="131" y="6085"/>
                      </a:cubicBezTo>
                      <a:cubicBezTo>
                        <a:pt x="120" y="6200"/>
                        <a:pt x="130" y="6316"/>
                        <a:pt x="138" y="6431"/>
                      </a:cubicBezTo>
                      <a:cubicBezTo>
                        <a:pt x="143" y="6499"/>
                        <a:pt x="150" y="6569"/>
                        <a:pt x="160" y="6636"/>
                      </a:cubicBezTo>
                      <a:cubicBezTo>
                        <a:pt x="171" y="6710"/>
                        <a:pt x="184" y="6785"/>
                        <a:pt x="199" y="6860"/>
                      </a:cubicBezTo>
                      <a:cubicBezTo>
                        <a:pt x="216" y="6946"/>
                        <a:pt x="231" y="7036"/>
                        <a:pt x="266" y="7115"/>
                      </a:cubicBezTo>
                      <a:cubicBezTo>
                        <a:pt x="284" y="7156"/>
                        <a:pt x="320" y="7187"/>
                        <a:pt x="361" y="7204"/>
                      </a:cubicBezTo>
                      <a:cubicBezTo>
                        <a:pt x="370" y="7236"/>
                        <a:pt x="382" y="7268"/>
                        <a:pt x="393" y="7301"/>
                      </a:cubicBezTo>
                      <a:cubicBezTo>
                        <a:pt x="423" y="7385"/>
                        <a:pt x="457" y="7464"/>
                        <a:pt x="493" y="7545"/>
                      </a:cubicBezTo>
                      <a:cubicBezTo>
                        <a:pt x="562" y="7701"/>
                        <a:pt x="654" y="7856"/>
                        <a:pt x="759" y="7991"/>
                      </a:cubicBezTo>
                      <a:cubicBezTo>
                        <a:pt x="759" y="7991"/>
                        <a:pt x="759" y="7991"/>
                        <a:pt x="760" y="7992"/>
                      </a:cubicBezTo>
                      <a:cubicBezTo>
                        <a:pt x="762" y="7996"/>
                        <a:pt x="765" y="7998"/>
                        <a:pt x="767" y="8001"/>
                      </a:cubicBezTo>
                      <a:cubicBezTo>
                        <a:pt x="769" y="8005"/>
                        <a:pt x="770" y="8006"/>
                        <a:pt x="772" y="8008"/>
                      </a:cubicBezTo>
                      <a:cubicBezTo>
                        <a:pt x="782" y="8021"/>
                        <a:pt x="792" y="8033"/>
                        <a:pt x="802" y="8045"/>
                      </a:cubicBezTo>
                      <a:cubicBezTo>
                        <a:pt x="823" y="8104"/>
                        <a:pt x="847" y="8161"/>
                        <a:pt x="873" y="8219"/>
                      </a:cubicBezTo>
                      <a:cubicBezTo>
                        <a:pt x="960" y="8408"/>
                        <a:pt x="1091" y="8580"/>
                        <a:pt x="1227" y="8738"/>
                      </a:cubicBezTo>
                      <a:cubicBezTo>
                        <a:pt x="1285" y="8806"/>
                        <a:pt x="1343" y="8876"/>
                        <a:pt x="1405" y="8941"/>
                      </a:cubicBezTo>
                      <a:cubicBezTo>
                        <a:pt x="1525" y="9065"/>
                        <a:pt x="1652" y="9182"/>
                        <a:pt x="1773" y="9304"/>
                      </a:cubicBezTo>
                      <a:cubicBezTo>
                        <a:pt x="1911" y="9445"/>
                        <a:pt x="2033" y="9599"/>
                        <a:pt x="2166" y="9743"/>
                      </a:cubicBezTo>
                      <a:cubicBezTo>
                        <a:pt x="2232" y="9817"/>
                        <a:pt x="2302" y="9893"/>
                        <a:pt x="2379" y="9954"/>
                      </a:cubicBezTo>
                      <a:cubicBezTo>
                        <a:pt x="2445" y="10006"/>
                        <a:pt x="2515" y="10034"/>
                        <a:pt x="2594" y="10056"/>
                      </a:cubicBezTo>
                      <a:lnTo>
                        <a:pt x="2594" y="10056"/>
                      </a:lnTo>
                      <a:cubicBezTo>
                        <a:pt x="2644" y="10071"/>
                        <a:pt x="2693" y="10087"/>
                        <a:pt x="2742" y="10105"/>
                      </a:cubicBezTo>
                      <a:cubicBezTo>
                        <a:pt x="2754" y="10112"/>
                        <a:pt x="2767" y="10118"/>
                        <a:pt x="2780" y="10124"/>
                      </a:cubicBezTo>
                      <a:cubicBezTo>
                        <a:pt x="2781" y="10126"/>
                        <a:pt x="2782" y="10126"/>
                        <a:pt x="2783" y="10127"/>
                      </a:cubicBezTo>
                      <a:cubicBezTo>
                        <a:pt x="2815" y="10148"/>
                        <a:pt x="2851" y="10158"/>
                        <a:pt x="2887" y="10158"/>
                      </a:cubicBezTo>
                      <a:cubicBezTo>
                        <a:pt x="2931" y="10158"/>
                        <a:pt x="2974" y="10143"/>
                        <a:pt x="3009" y="10113"/>
                      </a:cubicBezTo>
                      <a:cubicBezTo>
                        <a:pt x="3051" y="10078"/>
                        <a:pt x="3073" y="10023"/>
                        <a:pt x="3072" y="9968"/>
                      </a:cubicBezTo>
                      <a:lnTo>
                        <a:pt x="3072" y="9968"/>
                      </a:lnTo>
                      <a:cubicBezTo>
                        <a:pt x="3214" y="10058"/>
                        <a:pt x="3367" y="10128"/>
                        <a:pt x="3522" y="10190"/>
                      </a:cubicBezTo>
                      <a:cubicBezTo>
                        <a:pt x="3709" y="10264"/>
                        <a:pt x="3913" y="10303"/>
                        <a:pt x="4109" y="10341"/>
                      </a:cubicBezTo>
                      <a:cubicBezTo>
                        <a:pt x="4180" y="10355"/>
                        <a:pt x="4252" y="10365"/>
                        <a:pt x="4326" y="10375"/>
                      </a:cubicBezTo>
                      <a:lnTo>
                        <a:pt x="4334" y="10375"/>
                      </a:lnTo>
                      <a:cubicBezTo>
                        <a:pt x="4338" y="10376"/>
                        <a:pt x="4343" y="10377"/>
                        <a:pt x="4349" y="10377"/>
                      </a:cubicBezTo>
                      <a:lnTo>
                        <a:pt x="4349" y="10377"/>
                      </a:lnTo>
                      <a:cubicBezTo>
                        <a:pt x="4348" y="10377"/>
                        <a:pt x="4348" y="10377"/>
                        <a:pt x="4348" y="10377"/>
                      </a:cubicBezTo>
                      <a:lnTo>
                        <a:pt x="4348" y="10377"/>
                      </a:lnTo>
                      <a:cubicBezTo>
                        <a:pt x="4356" y="10379"/>
                        <a:pt x="4363" y="10380"/>
                        <a:pt x="4370" y="10381"/>
                      </a:cubicBezTo>
                      <a:cubicBezTo>
                        <a:pt x="4372" y="10381"/>
                        <a:pt x="4375" y="10381"/>
                        <a:pt x="4377" y="10382"/>
                      </a:cubicBezTo>
                      <a:lnTo>
                        <a:pt x="4385" y="10382"/>
                      </a:lnTo>
                      <a:cubicBezTo>
                        <a:pt x="4479" y="10397"/>
                        <a:pt x="4571" y="10412"/>
                        <a:pt x="4665" y="10427"/>
                      </a:cubicBezTo>
                      <a:cubicBezTo>
                        <a:pt x="4761" y="10443"/>
                        <a:pt x="4857" y="10462"/>
                        <a:pt x="4954" y="10470"/>
                      </a:cubicBezTo>
                      <a:cubicBezTo>
                        <a:pt x="5044" y="10478"/>
                        <a:pt x="5132" y="10480"/>
                        <a:pt x="5221" y="10480"/>
                      </a:cubicBezTo>
                      <a:cubicBezTo>
                        <a:pt x="5327" y="10480"/>
                        <a:pt x="5434" y="10477"/>
                        <a:pt x="5539" y="10475"/>
                      </a:cubicBezTo>
                      <a:cubicBezTo>
                        <a:pt x="5733" y="10471"/>
                        <a:pt x="5926" y="10452"/>
                        <a:pt x="6118" y="10422"/>
                      </a:cubicBezTo>
                      <a:cubicBezTo>
                        <a:pt x="6218" y="10407"/>
                        <a:pt x="6315" y="10388"/>
                        <a:pt x="6412" y="10360"/>
                      </a:cubicBezTo>
                      <a:cubicBezTo>
                        <a:pt x="6513" y="10332"/>
                        <a:pt x="6611" y="10297"/>
                        <a:pt x="6711" y="10264"/>
                      </a:cubicBezTo>
                      <a:cubicBezTo>
                        <a:pt x="6811" y="10231"/>
                        <a:pt x="6912" y="10198"/>
                        <a:pt x="7010" y="10157"/>
                      </a:cubicBezTo>
                      <a:cubicBezTo>
                        <a:pt x="7110" y="10117"/>
                        <a:pt x="7206" y="10070"/>
                        <a:pt x="7302" y="10021"/>
                      </a:cubicBezTo>
                      <a:cubicBezTo>
                        <a:pt x="7396" y="9973"/>
                        <a:pt x="7486" y="9913"/>
                        <a:pt x="7575" y="9856"/>
                      </a:cubicBezTo>
                      <a:cubicBezTo>
                        <a:pt x="7660" y="9801"/>
                        <a:pt x="7746" y="9749"/>
                        <a:pt x="7833" y="9698"/>
                      </a:cubicBezTo>
                      <a:cubicBezTo>
                        <a:pt x="8003" y="9602"/>
                        <a:pt x="8171" y="9504"/>
                        <a:pt x="8329" y="9387"/>
                      </a:cubicBezTo>
                      <a:cubicBezTo>
                        <a:pt x="8495" y="9263"/>
                        <a:pt x="8657" y="9134"/>
                        <a:pt x="8814" y="8998"/>
                      </a:cubicBezTo>
                      <a:cubicBezTo>
                        <a:pt x="8888" y="8936"/>
                        <a:pt x="8960" y="8869"/>
                        <a:pt x="9033" y="8804"/>
                      </a:cubicBezTo>
                      <a:cubicBezTo>
                        <a:pt x="9137" y="8713"/>
                        <a:pt x="9238" y="8620"/>
                        <a:pt x="9318" y="8507"/>
                      </a:cubicBezTo>
                      <a:cubicBezTo>
                        <a:pt x="9376" y="8424"/>
                        <a:pt x="9432" y="8340"/>
                        <a:pt x="9481" y="8253"/>
                      </a:cubicBezTo>
                      <a:cubicBezTo>
                        <a:pt x="9534" y="8161"/>
                        <a:pt x="9577" y="8065"/>
                        <a:pt x="9622" y="7969"/>
                      </a:cubicBezTo>
                      <a:cubicBezTo>
                        <a:pt x="9682" y="7840"/>
                        <a:pt x="9736" y="7709"/>
                        <a:pt x="9791" y="7578"/>
                      </a:cubicBezTo>
                      <a:cubicBezTo>
                        <a:pt x="9813" y="7562"/>
                        <a:pt x="9832" y="7540"/>
                        <a:pt x="9846" y="7515"/>
                      </a:cubicBezTo>
                      <a:cubicBezTo>
                        <a:pt x="9859" y="7490"/>
                        <a:pt x="9868" y="7465"/>
                        <a:pt x="9875" y="7438"/>
                      </a:cubicBezTo>
                      <a:cubicBezTo>
                        <a:pt x="9891" y="7386"/>
                        <a:pt x="9905" y="7333"/>
                        <a:pt x="9919" y="7281"/>
                      </a:cubicBezTo>
                      <a:cubicBezTo>
                        <a:pt x="9922" y="7274"/>
                        <a:pt x="9925" y="7267"/>
                        <a:pt x="9927" y="7260"/>
                      </a:cubicBezTo>
                      <a:cubicBezTo>
                        <a:pt x="9964" y="7175"/>
                        <a:pt x="10004" y="7089"/>
                        <a:pt x="10037" y="7001"/>
                      </a:cubicBezTo>
                      <a:cubicBezTo>
                        <a:pt x="10106" y="6818"/>
                        <a:pt x="10176" y="6636"/>
                        <a:pt x="10225" y="6446"/>
                      </a:cubicBezTo>
                      <a:cubicBezTo>
                        <a:pt x="10249" y="6351"/>
                        <a:pt x="10276" y="6257"/>
                        <a:pt x="10296" y="6161"/>
                      </a:cubicBezTo>
                      <a:cubicBezTo>
                        <a:pt x="10324" y="6017"/>
                        <a:pt x="10353" y="5874"/>
                        <a:pt x="10372" y="5728"/>
                      </a:cubicBezTo>
                      <a:cubicBezTo>
                        <a:pt x="10407" y="5462"/>
                        <a:pt x="10404" y="5187"/>
                        <a:pt x="10378" y="4920"/>
                      </a:cubicBezTo>
                      <a:cubicBezTo>
                        <a:pt x="10365" y="4796"/>
                        <a:pt x="10344" y="4673"/>
                        <a:pt x="10309" y="4553"/>
                      </a:cubicBezTo>
                      <a:cubicBezTo>
                        <a:pt x="10292" y="4494"/>
                        <a:pt x="10274" y="4439"/>
                        <a:pt x="10251" y="4383"/>
                      </a:cubicBezTo>
                      <a:cubicBezTo>
                        <a:pt x="10237" y="4352"/>
                        <a:pt x="10221" y="4326"/>
                        <a:pt x="10200" y="4303"/>
                      </a:cubicBezTo>
                      <a:cubicBezTo>
                        <a:pt x="10186" y="4137"/>
                        <a:pt x="10158" y="3972"/>
                        <a:pt x="10124" y="3809"/>
                      </a:cubicBezTo>
                      <a:cubicBezTo>
                        <a:pt x="10070" y="3558"/>
                        <a:pt x="9970" y="3318"/>
                        <a:pt x="9843" y="3095"/>
                      </a:cubicBezTo>
                      <a:cubicBezTo>
                        <a:pt x="9790" y="3003"/>
                        <a:pt x="9739" y="2912"/>
                        <a:pt x="9686" y="2820"/>
                      </a:cubicBezTo>
                      <a:cubicBezTo>
                        <a:pt x="9588" y="2649"/>
                        <a:pt x="9481" y="2481"/>
                        <a:pt x="9372" y="2317"/>
                      </a:cubicBezTo>
                      <a:cubicBezTo>
                        <a:pt x="9254" y="2142"/>
                        <a:pt x="9136" y="1971"/>
                        <a:pt x="9011" y="1801"/>
                      </a:cubicBezTo>
                      <a:cubicBezTo>
                        <a:pt x="8780" y="1490"/>
                        <a:pt x="8497" y="1216"/>
                        <a:pt x="8197" y="971"/>
                      </a:cubicBezTo>
                      <a:cubicBezTo>
                        <a:pt x="8115" y="903"/>
                        <a:pt x="8032" y="834"/>
                        <a:pt x="7946" y="769"/>
                      </a:cubicBezTo>
                      <a:cubicBezTo>
                        <a:pt x="7861" y="705"/>
                        <a:pt x="7775" y="645"/>
                        <a:pt x="7687" y="586"/>
                      </a:cubicBezTo>
                      <a:cubicBezTo>
                        <a:pt x="7650" y="560"/>
                        <a:pt x="7607" y="538"/>
                        <a:pt x="7567" y="515"/>
                      </a:cubicBezTo>
                      <a:cubicBezTo>
                        <a:pt x="7528" y="492"/>
                        <a:pt x="7490" y="469"/>
                        <a:pt x="7449" y="450"/>
                      </a:cubicBezTo>
                      <a:cubicBezTo>
                        <a:pt x="7356" y="401"/>
                        <a:pt x="7261" y="354"/>
                        <a:pt x="7165" y="308"/>
                      </a:cubicBezTo>
                      <a:cubicBezTo>
                        <a:pt x="6988" y="223"/>
                        <a:pt x="6803" y="155"/>
                        <a:pt x="6615" y="102"/>
                      </a:cubicBezTo>
                      <a:cubicBezTo>
                        <a:pt x="6426" y="48"/>
                        <a:pt x="6227" y="21"/>
                        <a:pt x="6032" y="6"/>
                      </a:cubicBezTo>
                      <a:cubicBezTo>
                        <a:pt x="5986" y="3"/>
                        <a:pt x="5941" y="1"/>
                        <a:pt x="58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27" name="Google Shape;927;p32"/>
                <p:cNvSpPr/>
                <p:nvPr/>
              </p:nvSpPr>
              <p:spPr>
                <a:xfrm>
                  <a:off x="3501125" y="419200"/>
                  <a:ext cx="258700" cy="148225"/>
                </a:xfrm>
                <a:custGeom>
                  <a:avLst/>
                  <a:gdLst/>
                  <a:ahLst/>
                  <a:cxnLst/>
                  <a:rect l="l" t="t" r="r" b="b"/>
                  <a:pathLst>
                    <a:path w="10348" h="5929" extrusionOk="0">
                      <a:moveTo>
                        <a:pt x="9069" y="2567"/>
                      </a:moveTo>
                      <a:lnTo>
                        <a:pt x="9069" y="2567"/>
                      </a:lnTo>
                      <a:cubicBezTo>
                        <a:pt x="9068" y="2568"/>
                        <a:pt x="9068" y="2568"/>
                        <a:pt x="9067" y="2569"/>
                      </a:cubicBezTo>
                      <a:cubicBezTo>
                        <a:pt x="9068" y="2568"/>
                        <a:pt x="9068" y="2568"/>
                        <a:pt x="9069" y="2567"/>
                      </a:cubicBezTo>
                      <a:close/>
                      <a:moveTo>
                        <a:pt x="10162" y="0"/>
                      </a:moveTo>
                      <a:cubicBezTo>
                        <a:pt x="10157" y="0"/>
                        <a:pt x="10152" y="1"/>
                        <a:pt x="10147" y="1"/>
                      </a:cubicBezTo>
                      <a:cubicBezTo>
                        <a:pt x="10122" y="2"/>
                        <a:pt x="10120" y="2"/>
                        <a:pt x="10097" y="9"/>
                      </a:cubicBezTo>
                      <a:cubicBezTo>
                        <a:pt x="10007" y="37"/>
                        <a:pt x="9956" y="134"/>
                        <a:pt x="9974" y="222"/>
                      </a:cubicBezTo>
                      <a:cubicBezTo>
                        <a:pt x="9973" y="246"/>
                        <a:pt x="9970" y="270"/>
                        <a:pt x="9967" y="294"/>
                      </a:cubicBezTo>
                      <a:cubicBezTo>
                        <a:pt x="9943" y="438"/>
                        <a:pt x="9903" y="579"/>
                        <a:pt x="9871" y="722"/>
                      </a:cubicBezTo>
                      <a:cubicBezTo>
                        <a:pt x="9841" y="853"/>
                        <a:pt x="9814" y="983"/>
                        <a:pt x="9779" y="1114"/>
                      </a:cubicBezTo>
                      <a:cubicBezTo>
                        <a:pt x="9757" y="1191"/>
                        <a:pt x="9730" y="1267"/>
                        <a:pt x="9699" y="1342"/>
                      </a:cubicBezTo>
                      <a:cubicBezTo>
                        <a:pt x="9654" y="1440"/>
                        <a:pt x="9601" y="1531"/>
                        <a:pt x="9554" y="1628"/>
                      </a:cubicBezTo>
                      <a:cubicBezTo>
                        <a:pt x="9504" y="1731"/>
                        <a:pt x="9470" y="1841"/>
                        <a:pt x="9428" y="1948"/>
                      </a:cubicBezTo>
                      <a:cubicBezTo>
                        <a:pt x="9364" y="2093"/>
                        <a:pt x="9281" y="2226"/>
                        <a:pt x="9205" y="2365"/>
                      </a:cubicBezTo>
                      <a:cubicBezTo>
                        <a:pt x="9164" y="2434"/>
                        <a:pt x="9119" y="2500"/>
                        <a:pt x="9071" y="2564"/>
                      </a:cubicBezTo>
                      <a:lnTo>
                        <a:pt x="9071" y="2564"/>
                      </a:lnTo>
                      <a:cubicBezTo>
                        <a:pt x="9069" y="2567"/>
                        <a:pt x="9067" y="2569"/>
                        <a:pt x="9065" y="2572"/>
                      </a:cubicBezTo>
                      <a:cubicBezTo>
                        <a:pt x="9064" y="2574"/>
                        <a:pt x="9063" y="2576"/>
                        <a:pt x="9060" y="2577"/>
                      </a:cubicBezTo>
                      <a:cubicBezTo>
                        <a:pt x="9061" y="2576"/>
                        <a:pt x="9063" y="2575"/>
                        <a:pt x="9063" y="2574"/>
                      </a:cubicBezTo>
                      <a:lnTo>
                        <a:pt x="9063" y="2574"/>
                      </a:lnTo>
                      <a:cubicBezTo>
                        <a:pt x="8950" y="2718"/>
                        <a:pt x="8837" y="2861"/>
                        <a:pt x="8718" y="2999"/>
                      </a:cubicBezTo>
                      <a:cubicBezTo>
                        <a:pt x="8604" y="3133"/>
                        <a:pt x="8475" y="3257"/>
                        <a:pt x="8351" y="3382"/>
                      </a:cubicBezTo>
                      <a:lnTo>
                        <a:pt x="8351" y="3382"/>
                      </a:lnTo>
                      <a:cubicBezTo>
                        <a:pt x="8247" y="3479"/>
                        <a:pt x="8142" y="3571"/>
                        <a:pt x="8031" y="3658"/>
                      </a:cubicBezTo>
                      <a:cubicBezTo>
                        <a:pt x="7877" y="3763"/>
                        <a:pt x="7718" y="3860"/>
                        <a:pt x="7557" y="3953"/>
                      </a:cubicBezTo>
                      <a:cubicBezTo>
                        <a:pt x="7283" y="4094"/>
                        <a:pt x="7001" y="4215"/>
                        <a:pt x="6718" y="4334"/>
                      </a:cubicBezTo>
                      <a:cubicBezTo>
                        <a:pt x="6465" y="4432"/>
                        <a:pt x="6208" y="4521"/>
                        <a:pt x="5945" y="4594"/>
                      </a:cubicBezTo>
                      <a:cubicBezTo>
                        <a:pt x="5527" y="4693"/>
                        <a:pt x="5104" y="4763"/>
                        <a:pt x="4676" y="4817"/>
                      </a:cubicBezTo>
                      <a:cubicBezTo>
                        <a:pt x="4550" y="4831"/>
                        <a:pt x="4426" y="4846"/>
                        <a:pt x="4299" y="4857"/>
                      </a:cubicBezTo>
                      <a:cubicBezTo>
                        <a:pt x="4180" y="4868"/>
                        <a:pt x="4061" y="4868"/>
                        <a:pt x="3941" y="4868"/>
                      </a:cubicBezTo>
                      <a:cubicBezTo>
                        <a:pt x="3818" y="4864"/>
                        <a:pt x="3696" y="4858"/>
                        <a:pt x="3575" y="4845"/>
                      </a:cubicBezTo>
                      <a:lnTo>
                        <a:pt x="3575" y="4845"/>
                      </a:lnTo>
                      <a:cubicBezTo>
                        <a:pt x="3576" y="4845"/>
                        <a:pt x="3578" y="4846"/>
                        <a:pt x="3580" y="4846"/>
                      </a:cubicBezTo>
                      <a:cubicBezTo>
                        <a:pt x="3575" y="4845"/>
                        <a:pt x="3571" y="4845"/>
                        <a:pt x="3567" y="4844"/>
                      </a:cubicBezTo>
                      <a:lnTo>
                        <a:pt x="3567" y="4844"/>
                      </a:lnTo>
                      <a:cubicBezTo>
                        <a:pt x="3570" y="4844"/>
                        <a:pt x="3572" y="4845"/>
                        <a:pt x="3575" y="4845"/>
                      </a:cubicBezTo>
                      <a:lnTo>
                        <a:pt x="3575" y="4845"/>
                      </a:lnTo>
                      <a:cubicBezTo>
                        <a:pt x="3572" y="4844"/>
                        <a:pt x="3568" y="4844"/>
                        <a:pt x="3565" y="4844"/>
                      </a:cubicBezTo>
                      <a:lnTo>
                        <a:pt x="3565" y="4844"/>
                      </a:lnTo>
                      <a:cubicBezTo>
                        <a:pt x="3565" y="4844"/>
                        <a:pt x="3566" y="4844"/>
                        <a:pt x="3567" y="4844"/>
                      </a:cubicBezTo>
                      <a:lnTo>
                        <a:pt x="3567" y="4844"/>
                      </a:lnTo>
                      <a:cubicBezTo>
                        <a:pt x="3566" y="4844"/>
                        <a:pt x="3565" y="4844"/>
                        <a:pt x="3564" y="4844"/>
                      </a:cubicBezTo>
                      <a:cubicBezTo>
                        <a:pt x="3564" y="4844"/>
                        <a:pt x="3564" y="4844"/>
                        <a:pt x="3565" y="4844"/>
                      </a:cubicBezTo>
                      <a:lnTo>
                        <a:pt x="3565" y="4844"/>
                      </a:lnTo>
                      <a:cubicBezTo>
                        <a:pt x="3428" y="4823"/>
                        <a:pt x="3290" y="4805"/>
                        <a:pt x="3152" y="4788"/>
                      </a:cubicBezTo>
                      <a:cubicBezTo>
                        <a:pt x="3120" y="4783"/>
                        <a:pt x="3089" y="4775"/>
                        <a:pt x="3058" y="4769"/>
                      </a:cubicBezTo>
                      <a:cubicBezTo>
                        <a:pt x="2706" y="4644"/>
                        <a:pt x="2359" y="4501"/>
                        <a:pt x="2020" y="4344"/>
                      </a:cubicBezTo>
                      <a:cubicBezTo>
                        <a:pt x="1893" y="4283"/>
                        <a:pt x="1769" y="4218"/>
                        <a:pt x="1648" y="4147"/>
                      </a:cubicBezTo>
                      <a:cubicBezTo>
                        <a:pt x="1519" y="4071"/>
                        <a:pt x="1386" y="4002"/>
                        <a:pt x="1258" y="3927"/>
                      </a:cubicBezTo>
                      <a:cubicBezTo>
                        <a:pt x="1154" y="3857"/>
                        <a:pt x="1058" y="3778"/>
                        <a:pt x="962" y="3698"/>
                      </a:cubicBezTo>
                      <a:cubicBezTo>
                        <a:pt x="858" y="3604"/>
                        <a:pt x="755" y="3510"/>
                        <a:pt x="659" y="3409"/>
                      </a:cubicBezTo>
                      <a:cubicBezTo>
                        <a:pt x="591" y="3331"/>
                        <a:pt x="525" y="3249"/>
                        <a:pt x="462" y="3167"/>
                      </a:cubicBezTo>
                      <a:cubicBezTo>
                        <a:pt x="429" y="3124"/>
                        <a:pt x="395" y="3083"/>
                        <a:pt x="363" y="3039"/>
                      </a:cubicBezTo>
                      <a:cubicBezTo>
                        <a:pt x="329" y="2986"/>
                        <a:pt x="269" y="2958"/>
                        <a:pt x="208" y="2958"/>
                      </a:cubicBezTo>
                      <a:cubicBezTo>
                        <a:pt x="175" y="2958"/>
                        <a:pt x="141" y="2967"/>
                        <a:pt x="113" y="2984"/>
                      </a:cubicBezTo>
                      <a:cubicBezTo>
                        <a:pt x="24" y="3038"/>
                        <a:pt x="0" y="3151"/>
                        <a:pt x="53" y="3239"/>
                      </a:cubicBezTo>
                      <a:cubicBezTo>
                        <a:pt x="74" y="3275"/>
                        <a:pt x="103" y="3307"/>
                        <a:pt x="130" y="3340"/>
                      </a:cubicBezTo>
                      <a:cubicBezTo>
                        <a:pt x="181" y="3408"/>
                        <a:pt x="233" y="3474"/>
                        <a:pt x="285" y="3540"/>
                      </a:cubicBezTo>
                      <a:cubicBezTo>
                        <a:pt x="362" y="3636"/>
                        <a:pt x="449" y="3723"/>
                        <a:pt x="538" y="3808"/>
                      </a:cubicBezTo>
                      <a:cubicBezTo>
                        <a:pt x="483" y="3881"/>
                        <a:pt x="502" y="3968"/>
                        <a:pt x="544" y="4040"/>
                      </a:cubicBezTo>
                      <a:cubicBezTo>
                        <a:pt x="607" y="4151"/>
                        <a:pt x="699" y="4249"/>
                        <a:pt x="791" y="4337"/>
                      </a:cubicBezTo>
                      <a:cubicBezTo>
                        <a:pt x="883" y="4428"/>
                        <a:pt x="990" y="4504"/>
                        <a:pt x="1095" y="4577"/>
                      </a:cubicBezTo>
                      <a:cubicBezTo>
                        <a:pt x="1215" y="4661"/>
                        <a:pt x="1336" y="4741"/>
                        <a:pt x="1463" y="4814"/>
                      </a:cubicBezTo>
                      <a:cubicBezTo>
                        <a:pt x="1727" y="4967"/>
                        <a:pt x="2008" y="5087"/>
                        <a:pt x="2285" y="5214"/>
                      </a:cubicBezTo>
                      <a:cubicBezTo>
                        <a:pt x="2385" y="5259"/>
                        <a:pt x="2489" y="5295"/>
                        <a:pt x="2592" y="5337"/>
                      </a:cubicBezTo>
                      <a:cubicBezTo>
                        <a:pt x="2666" y="5366"/>
                        <a:pt x="2739" y="5395"/>
                        <a:pt x="2816" y="5421"/>
                      </a:cubicBezTo>
                      <a:cubicBezTo>
                        <a:pt x="2874" y="5441"/>
                        <a:pt x="2933" y="5460"/>
                        <a:pt x="2993" y="5480"/>
                      </a:cubicBezTo>
                      <a:cubicBezTo>
                        <a:pt x="2984" y="5513"/>
                        <a:pt x="2984" y="5548"/>
                        <a:pt x="2998" y="5582"/>
                      </a:cubicBezTo>
                      <a:cubicBezTo>
                        <a:pt x="3014" y="5625"/>
                        <a:pt x="3032" y="5667"/>
                        <a:pt x="3066" y="5697"/>
                      </a:cubicBezTo>
                      <a:cubicBezTo>
                        <a:pt x="3104" y="5730"/>
                        <a:pt x="3148" y="5747"/>
                        <a:pt x="3194" y="5761"/>
                      </a:cubicBezTo>
                      <a:lnTo>
                        <a:pt x="3194" y="5761"/>
                      </a:lnTo>
                      <a:cubicBezTo>
                        <a:pt x="3193" y="5760"/>
                        <a:pt x="3191" y="5760"/>
                        <a:pt x="3190" y="5760"/>
                      </a:cubicBezTo>
                      <a:lnTo>
                        <a:pt x="3190" y="5760"/>
                      </a:lnTo>
                      <a:cubicBezTo>
                        <a:pt x="3247" y="5777"/>
                        <a:pt x="3304" y="5799"/>
                        <a:pt x="3362" y="5816"/>
                      </a:cubicBezTo>
                      <a:cubicBezTo>
                        <a:pt x="3424" y="5834"/>
                        <a:pt x="3487" y="5849"/>
                        <a:pt x="3551" y="5863"/>
                      </a:cubicBezTo>
                      <a:cubicBezTo>
                        <a:pt x="3696" y="5893"/>
                        <a:pt x="3845" y="5908"/>
                        <a:pt x="3993" y="5920"/>
                      </a:cubicBezTo>
                      <a:cubicBezTo>
                        <a:pt x="4087" y="5925"/>
                        <a:pt x="4182" y="5929"/>
                        <a:pt x="4277" y="5929"/>
                      </a:cubicBezTo>
                      <a:cubicBezTo>
                        <a:pt x="4481" y="5929"/>
                        <a:pt x="4683" y="5915"/>
                        <a:pt x="4884" y="5897"/>
                      </a:cubicBezTo>
                      <a:cubicBezTo>
                        <a:pt x="5048" y="5882"/>
                        <a:pt x="5209" y="5860"/>
                        <a:pt x="5371" y="5833"/>
                      </a:cubicBezTo>
                      <a:cubicBezTo>
                        <a:pt x="5407" y="5827"/>
                        <a:pt x="5442" y="5821"/>
                        <a:pt x="5478" y="5815"/>
                      </a:cubicBezTo>
                      <a:cubicBezTo>
                        <a:pt x="5732" y="5800"/>
                        <a:pt x="5981" y="5759"/>
                        <a:pt x="6230" y="5714"/>
                      </a:cubicBezTo>
                      <a:cubicBezTo>
                        <a:pt x="6328" y="5696"/>
                        <a:pt x="6427" y="5673"/>
                        <a:pt x="6526" y="5651"/>
                      </a:cubicBezTo>
                      <a:cubicBezTo>
                        <a:pt x="6673" y="5621"/>
                        <a:pt x="6820" y="5590"/>
                        <a:pt x="6967" y="5558"/>
                      </a:cubicBezTo>
                      <a:cubicBezTo>
                        <a:pt x="7040" y="5544"/>
                        <a:pt x="7096" y="5489"/>
                        <a:pt x="7113" y="5420"/>
                      </a:cubicBezTo>
                      <a:cubicBezTo>
                        <a:pt x="7175" y="5402"/>
                        <a:pt x="7235" y="5382"/>
                        <a:pt x="7296" y="5362"/>
                      </a:cubicBezTo>
                      <a:cubicBezTo>
                        <a:pt x="7371" y="5337"/>
                        <a:pt x="7444" y="5311"/>
                        <a:pt x="7519" y="5286"/>
                      </a:cubicBezTo>
                      <a:cubicBezTo>
                        <a:pt x="7614" y="5253"/>
                        <a:pt x="7712" y="5226"/>
                        <a:pt x="7802" y="5182"/>
                      </a:cubicBezTo>
                      <a:cubicBezTo>
                        <a:pt x="7885" y="5142"/>
                        <a:pt x="7926" y="5044"/>
                        <a:pt x="7897" y="4958"/>
                      </a:cubicBezTo>
                      <a:cubicBezTo>
                        <a:pt x="7894" y="4947"/>
                        <a:pt x="7888" y="4936"/>
                        <a:pt x="7884" y="4927"/>
                      </a:cubicBezTo>
                      <a:cubicBezTo>
                        <a:pt x="8096" y="4752"/>
                        <a:pt x="8310" y="4578"/>
                        <a:pt x="8527" y="4409"/>
                      </a:cubicBezTo>
                      <a:cubicBezTo>
                        <a:pt x="8557" y="4390"/>
                        <a:pt x="8588" y="4371"/>
                        <a:pt x="8617" y="4351"/>
                      </a:cubicBezTo>
                      <a:cubicBezTo>
                        <a:pt x="8682" y="4302"/>
                        <a:pt x="8746" y="4253"/>
                        <a:pt x="8809" y="4202"/>
                      </a:cubicBezTo>
                      <a:cubicBezTo>
                        <a:pt x="8841" y="4177"/>
                        <a:pt x="8868" y="4152"/>
                        <a:pt x="8893" y="4120"/>
                      </a:cubicBezTo>
                      <a:cubicBezTo>
                        <a:pt x="8922" y="4082"/>
                        <a:pt x="8925" y="4035"/>
                        <a:pt x="8924" y="3990"/>
                      </a:cubicBezTo>
                      <a:cubicBezTo>
                        <a:pt x="8924" y="3955"/>
                        <a:pt x="8912" y="3923"/>
                        <a:pt x="8893" y="3897"/>
                      </a:cubicBezTo>
                      <a:cubicBezTo>
                        <a:pt x="8978" y="3820"/>
                        <a:pt x="9057" y="3738"/>
                        <a:pt x="9132" y="3655"/>
                      </a:cubicBezTo>
                      <a:cubicBezTo>
                        <a:pt x="9173" y="3609"/>
                        <a:pt x="9215" y="3564"/>
                        <a:pt x="9250" y="3516"/>
                      </a:cubicBezTo>
                      <a:cubicBezTo>
                        <a:pt x="9289" y="3465"/>
                        <a:pt x="9319" y="3412"/>
                        <a:pt x="9346" y="3355"/>
                      </a:cubicBezTo>
                      <a:cubicBezTo>
                        <a:pt x="9369" y="3311"/>
                        <a:pt x="9371" y="3261"/>
                        <a:pt x="9358" y="3215"/>
                      </a:cubicBezTo>
                      <a:cubicBezTo>
                        <a:pt x="9375" y="3187"/>
                        <a:pt x="9392" y="3158"/>
                        <a:pt x="9408" y="3130"/>
                      </a:cubicBezTo>
                      <a:cubicBezTo>
                        <a:pt x="9510" y="2954"/>
                        <a:pt x="9610" y="2776"/>
                        <a:pt x="9704" y="2596"/>
                      </a:cubicBezTo>
                      <a:cubicBezTo>
                        <a:pt x="9770" y="2470"/>
                        <a:pt x="9833" y="2342"/>
                        <a:pt x="9904" y="2217"/>
                      </a:cubicBezTo>
                      <a:cubicBezTo>
                        <a:pt x="9921" y="2191"/>
                        <a:pt x="9938" y="2163"/>
                        <a:pt x="9957" y="2137"/>
                      </a:cubicBezTo>
                      <a:cubicBezTo>
                        <a:pt x="10021" y="2054"/>
                        <a:pt x="10080" y="1962"/>
                        <a:pt x="10118" y="1865"/>
                      </a:cubicBezTo>
                      <a:cubicBezTo>
                        <a:pt x="10153" y="1771"/>
                        <a:pt x="10097" y="1661"/>
                        <a:pt x="10005" y="1628"/>
                      </a:cubicBezTo>
                      <a:cubicBezTo>
                        <a:pt x="9993" y="1625"/>
                        <a:pt x="9983" y="1626"/>
                        <a:pt x="9972" y="1624"/>
                      </a:cubicBezTo>
                      <a:cubicBezTo>
                        <a:pt x="9993" y="1584"/>
                        <a:pt x="10014" y="1544"/>
                        <a:pt x="10033" y="1503"/>
                      </a:cubicBezTo>
                      <a:cubicBezTo>
                        <a:pt x="10093" y="1372"/>
                        <a:pt x="10134" y="1233"/>
                        <a:pt x="10167" y="1093"/>
                      </a:cubicBezTo>
                      <a:cubicBezTo>
                        <a:pt x="10199" y="955"/>
                        <a:pt x="10228" y="814"/>
                        <a:pt x="10261" y="676"/>
                      </a:cubicBezTo>
                      <a:cubicBezTo>
                        <a:pt x="10277" y="609"/>
                        <a:pt x="10293" y="542"/>
                        <a:pt x="10308" y="475"/>
                      </a:cubicBezTo>
                      <a:cubicBezTo>
                        <a:pt x="10323" y="407"/>
                        <a:pt x="10334" y="340"/>
                        <a:pt x="10342" y="271"/>
                      </a:cubicBezTo>
                      <a:cubicBezTo>
                        <a:pt x="10348" y="207"/>
                        <a:pt x="10344" y="138"/>
                        <a:pt x="10309" y="83"/>
                      </a:cubicBezTo>
                      <a:cubicBezTo>
                        <a:pt x="10278" y="35"/>
                        <a:pt x="10219" y="0"/>
                        <a:pt x="1016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28" name="Google Shape;928;p32"/>
                <p:cNvSpPr/>
                <p:nvPr/>
              </p:nvSpPr>
              <p:spPr>
                <a:xfrm>
                  <a:off x="3722725" y="444850"/>
                  <a:ext cx="9400" cy="9300"/>
                </a:xfrm>
                <a:custGeom>
                  <a:avLst/>
                  <a:gdLst/>
                  <a:ahLst/>
                  <a:cxnLst/>
                  <a:rect l="l" t="t" r="r" b="b"/>
                  <a:pathLst>
                    <a:path w="376" h="372" extrusionOk="0">
                      <a:moveTo>
                        <a:pt x="184" y="1"/>
                      </a:moveTo>
                      <a:cubicBezTo>
                        <a:pt x="83" y="1"/>
                        <a:pt x="1" y="92"/>
                        <a:pt x="3" y="191"/>
                      </a:cubicBezTo>
                      <a:cubicBezTo>
                        <a:pt x="6" y="292"/>
                        <a:pt x="92" y="371"/>
                        <a:pt x="193" y="371"/>
                      </a:cubicBezTo>
                      <a:cubicBezTo>
                        <a:pt x="293" y="371"/>
                        <a:pt x="376" y="280"/>
                        <a:pt x="373" y="180"/>
                      </a:cubicBezTo>
                      <a:cubicBezTo>
                        <a:pt x="370" y="79"/>
                        <a:pt x="284" y="1"/>
                        <a:pt x="184"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29" name="Google Shape;929;p32"/>
                <p:cNvSpPr/>
                <p:nvPr/>
              </p:nvSpPr>
              <p:spPr>
                <a:xfrm>
                  <a:off x="3728700" y="431775"/>
                  <a:ext cx="9425" cy="9275"/>
                </a:xfrm>
                <a:custGeom>
                  <a:avLst/>
                  <a:gdLst/>
                  <a:ahLst/>
                  <a:cxnLst/>
                  <a:rect l="l" t="t" r="r" b="b"/>
                  <a:pathLst>
                    <a:path w="377" h="371" extrusionOk="0">
                      <a:moveTo>
                        <a:pt x="184" y="0"/>
                      </a:moveTo>
                      <a:cubicBezTo>
                        <a:pt x="83" y="0"/>
                        <a:pt x="1" y="92"/>
                        <a:pt x="4" y="191"/>
                      </a:cubicBezTo>
                      <a:cubicBezTo>
                        <a:pt x="6" y="293"/>
                        <a:pt x="92" y="371"/>
                        <a:pt x="194" y="371"/>
                      </a:cubicBezTo>
                      <a:cubicBezTo>
                        <a:pt x="295" y="371"/>
                        <a:pt x="377" y="279"/>
                        <a:pt x="373" y="181"/>
                      </a:cubicBezTo>
                      <a:cubicBezTo>
                        <a:pt x="371"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0" name="Google Shape;930;p32"/>
                <p:cNvSpPr/>
                <p:nvPr/>
              </p:nvSpPr>
              <p:spPr>
                <a:xfrm>
                  <a:off x="3714575" y="431800"/>
                  <a:ext cx="9400" cy="9275"/>
                </a:xfrm>
                <a:custGeom>
                  <a:avLst/>
                  <a:gdLst/>
                  <a:ahLst/>
                  <a:cxnLst/>
                  <a:rect l="l" t="t" r="r" b="b"/>
                  <a:pathLst>
                    <a:path w="376" h="371" extrusionOk="0">
                      <a:moveTo>
                        <a:pt x="184" y="0"/>
                      </a:moveTo>
                      <a:cubicBezTo>
                        <a:pt x="83" y="0"/>
                        <a:pt x="1" y="92"/>
                        <a:pt x="3" y="190"/>
                      </a:cubicBezTo>
                      <a:cubicBezTo>
                        <a:pt x="7" y="293"/>
                        <a:pt x="92" y="371"/>
                        <a:pt x="193" y="371"/>
                      </a:cubicBezTo>
                      <a:cubicBezTo>
                        <a:pt x="294" y="371"/>
                        <a:pt x="376" y="279"/>
                        <a:pt x="374" y="181"/>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1" name="Google Shape;931;p32"/>
                <p:cNvSpPr/>
                <p:nvPr/>
              </p:nvSpPr>
              <p:spPr>
                <a:xfrm>
                  <a:off x="3529075" y="487150"/>
                  <a:ext cx="9400" cy="9250"/>
                </a:xfrm>
                <a:custGeom>
                  <a:avLst/>
                  <a:gdLst/>
                  <a:ahLst/>
                  <a:cxnLst/>
                  <a:rect l="l" t="t" r="r" b="b"/>
                  <a:pathLst>
                    <a:path w="376" h="370" extrusionOk="0">
                      <a:moveTo>
                        <a:pt x="184" y="0"/>
                      </a:moveTo>
                      <a:cubicBezTo>
                        <a:pt x="83" y="0"/>
                        <a:pt x="1" y="90"/>
                        <a:pt x="3" y="190"/>
                      </a:cubicBezTo>
                      <a:cubicBezTo>
                        <a:pt x="7" y="292"/>
                        <a:pt x="92" y="369"/>
                        <a:pt x="194" y="369"/>
                      </a:cubicBezTo>
                      <a:cubicBezTo>
                        <a:pt x="294" y="369"/>
                        <a:pt x="376" y="279"/>
                        <a:pt x="374" y="180"/>
                      </a:cubicBezTo>
                      <a:cubicBezTo>
                        <a:pt x="370" y="78"/>
                        <a:pt x="284" y="0"/>
                        <a:pt x="18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2" name="Google Shape;932;p32"/>
                <p:cNvSpPr/>
                <p:nvPr/>
              </p:nvSpPr>
              <p:spPr>
                <a:xfrm>
                  <a:off x="3519325" y="480100"/>
                  <a:ext cx="9400" cy="9275"/>
                </a:xfrm>
                <a:custGeom>
                  <a:avLst/>
                  <a:gdLst/>
                  <a:ahLst/>
                  <a:cxnLst/>
                  <a:rect l="l" t="t" r="r" b="b"/>
                  <a:pathLst>
                    <a:path w="376" h="371" extrusionOk="0">
                      <a:moveTo>
                        <a:pt x="183" y="1"/>
                      </a:moveTo>
                      <a:cubicBezTo>
                        <a:pt x="83" y="1"/>
                        <a:pt x="1" y="91"/>
                        <a:pt x="3" y="191"/>
                      </a:cubicBezTo>
                      <a:cubicBezTo>
                        <a:pt x="7" y="292"/>
                        <a:pt x="92" y="370"/>
                        <a:pt x="193" y="370"/>
                      </a:cubicBezTo>
                      <a:cubicBezTo>
                        <a:pt x="294" y="370"/>
                        <a:pt x="376" y="280"/>
                        <a:pt x="374" y="180"/>
                      </a:cubicBezTo>
                      <a:cubicBezTo>
                        <a:pt x="370" y="78"/>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3" name="Google Shape;933;p32"/>
                <p:cNvSpPr/>
                <p:nvPr/>
              </p:nvSpPr>
              <p:spPr>
                <a:xfrm>
                  <a:off x="3611250" y="376100"/>
                  <a:ext cx="9425" cy="9275"/>
                </a:xfrm>
                <a:custGeom>
                  <a:avLst/>
                  <a:gdLst/>
                  <a:ahLst/>
                  <a:cxnLst/>
                  <a:rect l="l" t="t" r="r" b="b"/>
                  <a:pathLst>
                    <a:path w="377" h="371" extrusionOk="0">
                      <a:moveTo>
                        <a:pt x="183" y="1"/>
                      </a:moveTo>
                      <a:cubicBezTo>
                        <a:pt x="82" y="1"/>
                        <a:pt x="0" y="91"/>
                        <a:pt x="2" y="191"/>
                      </a:cubicBezTo>
                      <a:cubicBezTo>
                        <a:pt x="6" y="292"/>
                        <a:pt x="92" y="370"/>
                        <a:pt x="193" y="370"/>
                      </a:cubicBezTo>
                      <a:cubicBezTo>
                        <a:pt x="293" y="370"/>
                        <a:pt x="376" y="280"/>
                        <a:pt x="373" y="180"/>
                      </a:cubicBezTo>
                      <a:cubicBezTo>
                        <a:pt x="369" y="79"/>
                        <a:pt x="284" y="1"/>
                        <a:pt x="18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4" name="Google Shape;934;p32"/>
                <p:cNvSpPr/>
                <p:nvPr/>
              </p:nvSpPr>
              <p:spPr>
                <a:xfrm>
                  <a:off x="3640625" y="507075"/>
                  <a:ext cx="9375" cy="9275"/>
                </a:xfrm>
                <a:custGeom>
                  <a:avLst/>
                  <a:gdLst/>
                  <a:ahLst/>
                  <a:cxnLst/>
                  <a:rect l="l" t="t" r="r" b="b"/>
                  <a:pathLst>
                    <a:path w="375" h="371" extrusionOk="0">
                      <a:moveTo>
                        <a:pt x="192" y="0"/>
                      </a:moveTo>
                      <a:cubicBezTo>
                        <a:pt x="91" y="0"/>
                        <a:pt x="5" y="78"/>
                        <a:pt x="3" y="181"/>
                      </a:cubicBezTo>
                      <a:cubicBezTo>
                        <a:pt x="1" y="280"/>
                        <a:pt x="83" y="371"/>
                        <a:pt x="184" y="371"/>
                      </a:cubicBezTo>
                      <a:cubicBezTo>
                        <a:pt x="284" y="371"/>
                        <a:pt x="371" y="292"/>
                        <a:pt x="373" y="190"/>
                      </a:cubicBezTo>
                      <a:cubicBezTo>
                        <a:pt x="375" y="90"/>
                        <a:pt x="292" y="0"/>
                        <a:pt x="192"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5" name="Google Shape;935;p32"/>
                <p:cNvSpPr/>
                <p:nvPr/>
              </p:nvSpPr>
              <p:spPr>
                <a:xfrm>
                  <a:off x="3627025" y="509175"/>
                  <a:ext cx="9375" cy="9300"/>
                </a:xfrm>
                <a:custGeom>
                  <a:avLst/>
                  <a:gdLst/>
                  <a:ahLst/>
                  <a:cxnLst/>
                  <a:rect l="l" t="t" r="r" b="b"/>
                  <a:pathLst>
                    <a:path w="375" h="372" extrusionOk="0">
                      <a:moveTo>
                        <a:pt x="191" y="1"/>
                      </a:moveTo>
                      <a:cubicBezTo>
                        <a:pt x="91" y="1"/>
                        <a:pt x="5" y="78"/>
                        <a:pt x="3" y="181"/>
                      </a:cubicBezTo>
                      <a:cubicBezTo>
                        <a:pt x="0" y="281"/>
                        <a:pt x="83" y="371"/>
                        <a:pt x="183" y="371"/>
                      </a:cubicBezTo>
                      <a:cubicBezTo>
                        <a:pt x="284" y="371"/>
                        <a:pt x="370" y="292"/>
                        <a:pt x="372" y="190"/>
                      </a:cubicBezTo>
                      <a:cubicBezTo>
                        <a:pt x="374" y="91"/>
                        <a:pt x="292" y="1"/>
                        <a:pt x="191"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6" name="Google Shape;936;p32"/>
                <p:cNvSpPr/>
                <p:nvPr/>
              </p:nvSpPr>
              <p:spPr>
                <a:xfrm>
                  <a:off x="3506475" y="308000"/>
                  <a:ext cx="159200" cy="85975"/>
                </a:xfrm>
                <a:custGeom>
                  <a:avLst/>
                  <a:gdLst/>
                  <a:ahLst/>
                  <a:cxnLst/>
                  <a:rect l="l" t="t" r="r" b="b"/>
                  <a:pathLst>
                    <a:path w="6368" h="3439" extrusionOk="0">
                      <a:moveTo>
                        <a:pt x="5176" y="1705"/>
                      </a:moveTo>
                      <a:cubicBezTo>
                        <a:pt x="5173" y="1707"/>
                        <a:pt x="5170" y="1710"/>
                        <a:pt x="5167" y="1712"/>
                      </a:cubicBezTo>
                      <a:lnTo>
                        <a:pt x="5167" y="1712"/>
                      </a:lnTo>
                      <a:cubicBezTo>
                        <a:pt x="5170" y="1710"/>
                        <a:pt x="5173" y="1707"/>
                        <a:pt x="5176" y="1705"/>
                      </a:cubicBezTo>
                      <a:close/>
                      <a:moveTo>
                        <a:pt x="3464" y="2833"/>
                      </a:moveTo>
                      <a:cubicBezTo>
                        <a:pt x="3461" y="2834"/>
                        <a:pt x="3458" y="2836"/>
                        <a:pt x="3456" y="2837"/>
                      </a:cubicBezTo>
                      <a:lnTo>
                        <a:pt x="3456" y="2837"/>
                      </a:lnTo>
                      <a:cubicBezTo>
                        <a:pt x="3458" y="2836"/>
                        <a:pt x="3461" y="2834"/>
                        <a:pt x="3464" y="2833"/>
                      </a:cubicBezTo>
                      <a:close/>
                      <a:moveTo>
                        <a:pt x="5495" y="0"/>
                      </a:moveTo>
                      <a:cubicBezTo>
                        <a:pt x="5432" y="0"/>
                        <a:pt x="5368" y="5"/>
                        <a:pt x="5305" y="10"/>
                      </a:cubicBezTo>
                      <a:cubicBezTo>
                        <a:pt x="5259" y="14"/>
                        <a:pt x="5213" y="20"/>
                        <a:pt x="5168" y="27"/>
                      </a:cubicBezTo>
                      <a:cubicBezTo>
                        <a:pt x="5070" y="41"/>
                        <a:pt x="4974" y="57"/>
                        <a:pt x="4877" y="72"/>
                      </a:cubicBezTo>
                      <a:cubicBezTo>
                        <a:pt x="4686" y="102"/>
                        <a:pt x="4494" y="120"/>
                        <a:pt x="4303" y="147"/>
                      </a:cubicBezTo>
                      <a:cubicBezTo>
                        <a:pt x="4198" y="162"/>
                        <a:pt x="4092" y="179"/>
                        <a:pt x="3986" y="199"/>
                      </a:cubicBezTo>
                      <a:cubicBezTo>
                        <a:pt x="3980" y="200"/>
                        <a:pt x="3974" y="201"/>
                        <a:pt x="3967" y="202"/>
                      </a:cubicBezTo>
                      <a:cubicBezTo>
                        <a:pt x="3932" y="164"/>
                        <a:pt x="3882" y="145"/>
                        <a:pt x="3829" y="145"/>
                      </a:cubicBezTo>
                      <a:cubicBezTo>
                        <a:pt x="3807" y="145"/>
                        <a:pt x="3784" y="148"/>
                        <a:pt x="3762" y="155"/>
                      </a:cubicBezTo>
                      <a:cubicBezTo>
                        <a:pt x="3693" y="179"/>
                        <a:pt x="3623" y="202"/>
                        <a:pt x="3553" y="224"/>
                      </a:cubicBezTo>
                      <a:lnTo>
                        <a:pt x="3553" y="224"/>
                      </a:lnTo>
                      <a:cubicBezTo>
                        <a:pt x="3555" y="223"/>
                        <a:pt x="3557" y="223"/>
                        <a:pt x="3559" y="222"/>
                      </a:cubicBezTo>
                      <a:lnTo>
                        <a:pt x="3559" y="222"/>
                      </a:lnTo>
                      <a:cubicBezTo>
                        <a:pt x="3556" y="223"/>
                        <a:pt x="3553" y="224"/>
                        <a:pt x="3549" y="225"/>
                      </a:cubicBezTo>
                      <a:lnTo>
                        <a:pt x="3549" y="225"/>
                      </a:lnTo>
                      <a:cubicBezTo>
                        <a:pt x="3545" y="227"/>
                        <a:pt x="3540" y="228"/>
                        <a:pt x="3536" y="230"/>
                      </a:cubicBezTo>
                      <a:cubicBezTo>
                        <a:pt x="3539" y="229"/>
                        <a:pt x="3542" y="228"/>
                        <a:pt x="3545" y="227"/>
                      </a:cubicBezTo>
                      <a:lnTo>
                        <a:pt x="3545" y="227"/>
                      </a:lnTo>
                      <a:cubicBezTo>
                        <a:pt x="3544" y="227"/>
                        <a:pt x="3544" y="227"/>
                        <a:pt x="3544" y="227"/>
                      </a:cubicBezTo>
                      <a:cubicBezTo>
                        <a:pt x="3531" y="231"/>
                        <a:pt x="3520" y="235"/>
                        <a:pt x="3507" y="239"/>
                      </a:cubicBezTo>
                      <a:cubicBezTo>
                        <a:pt x="3496" y="242"/>
                        <a:pt x="3484" y="246"/>
                        <a:pt x="3473" y="250"/>
                      </a:cubicBezTo>
                      <a:cubicBezTo>
                        <a:pt x="3449" y="254"/>
                        <a:pt x="3426" y="262"/>
                        <a:pt x="3403" y="273"/>
                      </a:cubicBezTo>
                      <a:cubicBezTo>
                        <a:pt x="3386" y="278"/>
                        <a:pt x="3369" y="282"/>
                        <a:pt x="3352" y="289"/>
                      </a:cubicBezTo>
                      <a:cubicBezTo>
                        <a:pt x="3342" y="293"/>
                        <a:pt x="3331" y="296"/>
                        <a:pt x="3321" y="299"/>
                      </a:cubicBezTo>
                      <a:cubicBezTo>
                        <a:pt x="3311" y="303"/>
                        <a:pt x="3299" y="306"/>
                        <a:pt x="3289" y="310"/>
                      </a:cubicBezTo>
                      <a:cubicBezTo>
                        <a:pt x="3192" y="342"/>
                        <a:pt x="3097" y="379"/>
                        <a:pt x="3001" y="415"/>
                      </a:cubicBezTo>
                      <a:cubicBezTo>
                        <a:pt x="2915" y="446"/>
                        <a:pt x="2834" y="484"/>
                        <a:pt x="2752" y="519"/>
                      </a:cubicBezTo>
                      <a:cubicBezTo>
                        <a:pt x="2663" y="558"/>
                        <a:pt x="2575" y="596"/>
                        <a:pt x="2490" y="639"/>
                      </a:cubicBezTo>
                      <a:cubicBezTo>
                        <a:pt x="2428" y="671"/>
                        <a:pt x="2367" y="702"/>
                        <a:pt x="2306" y="734"/>
                      </a:cubicBezTo>
                      <a:cubicBezTo>
                        <a:pt x="2271" y="752"/>
                        <a:pt x="2236" y="767"/>
                        <a:pt x="2201" y="788"/>
                      </a:cubicBezTo>
                      <a:cubicBezTo>
                        <a:pt x="2153" y="817"/>
                        <a:pt x="2104" y="846"/>
                        <a:pt x="2055" y="876"/>
                      </a:cubicBezTo>
                      <a:cubicBezTo>
                        <a:pt x="2008" y="904"/>
                        <a:pt x="1959" y="931"/>
                        <a:pt x="1914" y="962"/>
                      </a:cubicBezTo>
                      <a:cubicBezTo>
                        <a:pt x="1838" y="1015"/>
                        <a:pt x="1756" y="1064"/>
                        <a:pt x="1684" y="1123"/>
                      </a:cubicBezTo>
                      <a:cubicBezTo>
                        <a:pt x="1602" y="1187"/>
                        <a:pt x="1521" y="1249"/>
                        <a:pt x="1445" y="1318"/>
                      </a:cubicBezTo>
                      <a:cubicBezTo>
                        <a:pt x="1361" y="1394"/>
                        <a:pt x="1281" y="1470"/>
                        <a:pt x="1202" y="1550"/>
                      </a:cubicBezTo>
                      <a:cubicBezTo>
                        <a:pt x="1066" y="1686"/>
                        <a:pt x="939" y="1833"/>
                        <a:pt x="822" y="1986"/>
                      </a:cubicBezTo>
                      <a:cubicBezTo>
                        <a:pt x="786" y="2034"/>
                        <a:pt x="744" y="2081"/>
                        <a:pt x="736" y="2142"/>
                      </a:cubicBezTo>
                      <a:cubicBezTo>
                        <a:pt x="731" y="2166"/>
                        <a:pt x="733" y="2190"/>
                        <a:pt x="738" y="2212"/>
                      </a:cubicBezTo>
                      <a:cubicBezTo>
                        <a:pt x="649" y="2303"/>
                        <a:pt x="561" y="2393"/>
                        <a:pt x="478" y="2489"/>
                      </a:cubicBezTo>
                      <a:cubicBezTo>
                        <a:pt x="395" y="2584"/>
                        <a:pt x="311" y="2689"/>
                        <a:pt x="256" y="2804"/>
                      </a:cubicBezTo>
                      <a:cubicBezTo>
                        <a:pt x="221" y="2878"/>
                        <a:pt x="197" y="2972"/>
                        <a:pt x="226" y="3050"/>
                      </a:cubicBezTo>
                      <a:lnTo>
                        <a:pt x="221" y="3050"/>
                      </a:lnTo>
                      <a:cubicBezTo>
                        <a:pt x="218" y="3049"/>
                        <a:pt x="216" y="3049"/>
                        <a:pt x="213" y="3049"/>
                      </a:cubicBezTo>
                      <a:cubicBezTo>
                        <a:pt x="181" y="3049"/>
                        <a:pt x="148" y="3056"/>
                        <a:pt x="118" y="3072"/>
                      </a:cubicBezTo>
                      <a:cubicBezTo>
                        <a:pt x="29" y="3124"/>
                        <a:pt x="0" y="3236"/>
                        <a:pt x="48" y="3325"/>
                      </a:cubicBezTo>
                      <a:cubicBezTo>
                        <a:pt x="63" y="3354"/>
                        <a:pt x="88" y="3380"/>
                        <a:pt x="117" y="3396"/>
                      </a:cubicBezTo>
                      <a:cubicBezTo>
                        <a:pt x="150" y="3414"/>
                        <a:pt x="181" y="3419"/>
                        <a:pt x="214" y="3419"/>
                      </a:cubicBezTo>
                      <a:cubicBezTo>
                        <a:pt x="231" y="3419"/>
                        <a:pt x="247" y="3418"/>
                        <a:pt x="264" y="3417"/>
                      </a:cubicBezTo>
                      <a:cubicBezTo>
                        <a:pt x="293" y="3417"/>
                        <a:pt x="323" y="3419"/>
                        <a:pt x="352" y="3421"/>
                      </a:cubicBezTo>
                      <a:cubicBezTo>
                        <a:pt x="351" y="3421"/>
                        <a:pt x="350" y="3421"/>
                        <a:pt x="349" y="3421"/>
                      </a:cubicBezTo>
                      <a:lnTo>
                        <a:pt x="349" y="3421"/>
                      </a:lnTo>
                      <a:cubicBezTo>
                        <a:pt x="445" y="3429"/>
                        <a:pt x="540" y="3435"/>
                        <a:pt x="637" y="3438"/>
                      </a:cubicBezTo>
                      <a:lnTo>
                        <a:pt x="684" y="3438"/>
                      </a:lnTo>
                      <a:cubicBezTo>
                        <a:pt x="771" y="3438"/>
                        <a:pt x="857" y="3433"/>
                        <a:pt x="943" y="3427"/>
                      </a:cubicBezTo>
                      <a:cubicBezTo>
                        <a:pt x="1138" y="3413"/>
                        <a:pt x="1332" y="3396"/>
                        <a:pt x="1527" y="3373"/>
                      </a:cubicBezTo>
                      <a:cubicBezTo>
                        <a:pt x="1733" y="3349"/>
                        <a:pt x="1936" y="3321"/>
                        <a:pt x="2139" y="3279"/>
                      </a:cubicBezTo>
                      <a:cubicBezTo>
                        <a:pt x="2326" y="3240"/>
                        <a:pt x="2513" y="3192"/>
                        <a:pt x="2695" y="3136"/>
                      </a:cubicBezTo>
                      <a:cubicBezTo>
                        <a:pt x="2773" y="3112"/>
                        <a:pt x="2850" y="3087"/>
                        <a:pt x="2926" y="3063"/>
                      </a:cubicBezTo>
                      <a:lnTo>
                        <a:pt x="2926" y="3063"/>
                      </a:lnTo>
                      <a:cubicBezTo>
                        <a:pt x="2918" y="3066"/>
                        <a:pt x="2912" y="3068"/>
                        <a:pt x="2904" y="3070"/>
                      </a:cubicBezTo>
                      <a:cubicBezTo>
                        <a:pt x="3000" y="3039"/>
                        <a:pt x="3093" y="3001"/>
                        <a:pt x="3186" y="2963"/>
                      </a:cubicBezTo>
                      <a:cubicBezTo>
                        <a:pt x="3229" y="2944"/>
                        <a:pt x="3271" y="2924"/>
                        <a:pt x="3313" y="2905"/>
                      </a:cubicBezTo>
                      <a:cubicBezTo>
                        <a:pt x="3318" y="2903"/>
                        <a:pt x="3323" y="2901"/>
                        <a:pt x="3328" y="2899"/>
                      </a:cubicBezTo>
                      <a:cubicBezTo>
                        <a:pt x="3347" y="2893"/>
                        <a:pt x="3366" y="2884"/>
                        <a:pt x="3383" y="2873"/>
                      </a:cubicBezTo>
                      <a:cubicBezTo>
                        <a:pt x="3404" y="2863"/>
                        <a:pt x="3426" y="2854"/>
                        <a:pt x="3446" y="2843"/>
                      </a:cubicBezTo>
                      <a:cubicBezTo>
                        <a:pt x="3448" y="2841"/>
                        <a:pt x="3450" y="2840"/>
                        <a:pt x="3452" y="2839"/>
                      </a:cubicBezTo>
                      <a:cubicBezTo>
                        <a:pt x="3453" y="2838"/>
                        <a:pt x="3455" y="2838"/>
                        <a:pt x="3456" y="2837"/>
                      </a:cubicBezTo>
                      <a:lnTo>
                        <a:pt x="3456" y="2837"/>
                      </a:lnTo>
                      <a:cubicBezTo>
                        <a:pt x="3455" y="2837"/>
                        <a:pt x="3454" y="2838"/>
                        <a:pt x="3454" y="2838"/>
                      </a:cubicBezTo>
                      <a:lnTo>
                        <a:pt x="3457" y="2836"/>
                      </a:lnTo>
                      <a:cubicBezTo>
                        <a:pt x="3763" y="2688"/>
                        <a:pt x="4060" y="2517"/>
                        <a:pt x="4347" y="2333"/>
                      </a:cubicBezTo>
                      <a:cubicBezTo>
                        <a:pt x="4492" y="2240"/>
                        <a:pt x="4634" y="2140"/>
                        <a:pt x="4774" y="2041"/>
                      </a:cubicBezTo>
                      <a:cubicBezTo>
                        <a:pt x="4911" y="1944"/>
                        <a:pt x="5035" y="1829"/>
                        <a:pt x="5159" y="1719"/>
                      </a:cubicBezTo>
                      <a:lnTo>
                        <a:pt x="5159" y="1719"/>
                      </a:lnTo>
                      <a:cubicBezTo>
                        <a:pt x="5237" y="1654"/>
                        <a:pt x="5314" y="1590"/>
                        <a:pt x="5392" y="1526"/>
                      </a:cubicBezTo>
                      <a:cubicBezTo>
                        <a:pt x="5467" y="1464"/>
                        <a:pt x="5537" y="1394"/>
                        <a:pt x="5607" y="1324"/>
                      </a:cubicBezTo>
                      <a:cubicBezTo>
                        <a:pt x="5746" y="1186"/>
                        <a:pt x="5879" y="1039"/>
                        <a:pt x="6010" y="893"/>
                      </a:cubicBezTo>
                      <a:cubicBezTo>
                        <a:pt x="6074" y="823"/>
                        <a:pt x="6135" y="750"/>
                        <a:pt x="6195" y="678"/>
                      </a:cubicBezTo>
                      <a:cubicBezTo>
                        <a:pt x="6220" y="648"/>
                        <a:pt x="6244" y="618"/>
                        <a:pt x="6268" y="589"/>
                      </a:cubicBezTo>
                      <a:cubicBezTo>
                        <a:pt x="6291" y="559"/>
                        <a:pt x="6316" y="529"/>
                        <a:pt x="6331" y="494"/>
                      </a:cubicBezTo>
                      <a:cubicBezTo>
                        <a:pt x="6367" y="407"/>
                        <a:pt x="6334" y="318"/>
                        <a:pt x="6270" y="255"/>
                      </a:cubicBezTo>
                      <a:cubicBezTo>
                        <a:pt x="6251" y="237"/>
                        <a:pt x="6229" y="221"/>
                        <a:pt x="6206" y="208"/>
                      </a:cubicBezTo>
                      <a:cubicBezTo>
                        <a:pt x="6205" y="189"/>
                        <a:pt x="6200" y="169"/>
                        <a:pt x="6193" y="150"/>
                      </a:cubicBezTo>
                      <a:cubicBezTo>
                        <a:pt x="6166" y="82"/>
                        <a:pt x="6097" y="34"/>
                        <a:pt x="6024" y="34"/>
                      </a:cubicBezTo>
                      <a:cubicBezTo>
                        <a:pt x="6022" y="34"/>
                        <a:pt x="6019" y="34"/>
                        <a:pt x="6017" y="34"/>
                      </a:cubicBezTo>
                      <a:cubicBezTo>
                        <a:pt x="5976" y="34"/>
                        <a:pt x="5944" y="43"/>
                        <a:pt x="5907" y="60"/>
                      </a:cubicBezTo>
                      <a:cubicBezTo>
                        <a:pt x="5896" y="65"/>
                        <a:pt x="5886" y="71"/>
                        <a:pt x="5874" y="76"/>
                      </a:cubicBezTo>
                      <a:cubicBezTo>
                        <a:pt x="5806" y="50"/>
                        <a:pt x="5737" y="28"/>
                        <a:pt x="5664" y="14"/>
                      </a:cubicBezTo>
                      <a:cubicBezTo>
                        <a:pt x="5609" y="4"/>
                        <a:pt x="5552" y="0"/>
                        <a:pt x="5495" y="0"/>
                      </a:cubicBezTo>
                      <a:close/>
                    </a:path>
                  </a:pathLst>
                </a:custGeom>
                <a:solidFill>
                  <a:srgbClr val="FFFFFF">
                    <a:alpha val="38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37" name="Google Shape;937;p32"/>
                <p:cNvSpPr/>
                <p:nvPr/>
              </p:nvSpPr>
              <p:spPr>
                <a:xfrm>
                  <a:off x="3489325" y="302500"/>
                  <a:ext cx="271800" cy="271050"/>
                </a:xfrm>
                <a:custGeom>
                  <a:avLst/>
                  <a:gdLst/>
                  <a:ahLst/>
                  <a:cxnLst/>
                  <a:rect l="l" t="t" r="r" b="b"/>
                  <a:pathLst>
                    <a:path w="10872" h="10842" extrusionOk="0">
                      <a:moveTo>
                        <a:pt x="3878" y="649"/>
                      </a:moveTo>
                      <a:cubicBezTo>
                        <a:pt x="3875" y="650"/>
                        <a:pt x="3873" y="651"/>
                        <a:pt x="3870" y="652"/>
                      </a:cubicBezTo>
                      <a:cubicBezTo>
                        <a:pt x="3873" y="651"/>
                        <a:pt x="3875" y="650"/>
                        <a:pt x="3878" y="649"/>
                      </a:cubicBezTo>
                      <a:close/>
                      <a:moveTo>
                        <a:pt x="5200" y="371"/>
                      </a:moveTo>
                      <a:cubicBezTo>
                        <a:pt x="5246" y="371"/>
                        <a:pt x="5291" y="372"/>
                        <a:pt x="5337" y="374"/>
                      </a:cubicBezTo>
                      <a:cubicBezTo>
                        <a:pt x="5591" y="397"/>
                        <a:pt x="5843" y="420"/>
                        <a:pt x="6096" y="443"/>
                      </a:cubicBezTo>
                      <a:cubicBezTo>
                        <a:pt x="6229" y="455"/>
                        <a:pt x="6361" y="470"/>
                        <a:pt x="6494" y="486"/>
                      </a:cubicBezTo>
                      <a:cubicBezTo>
                        <a:pt x="6609" y="500"/>
                        <a:pt x="6723" y="522"/>
                        <a:pt x="6836" y="543"/>
                      </a:cubicBezTo>
                      <a:cubicBezTo>
                        <a:pt x="6923" y="566"/>
                        <a:pt x="7007" y="590"/>
                        <a:pt x="7092" y="617"/>
                      </a:cubicBezTo>
                      <a:cubicBezTo>
                        <a:pt x="7166" y="640"/>
                        <a:pt x="7240" y="666"/>
                        <a:pt x="7314" y="691"/>
                      </a:cubicBezTo>
                      <a:cubicBezTo>
                        <a:pt x="7506" y="762"/>
                        <a:pt x="7695" y="836"/>
                        <a:pt x="7878" y="927"/>
                      </a:cubicBezTo>
                      <a:cubicBezTo>
                        <a:pt x="7953" y="965"/>
                        <a:pt x="8027" y="1008"/>
                        <a:pt x="8098" y="1055"/>
                      </a:cubicBezTo>
                      <a:cubicBezTo>
                        <a:pt x="8189" y="1117"/>
                        <a:pt x="8272" y="1188"/>
                        <a:pt x="8354" y="1260"/>
                      </a:cubicBezTo>
                      <a:cubicBezTo>
                        <a:pt x="8513" y="1403"/>
                        <a:pt x="8675" y="1544"/>
                        <a:pt x="8827" y="1696"/>
                      </a:cubicBezTo>
                      <a:cubicBezTo>
                        <a:pt x="8981" y="1848"/>
                        <a:pt x="9138" y="1998"/>
                        <a:pt x="9284" y="2158"/>
                      </a:cubicBezTo>
                      <a:cubicBezTo>
                        <a:pt x="9402" y="2300"/>
                        <a:pt x="9516" y="2446"/>
                        <a:pt x="9623" y="2596"/>
                      </a:cubicBezTo>
                      <a:cubicBezTo>
                        <a:pt x="9731" y="2765"/>
                        <a:pt x="9841" y="2933"/>
                        <a:pt x="9937" y="3111"/>
                      </a:cubicBezTo>
                      <a:cubicBezTo>
                        <a:pt x="10044" y="3344"/>
                        <a:pt x="10139" y="3584"/>
                        <a:pt x="10227" y="3826"/>
                      </a:cubicBezTo>
                      <a:cubicBezTo>
                        <a:pt x="10246" y="3886"/>
                        <a:pt x="10263" y="3944"/>
                        <a:pt x="10277" y="4004"/>
                      </a:cubicBezTo>
                      <a:cubicBezTo>
                        <a:pt x="10290" y="4064"/>
                        <a:pt x="10303" y="4124"/>
                        <a:pt x="10317" y="4184"/>
                      </a:cubicBezTo>
                      <a:cubicBezTo>
                        <a:pt x="10345" y="4313"/>
                        <a:pt x="10380" y="4443"/>
                        <a:pt x="10409" y="4573"/>
                      </a:cubicBezTo>
                      <a:cubicBezTo>
                        <a:pt x="10442" y="4756"/>
                        <a:pt x="10464" y="4938"/>
                        <a:pt x="10479" y="5124"/>
                      </a:cubicBezTo>
                      <a:cubicBezTo>
                        <a:pt x="10486" y="5268"/>
                        <a:pt x="10490" y="5411"/>
                        <a:pt x="10485" y="5555"/>
                      </a:cubicBezTo>
                      <a:cubicBezTo>
                        <a:pt x="10476" y="5639"/>
                        <a:pt x="10464" y="5721"/>
                        <a:pt x="10450" y="5805"/>
                      </a:cubicBezTo>
                      <a:cubicBezTo>
                        <a:pt x="10420" y="5951"/>
                        <a:pt x="10382" y="6097"/>
                        <a:pt x="10353" y="6244"/>
                      </a:cubicBezTo>
                      <a:cubicBezTo>
                        <a:pt x="10322" y="6411"/>
                        <a:pt x="10294" y="6578"/>
                        <a:pt x="10261" y="6743"/>
                      </a:cubicBezTo>
                      <a:cubicBezTo>
                        <a:pt x="10218" y="6939"/>
                        <a:pt x="10165" y="7130"/>
                        <a:pt x="10106" y="7321"/>
                      </a:cubicBezTo>
                      <a:cubicBezTo>
                        <a:pt x="10058" y="7456"/>
                        <a:pt x="9999" y="7583"/>
                        <a:pt x="9935" y="7711"/>
                      </a:cubicBezTo>
                      <a:cubicBezTo>
                        <a:pt x="9849" y="7880"/>
                        <a:pt x="9764" y="8050"/>
                        <a:pt x="9664" y="8213"/>
                      </a:cubicBezTo>
                      <a:cubicBezTo>
                        <a:pt x="9591" y="8312"/>
                        <a:pt x="9513" y="8406"/>
                        <a:pt x="9432" y="8499"/>
                      </a:cubicBezTo>
                      <a:lnTo>
                        <a:pt x="9433" y="8499"/>
                      </a:lnTo>
                      <a:cubicBezTo>
                        <a:pt x="9393" y="8544"/>
                        <a:pt x="9353" y="8590"/>
                        <a:pt x="9313" y="8636"/>
                      </a:cubicBezTo>
                      <a:cubicBezTo>
                        <a:pt x="9207" y="8751"/>
                        <a:pt x="9091" y="8854"/>
                        <a:pt x="8981" y="8966"/>
                      </a:cubicBezTo>
                      <a:cubicBezTo>
                        <a:pt x="8874" y="9077"/>
                        <a:pt x="8776" y="9202"/>
                        <a:pt x="8662" y="9308"/>
                      </a:cubicBezTo>
                      <a:cubicBezTo>
                        <a:pt x="8572" y="9385"/>
                        <a:pt x="8476" y="9455"/>
                        <a:pt x="8378" y="9521"/>
                      </a:cubicBezTo>
                      <a:lnTo>
                        <a:pt x="8380" y="9521"/>
                      </a:lnTo>
                      <a:cubicBezTo>
                        <a:pt x="8273" y="9592"/>
                        <a:pt x="8162" y="9655"/>
                        <a:pt x="8056" y="9723"/>
                      </a:cubicBezTo>
                      <a:cubicBezTo>
                        <a:pt x="7945" y="9796"/>
                        <a:pt x="7836" y="9872"/>
                        <a:pt x="7720" y="9935"/>
                      </a:cubicBezTo>
                      <a:cubicBezTo>
                        <a:pt x="7489" y="10048"/>
                        <a:pt x="7245" y="10132"/>
                        <a:pt x="7003" y="10217"/>
                      </a:cubicBezTo>
                      <a:cubicBezTo>
                        <a:pt x="6877" y="10260"/>
                        <a:pt x="6747" y="10289"/>
                        <a:pt x="6616" y="10318"/>
                      </a:cubicBezTo>
                      <a:lnTo>
                        <a:pt x="6613" y="10318"/>
                      </a:lnTo>
                      <a:cubicBezTo>
                        <a:pt x="6608" y="10320"/>
                        <a:pt x="6603" y="10321"/>
                        <a:pt x="6599" y="10322"/>
                      </a:cubicBezTo>
                      <a:lnTo>
                        <a:pt x="6599" y="10322"/>
                      </a:lnTo>
                      <a:cubicBezTo>
                        <a:pt x="6599" y="10321"/>
                        <a:pt x="6599" y="10321"/>
                        <a:pt x="6599" y="10321"/>
                      </a:cubicBezTo>
                      <a:lnTo>
                        <a:pt x="6599" y="10321"/>
                      </a:lnTo>
                      <a:cubicBezTo>
                        <a:pt x="6501" y="10341"/>
                        <a:pt x="6403" y="10360"/>
                        <a:pt x="6304" y="10380"/>
                      </a:cubicBezTo>
                      <a:cubicBezTo>
                        <a:pt x="6206" y="10398"/>
                        <a:pt x="6106" y="10411"/>
                        <a:pt x="6006" y="10419"/>
                      </a:cubicBezTo>
                      <a:cubicBezTo>
                        <a:pt x="5883" y="10427"/>
                        <a:pt x="5761" y="10436"/>
                        <a:pt x="5639" y="10446"/>
                      </a:cubicBezTo>
                      <a:lnTo>
                        <a:pt x="5651" y="10446"/>
                      </a:lnTo>
                      <a:cubicBezTo>
                        <a:pt x="5447" y="10459"/>
                        <a:pt x="5243" y="10470"/>
                        <a:pt x="5039" y="10470"/>
                      </a:cubicBezTo>
                      <a:cubicBezTo>
                        <a:pt x="4951" y="10470"/>
                        <a:pt x="4864" y="10468"/>
                        <a:pt x="4777" y="10463"/>
                      </a:cubicBezTo>
                      <a:cubicBezTo>
                        <a:pt x="4613" y="10451"/>
                        <a:pt x="4454" y="10432"/>
                        <a:pt x="4293" y="10403"/>
                      </a:cubicBezTo>
                      <a:cubicBezTo>
                        <a:pt x="4001" y="10337"/>
                        <a:pt x="3714" y="10262"/>
                        <a:pt x="3431" y="10165"/>
                      </a:cubicBezTo>
                      <a:cubicBezTo>
                        <a:pt x="3299" y="10117"/>
                        <a:pt x="3169" y="10061"/>
                        <a:pt x="3041" y="10002"/>
                      </a:cubicBezTo>
                      <a:cubicBezTo>
                        <a:pt x="2997" y="9982"/>
                        <a:pt x="2956" y="9958"/>
                        <a:pt x="2915" y="9934"/>
                      </a:cubicBezTo>
                      <a:cubicBezTo>
                        <a:pt x="2892" y="9923"/>
                        <a:pt x="2870" y="9914"/>
                        <a:pt x="2849" y="9903"/>
                      </a:cubicBezTo>
                      <a:cubicBezTo>
                        <a:pt x="2829" y="9894"/>
                        <a:pt x="2809" y="9885"/>
                        <a:pt x="2791" y="9871"/>
                      </a:cubicBezTo>
                      <a:cubicBezTo>
                        <a:pt x="2788" y="9867"/>
                        <a:pt x="2783" y="9864"/>
                        <a:pt x="2781" y="9860"/>
                      </a:cubicBezTo>
                      <a:cubicBezTo>
                        <a:pt x="2774" y="9856"/>
                        <a:pt x="2766" y="9852"/>
                        <a:pt x="2759" y="9848"/>
                      </a:cubicBezTo>
                      <a:cubicBezTo>
                        <a:pt x="2754" y="9847"/>
                        <a:pt x="2749" y="9844"/>
                        <a:pt x="2745" y="9842"/>
                      </a:cubicBezTo>
                      <a:cubicBezTo>
                        <a:pt x="2715" y="9827"/>
                        <a:pt x="2685" y="9812"/>
                        <a:pt x="2655" y="9799"/>
                      </a:cubicBezTo>
                      <a:cubicBezTo>
                        <a:pt x="2639" y="9790"/>
                        <a:pt x="2622" y="9782"/>
                        <a:pt x="2606" y="9772"/>
                      </a:cubicBezTo>
                      <a:cubicBezTo>
                        <a:pt x="2578" y="9753"/>
                        <a:pt x="2549" y="9732"/>
                        <a:pt x="2522" y="9713"/>
                      </a:cubicBezTo>
                      <a:cubicBezTo>
                        <a:pt x="2452" y="9654"/>
                        <a:pt x="2386" y="9592"/>
                        <a:pt x="2313" y="9535"/>
                      </a:cubicBezTo>
                      <a:cubicBezTo>
                        <a:pt x="2238" y="9475"/>
                        <a:pt x="2161" y="9417"/>
                        <a:pt x="2086" y="9357"/>
                      </a:cubicBezTo>
                      <a:lnTo>
                        <a:pt x="2086" y="9357"/>
                      </a:lnTo>
                      <a:lnTo>
                        <a:pt x="2087" y="9360"/>
                      </a:lnTo>
                      <a:cubicBezTo>
                        <a:pt x="2025" y="9308"/>
                        <a:pt x="1966" y="9256"/>
                        <a:pt x="1908" y="9200"/>
                      </a:cubicBezTo>
                      <a:cubicBezTo>
                        <a:pt x="1733" y="9014"/>
                        <a:pt x="1561" y="8822"/>
                        <a:pt x="1403" y="8621"/>
                      </a:cubicBezTo>
                      <a:cubicBezTo>
                        <a:pt x="1155" y="8270"/>
                        <a:pt x="925" y="7906"/>
                        <a:pt x="713" y="7534"/>
                      </a:cubicBezTo>
                      <a:cubicBezTo>
                        <a:pt x="683" y="7475"/>
                        <a:pt x="651" y="7417"/>
                        <a:pt x="628" y="7355"/>
                      </a:cubicBezTo>
                      <a:cubicBezTo>
                        <a:pt x="628" y="7356"/>
                        <a:pt x="628" y="7356"/>
                        <a:pt x="628" y="7357"/>
                      </a:cubicBezTo>
                      <a:cubicBezTo>
                        <a:pt x="618" y="7334"/>
                        <a:pt x="609" y="7309"/>
                        <a:pt x="600" y="7284"/>
                      </a:cubicBezTo>
                      <a:lnTo>
                        <a:pt x="600" y="7284"/>
                      </a:lnTo>
                      <a:cubicBezTo>
                        <a:pt x="600" y="7284"/>
                        <a:pt x="600" y="7285"/>
                        <a:pt x="601" y="7285"/>
                      </a:cubicBezTo>
                      <a:cubicBezTo>
                        <a:pt x="555" y="7156"/>
                        <a:pt x="514" y="7027"/>
                        <a:pt x="479" y="6895"/>
                      </a:cubicBezTo>
                      <a:cubicBezTo>
                        <a:pt x="431" y="6675"/>
                        <a:pt x="408" y="6450"/>
                        <a:pt x="383" y="6225"/>
                      </a:cubicBezTo>
                      <a:cubicBezTo>
                        <a:pt x="372" y="6068"/>
                        <a:pt x="371" y="5910"/>
                        <a:pt x="376" y="5752"/>
                      </a:cubicBezTo>
                      <a:lnTo>
                        <a:pt x="376" y="5752"/>
                      </a:lnTo>
                      <a:cubicBezTo>
                        <a:pt x="375" y="5760"/>
                        <a:pt x="375" y="5768"/>
                        <a:pt x="374" y="5776"/>
                      </a:cubicBezTo>
                      <a:cubicBezTo>
                        <a:pt x="382" y="5603"/>
                        <a:pt x="386" y="5430"/>
                        <a:pt x="398" y="5257"/>
                      </a:cubicBezTo>
                      <a:cubicBezTo>
                        <a:pt x="412" y="5086"/>
                        <a:pt x="434" y="4918"/>
                        <a:pt x="459" y="4750"/>
                      </a:cubicBezTo>
                      <a:lnTo>
                        <a:pt x="459" y="4749"/>
                      </a:lnTo>
                      <a:cubicBezTo>
                        <a:pt x="459" y="4745"/>
                        <a:pt x="460" y="4739"/>
                        <a:pt x="461" y="4733"/>
                      </a:cubicBezTo>
                      <a:cubicBezTo>
                        <a:pt x="482" y="4618"/>
                        <a:pt x="504" y="4503"/>
                        <a:pt x="535" y="4389"/>
                      </a:cubicBezTo>
                      <a:cubicBezTo>
                        <a:pt x="563" y="4280"/>
                        <a:pt x="594" y="4173"/>
                        <a:pt x="626" y="4065"/>
                      </a:cubicBezTo>
                      <a:cubicBezTo>
                        <a:pt x="709" y="3808"/>
                        <a:pt x="800" y="3553"/>
                        <a:pt x="907" y="3305"/>
                      </a:cubicBezTo>
                      <a:cubicBezTo>
                        <a:pt x="941" y="3232"/>
                        <a:pt x="979" y="3162"/>
                        <a:pt x="1020" y="3093"/>
                      </a:cubicBezTo>
                      <a:cubicBezTo>
                        <a:pt x="1080" y="3000"/>
                        <a:pt x="1141" y="2905"/>
                        <a:pt x="1196" y="2808"/>
                      </a:cubicBezTo>
                      <a:cubicBezTo>
                        <a:pt x="1252" y="2707"/>
                        <a:pt x="1305" y="2605"/>
                        <a:pt x="1361" y="2507"/>
                      </a:cubicBezTo>
                      <a:cubicBezTo>
                        <a:pt x="1376" y="2483"/>
                        <a:pt x="1391" y="2459"/>
                        <a:pt x="1408" y="2437"/>
                      </a:cubicBezTo>
                      <a:cubicBezTo>
                        <a:pt x="1439" y="2400"/>
                        <a:pt x="1473" y="2367"/>
                        <a:pt x="1508" y="2333"/>
                      </a:cubicBezTo>
                      <a:lnTo>
                        <a:pt x="1508" y="2333"/>
                      </a:lnTo>
                      <a:cubicBezTo>
                        <a:pt x="1506" y="2335"/>
                        <a:pt x="1505" y="2336"/>
                        <a:pt x="1503" y="2338"/>
                      </a:cubicBezTo>
                      <a:cubicBezTo>
                        <a:pt x="1508" y="2333"/>
                        <a:pt x="1513" y="2328"/>
                        <a:pt x="1518" y="2323"/>
                      </a:cubicBezTo>
                      <a:lnTo>
                        <a:pt x="1518" y="2323"/>
                      </a:lnTo>
                      <a:cubicBezTo>
                        <a:pt x="1515" y="2327"/>
                        <a:pt x="1511" y="2330"/>
                        <a:pt x="1508" y="2333"/>
                      </a:cubicBezTo>
                      <a:lnTo>
                        <a:pt x="1508" y="2333"/>
                      </a:lnTo>
                      <a:cubicBezTo>
                        <a:pt x="1512" y="2330"/>
                        <a:pt x="1515" y="2326"/>
                        <a:pt x="1519" y="2323"/>
                      </a:cubicBezTo>
                      <a:lnTo>
                        <a:pt x="1519" y="2323"/>
                      </a:lnTo>
                      <a:cubicBezTo>
                        <a:pt x="1519" y="2323"/>
                        <a:pt x="1518" y="2323"/>
                        <a:pt x="1518" y="2323"/>
                      </a:cubicBezTo>
                      <a:lnTo>
                        <a:pt x="1518" y="2323"/>
                      </a:lnTo>
                      <a:cubicBezTo>
                        <a:pt x="1519" y="2323"/>
                        <a:pt x="1519" y="2322"/>
                        <a:pt x="1520" y="2322"/>
                      </a:cubicBezTo>
                      <a:lnTo>
                        <a:pt x="1520" y="2322"/>
                      </a:lnTo>
                      <a:cubicBezTo>
                        <a:pt x="1520" y="2322"/>
                        <a:pt x="1519" y="2322"/>
                        <a:pt x="1519" y="2323"/>
                      </a:cubicBezTo>
                      <a:lnTo>
                        <a:pt x="1519" y="2323"/>
                      </a:lnTo>
                      <a:cubicBezTo>
                        <a:pt x="1566" y="2279"/>
                        <a:pt x="1615" y="2236"/>
                        <a:pt x="1663" y="2191"/>
                      </a:cubicBezTo>
                      <a:cubicBezTo>
                        <a:pt x="1727" y="2127"/>
                        <a:pt x="1783" y="2055"/>
                        <a:pt x="1841" y="1984"/>
                      </a:cubicBezTo>
                      <a:cubicBezTo>
                        <a:pt x="1866" y="1953"/>
                        <a:pt x="1894" y="1924"/>
                        <a:pt x="1921" y="1896"/>
                      </a:cubicBezTo>
                      <a:cubicBezTo>
                        <a:pt x="1967" y="1853"/>
                        <a:pt x="2014" y="1812"/>
                        <a:pt x="2063" y="1775"/>
                      </a:cubicBezTo>
                      <a:cubicBezTo>
                        <a:pt x="2098" y="1746"/>
                        <a:pt x="2134" y="1719"/>
                        <a:pt x="2167" y="1688"/>
                      </a:cubicBezTo>
                      <a:cubicBezTo>
                        <a:pt x="2187" y="1670"/>
                        <a:pt x="2201" y="1649"/>
                        <a:pt x="2213" y="1626"/>
                      </a:cubicBezTo>
                      <a:cubicBezTo>
                        <a:pt x="2381" y="1498"/>
                        <a:pt x="2549" y="1371"/>
                        <a:pt x="2722" y="1249"/>
                      </a:cubicBezTo>
                      <a:cubicBezTo>
                        <a:pt x="2813" y="1187"/>
                        <a:pt x="2905" y="1125"/>
                        <a:pt x="2998" y="1069"/>
                      </a:cubicBezTo>
                      <a:cubicBezTo>
                        <a:pt x="3100" y="1009"/>
                        <a:pt x="3203" y="954"/>
                        <a:pt x="3308" y="898"/>
                      </a:cubicBezTo>
                      <a:lnTo>
                        <a:pt x="3308" y="898"/>
                      </a:lnTo>
                      <a:cubicBezTo>
                        <a:pt x="3303" y="900"/>
                        <a:pt x="3298" y="903"/>
                        <a:pt x="3292" y="905"/>
                      </a:cubicBezTo>
                      <a:lnTo>
                        <a:pt x="3292" y="905"/>
                      </a:lnTo>
                      <a:cubicBezTo>
                        <a:pt x="3387" y="860"/>
                        <a:pt x="3482" y="814"/>
                        <a:pt x="3578" y="771"/>
                      </a:cubicBezTo>
                      <a:cubicBezTo>
                        <a:pt x="3682" y="726"/>
                        <a:pt x="3786" y="685"/>
                        <a:pt x="3893" y="644"/>
                      </a:cubicBezTo>
                      <a:lnTo>
                        <a:pt x="3893" y="644"/>
                      </a:lnTo>
                      <a:cubicBezTo>
                        <a:pt x="3890" y="645"/>
                        <a:pt x="3888" y="646"/>
                        <a:pt x="3886" y="646"/>
                      </a:cubicBezTo>
                      <a:lnTo>
                        <a:pt x="3885" y="646"/>
                      </a:lnTo>
                      <a:cubicBezTo>
                        <a:pt x="3889" y="645"/>
                        <a:pt x="3894" y="643"/>
                        <a:pt x="3897" y="642"/>
                      </a:cubicBezTo>
                      <a:lnTo>
                        <a:pt x="3898" y="642"/>
                      </a:lnTo>
                      <a:cubicBezTo>
                        <a:pt x="3957" y="621"/>
                        <a:pt x="4015" y="601"/>
                        <a:pt x="4074" y="581"/>
                      </a:cubicBezTo>
                      <a:cubicBezTo>
                        <a:pt x="4103" y="573"/>
                        <a:pt x="4134" y="563"/>
                        <a:pt x="4162" y="554"/>
                      </a:cubicBezTo>
                      <a:cubicBezTo>
                        <a:pt x="4217" y="537"/>
                        <a:pt x="4270" y="519"/>
                        <a:pt x="4326" y="505"/>
                      </a:cubicBezTo>
                      <a:cubicBezTo>
                        <a:pt x="4439" y="475"/>
                        <a:pt x="4554" y="447"/>
                        <a:pt x="4669" y="423"/>
                      </a:cubicBezTo>
                      <a:cubicBezTo>
                        <a:pt x="4735" y="413"/>
                        <a:pt x="4801" y="403"/>
                        <a:pt x="4867" y="393"/>
                      </a:cubicBezTo>
                      <a:cubicBezTo>
                        <a:pt x="4932" y="382"/>
                        <a:pt x="4998" y="381"/>
                        <a:pt x="5064" y="374"/>
                      </a:cubicBezTo>
                      <a:cubicBezTo>
                        <a:pt x="5109" y="372"/>
                        <a:pt x="5155" y="371"/>
                        <a:pt x="5200" y="371"/>
                      </a:cubicBezTo>
                      <a:close/>
                      <a:moveTo>
                        <a:pt x="5922" y="10794"/>
                      </a:moveTo>
                      <a:cubicBezTo>
                        <a:pt x="5918" y="10794"/>
                        <a:pt x="5915" y="10795"/>
                        <a:pt x="5911" y="10795"/>
                      </a:cubicBezTo>
                      <a:cubicBezTo>
                        <a:pt x="5915" y="10795"/>
                        <a:pt x="5918" y="10794"/>
                        <a:pt x="5922" y="10794"/>
                      </a:cubicBezTo>
                      <a:close/>
                      <a:moveTo>
                        <a:pt x="5182" y="0"/>
                      </a:moveTo>
                      <a:cubicBezTo>
                        <a:pt x="5124" y="0"/>
                        <a:pt x="5066" y="3"/>
                        <a:pt x="5007" y="8"/>
                      </a:cubicBezTo>
                      <a:cubicBezTo>
                        <a:pt x="4902" y="19"/>
                        <a:pt x="4798" y="29"/>
                        <a:pt x="4694" y="45"/>
                      </a:cubicBezTo>
                      <a:cubicBezTo>
                        <a:pt x="4576" y="63"/>
                        <a:pt x="4457" y="87"/>
                        <a:pt x="4341" y="118"/>
                      </a:cubicBezTo>
                      <a:cubicBezTo>
                        <a:pt x="4217" y="151"/>
                        <a:pt x="4092" y="183"/>
                        <a:pt x="3969" y="226"/>
                      </a:cubicBezTo>
                      <a:cubicBezTo>
                        <a:pt x="3960" y="229"/>
                        <a:pt x="3950" y="232"/>
                        <a:pt x="3941" y="236"/>
                      </a:cubicBezTo>
                      <a:cubicBezTo>
                        <a:pt x="3919" y="243"/>
                        <a:pt x="3896" y="251"/>
                        <a:pt x="3873" y="259"/>
                      </a:cubicBezTo>
                      <a:cubicBezTo>
                        <a:pt x="3835" y="272"/>
                        <a:pt x="3797" y="285"/>
                        <a:pt x="3758" y="299"/>
                      </a:cubicBezTo>
                      <a:lnTo>
                        <a:pt x="3759" y="299"/>
                      </a:lnTo>
                      <a:cubicBezTo>
                        <a:pt x="3412" y="421"/>
                        <a:pt x="3083" y="588"/>
                        <a:pt x="2769" y="777"/>
                      </a:cubicBezTo>
                      <a:cubicBezTo>
                        <a:pt x="2615" y="867"/>
                        <a:pt x="2470" y="971"/>
                        <a:pt x="2326" y="1076"/>
                      </a:cubicBezTo>
                      <a:cubicBezTo>
                        <a:pt x="2164" y="1196"/>
                        <a:pt x="2001" y="1316"/>
                        <a:pt x="1842" y="1440"/>
                      </a:cubicBezTo>
                      <a:cubicBezTo>
                        <a:pt x="1814" y="1462"/>
                        <a:pt x="1798" y="1491"/>
                        <a:pt x="1785" y="1523"/>
                      </a:cubicBezTo>
                      <a:cubicBezTo>
                        <a:pt x="1766" y="1539"/>
                        <a:pt x="1746" y="1554"/>
                        <a:pt x="1728" y="1571"/>
                      </a:cubicBezTo>
                      <a:cubicBezTo>
                        <a:pt x="1682" y="1613"/>
                        <a:pt x="1638" y="1654"/>
                        <a:pt x="1598" y="1700"/>
                      </a:cubicBezTo>
                      <a:cubicBezTo>
                        <a:pt x="1558" y="1745"/>
                        <a:pt x="1520" y="1793"/>
                        <a:pt x="1481" y="1840"/>
                      </a:cubicBezTo>
                      <a:cubicBezTo>
                        <a:pt x="1458" y="1868"/>
                        <a:pt x="1434" y="1895"/>
                        <a:pt x="1409" y="1921"/>
                      </a:cubicBezTo>
                      <a:cubicBezTo>
                        <a:pt x="1287" y="2036"/>
                        <a:pt x="1152" y="2142"/>
                        <a:pt x="1063" y="2286"/>
                      </a:cubicBezTo>
                      <a:cubicBezTo>
                        <a:pt x="1013" y="2365"/>
                        <a:pt x="971" y="2447"/>
                        <a:pt x="926" y="2527"/>
                      </a:cubicBezTo>
                      <a:cubicBezTo>
                        <a:pt x="884" y="2607"/>
                        <a:pt x="838" y="2685"/>
                        <a:pt x="793" y="2761"/>
                      </a:cubicBezTo>
                      <a:cubicBezTo>
                        <a:pt x="795" y="2757"/>
                        <a:pt x="797" y="2755"/>
                        <a:pt x="799" y="2752"/>
                      </a:cubicBezTo>
                      <a:lnTo>
                        <a:pt x="799" y="2752"/>
                      </a:lnTo>
                      <a:cubicBezTo>
                        <a:pt x="795" y="2758"/>
                        <a:pt x="792" y="2764"/>
                        <a:pt x="787" y="2771"/>
                      </a:cubicBezTo>
                      <a:cubicBezTo>
                        <a:pt x="739" y="2848"/>
                        <a:pt x="690" y="2922"/>
                        <a:pt x="645" y="3002"/>
                      </a:cubicBezTo>
                      <a:cubicBezTo>
                        <a:pt x="597" y="3089"/>
                        <a:pt x="558" y="3179"/>
                        <a:pt x="521" y="3271"/>
                      </a:cubicBezTo>
                      <a:cubicBezTo>
                        <a:pt x="450" y="3442"/>
                        <a:pt x="387" y="3615"/>
                        <a:pt x="326" y="3790"/>
                      </a:cubicBezTo>
                      <a:cubicBezTo>
                        <a:pt x="261" y="3981"/>
                        <a:pt x="208" y="4174"/>
                        <a:pt x="157" y="4370"/>
                      </a:cubicBezTo>
                      <a:cubicBezTo>
                        <a:pt x="107" y="4559"/>
                        <a:pt x="83" y="4757"/>
                        <a:pt x="57" y="4952"/>
                      </a:cubicBezTo>
                      <a:cubicBezTo>
                        <a:pt x="31" y="5146"/>
                        <a:pt x="21" y="5341"/>
                        <a:pt x="14" y="5538"/>
                      </a:cubicBezTo>
                      <a:cubicBezTo>
                        <a:pt x="11" y="5639"/>
                        <a:pt x="7" y="5741"/>
                        <a:pt x="4" y="5843"/>
                      </a:cubicBezTo>
                      <a:cubicBezTo>
                        <a:pt x="0" y="5940"/>
                        <a:pt x="5" y="6038"/>
                        <a:pt x="8" y="6134"/>
                      </a:cubicBezTo>
                      <a:cubicBezTo>
                        <a:pt x="15" y="6332"/>
                        <a:pt x="47" y="6530"/>
                        <a:pt x="73" y="6725"/>
                      </a:cubicBezTo>
                      <a:cubicBezTo>
                        <a:pt x="101" y="6924"/>
                        <a:pt x="150" y="7117"/>
                        <a:pt x="217" y="7307"/>
                      </a:cubicBezTo>
                      <a:cubicBezTo>
                        <a:pt x="228" y="7338"/>
                        <a:pt x="238" y="7369"/>
                        <a:pt x="250" y="7400"/>
                      </a:cubicBezTo>
                      <a:cubicBezTo>
                        <a:pt x="250" y="7400"/>
                        <a:pt x="250" y="7401"/>
                        <a:pt x="251" y="7402"/>
                      </a:cubicBezTo>
                      <a:cubicBezTo>
                        <a:pt x="251" y="7402"/>
                        <a:pt x="251" y="7403"/>
                        <a:pt x="251" y="7404"/>
                      </a:cubicBezTo>
                      <a:cubicBezTo>
                        <a:pt x="252" y="7405"/>
                        <a:pt x="252" y="7407"/>
                        <a:pt x="252" y="7407"/>
                      </a:cubicBezTo>
                      <a:cubicBezTo>
                        <a:pt x="252" y="7407"/>
                        <a:pt x="252" y="7407"/>
                        <a:pt x="252" y="7408"/>
                      </a:cubicBezTo>
                      <a:cubicBezTo>
                        <a:pt x="253" y="7411"/>
                        <a:pt x="255" y="7416"/>
                        <a:pt x="256" y="7419"/>
                      </a:cubicBezTo>
                      <a:cubicBezTo>
                        <a:pt x="292" y="7511"/>
                        <a:pt x="331" y="7599"/>
                        <a:pt x="375" y="7687"/>
                      </a:cubicBezTo>
                      <a:cubicBezTo>
                        <a:pt x="418" y="7769"/>
                        <a:pt x="469" y="7849"/>
                        <a:pt x="516" y="7929"/>
                      </a:cubicBezTo>
                      <a:cubicBezTo>
                        <a:pt x="618" y="8100"/>
                        <a:pt x="721" y="8269"/>
                        <a:pt x="832" y="8435"/>
                      </a:cubicBezTo>
                      <a:cubicBezTo>
                        <a:pt x="946" y="8607"/>
                        <a:pt x="1060" y="8780"/>
                        <a:pt x="1187" y="8945"/>
                      </a:cubicBezTo>
                      <a:cubicBezTo>
                        <a:pt x="1247" y="9020"/>
                        <a:pt x="1313" y="9091"/>
                        <a:pt x="1377" y="9163"/>
                      </a:cubicBezTo>
                      <a:cubicBezTo>
                        <a:pt x="1439" y="9233"/>
                        <a:pt x="1499" y="9305"/>
                        <a:pt x="1564" y="9373"/>
                      </a:cubicBezTo>
                      <a:cubicBezTo>
                        <a:pt x="1648" y="9461"/>
                        <a:pt x="1733" y="9546"/>
                        <a:pt x="1827" y="9624"/>
                      </a:cubicBezTo>
                      <a:cubicBezTo>
                        <a:pt x="1912" y="9694"/>
                        <a:pt x="1999" y="9758"/>
                        <a:pt x="2085" y="9825"/>
                      </a:cubicBezTo>
                      <a:cubicBezTo>
                        <a:pt x="2163" y="9890"/>
                        <a:pt x="2238" y="9961"/>
                        <a:pt x="2320" y="10023"/>
                      </a:cubicBezTo>
                      <a:cubicBezTo>
                        <a:pt x="2321" y="10024"/>
                        <a:pt x="2323" y="10026"/>
                        <a:pt x="2325" y="10027"/>
                      </a:cubicBezTo>
                      <a:cubicBezTo>
                        <a:pt x="2380" y="10070"/>
                        <a:pt x="2437" y="10104"/>
                        <a:pt x="2500" y="10134"/>
                      </a:cubicBezTo>
                      <a:cubicBezTo>
                        <a:pt x="2520" y="10144"/>
                        <a:pt x="2542" y="10153"/>
                        <a:pt x="2564" y="10164"/>
                      </a:cubicBezTo>
                      <a:cubicBezTo>
                        <a:pt x="2574" y="10169"/>
                        <a:pt x="2584" y="10176"/>
                        <a:pt x="2596" y="10181"/>
                      </a:cubicBezTo>
                      <a:cubicBezTo>
                        <a:pt x="2667" y="10218"/>
                        <a:pt x="2734" y="10263"/>
                        <a:pt x="2804" y="10301"/>
                      </a:cubicBezTo>
                      <a:cubicBezTo>
                        <a:pt x="2892" y="10349"/>
                        <a:pt x="2988" y="10382"/>
                        <a:pt x="3081" y="10423"/>
                      </a:cubicBezTo>
                      <a:cubicBezTo>
                        <a:pt x="3250" y="10499"/>
                        <a:pt x="3428" y="10557"/>
                        <a:pt x="3607" y="10611"/>
                      </a:cubicBezTo>
                      <a:cubicBezTo>
                        <a:pt x="3798" y="10668"/>
                        <a:pt x="3993" y="10715"/>
                        <a:pt x="4189" y="10758"/>
                      </a:cubicBezTo>
                      <a:cubicBezTo>
                        <a:pt x="4383" y="10803"/>
                        <a:pt x="4584" y="10822"/>
                        <a:pt x="4783" y="10834"/>
                      </a:cubicBezTo>
                      <a:cubicBezTo>
                        <a:pt x="4870" y="10839"/>
                        <a:pt x="4957" y="10842"/>
                        <a:pt x="5044" y="10842"/>
                      </a:cubicBezTo>
                      <a:cubicBezTo>
                        <a:pt x="5341" y="10842"/>
                        <a:pt x="5639" y="10814"/>
                        <a:pt x="5935" y="10792"/>
                      </a:cubicBezTo>
                      <a:lnTo>
                        <a:pt x="5935" y="10792"/>
                      </a:lnTo>
                      <a:cubicBezTo>
                        <a:pt x="5931" y="10793"/>
                        <a:pt x="5926" y="10794"/>
                        <a:pt x="5922" y="10794"/>
                      </a:cubicBezTo>
                      <a:lnTo>
                        <a:pt x="5922" y="10794"/>
                      </a:lnTo>
                      <a:cubicBezTo>
                        <a:pt x="6020" y="10788"/>
                        <a:pt x="6119" y="10781"/>
                        <a:pt x="6218" y="10770"/>
                      </a:cubicBezTo>
                      <a:cubicBezTo>
                        <a:pt x="6311" y="10757"/>
                        <a:pt x="6401" y="10738"/>
                        <a:pt x="6493" y="10718"/>
                      </a:cubicBezTo>
                      <a:cubicBezTo>
                        <a:pt x="6684" y="10680"/>
                        <a:pt x="6877" y="10647"/>
                        <a:pt x="7062" y="10587"/>
                      </a:cubicBezTo>
                      <a:cubicBezTo>
                        <a:pt x="7152" y="10558"/>
                        <a:pt x="7240" y="10524"/>
                        <a:pt x="7329" y="10493"/>
                      </a:cubicBezTo>
                      <a:cubicBezTo>
                        <a:pt x="7409" y="10463"/>
                        <a:pt x="7490" y="10436"/>
                        <a:pt x="7570" y="10405"/>
                      </a:cubicBezTo>
                      <a:cubicBezTo>
                        <a:pt x="7734" y="10342"/>
                        <a:pt x="7894" y="10269"/>
                        <a:pt x="8041" y="10175"/>
                      </a:cubicBezTo>
                      <a:cubicBezTo>
                        <a:pt x="8182" y="10086"/>
                        <a:pt x="8318" y="9992"/>
                        <a:pt x="8461" y="9906"/>
                      </a:cubicBezTo>
                      <a:cubicBezTo>
                        <a:pt x="8607" y="9818"/>
                        <a:pt x="8749" y="9718"/>
                        <a:pt x="8880" y="9608"/>
                      </a:cubicBezTo>
                      <a:cubicBezTo>
                        <a:pt x="9015" y="9496"/>
                        <a:pt x="9122" y="9353"/>
                        <a:pt x="9243" y="9228"/>
                      </a:cubicBezTo>
                      <a:cubicBezTo>
                        <a:pt x="9365" y="9102"/>
                        <a:pt x="9498" y="8988"/>
                        <a:pt x="9612" y="8854"/>
                      </a:cubicBezTo>
                      <a:cubicBezTo>
                        <a:pt x="9628" y="8835"/>
                        <a:pt x="9645" y="8815"/>
                        <a:pt x="9663" y="8796"/>
                      </a:cubicBezTo>
                      <a:cubicBezTo>
                        <a:pt x="9792" y="8651"/>
                        <a:pt x="9918" y="8505"/>
                        <a:pt x="10022" y="8340"/>
                      </a:cubicBezTo>
                      <a:cubicBezTo>
                        <a:pt x="10073" y="8257"/>
                        <a:pt x="10114" y="8169"/>
                        <a:pt x="10159" y="8082"/>
                      </a:cubicBezTo>
                      <a:cubicBezTo>
                        <a:pt x="10205" y="7995"/>
                        <a:pt x="10249" y="7907"/>
                        <a:pt x="10295" y="7818"/>
                      </a:cubicBezTo>
                      <a:cubicBezTo>
                        <a:pt x="10337" y="7731"/>
                        <a:pt x="10377" y="7643"/>
                        <a:pt x="10415" y="7554"/>
                      </a:cubicBezTo>
                      <a:cubicBezTo>
                        <a:pt x="10455" y="7459"/>
                        <a:pt x="10482" y="7359"/>
                        <a:pt x="10510" y="7260"/>
                      </a:cubicBezTo>
                      <a:cubicBezTo>
                        <a:pt x="10536" y="7168"/>
                        <a:pt x="10562" y="7076"/>
                        <a:pt x="10586" y="6982"/>
                      </a:cubicBezTo>
                      <a:cubicBezTo>
                        <a:pt x="10611" y="6883"/>
                        <a:pt x="10630" y="6781"/>
                        <a:pt x="10649" y="6680"/>
                      </a:cubicBezTo>
                      <a:cubicBezTo>
                        <a:pt x="10674" y="6556"/>
                        <a:pt x="10695" y="6431"/>
                        <a:pt x="10718" y="6306"/>
                      </a:cubicBezTo>
                      <a:lnTo>
                        <a:pt x="10718" y="6306"/>
                      </a:lnTo>
                      <a:cubicBezTo>
                        <a:pt x="10760" y="6112"/>
                        <a:pt x="10807" y="5920"/>
                        <a:pt x="10838" y="5725"/>
                      </a:cubicBezTo>
                      <a:cubicBezTo>
                        <a:pt x="10871" y="5522"/>
                        <a:pt x="10860" y="5317"/>
                        <a:pt x="10847" y="5114"/>
                      </a:cubicBezTo>
                      <a:cubicBezTo>
                        <a:pt x="10836" y="4914"/>
                        <a:pt x="10811" y="4715"/>
                        <a:pt x="10775" y="4518"/>
                      </a:cubicBezTo>
                      <a:cubicBezTo>
                        <a:pt x="10756" y="4416"/>
                        <a:pt x="10728" y="4317"/>
                        <a:pt x="10703" y="4216"/>
                      </a:cubicBezTo>
                      <a:cubicBezTo>
                        <a:pt x="10681" y="4126"/>
                        <a:pt x="10663" y="4034"/>
                        <a:pt x="10641" y="3943"/>
                      </a:cubicBezTo>
                      <a:cubicBezTo>
                        <a:pt x="10617" y="3841"/>
                        <a:pt x="10590" y="3744"/>
                        <a:pt x="10556" y="3646"/>
                      </a:cubicBezTo>
                      <a:cubicBezTo>
                        <a:pt x="10522" y="3557"/>
                        <a:pt x="10487" y="3467"/>
                        <a:pt x="10453" y="3378"/>
                      </a:cubicBezTo>
                      <a:cubicBezTo>
                        <a:pt x="10414" y="3279"/>
                        <a:pt x="10373" y="3180"/>
                        <a:pt x="10332" y="3083"/>
                      </a:cubicBezTo>
                      <a:cubicBezTo>
                        <a:pt x="10294" y="2995"/>
                        <a:pt x="10253" y="2905"/>
                        <a:pt x="10202" y="2824"/>
                      </a:cubicBezTo>
                      <a:cubicBezTo>
                        <a:pt x="10094" y="2649"/>
                        <a:pt x="9988" y="2471"/>
                        <a:pt x="9870" y="2304"/>
                      </a:cubicBezTo>
                      <a:cubicBezTo>
                        <a:pt x="9815" y="2229"/>
                        <a:pt x="9755" y="2157"/>
                        <a:pt x="9698" y="2084"/>
                      </a:cubicBezTo>
                      <a:cubicBezTo>
                        <a:pt x="9639" y="2007"/>
                        <a:pt x="9578" y="1932"/>
                        <a:pt x="9513" y="1861"/>
                      </a:cubicBezTo>
                      <a:cubicBezTo>
                        <a:pt x="9446" y="1788"/>
                        <a:pt x="9376" y="1721"/>
                        <a:pt x="9307" y="1653"/>
                      </a:cubicBezTo>
                      <a:cubicBezTo>
                        <a:pt x="9234" y="1579"/>
                        <a:pt x="9162" y="1506"/>
                        <a:pt x="9089" y="1433"/>
                      </a:cubicBezTo>
                      <a:cubicBezTo>
                        <a:pt x="8947" y="1292"/>
                        <a:pt x="8795" y="1161"/>
                        <a:pt x="8647" y="1026"/>
                      </a:cubicBezTo>
                      <a:cubicBezTo>
                        <a:pt x="8547" y="936"/>
                        <a:pt x="8445" y="848"/>
                        <a:pt x="8335" y="769"/>
                      </a:cubicBezTo>
                      <a:cubicBezTo>
                        <a:pt x="8179" y="658"/>
                        <a:pt x="8007" y="577"/>
                        <a:pt x="7833" y="498"/>
                      </a:cubicBezTo>
                      <a:cubicBezTo>
                        <a:pt x="7649" y="413"/>
                        <a:pt x="7457" y="350"/>
                        <a:pt x="7266" y="284"/>
                      </a:cubicBezTo>
                      <a:cubicBezTo>
                        <a:pt x="7087" y="222"/>
                        <a:pt x="6903" y="172"/>
                        <a:pt x="6715" y="144"/>
                      </a:cubicBezTo>
                      <a:cubicBezTo>
                        <a:pt x="6510" y="114"/>
                        <a:pt x="6304" y="91"/>
                        <a:pt x="6098" y="71"/>
                      </a:cubicBezTo>
                      <a:cubicBezTo>
                        <a:pt x="5910" y="54"/>
                        <a:pt x="5722" y="38"/>
                        <a:pt x="5535" y="20"/>
                      </a:cubicBezTo>
                      <a:cubicBezTo>
                        <a:pt x="5417" y="10"/>
                        <a:pt x="5299" y="0"/>
                        <a:pt x="5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grpSp>
          <p:nvGrpSpPr>
            <p:cNvPr id="938" name="Google Shape;938;p32"/>
            <p:cNvGrpSpPr/>
            <p:nvPr/>
          </p:nvGrpSpPr>
          <p:grpSpPr>
            <a:xfrm flipH="1">
              <a:off x="8424010" y="648824"/>
              <a:ext cx="393729" cy="173497"/>
              <a:chOff x="3659575" y="587325"/>
              <a:chExt cx="181250" cy="79400"/>
            </a:xfrm>
          </p:grpSpPr>
          <p:sp>
            <p:nvSpPr>
              <p:cNvPr id="939" name="Google Shape;939;p32"/>
              <p:cNvSpPr/>
              <p:nvPr/>
            </p:nvSpPr>
            <p:spPr>
              <a:xfrm>
                <a:off x="3669725" y="594375"/>
                <a:ext cx="165175" cy="66625"/>
              </a:xfrm>
              <a:custGeom>
                <a:avLst/>
                <a:gdLst/>
                <a:ahLst/>
                <a:cxnLst/>
                <a:rect l="l" t="t" r="r" b="b"/>
                <a:pathLst>
                  <a:path w="6607" h="2665" extrusionOk="0">
                    <a:moveTo>
                      <a:pt x="4916" y="1720"/>
                    </a:moveTo>
                    <a:lnTo>
                      <a:pt x="4916" y="1720"/>
                    </a:lnTo>
                    <a:cubicBezTo>
                      <a:pt x="4905" y="1727"/>
                      <a:pt x="4895" y="1735"/>
                      <a:pt x="4884" y="1743"/>
                    </a:cubicBezTo>
                    <a:cubicBezTo>
                      <a:pt x="4882" y="1744"/>
                      <a:pt x="4881" y="1745"/>
                      <a:pt x="4880" y="1746"/>
                    </a:cubicBezTo>
                    <a:cubicBezTo>
                      <a:pt x="4819" y="1754"/>
                      <a:pt x="4760" y="1762"/>
                      <a:pt x="4700" y="1770"/>
                    </a:cubicBezTo>
                    <a:cubicBezTo>
                      <a:pt x="4723" y="1765"/>
                      <a:pt x="4746" y="1759"/>
                      <a:pt x="4770" y="1753"/>
                    </a:cubicBezTo>
                    <a:lnTo>
                      <a:pt x="4916" y="1720"/>
                    </a:lnTo>
                    <a:close/>
                    <a:moveTo>
                      <a:pt x="4148" y="1"/>
                    </a:moveTo>
                    <a:cubicBezTo>
                      <a:pt x="4093" y="1"/>
                      <a:pt x="4036" y="11"/>
                      <a:pt x="3985" y="22"/>
                    </a:cubicBezTo>
                    <a:cubicBezTo>
                      <a:pt x="3923" y="37"/>
                      <a:pt x="3861" y="49"/>
                      <a:pt x="3803" y="71"/>
                    </a:cubicBezTo>
                    <a:cubicBezTo>
                      <a:pt x="3675" y="117"/>
                      <a:pt x="3550" y="172"/>
                      <a:pt x="3430" y="235"/>
                    </a:cubicBezTo>
                    <a:cubicBezTo>
                      <a:pt x="3304" y="301"/>
                      <a:pt x="3175" y="368"/>
                      <a:pt x="3055" y="446"/>
                    </a:cubicBezTo>
                    <a:cubicBezTo>
                      <a:pt x="3007" y="477"/>
                      <a:pt x="2958" y="507"/>
                      <a:pt x="2912" y="542"/>
                    </a:cubicBezTo>
                    <a:cubicBezTo>
                      <a:pt x="2871" y="575"/>
                      <a:pt x="2825" y="617"/>
                      <a:pt x="2798" y="662"/>
                    </a:cubicBezTo>
                    <a:cubicBezTo>
                      <a:pt x="2766" y="714"/>
                      <a:pt x="2743" y="764"/>
                      <a:pt x="2742" y="825"/>
                    </a:cubicBezTo>
                    <a:cubicBezTo>
                      <a:pt x="2740" y="859"/>
                      <a:pt x="2745" y="894"/>
                      <a:pt x="2755" y="926"/>
                    </a:cubicBezTo>
                    <a:cubicBezTo>
                      <a:pt x="2748" y="949"/>
                      <a:pt x="2744" y="972"/>
                      <a:pt x="2742" y="995"/>
                    </a:cubicBezTo>
                    <a:cubicBezTo>
                      <a:pt x="2721" y="1005"/>
                      <a:pt x="2702" y="1017"/>
                      <a:pt x="2682" y="1028"/>
                    </a:cubicBezTo>
                    <a:cubicBezTo>
                      <a:pt x="2690" y="1024"/>
                      <a:pt x="2697" y="1020"/>
                      <a:pt x="2704" y="1017"/>
                    </a:cubicBezTo>
                    <a:lnTo>
                      <a:pt x="2704" y="1017"/>
                    </a:lnTo>
                    <a:cubicBezTo>
                      <a:pt x="2634" y="1054"/>
                      <a:pt x="2567" y="1091"/>
                      <a:pt x="2521" y="1157"/>
                    </a:cubicBezTo>
                    <a:cubicBezTo>
                      <a:pt x="2496" y="1195"/>
                      <a:pt x="2485" y="1236"/>
                      <a:pt x="2480" y="1280"/>
                    </a:cubicBezTo>
                    <a:cubicBezTo>
                      <a:pt x="2365" y="1317"/>
                      <a:pt x="2251" y="1355"/>
                      <a:pt x="2137" y="1395"/>
                    </a:cubicBezTo>
                    <a:cubicBezTo>
                      <a:pt x="2109" y="1404"/>
                      <a:pt x="2082" y="1414"/>
                      <a:pt x="2054" y="1424"/>
                    </a:cubicBezTo>
                    <a:cubicBezTo>
                      <a:pt x="2045" y="1422"/>
                      <a:pt x="2036" y="1419"/>
                      <a:pt x="2027" y="1417"/>
                    </a:cubicBezTo>
                    <a:cubicBezTo>
                      <a:pt x="1970" y="1333"/>
                      <a:pt x="1897" y="1259"/>
                      <a:pt x="1804" y="1213"/>
                    </a:cubicBezTo>
                    <a:cubicBezTo>
                      <a:pt x="1716" y="1170"/>
                      <a:pt x="1626" y="1144"/>
                      <a:pt x="1526" y="1137"/>
                    </a:cubicBezTo>
                    <a:cubicBezTo>
                      <a:pt x="1511" y="1136"/>
                      <a:pt x="1495" y="1135"/>
                      <a:pt x="1480" y="1135"/>
                    </a:cubicBezTo>
                    <a:cubicBezTo>
                      <a:pt x="1390" y="1135"/>
                      <a:pt x="1295" y="1152"/>
                      <a:pt x="1210" y="1177"/>
                    </a:cubicBezTo>
                    <a:cubicBezTo>
                      <a:pt x="1093" y="1210"/>
                      <a:pt x="978" y="1259"/>
                      <a:pt x="871" y="1317"/>
                    </a:cubicBezTo>
                    <a:cubicBezTo>
                      <a:pt x="773" y="1370"/>
                      <a:pt x="679" y="1426"/>
                      <a:pt x="588" y="1491"/>
                    </a:cubicBezTo>
                    <a:cubicBezTo>
                      <a:pt x="537" y="1528"/>
                      <a:pt x="496" y="1571"/>
                      <a:pt x="460" y="1621"/>
                    </a:cubicBezTo>
                    <a:cubicBezTo>
                      <a:pt x="367" y="1705"/>
                      <a:pt x="276" y="1810"/>
                      <a:pt x="242" y="1928"/>
                    </a:cubicBezTo>
                    <a:cubicBezTo>
                      <a:pt x="196" y="1954"/>
                      <a:pt x="152" y="1983"/>
                      <a:pt x="108" y="2014"/>
                    </a:cubicBezTo>
                    <a:cubicBezTo>
                      <a:pt x="48" y="2056"/>
                      <a:pt x="16" y="2128"/>
                      <a:pt x="25" y="2197"/>
                    </a:cubicBezTo>
                    <a:cubicBezTo>
                      <a:pt x="9" y="2244"/>
                      <a:pt x="11" y="2297"/>
                      <a:pt x="30" y="2342"/>
                    </a:cubicBezTo>
                    <a:cubicBezTo>
                      <a:pt x="17" y="2366"/>
                      <a:pt x="6" y="2392"/>
                      <a:pt x="4" y="2422"/>
                    </a:cubicBezTo>
                    <a:cubicBezTo>
                      <a:pt x="1" y="2470"/>
                      <a:pt x="16" y="2518"/>
                      <a:pt x="46" y="2556"/>
                    </a:cubicBezTo>
                    <a:cubicBezTo>
                      <a:pt x="84" y="2602"/>
                      <a:pt x="126" y="2638"/>
                      <a:pt x="185" y="2653"/>
                    </a:cubicBezTo>
                    <a:cubicBezTo>
                      <a:pt x="209" y="2660"/>
                      <a:pt x="233" y="2663"/>
                      <a:pt x="257" y="2664"/>
                    </a:cubicBezTo>
                    <a:cubicBezTo>
                      <a:pt x="264" y="2665"/>
                      <a:pt x="271" y="2665"/>
                      <a:pt x="278" y="2665"/>
                    </a:cubicBezTo>
                    <a:cubicBezTo>
                      <a:pt x="298" y="2665"/>
                      <a:pt x="320" y="2664"/>
                      <a:pt x="340" y="2661"/>
                    </a:cubicBezTo>
                    <a:cubicBezTo>
                      <a:pt x="470" y="2645"/>
                      <a:pt x="596" y="2622"/>
                      <a:pt x="721" y="2583"/>
                    </a:cubicBezTo>
                    <a:cubicBezTo>
                      <a:pt x="786" y="2564"/>
                      <a:pt x="869" y="2540"/>
                      <a:pt x="945" y="2506"/>
                    </a:cubicBezTo>
                    <a:cubicBezTo>
                      <a:pt x="974" y="2535"/>
                      <a:pt x="1007" y="2559"/>
                      <a:pt x="1052" y="2575"/>
                    </a:cubicBezTo>
                    <a:cubicBezTo>
                      <a:pt x="1117" y="2598"/>
                      <a:pt x="1185" y="2599"/>
                      <a:pt x="1253" y="2599"/>
                    </a:cubicBezTo>
                    <a:cubicBezTo>
                      <a:pt x="1265" y="2599"/>
                      <a:pt x="1276" y="2599"/>
                      <a:pt x="1288" y="2599"/>
                    </a:cubicBezTo>
                    <a:cubicBezTo>
                      <a:pt x="1427" y="2605"/>
                      <a:pt x="1566" y="2607"/>
                      <a:pt x="1704" y="2607"/>
                    </a:cubicBezTo>
                    <a:cubicBezTo>
                      <a:pt x="1978" y="2607"/>
                      <a:pt x="2251" y="2599"/>
                      <a:pt x="2524" y="2590"/>
                    </a:cubicBezTo>
                    <a:cubicBezTo>
                      <a:pt x="2612" y="2588"/>
                      <a:pt x="2702" y="2583"/>
                      <a:pt x="2790" y="2579"/>
                    </a:cubicBezTo>
                    <a:cubicBezTo>
                      <a:pt x="2840" y="2576"/>
                      <a:pt x="2889" y="2574"/>
                      <a:pt x="2941" y="2571"/>
                    </a:cubicBezTo>
                    <a:cubicBezTo>
                      <a:pt x="3009" y="2567"/>
                      <a:pt x="3079" y="2560"/>
                      <a:pt x="3149" y="2557"/>
                    </a:cubicBezTo>
                    <a:cubicBezTo>
                      <a:pt x="3170" y="2555"/>
                      <a:pt x="3193" y="2555"/>
                      <a:pt x="3215" y="2554"/>
                    </a:cubicBezTo>
                    <a:cubicBezTo>
                      <a:pt x="3223" y="2556"/>
                      <a:pt x="3232" y="2559"/>
                      <a:pt x="3241" y="2562"/>
                    </a:cubicBezTo>
                    <a:cubicBezTo>
                      <a:pt x="3304" y="2575"/>
                      <a:pt x="3368" y="2590"/>
                      <a:pt x="3433" y="2596"/>
                    </a:cubicBezTo>
                    <a:cubicBezTo>
                      <a:pt x="3487" y="2599"/>
                      <a:pt x="3541" y="2602"/>
                      <a:pt x="3596" y="2602"/>
                    </a:cubicBezTo>
                    <a:cubicBezTo>
                      <a:pt x="3646" y="2602"/>
                      <a:pt x="3696" y="2602"/>
                      <a:pt x="3748" y="2599"/>
                    </a:cubicBezTo>
                    <a:cubicBezTo>
                      <a:pt x="3852" y="2596"/>
                      <a:pt x="3956" y="2592"/>
                      <a:pt x="4060" y="2588"/>
                    </a:cubicBezTo>
                    <a:cubicBezTo>
                      <a:pt x="4135" y="2586"/>
                      <a:pt x="4211" y="2576"/>
                      <a:pt x="4285" y="2570"/>
                    </a:cubicBezTo>
                    <a:cubicBezTo>
                      <a:pt x="4366" y="2564"/>
                      <a:pt x="4448" y="2558"/>
                      <a:pt x="4529" y="2549"/>
                    </a:cubicBezTo>
                    <a:cubicBezTo>
                      <a:pt x="4605" y="2539"/>
                      <a:pt x="4682" y="2531"/>
                      <a:pt x="4759" y="2522"/>
                    </a:cubicBezTo>
                    <a:cubicBezTo>
                      <a:pt x="4884" y="2516"/>
                      <a:pt x="5010" y="2510"/>
                      <a:pt x="5135" y="2501"/>
                    </a:cubicBezTo>
                    <a:cubicBezTo>
                      <a:pt x="5176" y="2509"/>
                      <a:pt x="5217" y="2510"/>
                      <a:pt x="5260" y="2510"/>
                    </a:cubicBezTo>
                    <a:cubicBezTo>
                      <a:pt x="5314" y="2512"/>
                      <a:pt x="5369" y="2513"/>
                      <a:pt x="5423" y="2513"/>
                    </a:cubicBezTo>
                    <a:cubicBezTo>
                      <a:pt x="5581" y="2513"/>
                      <a:pt x="5738" y="2505"/>
                      <a:pt x="5893" y="2479"/>
                    </a:cubicBezTo>
                    <a:cubicBezTo>
                      <a:pt x="5939" y="2477"/>
                      <a:pt x="5984" y="2474"/>
                      <a:pt x="6030" y="2470"/>
                    </a:cubicBezTo>
                    <a:cubicBezTo>
                      <a:pt x="6074" y="2468"/>
                      <a:pt x="6115" y="2464"/>
                      <a:pt x="6157" y="2461"/>
                    </a:cubicBezTo>
                    <a:cubicBezTo>
                      <a:pt x="6187" y="2458"/>
                      <a:pt x="6218" y="2459"/>
                      <a:pt x="6246" y="2454"/>
                    </a:cubicBezTo>
                    <a:cubicBezTo>
                      <a:pt x="6284" y="2448"/>
                      <a:pt x="6317" y="2438"/>
                      <a:pt x="6352" y="2422"/>
                    </a:cubicBezTo>
                    <a:cubicBezTo>
                      <a:pt x="6381" y="2408"/>
                      <a:pt x="6405" y="2388"/>
                      <a:pt x="6424" y="2361"/>
                    </a:cubicBezTo>
                    <a:cubicBezTo>
                      <a:pt x="6432" y="2360"/>
                      <a:pt x="6441" y="2358"/>
                      <a:pt x="6449" y="2357"/>
                    </a:cubicBezTo>
                    <a:cubicBezTo>
                      <a:pt x="6522" y="2343"/>
                      <a:pt x="6583" y="2287"/>
                      <a:pt x="6597" y="2213"/>
                    </a:cubicBezTo>
                    <a:cubicBezTo>
                      <a:pt x="6607" y="2169"/>
                      <a:pt x="6604" y="2133"/>
                      <a:pt x="6592" y="2090"/>
                    </a:cubicBezTo>
                    <a:cubicBezTo>
                      <a:pt x="6572" y="2022"/>
                      <a:pt x="6510" y="1972"/>
                      <a:pt x="6441" y="1962"/>
                    </a:cubicBezTo>
                    <a:cubicBezTo>
                      <a:pt x="6412" y="1916"/>
                      <a:pt x="6370" y="1875"/>
                      <a:pt x="6323" y="1843"/>
                    </a:cubicBezTo>
                    <a:cubicBezTo>
                      <a:pt x="6362" y="1814"/>
                      <a:pt x="6393" y="1774"/>
                      <a:pt x="6414" y="1731"/>
                    </a:cubicBezTo>
                    <a:cubicBezTo>
                      <a:pt x="6443" y="1674"/>
                      <a:pt x="6445" y="1607"/>
                      <a:pt x="6427" y="1546"/>
                    </a:cubicBezTo>
                    <a:cubicBezTo>
                      <a:pt x="6404" y="1474"/>
                      <a:pt x="6345" y="1406"/>
                      <a:pt x="6283" y="1362"/>
                    </a:cubicBezTo>
                    <a:cubicBezTo>
                      <a:pt x="6273" y="1355"/>
                      <a:pt x="6261" y="1347"/>
                      <a:pt x="6250" y="1340"/>
                    </a:cubicBezTo>
                    <a:cubicBezTo>
                      <a:pt x="6246" y="1292"/>
                      <a:pt x="6231" y="1244"/>
                      <a:pt x="6209" y="1200"/>
                    </a:cubicBezTo>
                    <a:cubicBezTo>
                      <a:pt x="6166" y="1113"/>
                      <a:pt x="6083" y="1046"/>
                      <a:pt x="5992" y="1006"/>
                    </a:cubicBezTo>
                    <a:cubicBezTo>
                      <a:pt x="5986" y="985"/>
                      <a:pt x="5976" y="965"/>
                      <a:pt x="5965" y="945"/>
                    </a:cubicBezTo>
                    <a:cubicBezTo>
                      <a:pt x="5966" y="924"/>
                      <a:pt x="5963" y="904"/>
                      <a:pt x="5957" y="883"/>
                    </a:cubicBezTo>
                    <a:cubicBezTo>
                      <a:pt x="5926" y="783"/>
                      <a:pt x="5830" y="722"/>
                      <a:pt x="5734" y="695"/>
                    </a:cubicBezTo>
                    <a:cubicBezTo>
                      <a:pt x="5728" y="694"/>
                      <a:pt x="5724" y="693"/>
                      <a:pt x="5719" y="692"/>
                    </a:cubicBezTo>
                    <a:cubicBezTo>
                      <a:pt x="5725" y="668"/>
                      <a:pt x="5726" y="642"/>
                      <a:pt x="5721" y="615"/>
                    </a:cubicBezTo>
                    <a:cubicBezTo>
                      <a:pt x="5707" y="533"/>
                      <a:pt x="5633" y="466"/>
                      <a:pt x="5550" y="462"/>
                    </a:cubicBezTo>
                    <a:cubicBezTo>
                      <a:pt x="5537" y="410"/>
                      <a:pt x="5504" y="362"/>
                      <a:pt x="5464" y="324"/>
                    </a:cubicBezTo>
                    <a:cubicBezTo>
                      <a:pt x="5404" y="268"/>
                      <a:pt x="5311" y="255"/>
                      <a:pt x="5232" y="254"/>
                    </a:cubicBezTo>
                    <a:cubicBezTo>
                      <a:pt x="5205" y="254"/>
                      <a:pt x="5178" y="254"/>
                      <a:pt x="5152" y="255"/>
                    </a:cubicBezTo>
                    <a:cubicBezTo>
                      <a:pt x="5146" y="252"/>
                      <a:pt x="5142" y="249"/>
                      <a:pt x="5136" y="246"/>
                    </a:cubicBezTo>
                    <a:cubicBezTo>
                      <a:pt x="5098" y="225"/>
                      <a:pt x="5061" y="199"/>
                      <a:pt x="5019" y="184"/>
                    </a:cubicBezTo>
                    <a:cubicBezTo>
                      <a:pt x="4975" y="171"/>
                      <a:pt x="4929" y="159"/>
                      <a:pt x="4883" y="155"/>
                    </a:cubicBezTo>
                    <a:cubicBezTo>
                      <a:pt x="4839" y="151"/>
                      <a:pt x="4795" y="149"/>
                      <a:pt x="4750" y="149"/>
                    </a:cubicBezTo>
                    <a:cubicBezTo>
                      <a:pt x="4686" y="149"/>
                      <a:pt x="4622" y="153"/>
                      <a:pt x="4559" y="158"/>
                    </a:cubicBezTo>
                    <a:cubicBezTo>
                      <a:pt x="4540" y="160"/>
                      <a:pt x="4521" y="163"/>
                      <a:pt x="4503" y="165"/>
                    </a:cubicBezTo>
                    <a:cubicBezTo>
                      <a:pt x="4489" y="141"/>
                      <a:pt x="4472" y="119"/>
                      <a:pt x="4451" y="100"/>
                    </a:cubicBezTo>
                    <a:cubicBezTo>
                      <a:pt x="4379" y="35"/>
                      <a:pt x="4277" y="12"/>
                      <a:pt x="4184" y="2"/>
                    </a:cubicBezTo>
                    <a:cubicBezTo>
                      <a:pt x="4172" y="1"/>
                      <a:pt x="4160" y="1"/>
                      <a:pt x="41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0" name="Google Shape;940;p32"/>
              <p:cNvSpPr/>
              <p:nvPr/>
            </p:nvSpPr>
            <p:spPr>
              <a:xfrm>
                <a:off x="3665625" y="643200"/>
                <a:ext cx="172725" cy="17150"/>
              </a:xfrm>
              <a:custGeom>
                <a:avLst/>
                <a:gdLst/>
                <a:ahLst/>
                <a:cxnLst/>
                <a:rect l="l" t="t" r="r" b="b"/>
                <a:pathLst>
                  <a:path w="6909" h="686" extrusionOk="0">
                    <a:moveTo>
                      <a:pt x="5396" y="45"/>
                    </a:moveTo>
                    <a:cubicBezTo>
                      <a:pt x="5399" y="45"/>
                      <a:pt x="5402" y="45"/>
                      <a:pt x="5406" y="45"/>
                    </a:cubicBezTo>
                    <a:lnTo>
                      <a:pt x="5406" y="45"/>
                    </a:lnTo>
                    <a:cubicBezTo>
                      <a:pt x="5402" y="45"/>
                      <a:pt x="5399" y="45"/>
                      <a:pt x="5396" y="45"/>
                    </a:cubicBezTo>
                    <a:close/>
                    <a:moveTo>
                      <a:pt x="5389" y="626"/>
                    </a:moveTo>
                    <a:lnTo>
                      <a:pt x="5389" y="626"/>
                    </a:lnTo>
                    <a:cubicBezTo>
                      <a:pt x="5393" y="627"/>
                      <a:pt x="5397" y="627"/>
                      <a:pt x="5401" y="627"/>
                    </a:cubicBezTo>
                    <a:lnTo>
                      <a:pt x="5401" y="627"/>
                    </a:lnTo>
                    <a:cubicBezTo>
                      <a:pt x="5397" y="627"/>
                      <a:pt x="5393" y="627"/>
                      <a:pt x="5389" y="626"/>
                    </a:cubicBezTo>
                    <a:close/>
                    <a:moveTo>
                      <a:pt x="6541" y="0"/>
                    </a:moveTo>
                    <a:cubicBezTo>
                      <a:pt x="6404" y="0"/>
                      <a:pt x="6264" y="16"/>
                      <a:pt x="6127" y="29"/>
                    </a:cubicBezTo>
                    <a:cubicBezTo>
                      <a:pt x="6006" y="38"/>
                      <a:pt x="5884" y="41"/>
                      <a:pt x="5762" y="43"/>
                    </a:cubicBezTo>
                    <a:cubicBezTo>
                      <a:pt x="5675" y="43"/>
                      <a:pt x="5588" y="47"/>
                      <a:pt x="5501" y="47"/>
                    </a:cubicBezTo>
                    <a:cubicBezTo>
                      <a:pt x="5469" y="47"/>
                      <a:pt x="5437" y="47"/>
                      <a:pt x="5406" y="45"/>
                    </a:cubicBezTo>
                    <a:lnTo>
                      <a:pt x="5406" y="45"/>
                    </a:lnTo>
                    <a:cubicBezTo>
                      <a:pt x="5406" y="45"/>
                      <a:pt x="5407" y="45"/>
                      <a:pt x="5408" y="45"/>
                    </a:cubicBezTo>
                    <a:lnTo>
                      <a:pt x="5408" y="45"/>
                    </a:lnTo>
                    <a:cubicBezTo>
                      <a:pt x="5185" y="34"/>
                      <a:pt x="4962" y="32"/>
                      <a:pt x="4739" y="27"/>
                    </a:cubicBezTo>
                    <a:cubicBezTo>
                      <a:pt x="4716" y="26"/>
                      <a:pt x="4694" y="26"/>
                      <a:pt x="4672" y="26"/>
                    </a:cubicBezTo>
                    <a:cubicBezTo>
                      <a:pt x="4575" y="26"/>
                      <a:pt x="4479" y="31"/>
                      <a:pt x="4382" y="36"/>
                    </a:cubicBezTo>
                    <a:cubicBezTo>
                      <a:pt x="4277" y="39"/>
                      <a:pt x="4173" y="37"/>
                      <a:pt x="4067" y="39"/>
                    </a:cubicBezTo>
                    <a:cubicBezTo>
                      <a:pt x="3966" y="40"/>
                      <a:pt x="3863" y="45"/>
                      <a:pt x="3760" y="49"/>
                    </a:cubicBezTo>
                    <a:cubicBezTo>
                      <a:pt x="3717" y="51"/>
                      <a:pt x="3674" y="52"/>
                      <a:pt x="3630" y="52"/>
                    </a:cubicBezTo>
                    <a:cubicBezTo>
                      <a:pt x="3578" y="52"/>
                      <a:pt x="3525" y="51"/>
                      <a:pt x="3473" y="51"/>
                    </a:cubicBezTo>
                    <a:cubicBezTo>
                      <a:pt x="3450" y="50"/>
                      <a:pt x="3427" y="50"/>
                      <a:pt x="3404" y="50"/>
                    </a:cubicBezTo>
                    <a:cubicBezTo>
                      <a:pt x="3350" y="50"/>
                      <a:pt x="3295" y="51"/>
                      <a:pt x="3241" y="52"/>
                    </a:cubicBezTo>
                    <a:cubicBezTo>
                      <a:pt x="3164" y="49"/>
                      <a:pt x="3087" y="47"/>
                      <a:pt x="3011" y="47"/>
                    </a:cubicBezTo>
                    <a:cubicBezTo>
                      <a:pt x="2994" y="47"/>
                      <a:pt x="2978" y="47"/>
                      <a:pt x="2962" y="47"/>
                    </a:cubicBezTo>
                    <a:cubicBezTo>
                      <a:pt x="2919" y="48"/>
                      <a:pt x="2877" y="48"/>
                      <a:pt x="2834" y="48"/>
                    </a:cubicBezTo>
                    <a:cubicBezTo>
                      <a:pt x="2687" y="48"/>
                      <a:pt x="2540" y="45"/>
                      <a:pt x="2393" y="43"/>
                    </a:cubicBezTo>
                    <a:cubicBezTo>
                      <a:pt x="2202" y="40"/>
                      <a:pt x="2011" y="32"/>
                      <a:pt x="1820" y="30"/>
                    </a:cubicBezTo>
                    <a:cubicBezTo>
                      <a:pt x="1796" y="30"/>
                      <a:pt x="1771" y="30"/>
                      <a:pt x="1746" y="30"/>
                    </a:cubicBezTo>
                    <a:cubicBezTo>
                      <a:pt x="1460" y="30"/>
                      <a:pt x="1174" y="47"/>
                      <a:pt x="888" y="47"/>
                    </a:cubicBezTo>
                    <a:cubicBezTo>
                      <a:pt x="809" y="47"/>
                      <a:pt x="730" y="46"/>
                      <a:pt x="651" y="43"/>
                    </a:cubicBezTo>
                    <a:cubicBezTo>
                      <a:pt x="585" y="38"/>
                      <a:pt x="518" y="30"/>
                      <a:pt x="453" y="30"/>
                    </a:cubicBezTo>
                    <a:cubicBezTo>
                      <a:pt x="427" y="30"/>
                      <a:pt x="402" y="31"/>
                      <a:pt x="377" y="35"/>
                    </a:cubicBezTo>
                    <a:cubicBezTo>
                      <a:pt x="296" y="44"/>
                      <a:pt x="236" y="110"/>
                      <a:pt x="222" y="188"/>
                    </a:cubicBezTo>
                    <a:cubicBezTo>
                      <a:pt x="220" y="189"/>
                      <a:pt x="216" y="189"/>
                      <a:pt x="214" y="190"/>
                    </a:cubicBezTo>
                    <a:cubicBezTo>
                      <a:pt x="116" y="224"/>
                      <a:pt x="21" y="290"/>
                      <a:pt x="8" y="402"/>
                    </a:cubicBezTo>
                    <a:cubicBezTo>
                      <a:pt x="0" y="479"/>
                      <a:pt x="43" y="562"/>
                      <a:pt x="116" y="597"/>
                    </a:cubicBezTo>
                    <a:cubicBezTo>
                      <a:pt x="184" y="631"/>
                      <a:pt x="261" y="651"/>
                      <a:pt x="336" y="668"/>
                    </a:cubicBezTo>
                    <a:cubicBezTo>
                      <a:pt x="374" y="677"/>
                      <a:pt x="412" y="682"/>
                      <a:pt x="449" y="683"/>
                    </a:cubicBezTo>
                    <a:cubicBezTo>
                      <a:pt x="476" y="685"/>
                      <a:pt x="503" y="685"/>
                      <a:pt x="530" y="685"/>
                    </a:cubicBezTo>
                    <a:cubicBezTo>
                      <a:pt x="557" y="685"/>
                      <a:pt x="584" y="685"/>
                      <a:pt x="612" y="684"/>
                    </a:cubicBezTo>
                    <a:cubicBezTo>
                      <a:pt x="707" y="682"/>
                      <a:pt x="800" y="683"/>
                      <a:pt x="895" y="676"/>
                    </a:cubicBezTo>
                    <a:cubicBezTo>
                      <a:pt x="1083" y="662"/>
                      <a:pt x="1268" y="634"/>
                      <a:pt x="1455" y="615"/>
                    </a:cubicBezTo>
                    <a:cubicBezTo>
                      <a:pt x="1672" y="609"/>
                      <a:pt x="1889" y="611"/>
                      <a:pt x="2106" y="609"/>
                    </a:cubicBezTo>
                    <a:cubicBezTo>
                      <a:pt x="2121" y="608"/>
                      <a:pt x="2135" y="608"/>
                      <a:pt x="2150" y="608"/>
                    </a:cubicBezTo>
                    <a:cubicBezTo>
                      <a:pt x="2242" y="608"/>
                      <a:pt x="2333" y="611"/>
                      <a:pt x="2424" y="613"/>
                    </a:cubicBezTo>
                    <a:cubicBezTo>
                      <a:pt x="2439" y="613"/>
                      <a:pt x="2454" y="614"/>
                      <a:pt x="2469" y="614"/>
                    </a:cubicBezTo>
                    <a:cubicBezTo>
                      <a:pt x="2562" y="614"/>
                      <a:pt x="2655" y="608"/>
                      <a:pt x="2749" y="604"/>
                    </a:cubicBezTo>
                    <a:cubicBezTo>
                      <a:pt x="2940" y="596"/>
                      <a:pt x="3132" y="589"/>
                      <a:pt x="3324" y="588"/>
                    </a:cubicBezTo>
                    <a:cubicBezTo>
                      <a:pt x="3526" y="588"/>
                      <a:pt x="3730" y="594"/>
                      <a:pt x="3932" y="597"/>
                    </a:cubicBezTo>
                    <a:cubicBezTo>
                      <a:pt x="4334" y="604"/>
                      <a:pt x="4734" y="601"/>
                      <a:pt x="5134" y="613"/>
                    </a:cubicBezTo>
                    <a:lnTo>
                      <a:pt x="5134" y="613"/>
                    </a:lnTo>
                    <a:cubicBezTo>
                      <a:pt x="5215" y="617"/>
                      <a:pt x="5296" y="622"/>
                      <a:pt x="5377" y="626"/>
                    </a:cubicBezTo>
                    <a:lnTo>
                      <a:pt x="5377" y="626"/>
                    </a:lnTo>
                    <a:cubicBezTo>
                      <a:pt x="5377" y="626"/>
                      <a:pt x="5377" y="626"/>
                      <a:pt x="5377" y="626"/>
                    </a:cubicBezTo>
                    <a:cubicBezTo>
                      <a:pt x="5381" y="626"/>
                      <a:pt x="5385" y="626"/>
                      <a:pt x="5389" y="626"/>
                    </a:cubicBezTo>
                    <a:lnTo>
                      <a:pt x="5389" y="626"/>
                    </a:lnTo>
                    <a:cubicBezTo>
                      <a:pt x="5389" y="626"/>
                      <a:pt x="5389" y="626"/>
                      <a:pt x="5389" y="626"/>
                    </a:cubicBezTo>
                    <a:lnTo>
                      <a:pt x="5389" y="626"/>
                    </a:lnTo>
                    <a:cubicBezTo>
                      <a:pt x="5393" y="627"/>
                      <a:pt x="5397" y="627"/>
                      <a:pt x="5401" y="627"/>
                    </a:cubicBezTo>
                    <a:cubicBezTo>
                      <a:pt x="5401" y="627"/>
                      <a:pt x="5401" y="627"/>
                      <a:pt x="5401" y="627"/>
                    </a:cubicBezTo>
                    <a:lnTo>
                      <a:pt x="5401" y="627"/>
                    </a:lnTo>
                    <a:cubicBezTo>
                      <a:pt x="5606" y="637"/>
                      <a:pt x="5811" y="644"/>
                      <a:pt x="6016" y="644"/>
                    </a:cubicBezTo>
                    <a:cubicBezTo>
                      <a:pt x="6041" y="644"/>
                      <a:pt x="6065" y="644"/>
                      <a:pt x="6090" y="644"/>
                    </a:cubicBezTo>
                    <a:cubicBezTo>
                      <a:pt x="6199" y="642"/>
                      <a:pt x="6309" y="633"/>
                      <a:pt x="6416" y="621"/>
                    </a:cubicBezTo>
                    <a:cubicBezTo>
                      <a:pt x="6473" y="615"/>
                      <a:pt x="6529" y="607"/>
                      <a:pt x="6586" y="598"/>
                    </a:cubicBezTo>
                    <a:cubicBezTo>
                      <a:pt x="6670" y="586"/>
                      <a:pt x="6766" y="569"/>
                      <a:pt x="6830" y="511"/>
                    </a:cubicBezTo>
                    <a:cubicBezTo>
                      <a:pt x="6879" y="466"/>
                      <a:pt x="6909" y="407"/>
                      <a:pt x="6899" y="339"/>
                    </a:cubicBezTo>
                    <a:cubicBezTo>
                      <a:pt x="6889" y="279"/>
                      <a:pt x="6854" y="234"/>
                      <a:pt x="6804" y="203"/>
                    </a:cubicBezTo>
                    <a:cubicBezTo>
                      <a:pt x="6789" y="194"/>
                      <a:pt x="6773" y="188"/>
                      <a:pt x="6757" y="183"/>
                    </a:cubicBezTo>
                    <a:lnTo>
                      <a:pt x="6757" y="182"/>
                    </a:lnTo>
                    <a:cubicBezTo>
                      <a:pt x="6755" y="79"/>
                      <a:pt x="6669" y="4"/>
                      <a:pt x="6568" y="0"/>
                    </a:cubicBezTo>
                    <a:cubicBezTo>
                      <a:pt x="6559" y="0"/>
                      <a:pt x="6550" y="0"/>
                      <a:pt x="6541"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1" name="Google Shape;941;p32"/>
              <p:cNvSpPr/>
              <p:nvPr/>
            </p:nvSpPr>
            <p:spPr>
              <a:xfrm>
                <a:off x="3770175" y="624450"/>
                <a:ext cx="9775" cy="9250"/>
              </a:xfrm>
              <a:custGeom>
                <a:avLst/>
                <a:gdLst/>
                <a:ahLst/>
                <a:cxnLst/>
                <a:rect l="l" t="t" r="r" b="b"/>
                <a:pathLst>
                  <a:path w="391" h="370" extrusionOk="0">
                    <a:moveTo>
                      <a:pt x="205" y="1"/>
                    </a:moveTo>
                    <a:cubicBezTo>
                      <a:pt x="109" y="1"/>
                      <a:pt x="23" y="65"/>
                      <a:pt x="12" y="165"/>
                    </a:cubicBezTo>
                    <a:cubicBezTo>
                      <a:pt x="1" y="262"/>
                      <a:pt x="74" y="364"/>
                      <a:pt x="176" y="369"/>
                    </a:cubicBezTo>
                    <a:cubicBezTo>
                      <a:pt x="180" y="370"/>
                      <a:pt x="184" y="370"/>
                      <a:pt x="188" y="370"/>
                    </a:cubicBezTo>
                    <a:cubicBezTo>
                      <a:pt x="284" y="370"/>
                      <a:pt x="370" y="306"/>
                      <a:pt x="380" y="206"/>
                    </a:cubicBezTo>
                    <a:cubicBezTo>
                      <a:pt x="391" y="110"/>
                      <a:pt x="318" y="7"/>
                      <a:pt x="217" y="1"/>
                    </a:cubicBezTo>
                    <a:cubicBezTo>
                      <a:pt x="213" y="1"/>
                      <a:pt x="209" y="1"/>
                      <a:pt x="205"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2" name="Google Shape;942;p32"/>
              <p:cNvSpPr/>
              <p:nvPr/>
            </p:nvSpPr>
            <p:spPr>
              <a:xfrm>
                <a:off x="3784175" y="624800"/>
                <a:ext cx="9725" cy="9250"/>
              </a:xfrm>
              <a:custGeom>
                <a:avLst/>
                <a:gdLst/>
                <a:ahLst/>
                <a:cxnLst/>
                <a:rect l="l" t="t" r="r" b="b"/>
                <a:pathLst>
                  <a:path w="389" h="370" extrusionOk="0">
                    <a:moveTo>
                      <a:pt x="203" y="1"/>
                    </a:moveTo>
                    <a:cubicBezTo>
                      <a:pt x="107" y="1"/>
                      <a:pt x="21" y="65"/>
                      <a:pt x="10" y="165"/>
                    </a:cubicBezTo>
                    <a:cubicBezTo>
                      <a:pt x="0" y="261"/>
                      <a:pt x="73" y="363"/>
                      <a:pt x="174" y="369"/>
                    </a:cubicBezTo>
                    <a:cubicBezTo>
                      <a:pt x="178" y="369"/>
                      <a:pt x="182" y="370"/>
                      <a:pt x="186" y="370"/>
                    </a:cubicBezTo>
                    <a:cubicBezTo>
                      <a:pt x="282" y="370"/>
                      <a:pt x="368" y="306"/>
                      <a:pt x="378" y="206"/>
                    </a:cubicBezTo>
                    <a:cubicBezTo>
                      <a:pt x="389" y="108"/>
                      <a:pt x="316" y="7"/>
                      <a:pt x="215" y="1"/>
                    </a:cubicBezTo>
                    <a:cubicBezTo>
                      <a:pt x="211" y="1"/>
                      <a:pt x="207" y="1"/>
                      <a:pt x="203" y="1"/>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3" name="Google Shape;943;p32"/>
              <p:cNvSpPr/>
              <p:nvPr/>
            </p:nvSpPr>
            <p:spPr>
              <a:xfrm>
                <a:off x="3659575" y="587325"/>
                <a:ext cx="181250" cy="79400"/>
              </a:xfrm>
              <a:custGeom>
                <a:avLst/>
                <a:gdLst/>
                <a:ahLst/>
                <a:cxnLst/>
                <a:rect l="l" t="t" r="r" b="b"/>
                <a:pathLst>
                  <a:path w="7250" h="3176" extrusionOk="0">
                    <a:moveTo>
                      <a:pt x="6001" y="922"/>
                    </a:moveTo>
                    <a:cubicBezTo>
                      <a:pt x="6003" y="923"/>
                      <a:pt x="6005" y="925"/>
                      <a:pt x="6007" y="927"/>
                    </a:cubicBezTo>
                    <a:cubicBezTo>
                      <a:pt x="6005" y="925"/>
                      <a:pt x="6003" y="924"/>
                      <a:pt x="6001" y="922"/>
                    </a:cubicBezTo>
                    <a:close/>
                    <a:moveTo>
                      <a:pt x="4662" y="370"/>
                    </a:moveTo>
                    <a:cubicBezTo>
                      <a:pt x="4729" y="374"/>
                      <a:pt x="4793" y="378"/>
                      <a:pt x="4861" y="385"/>
                    </a:cubicBezTo>
                    <a:cubicBezTo>
                      <a:pt x="5000" y="406"/>
                      <a:pt x="5136" y="431"/>
                      <a:pt x="5273" y="464"/>
                    </a:cubicBezTo>
                    <a:cubicBezTo>
                      <a:pt x="5330" y="480"/>
                      <a:pt x="5387" y="499"/>
                      <a:pt x="5441" y="520"/>
                    </a:cubicBezTo>
                    <a:cubicBezTo>
                      <a:pt x="5465" y="531"/>
                      <a:pt x="5491" y="543"/>
                      <a:pt x="5513" y="554"/>
                    </a:cubicBezTo>
                    <a:cubicBezTo>
                      <a:pt x="5617" y="616"/>
                      <a:pt x="5716" y="686"/>
                      <a:pt x="5813" y="756"/>
                    </a:cubicBezTo>
                    <a:cubicBezTo>
                      <a:pt x="5814" y="758"/>
                      <a:pt x="5815" y="758"/>
                      <a:pt x="5818" y="759"/>
                    </a:cubicBezTo>
                    <a:cubicBezTo>
                      <a:pt x="5818" y="759"/>
                      <a:pt x="5818" y="759"/>
                      <a:pt x="5818" y="760"/>
                    </a:cubicBezTo>
                    <a:lnTo>
                      <a:pt x="5818" y="760"/>
                    </a:lnTo>
                    <a:cubicBezTo>
                      <a:pt x="5818" y="760"/>
                      <a:pt x="5818" y="759"/>
                      <a:pt x="5818" y="759"/>
                    </a:cubicBezTo>
                    <a:lnTo>
                      <a:pt x="5818" y="759"/>
                    </a:lnTo>
                    <a:cubicBezTo>
                      <a:pt x="5819" y="760"/>
                      <a:pt x="5819" y="761"/>
                      <a:pt x="5820" y="761"/>
                    </a:cubicBezTo>
                    <a:lnTo>
                      <a:pt x="5820" y="761"/>
                    </a:lnTo>
                    <a:cubicBezTo>
                      <a:pt x="5820" y="761"/>
                      <a:pt x="5819" y="760"/>
                      <a:pt x="5818" y="760"/>
                    </a:cubicBezTo>
                    <a:lnTo>
                      <a:pt x="5818" y="760"/>
                    </a:lnTo>
                    <a:cubicBezTo>
                      <a:pt x="5819" y="760"/>
                      <a:pt x="5820" y="760"/>
                      <a:pt x="5821" y="761"/>
                    </a:cubicBezTo>
                    <a:cubicBezTo>
                      <a:pt x="5821" y="761"/>
                      <a:pt x="5821" y="761"/>
                      <a:pt x="5820" y="761"/>
                    </a:cubicBezTo>
                    <a:lnTo>
                      <a:pt x="5820" y="761"/>
                    </a:lnTo>
                    <a:cubicBezTo>
                      <a:pt x="5862" y="794"/>
                      <a:pt x="5901" y="826"/>
                      <a:pt x="5940" y="860"/>
                    </a:cubicBezTo>
                    <a:cubicBezTo>
                      <a:pt x="5941" y="862"/>
                      <a:pt x="5942" y="862"/>
                      <a:pt x="5943" y="864"/>
                    </a:cubicBezTo>
                    <a:cubicBezTo>
                      <a:pt x="5945" y="864"/>
                      <a:pt x="5946" y="865"/>
                      <a:pt x="5946" y="867"/>
                    </a:cubicBezTo>
                    <a:cubicBezTo>
                      <a:pt x="5953" y="873"/>
                      <a:pt x="5959" y="881"/>
                      <a:pt x="5966" y="886"/>
                    </a:cubicBezTo>
                    <a:cubicBezTo>
                      <a:pt x="5969" y="889"/>
                      <a:pt x="5973" y="893"/>
                      <a:pt x="5975" y="895"/>
                    </a:cubicBezTo>
                    <a:cubicBezTo>
                      <a:pt x="5978" y="897"/>
                      <a:pt x="5980" y="900"/>
                      <a:pt x="5981" y="902"/>
                    </a:cubicBezTo>
                    <a:cubicBezTo>
                      <a:pt x="5986" y="906"/>
                      <a:pt x="5991" y="911"/>
                      <a:pt x="5996" y="916"/>
                    </a:cubicBezTo>
                    <a:lnTo>
                      <a:pt x="5996" y="916"/>
                    </a:lnTo>
                    <a:cubicBezTo>
                      <a:pt x="5994" y="914"/>
                      <a:pt x="5991" y="913"/>
                      <a:pt x="5989" y="911"/>
                    </a:cubicBezTo>
                    <a:lnTo>
                      <a:pt x="5989" y="911"/>
                    </a:lnTo>
                    <a:cubicBezTo>
                      <a:pt x="6069" y="992"/>
                      <a:pt x="6150" y="1073"/>
                      <a:pt x="6233" y="1154"/>
                    </a:cubicBezTo>
                    <a:cubicBezTo>
                      <a:pt x="6261" y="1183"/>
                      <a:pt x="6289" y="1213"/>
                      <a:pt x="6315" y="1246"/>
                    </a:cubicBezTo>
                    <a:cubicBezTo>
                      <a:pt x="6333" y="1271"/>
                      <a:pt x="6350" y="1298"/>
                      <a:pt x="6368" y="1325"/>
                    </a:cubicBezTo>
                    <a:cubicBezTo>
                      <a:pt x="6402" y="1387"/>
                      <a:pt x="6435" y="1449"/>
                      <a:pt x="6472" y="1509"/>
                    </a:cubicBezTo>
                    <a:cubicBezTo>
                      <a:pt x="6511" y="1574"/>
                      <a:pt x="6551" y="1637"/>
                      <a:pt x="6591" y="1700"/>
                    </a:cubicBezTo>
                    <a:cubicBezTo>
                      <a:pt x="6640" y="1793"/>
                      <a:pt x="6683" y="1889"/>
                      <a:pt x="6724" y="1987"/>
                    </a:cubicBezTo>
                    <a:cubicBezTo>
                      <a:pt x="6734" y="2011"/>
                      <a:pt x="6742" y="2035"/>
                      <a:pt x="6750" y="2060"/>
                    </a:cubicBezTo>
                    <a:cubicBezTo>
                      <a:pt x="6759" y="2099"/>
                      <a:pt x="6766" y="2139"/>
                      <a:pt x="6772" y="2180"/>
                    </a:cubicBezTo>
                    <a:lnTo>
                      <a:pt x="6771" y="2179"/>
                    </a:lnTo>
                    <a:lnTo>
                      <a:pt x="6771" y="2179"/>
                    </a:lnTo>
                    <a:cubicBezTo>
                      <a:pt x="6790" y="2323"/>
                      <a:pt x="6795" y="2470"/>
                      <a:pt x="6810" y="2614"/>
                    </a:cubicBezTo>
                    <a:cubicBezTo>
                      <a:pt x="6814" y="2637"/>
                      <a:pt x="6818" y="2658"/>
                      <a:pt x="6822" y="2680"/>
                    </a:cubicBezTo>
                    <a:cubicBezTo>
                      <a:pt x="6736" y="2687"/>
                      <a:pt x="6651" y="2694"/>
                      <a:pt x="6567" y="2701"/>
                    </a:cubicBezTo>
                    <a:cubicBezTo>
                      <a:pt x="6489" y="2706"/>
                      <a:pt x="6409" y="2708"/>
                      <a:pt x="6332" y="2717"/>
                    </a:cubicBezTo>
                    <a:cubicBezTo>
                      <a:pt x="6301" y="2720"/>
                      <a:pt x="6274" y="2732"/>
                      <a:pt x="6249" y="2748"/>
                    </a:cubicBezTo>
                    <a:cubicBezTo>
                      <a:pt x="6211" y="2751"/>
                      <a:pt x="6173" y="2754"/>
                      <a:pt x="6135" y="2758"/>
                    </a:cubicBezTo>
                    <a:cubicBezTo>
                      <a:pt x="5981" y="2769"/>
                      <a:pt x="5827" y="2782"/>
                      <a:pt x="5671" y="2786"/>
                    </a:cubicBezTo>
                    <a:cubicBezTo>
                      <a:pt x="5603" y="2786"/>
                      <a:pt x="5533" y="2786"/>
                      <a:pt x="5464" y="2785"/>
                    </a:cubicBezTo>
                    <a:cubicBezTo>
                      <a:pt x="5278" y="2782"/>
                      <a:pt x="5091" y="2772"/>
                      <a:pt x="4906" y="2769"/>
                    </a:cubicBezTo>
                    <a:cubicBezTo>
                      <a:pt x="4897" y="2769"/>
                      <a:pt x="4887" y="2769"/>
                      <a:pt x="4878" y="2769"/>
                    </a:cubicBezTo>
                    <a:cubicBezTo>
                      <a:pt x="4685" y="2769"/>
                      <a:pt x="4492" y="2780"/>
                      <a:pt x="4299" y="2785"/>
                    </a:cubicBezTo>
                    <a:cubicBezTo>
                      <a:pt x="4089" y="2792"/>
                      <a:pt x="3879" y="2792"/>
                      <a:pt x="3669" y="2796"/>
                    </a:cubicBezTo>
                    <a:cubicBezTo>
                      <a:pt x="3477" y="2799"/>
                      <a:pt x="3285" y="2805"/>
                      <a:pt x="3093" y="2806"/>
                    </a:cubicBezTo>
                    <a:cubicBezTo>
                      <a:pt x="2907" y="2805"/>
                      <a:pt x="2725" y="2804"/>
                      <a:pt x="2540" y="2798"/>
                    </a:cubicBezTo>
                    <a:cubicBezTo>
                      <a:pt x="2126" y="2785"/>
                      <a:pt x="1713" y="2758"/>
                      <a:pt x="1299" y="2748"/>
                    </a:cubicBezTo>
                    <a:cubicBezTo>
                      <a:pt x="1113" y="2742"/>
                      <a:pt x="928" y="2742"/>
                      <a:pt x="744" y="2732"/>
                    </a:cubicBezTo>
                    <a:cubicBezTo>
                      <a:pt x="651" y="2726"/>
                      <a:pt x="560" y="2721"/>
                      <a:pt x="467" y="2717"/>
                    </a:cubicBezTo>
                    <a:cubicBezTo>
                      <a:pt x="483" y="2666"/>
                      <a:pt x="499" y="2616"/>
                      <a:pt x="516" y="2566"/>
                    </a:cubicBezTo>
                    <a:cubicBezTo>
                      <a:pt x="587" y="2400"/>
                      <a:pt x="662" y="2236"/>
                      <a:pt x="749" y="2079"/>
                    </a:cubicBezTo>
                    <a:cubicBezTo>
                      <a:pt x="774" y="2039"/>
                      <a:pt x="800" y="1999"/>
                      <a:pt x="827" y="1960"/>
                    </a:cubicBezTo>
                    <a:cubicBezTo>
                      <a:pt x="858" y="1920"/>
                      <a:pt x="890" y="1882"/>
                      <a:pt x="926" y="1845"/>
                    </a:cubicBezTo>
                    <a:cubicBezTo>
                      <a:pt x="965" y="1806"/>
                      <a:pt x="1007" y="1769"/>
                      <a:pt x="1050" y="1733"/>
                    </a:cubicBezTo>
                    <a:cubicBezTo>
                      <a:pt x="1106" y="1694"/>
                      <a:pt x="1163" y="1657"/>
                      <a:pt x="1220" y="1621"/>
                    </a:cubicBezTo>
                    <a:cubicBezTo>
                      <a:pt x="1271" y="1595"/>
                      <a:pt x="1323" y="1570"/>
                      <a:pt x="1375" y="1546"/>
                    </a:cubicBezTo>
                    <a:cubicBezTo>
                      <a:pt x="1418" y="1531"/>
                      <a:pt x="1459" y="1516"/>
                      <a:pt x="1502" y="1505"/>
                    </a:cubicBezTo>
                    <a:cubicBezTo>
                      <a:pt x="1533" y="1497"/>
                      <a:pt x="1565" y="1491"/>
                      <a:pt x="1597" y="1485"/>
                    </a:cubicBezTo>
                    <a:cubicBezTo>
                      <a:pt x="1630" y="1482"/>
                      <a:pt x="1662" y="1479"/>
                      <a:pt x="1695" y="1477"/>
                    </a:cubicBezTo>
                    <a:cubicBezTo>
                      <a:pt x="1755" y="1479"/>
                      <a:pt x="1811" y="1484"/>
                      <a:pt x="1869" y="1490"/>
                    </a:cubicBezTo>
                    <a:cubicBezTo>
                      <a:pt x="1962" y="1501"/>
                      <a:pt x="2052" y="1516"/>
                      <a:pt x="2142" y="1537"/>
                    </a:cubicBezTo>
                    <a:cubicBezTo>
                      <a:pt x="2178" y="1547"/>
                      <a:pt x="2213" y="1559"/>
                      <a:pt x="2248" y="1573"/>
                    </a:cubicBezTo>
                    <a:cubicBezTo>
                      <a:pt x="2252" y="1575"/>
                      <a:pt x="2258" y="1577"/>
                      <a:pt x="2264" y="1580"/>
                    </a:cubicBezTo>
                    <a:cubicBezTo>
                      <a:pt x="2271" y="1581"/>
                      <a:pt x="2279" y="1582"/>
                      <a:pt x="2285" y="1585"/>
                    </a:cubicBezTo>
                    <a:cubicBezTo>
                      <a:pt x="2319" y="1598"/>
                      <a:pt x="2352" y="1615"/>
                      <a:pt x="2384" y="1633"/>
                    </a:cubicBezTo>
                    <a:cubicBezTo>
                      <a:pt x="2396" y="1638"/>
                      <a:pt x="2409" y="1645"/>
                      <a:pt x="2421" y="1651"/>
                    </a:cubicBezTo>
                    <a:cubicBezTo>
                      <a:pt x="2421" y="1652"/>
                      <a:pt x="2421" y="1652"/>
                      <a:pt x="2420" y="1652"/>
                    </a:cubicBezTo>
                    <a:cubicBezTo>
                      <a:pt x="2428" y="1657"/>
                      <a:pt x="2434" y="1660"/>
                      <a:pt x="2441" y="1664"/>
                    </a:cubicBezTo>
                    <a:cubicBezTo>
                      <a:pt x="2467" y="1677"/>
                      <a:pt x="2494" y="1691"/>
                      <a:pt x="2520" y="1706"/>
                    </a:cubicBezTo>
                    <a:cubicBezTo>
                      <a:pt x="2540" y="1715"/>
                      <a:pt x="2562" y="1726"/>
                      <a:pt x="2583" y="1737"/>
                    </a:cubicBezTo>
                    <a:cubicBezTo>
                      <a:pt x="2595" y="1742"/>
                      <a:pt x="2608" y="1748"/>
                      <a:pt x="2620" y="1755"/>
                    </a:cubicBezTo>
                    <a:cubicBezTo>
                      <a:pt x="2657" y="1774"/>
                      <a:pt x="2692" y="1795"/>
                      <a:pt x="2729" y="1814"/>
                    </a:cubicBezTo>
                    <a:cubicBezTo>
                      <a:pt x="2736" y="1797"/>
                      <a:pt x="2745" y="1780"/>
                      <a:pt x="2753" y="1763"/>
                    </a:cubicBezTo>
                    <a:cubicBezTo>
                      <a:pt x="2783" y="1697"/>
                      <a:pt x="2818" y="1633"/>
                      <a:pt x="2857" y="1572"/>
                    </a:cubicBezTo>
                    <a:cubicBezTo>
                      <a:pt x="2861" y="1566"/>
                      <a:pt x="2864" y="1561"/>
                      <a:pt x="2867" y="1556"/>
                    </a:cubicBezTo>
                    <a:cubicBezTo>
                      <a:pt x="2886" y="1527"/>
                      <a:pt x="2905" y="1499"/>
                      <a:pt x="2926" y="1471"/>
                    </a:cubicBezTo>
                    <a:cubicBezTo>
                      <a:pt x="2990" y="1366"/>
                      <a:pt x="3057" y="1264"/>
                      <a:pt x="3130" y="1165"/>
                    </a:cubicBezTo>
                    <a:cubicBezTo>
                      <a:pt x="3208" y="1067"/>
                      <a:pt x="3284" y="966"/>
                      <a:pt x="3369" y="875"/>
                    </a:cubicBezTo>
                    <a:cubicBezTo>
                      <a:pt x="3399" y="845"/>
                      <a:pt x="3431" y="817"/>
                      <a:pt x="3464" y="792"/>
                    </a:cubicBezTo>
                    <a:cubicBezTo>
                      <a:pt x="3541" y="734"/>
                      <a:pt x="3626" y="685"/>
                      <a:pt x="3709" y="637"/>
                    </a:cubicBezTo>
                    <a:cubicBezTo>
                      <a:pt x="3799" y="588"/>
                      <a:pt x="3891" y="543"/>
                      <a:pt x="3983" y="503"/>
                    </a:cubicBezTo>
                    <a:cubicBezTo>
                      <a:pt x="4039" y="482"/>
                      <a:pt x="4096" y="463"/>
                      <a:pt x="4153" y="445"/>
                    </a:cubicBezTo>
                    <a:cubicBezTo>
                      <a:pt x="4205" y="431"/>
                      <a:pt x="4258" y="418"/>
                      <a:pt x="4312" y="407"/>
                    </a:cubicBezTo>
                    <a:cubicBezTo>
                      <a:pt x="4364" y="395"/>
                      <a:pt x="4419" y="389"/>
                      <a:pt x="4474" y="381"/>
                    </a:cubicBezTo>
                    <a:lnTo>
                      <a:pt x="4474" y="381"/>
                    </a:lnTo>
                    <a:cubicBezTo>
                      <a:pt x="4473" y="382"/>
                      <a:pt x="4472" y="383"/>
                      <a:pt x="4472" y="383"/>
                    </a:cubicBezTo>
                    <a:cubicBezTo>
                      <a:pt x="4536" y="376"/>
                      <a:pt x="4599" y="373"/>
                      <a:pt x="4662" y="370"/>
                    </a:cubicBezTo>
                    <a:close/>
                    <a:moveTo>
                      <a:pt x="4650" y="1"/>
                    </a:moveTo>
                    <a:cubicBezTo>
                      <a:pt x="4572" y="1"/>
                      <a:pt x="4493" y="5"/>
                      <a:pt x="4415" y="17"/>
                    </a:cubicBezTo>
                    <a:cubicBezTo>
                      <a:pt x="4214" y="44"/>
                      <a:pt x="4017" y="86"/>
                      <a:pt x="3830" y="166"/>
                    </a:cubicBezTo>
                    <a:cubicBezTo>
                      <a:pt x="3647" y="244"/>
                      <a:pt x="3476" y="341"/>
                      <a:pt x="3309" y="447"/>
                    </a:cubicBezTo>
                    <a:cubicBezTo>
                      <a:pt x="3166" y="538"/>
                      <a:pt x="3056" y="664"/>
                      <a:pt x="2951" y="796"/>
                    </a:cubicBezTo>
                    <a:cubicBezTo>
                      <a:pt x="2883" y="880"/>
                      <a:pt x="2818" y="966"/>
                      <a:pt x="2754" y="1053"/>
                    </a:cubicBezTo>
                    <a:cubicBezTo>
                      <a:pt x="2698" y="1128"/>
                      <a:pt x="2649" y="1211"/>
                      <a:pt x="2601" y="1292"/>
                    </a:cubicBezTo>
                    <a:cubicBezTo>
                      <a:pt x="2596" y="1301"/>
                      <a:pt x="2591" y="1310"/>
                      <a:pt x="2585" y="1320"/>
                    </a:cubicBezTo>
                    <a:cubicBezTo>
                      <a:pt x="2556" y="1306"/>
                      <a:pt x="2528" y="1291"/>
                      <a:pt x="2498" y="1278"/>
                    </a:cubicBezTo>
                    <a:cubicBezTo>
                      <a:pt x="2420" y="1243"/>
                      <a:pt x="2341" y="1211"/>
                      <a:pt x="2260" y="1186"/>
                    </a:cubicBezTo>
                    <a:cubicBezTo>
                      <a:pt x="2181" y="1160"/>
                      <a:pt x="2098" y="1149"/>
                      <a:pt x="2017" y="1135"/>
                    </a:cubicBezTo>
                    <a:cubicBezTo>
                      <a:pt x="1944" y="1124"/>
                      <a:pt x="1867" y="1114"/>
                      <a:pt x="1794" y="1111"/>
                    </a:cubicBezTo>
                    <a:cubicBezTo>
                      <a:pt x="1766" y="1110"/>
                      <a:pt x="1739" y="1109"/>
                      <a:pt x="1711" y="1109"/>
                    </a:cubicBezTo>
                    <a:cubicBezTo>
                      <a:pt x="1584" y="1109"/>
                      <a:pt x="1457" y="1124"/>
                      <a:pt x="1336" y="1166"/>
                    </a:cubicBezTo>
                    <a:cubicBezTo>
                      <a:pt x="1261" y="1194"/>
                      <a:pt x="1188" y="1221"/>
                      <a:pt x="1118" y="1258"/>
                    </a:cubicBezTo>
                    <a:cubicBezTo>
                      <a:pt x="1023" y="1307"/>
                      <a:pt x="936" y="1362"/>
                      <a:pt x="849" y="1423"/>
                    </a:cubicBezTo>
                    <a:cubicBezTo>
                      <a:pt x="686" y="1539"/>
                      <a:pt x="554" y="1693"/>
                      <a:pt x="449" y="1860"/>
                    </a:cubicBezTo>
                    <a:cubicBezTo>
                      <a:pt x="343" y="2028"/>
                      <a:pt x="264" y="2215"/>
                      <a:pt x="188" y="2396"/>
                    </a:cubicBezTo>
                    <a:cubicBezTo>
                      <a:pt x="153" y="2480"/>
                      <a:pt x="124" y="2565"/>
                      <a:pt x="101" y="2650"/>
                    </a:cubicBezTo>
                    <a:cubicBezTo>
                      <a:pt x="90" y="2702"/>
                      <a:pt x="80" y="2753"/>
                      <a:pt x="68" y="2805"/>
                    </a:cubicBezTo>
                    <a:cubicBezTo>
                      <a:pt x="65" y="2820"/>
                      <a:pt x="60" y="2836"/>
                      <a:pt x="57" y="2850"/>
                    </a:cubicBezTo>
                    <a:cubicBezTo>
                      <a:pt x="50" y="2882"/>
                      <a:pt x="43" y="2913"/>
                      <a:pt x="35" y="2945"/>
                    </a:cubicBezTo>
                    <a:cubicBezTo>
                      <a:pt x="27" y="2972"/>
                      <a:pt x="21" y="2999"/>
                      <a:pt x="13" y="3027"/>
                    </a:cubicBezTo>
                    <a:cubicBezTo>
                      <a:pt x="10" y="3041"/>
                      <a:pt x="5" y="3056"/>
                      <a:pt x="1" y="3071"/>
                    </a:cubicBezTo>
                    <a:lnTo>
                      <a:pt x="36" y="3071"/>
                    </a:lnTo>
                    <a:lnTo>
                      <a:pt x="145" y="3073"/>
                    </a:lnTo>
                    <a:lnTo>
                      <a:pt x="272" y="3073"/>
                    </a:lnTo>
                    <a:cubicBezTo>
                      <a:pt x="312" y="3073"/>
                      <a:pt x="352" y="3073"/>
                      <a:pt x="392" y="3072"/>
                    </a:cubicBezTo>
                    <a:cubicBezTo>
                      <a:pt x="416" y="3072"/>
                      <a:pt x="439" y="3072"/>
                      <a:pt x="463" y="3071"/>
                    </a:cubicBezTo>
                    <a:lnTo>
                      <a:pt x="463" y="3071"/>
                    </a:lnTo>
                    <a:cubicBezTo>
                      <a:pt x="462" y="3071"/>
                      <a:pt x="461" y="3072"/>
                      <a:pt x="459" y="3072"/>
                    </a:cubicBezTo>
                    <a:cubicBezTo>
                      <a:pt x="462" y="3072"/>
                      <a:pt x="464" y="3071"/>
                      <a:pt x="466" y="3071"/>
                    </a:cubicBezTo>
                    <a:cubicBezTo>
                      <a:pt x="486" y="3071"/>
                      <a:pt x="504" y="3078"/>
                      <a:pt x="519" y="3089"/>
                    </a:cubicBezTo>
                    <a:cubicBezTo>
                      <a:pt x="588" y="3093"/>
                      <a:pt x="659" y="3097"/>
                      <a:pt x="731" y="3101"/>
                    </a:cubicBezTo>
                    <a:cubicBezTo>
                      <a:pt x="911" y="3107"/>
                      <a:pt x="1090" y="3110"/>
                      <a:pt x="1271" y="3116"/>
                    </a:cubicBezTo>
                    <a:cubicBezTo>
                      <a:pt x="1643" y="3126"/>
                      <a:pt x="2013" y="3151"/>
                      <a:pt x="2385" y="3163"/>
                    </a:cubicBezTo>
                    <a:cubicBezTo>
                      <a:pt x="2595" y="3169"/>
                      <a:pt x="2806" y="3174"/>
                      <a:pt x="3016" y="3175"/>
                    </a:cubicBezTo>
                    <a:cubicBezTo>
                      <a:pt x="3034" y="3175"/>
                      <a:pt x="3052" y="3175"/>
                      <a:pt x="3069" y="3175"/>
                    </a:cubicBezTo>
                    <a:cubicBezTo>
                      <a:pt x="3254" y="3175"/>
                      <a:pt x="3439" y="3170"/>
                      <a:pt x="3622" y="3166"/>
                    </a:cubicBezTo>
                    <a:cubicBezTo>
                      <a:pt x="3822" y="3161"/>
                      <a:pt x="4021" y="3163"/>
                      <a:pt x="4220" y="3157"/>
                    </a:cubicBezTo>
                    <a:cubicBezTo>
                      <a:pt x="4418" y="3151"/>
                      <a:pt x="4616" y="3142"/>
                      <a:pt x="4815" y="3137"/>
                    </a:cubicBezTo>
                    <a:cubicBezTo>
                      <a:pt x="5071" y="3140"/>
                      <a:pt x="5327" y="3156"/>
                      <a:pt x="5583" y="3156"/>
                    </a:cubicBezTo>
                    <a:cubicBezTo>
                      <a:pt x="5630" y="3156"/>
                      <a:pt x="5676" y="3156"/>
                      <a:pt x="5723" y="3155"/>
                    </a:cubicBezTo>
                    <a:cubicBezTo>
                      <a:pt x="5954" y="3148"/>
                      <a:pt x="6185" y="3123"/>
                      <a:pt x="6414" y="3101"/>
                    </a:cubicBezTo>
                    <a:cubicBezTo>
                      <a:pt x="6420" y="3105"/>
                      <a:pt x="6424" y="3111"/>
                      <a:pt x="6429" y="3115"/>
                    </a:cubicBezTo>
                    <a:cubicBezTo>
                      <a:pt x="6464" y="3112"/>
                      <a:pt x="6498" y="3110"/>
                      <a:pt x="6533" y="3108"/>
                    </a:cubicBezTo>
                    <a:cubicBezTo>
                      <a:pt x="6633" y="3101"/>
                      <a:pt x="6732" y="3096"/>
                      <a:pt x="6833" y="3092"/>
                    </a:cubicBezTo>
                    <a:cubicBezTo>
                      <a:pt x="6971" y="3085"/>
                      <a:pt x="7111" y="3077"/>
                      <a:pt x="7249" y="3075"/>
                    </a:cubicBezTo>
                    <a:cubicBezTo>
                      <a:pt x="7246" y="3044"/>
                      <a:pt x="7244" y="3013"/>
                      <a:pt x="7240" y="2982"/>
                    </a:cubicBezTo>
                    <a:cubicBezTo>
                      <a:pt x="7239" y="2981"/>
                      <a:pt x="7240" y="2979"/>
                      <a:pt x="7240" y="2977"/>
                    </a:cubicBezTo>
                    <a:cubicBezTo>
                      <a:pt x="7232" y="2941"/>
                      <a:pt x="7226" y="2904"/>
                      <a:pt x="7219" y="2868"/>
                    </a:cubicBezTo>
                    <a:cubicBezTo>
                      <a:pt x="7215" y="2840"/>
                      <a:pt x="7211" y="2812"/>
                      <a:pt x="7207" y="2784"/>
                    </a:cubicBezTo>
                    <a:cubicBezTo>
                      <a:pt x="7197" y="2724"/>
                      <a:pt x="7186" y="2663"/>
                      <a:pt x="7178" y="2602"/>
                    </a:cubicBezTo>
                    <a:cubicBezTo>
                      <a:pt x="7166" y="2507"/>
                      <a:pt x="7154" y="2411"/>
                      <a:pt x="7152" y="2316"/>
                    </a:cubicBezTo>
                    <a:cubicBezTo>
                      <a:pt x="7152" y="2306"/>
                      <a:pt x="7153" y="2297"/>
                      <a:pt x="7155" y="2288"/>
                    </a:cubicBezTo>
                    <a:cubicBezTo>
                      <a:pt x="7144" y="2141"/>
                      <a:pt x="7125" y="1996"/>
                      <a:pt x="7072" y="1858"/>
                    </a:cubicBezTo>
                    <a:cubicBezTo>
                      <a:pt x="7032" y="1754"/>
                      <a:pt x="6985" y="1650"/>
                      <a:pt x="6931" y="1554"/>
                    </a:cubicBezTo>
                    <a:cubicBezTo>
                      <a:pt x="6882" y="1465"/>
                      <a:pt x="6826" y="1380"/>
                      <a:pt x="6774" y="1293"/>
                    </a:cubicBezTo>
                    <a:cubicBezTo>
                      <a:pt x="6714" y="1187"/>
                      <a:pt x="6659" y="1077"/>
                      <a:pt x="6580" y="984"/>
                    </a:cubicBezTo>
                    <a:cubicBezTo>
                      <a:pt x="6507" y="897"/>
                      <a:pt x="6422" y="821"/>
                      <a:pt x="6340" y="741"/>
                    </a:cubicBezTo>
                    <a:cubicBezTo>
                      <a:pt x="6310" y="709"/>
                      <a:pt x="6280" y="671"/>
                      <a:pt x="6243" y="641"/>
                    </a:cubicBezTo>
                    <a:cubicBezTo>
                      <a:pt x="6242" y="640"/>
                      <a:pt x="6240" y="638"/>
                      <a:pt x="6237" y="636"/>
                    </a:cubicBezTo>
                    <a:cubicBezTo>
                      <a:pt x="6236" y="633"/>
                      <a:pt x="6234" y="632"/>
                      <a:pt x="6232" y="630"/>
                    </a:cubicBezTo>
                    <a:cubicBezTo>
                      <a:pt x="6230" y="628"/>
                      <a:pt x="6228" y="625"/>
                      <a:pt x="6226" y="624"/>
                    </a:cubicBezTo>
                    <a:cubicBezTo>
                      <a:pt x="6214" y="609"/>
                      <a:pt x="6202" y="598"/>
                      <a:pt x="6188" y="585"/>
                    </a:cubicBezTo>
                    <a:cubicBezTo>
                      <a:pt x="6108" y="517"/>
                      <a:pt x="6027" y="454"/>
                      <a:pt x="5941" y="392"/>
                    </a:cubicBezTo>
                    <a:cubicBezTo>
                      <a:pt x="5840" y="319"/>
                      <a:pt x="5732" y="242"/>
                      <a:pt x="5616" y="193"/>
                    </a:cubicBezTo>
                    <a:cubicBezTo>
                      <a:pt x="5430" y="112"/>
                      <a:pt x="5228" y="63"/>
                      <a:pt x="5026" y="35"/>
                    </a:cubicBezTo>
                    <a:cubicBezTo>
                      <a:pt x="4926" y="20"/>
                      <a:pt x="4824" y="5"/>
                      <a:pt x="4721" y="2"/>
                    </a:cubicBezTo>
                    <a:cubicBezTo>
                      <a:pt x="4697" y="1"/>
                      <a:pt x="4674" y="1"/>
                      <a:pt x="465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nvGrpSpPr>
            <p:cNvPr id="944" name="Google Shape;944;p32"/>
            <p:cNvGrpSpPr/>
            <p:nvPr/>
          </p:nvGrpSpPr>
          <p:grpSpPr>
            <a:xfrm>
              <a:off x="7812569" y="284392"/>
              <a:ext cx="611440" cy="211851"/>
              <a:chOff x="1579263" y="684775"/>
              <a:chExt cx="290650" cy="101925"/>
            </a:xfrm>
          </p:grpSpPr>
          <p:sp>
            <p:nvSpPr>
              <p:cNvPr id="945" name="Google Shape;945;p32"/>
              <p:cNvSpPr/>
              <p:nvPr/>
            </p:nvSpPr>
            <p:spPr>
              <a:xfrm>
                <a:off x="1587275" y="691775"/>
                <a:ext cx="270675" cy="88550"/>
              </a:xfrm>
              <a:custGeom>
                <a:avLst/>
                <a:gdLst/>
                <a:ahLst/>
                <a:cxnLst/>
                <a:rect l="l" t="t" r="r" b="b"/>
                <a:pathLst>
                  <a:path w="10827" h="3542" extrusionOk="0">
                    <a:moveTo>
                      <a:pt x="3593" y="1613"/>
                    </a:moveTo>
                    <a:lnTo>
                      <a:pt x="3593" y="1613"/>
                    </a:lnTo>
                    <a:cubicBezTo>
                      <a:pt x="3563" y="1641"/>
                      <a:pt x="3532" y="1668"/>
                      <a:pt x="3503" y="1695"/>
                    </a:cubicBezTo>
                    <a:cubicBezTo>
                      <a:pt x="3508" y="1687"/>
                      <a:pt x="3515" y="1677"/>
                      <a:pt x="3521" y="1669"/>
                    </a:cubicBezTo>
                    <a:cubicBezTo>
                      <a:pt x="3521" y="1668"/>
                      <a:pt x="3522" y="1668"/>
                      <a:pt x="3522" y="1667"/>
                    </a:cubicBezTo>
                    <a:cubicBezTo>
                      <a:pt x="3545" y="1649"/>
                      <a:pt x="3569" y="1632"/>
                      <a:pt x="3593" y="1613"/>
                    </a:cubicBezTo>
                    <a:close/>
                    <a:moveTo>
                      <a:pt x="5070" y="0"/>
                    </a:moveTo>
                    <a:cubicBezTo>
                      <a:pt x="5038" y="0"/>
                      <a:pt x="5005" y="4"/>
                      <a:pt x="4972" y="11"/>
                    </a:cubicBezTo>
                    <a:cubicBezTo>
                      <a:pt x="4902" y="26"/>
                      <a:pt x="4835" y="43"/>
                      <a:pt x="4767" y="64"/>
                    </a:cubicBezTo>
                    <a:cubicBezTo>
                      <a:pt x="4614" y="97"/>
                      <a:pt x="4464" y="149"/>
                      <a:pt x="4320" y="209"/>
                    </a:cubicBezTo>
                    <a:lnTo>
                      <a:pt x="4320" y="209"/>
                    </a:lnTo>
                    <a:cubicBezTo>
                      <a:pt x="4320" y="209"/>
                      <a:pt x="4320" y="209"/>
                      <a:pt x="4320" y="209"/>
                    </a:cubicBezTo>
                    <a:lnTo>
                      <a:pt x="4320" y="209"/>
                    </a:lnTo>
                    <a:cubicBezTo>
                      <a:pt x="4320" y="209"/>
                      <a:pt x="4320" y="209"/>
                      <a:pt x="4320" y="209"/>
                    </a:cubicBezTo>
                    <a:lnTo>
                      <a:pt x="4320" y="209"/>
                    </a:lnTo>
                    <a:cubicBezTo>
                      <a:pt x="4313" y="212"/>
                      <a:pt x="4306" y="215"/>
                      <a:pt x="4298" y="218"/>
                    </a:cubicBezTo>
                    <a:cubicBezTo>
                      <a:pt x="4300" y="218"/>
                      <a:pt x="4302" y="217"/>
                      <a:pt x="4303" y="217"/>
                    </a:cubicBezTo>
                    <a:lnTo>
                      <a:pt x="4303" y="217"/>
                    </a:lnTo>
                    <a:cubicBezTo>
                      <a:pt x="4296" y="220"/>
                      <a:pt x="4289" y="223"/>
                      <a:pt x="4282" y="225"/>
                    </a:cubicBezTo>
                    <a:cubicBezTo>
                      <a:pt x="4260" y="216"/>
                      <a:pt x="4237" y="211"/>
                      <a:pt x="4212" y="211"/>
                    </a:cubicBezTo>
                    <a:cubicBezTo>
                      <a:pt x="4206" y="211"/>
                      <a:pt x="4200" y="211"/>
                      <a:pt x="4194" y="212"/>
                    </a:cubicBezTo>
                    <a:cubicBezTo>
                      <a:pt x="4048" y="225"/>
                      <a:pt x="3913" y="300"/>
                      <a:pt x="3788" y="372"/>
                    </a:cubicBezTo>
                    <a:cubicBezTo>
                      <a:pt x="3777" y="379"/>
                      <a:pt x="3767" y="384"/>
                      <a:pt x="3756" y="391"/>
                    </a:cubicBezTo>
                    <a:cubicBezTo>
                      <a:pt x="3730" y="395"/>
                      <a:pt x="3704" y="405"/>
                      <a:pt x="3682" y="420"/>
                    </a:cubicBezTo>
                    <a:cubicBezTo>
                      <a:pt x="3650" y="443"/>
                      <a:pt x="3620" y="467"/>
                      <a:pt x="3591" y="493"/>
                    </a:cubicBezTo>
                    <a:cubicBezTo>
                      <a:pt x="3530" y="532"/>
                      <a:pt x="3469" y="573"/>
                      <a:pt x="3409" y="616"/>
                    </a:cubicBezTo>
                    <a:cubicBezTo>
                      <a:pt x="3353" y="658"/>
                      <a:pt x="3298" y="701"/>
                      <a:pt x="3243" y="744"/>
                    </a:cubicBezTo>
                    <a:cubicBezTo>
                      <a:pt x="3211" y="768"/>
                      <a:pt x="3179" y="792"/>
                      <a:pt x="3148" y="819"/>
                    </a:cubicBezTo>
                    <a:cubicBezTo>
                      <a:pt x="3120" y="844"/>
                      <a:pt x="3092" y="871"/>
                      <a:pt x="3069" y="902"/>
                    </a:cubicBezTo>
                    <a:cubicBezTo>
                      <a:pt x="3052" y="926"/>
                      <a:pt x="3037" y="950"/>
                      <a:pt x="3021" y="975"/>
                    </a:cubicBezTo>
                    <a:cubicBezTo>
                      <a:pt x="2994" y="1021"/>
                      <a:pt x="2987" y="1074"/>
                      <a:pt x="3001" y="1122"/>
                    </a:cubicBezTo>
                    <a:cubicBezTo>
                      <a:pt x="2939" y="1195"/>
                      <a:pt x="2882" y="1273"/>
                      <a:pt x="2828" y="1352"/>
                    </a:cubicBezTo>
                    <a:cubicBezTo>
                      <a:pt x="2795" y="1400"/>
                      <a:pt x="2764" y="1448"/>
                      <a:pt x="2733" y="1497"/>
                    </a:cubicBezTo>
                    <a:cubicBezTo>
                      <a:pt x="2712" y="1529"/>
                      <a:pt x="2693" y="1559"/>
                      <a:pt x="2680" y="1592"/>
                    </a:cubicBezTo>
                    <a:cubicBezTo>
                      <a:pt x="2645" y="1628"/>
                      <a:pt x="2611" y="1666"/>
                      <a:pt x="2575" y="1703"/>
                    </a:cubicBezTo>
                    <a:cubicBezTo>
                      <a:pt x="2516" y="1764"/>
                      <a:pt x="2454" y="1827"/>
                      <a:pt x="2399" y="1894"/>
                    </a:cubicBezTo>
                    <a:cubicBezTo>
                      <a:pt x="2343" y="1870"/>
                      <a:pt x="2285" y="1850"/>
                      <a:pt x="2225" y="1833"/>
                    </a:cubicBezTo>
                    <a:cubicBezTo>
                      <a:pt x="2129" y="1806"/>
                      <a:pt x="2026" y="1795"/>
                      <a:pt x="1925" y="1794"/>
                    </a:cubicBezTo>
                    <a:cubicBezTo>
                      <a:pt x="1850" y="1776"/>
                      <a:pt x="1775" y="1760"/>
                      <a:pt x="1699" y="1751"/>
                    </a:cubicBezTo>
                    <a:cubicBezTo>
                      <a:pt x="1659" y="1746"/>
                      <a:pt x="1615" y="1741"/>
                      <a:pt x="1574" y="1741"/>
                    </a:cubicBezTo>
                    <a:cubicBezTo>
                      <a:pt x="1561" y="1741"/>
                      <a:pt x="1549" y="1742"/>
                      <a:pt x="1537" y="1743"/>
                    </a:cubicBezTo>
                    <a:cubicBezTo>
                      <a:pt x="1514" y="1745"/>
                      <a:pt x="1491" y="1748"/>
                      <a:pt x="1469" y="1752"/>
                    </a:cubicBezTo>
                    <a:cubicBezTo>
                      <a:pt x="1460" y="1746"/>
                      <a:pt x="1451" y="1740"/>
                      <a:pt x="1442" y="1736"/>
                    </a:cubicBezTo>
                    <a:cubicBezTo>
                      <a:pt x="1381" y="1708"/>
                      <a:pt x="1310" y="1698"/>
                      <a:pt x="1240" y="1698"/>
                    </a:cubicBezTo>
                    <a:cubicBezTo>
                      <a:pt x="1191" y="1698"/>
                      <a:pt x="1144" y="1703"/>
                      <a:pt x="1099" y="1710"/>
                    </a:cubicBezTo>
                    <a:cubicBezTo>
                      <a:pt x="838" y="1752"/>
                      <a:pt x="600" y="1899"/>
                      <a:pt x="408" y="2077"/>
                    </a:cubicBezTo>
                    <a:cubicBezTo>
                      <a:pt x="304" y="2173"/>
                      <a:pt x="212" y="2277"/>
                      <a:pt x="142" y="2399"/>
                    </a:cubicBezTo>
                    <a:cubicBezTo>
                      <a:pt x="111" y="2453"/>
                      <a:pt x="86" y="2509"/>
                      <a:pt x="62" y="2565"/>
                    </a:cubicBezTo>
                    <a:cubicBezTo>
                      <a:pt x="42" y="2611"/>
                      <a:pt x="24" y="2660"/>
                      <a:pt x="15" y="2709"/>
                    </a:cubicBezTo>
                    <a:cubicBezTo>
                      <a:pt x="4" y="2775"/>
                      <a:pt x="23" y="2837"/>
                      <a:pt x="62" y="2885"/>
                    </a:cubicBezTo>
                    <a:cubicBezTo>
                      <a:pt x="57" y="2950"/>
                      <a:pt x="80" y="3018"/>
                      <a:pt x="127" y="3069"/>
                    </a:cubicBezTo>
                    <a:cubicBezTo>
                      <a:pt x="133" y="3075"/>
                      <a:pt x="138" y="3081"/>
                      <a:pt x="144" y="3085"/>
                    </a:cubicBezTo>
                    <a:cubicBezTo>
                      <a:pt x="126" y="3094"/>
                      <a:pt x="109" y="3105"/>
                      <a:pt x="92" y="3117"/>
                    </a:cubicBezTo>
                    <a:cubicBezTo>
                      <a:pt x="32" y="3162"/>
                      <a:pt x="0" y="3234"/>
                      <a:pt x="16" y="3309"/>
                    </a:cubicBezTo>
                    <a:cubicBezTo>
                      <a:pt x="20" y="3328"/>
                      <a:pt x="26" y="3345"/>
                      <a:pt x="37" y="3362"/>
                    </a:cubicBezTo>
                    <a:cubicBezTo>
                      <a:pt x="37" y="3363"/>
                      <a:pt x="37" y="3364"/>
                      <a:pt x="38" y="3366"/>
                    </a:cubicBezTo>
                    <a:cubicBezTo>
                      <a:pt x="61" y="3430"/>
                      <a:pt x="116" y="3470"/>
                      <a:pt x="181" y="3486"/>
                    </a:cubicBezTo>
                    <a:cubicBezTo>
                      <a:pt x="255" y="3504"/>
                      <a:pt x="331" y="3512"/>
                      <a:pt x="407" y="3514"/>
                    </a:cubicBezTo>
                    <a:cubicBezTo>
                      <a:pt x="416" y="3514"/>
                      <a:pt x="425" y="3514"/>
                      <a:pt x="434" y="3514"/>
                    </a:cubicBezTo>
                    <a:cubicBezTo>
                      <a:pt x="473" y="3514"/>
                      <a:pt x="512" y="3512"/>
                      <a:pt x="551" y="3510"/>
                    </a:cubicBezTo>
                    <a:cubicBezTo>
                      <a:pt x="566" y="3509"/>
                      <a:pt x="581" y="3509"/>
                      <a:pt x="597" y="3508"/>
                    </a:cubicBezTo>
                    <a:cubicBezTo>
                      <a:pt x="647" y="3514"/>
                      <a:pt x="699" y="3516"/>
                      <a:pt x="749" y="3516"/>
                    </a:cubicBezTo>
                    <a:cubicBezTo>
                      <a:pt x="758" y="3516"/>
                      <a:pt x="766" y="3516"/>
                      <a:pt x="775" y="3516"/>
                    </a:cubicBezTo>
                    <a:cubicBezTo>
                      <a:pt x="955" y="3516"/>
                      <a:pt x="1135" y="3505"/>
                      <a:pt x="1314" y="3483"/>
                    </a:cubicBezTo>
                    <a:lnTo>
                      <a:pt x="1317" y="3483"/>
                    </a:lnTo>
                    <a:cubicBezTo>
                      <a:pt x="1730" y="3473"/>
                      <a:pt x="2143" y="3467"/>
                      <a:pt x="2555" y="3446"/>
                    </a:cubicBezTo>
                    <a:cubicBezTo>
                      <a:pt x="2778" y="3435"/>
                      <a:pt x="3001" y="3422"/>
                      <a:pt x="3224" y="3405"/>
                    </a:cubicBezTo>
                    <a:cubicBezTo>
                      <a:pt x="3259" y="3403"/>
                      <a:pt x="3293" y="3401"/>
                      <a:pt x="3329" y="3397"/>
                    </a:cubicBezTo>
                    <a:cubicBezTo>
                      <a:pt x="3345" y="3403"/>
                      <a:pt x="3362" y="3406"/>
                      <a:pt x="3379" y="3406"/>
                    </a:cubicBezTo>
                    <a:cubicBezTo>
                      <a:pt x="3464" y="3410"/>
                      <a:pt x="3550" y="3415"/>
                      <a:pt x="3636" y="3415"/>
                    </a:cubicBezTo>
                    <a:cubicBezTo>
                      <a:pt x="3652" y="3415"/>
                      <a:pt x="3667" y="3415"/>
                      <a:pt x="3683" y="3414"/>
                    </a:cubicBezTo>
                    <a:cubicBezTo>
                      <a:pt x="3768" y="3412"/>
                      <a:pt x="3852" y="3410"/>
                      <a:pt x="3937" y="3409"/>
                    </a:cubicBezTo>
                    <a:cubicBezTo>
                      <a:pt x="4041" y="3406"/>
                      <a:pt x="4146" y="3403"/>
                      <a:pt x="4250" y="3398"/>
                    </a:cubicBezTo>
                    <a:cubicBezTo>
                      <a:pt x="4258" y="3401"/>
                      <a:pt x="4266" y="3403"/>
                      <a:pt x="4274" y="3404"/>
                    </a:cubicBezTo>
                    <a:cubicBezTo>
                      <a:pt x="4308" y="3410"/>
                      <a:pt x="4342" y="3418"/>
                      <a:pt x="4376" y="3421"/>
                    </a:cubicBezTo>
                    <a:cubicBezTo>
                      <a:pt x="4461" y="3431"/>
                      <a:pt x="4547" y="3433"/>
                      <a:pt x="4632" y="3433"/>
                    </a:cubicBezTo>
                    <a:cubicBezTo>
                      <a:pt x="4723" y="3433"/>
                      <a:pt x="4814" y="3430"/>
                      <a:pt x="4904" y="3430"/>
                    </a:cubicBezTo>
                    <a:cubicBezTo>
                      <a:pt x="5026" y="3429"/>
                      <a:pt x="5148" y="3429"/>
                      <a:pt x="5269" y="3429"/>
                    </a:cubicBezTo>
                    <a:cubicBezTo>
                      <a:pt x="5288" y="3429"/>
                      <a:pt x="5306" y="3429"/>
                      <a:pt x="5324" y="3429"/>
                    </a:cubicBezTo>
                    <a:cubicBezTo>
                      <a:pt x="5432" y="3429"/>
                      <a:pt x="5539" y="3431"/>
                      <a:pt x="5646" y="3431"/>
                    </a:cubicBezTo>
                    <a:cubicBezTo>
                      <a:pt x="5712" y="3431"/>
                      <a:pt x="5778" y="3430"/>
                      <a:pt x="5844" y="3428"/>
                    </a:cubicBezTo>
                    <a:cubicBezTo>
                      <a:pt x="5993" y="3424"/>
                      <a:pt x="6143" y="3420"/>
                      <a:pt x="6293" y="3414"/>
                    </a:cubicBezTo>
                    <a:cubicBezTo>
                      <a:pt x="6313" y="3465"/>
                      <a:pt x="6356" y="3506"/>
                      <a:pt x="6409" y="3524"/>
                    </a:cubicBezTo>
                    <a:cubicBezTo>
                      <a:pt x="6451" y="3538"/>
                      <a:pt x="6496" y="3541"/>
                      <a:pt x="6541" y="3541"/>
                    </a:cubicBezTo>
                    <a:cubicBezTo>
                      <a:pt x="6564" y="3541"/>
                      <a:pt x="6587" y="3541"/>
                      <a:pt x="6609" y="3540"/>
                    </a:cubicBezTo>
                    <a:cubicBezTo>
                      <a:pt x="6655" y="3540"/>
                      <a:pt x="6702" y="3540"/>
                      <a:pt x="6749" y="3539"/>
                    </a:cubicBezTo>
                    <a:cubicBezTo>
                      <a:pt x="6851" y="3537"/>
                      <a:pt x="6951" y="3537"/>
                      <a:pt x="7053" y="3535"/>
                    </a:cubicBezTo>
                    <a:cubicBezTo>
                      <a:pt x="7250" y="3531"/>
                      <a:pt x="7449" y="3525"/>
                      <a:pt x="7645" y="3513"/>
                    </a:cubicBezTo>
                    <a:cubicBezTo>
                      <a:pt x="7847" y="3499"/>
                      <a:pt x="8046" y="3481"/>
                      <a:pt x="8247" y="3461"/>
                    </a:cubicBezTo>
                    <a:cubicBezTo>
                      <a:pt x="8447" y="3443"/>
                      <a:pt x="8646" y="3420"/>
                      <a:pt x="8844" y="3388"/>
                    </a:cubicBezTo>
                    <a:cubicBezTo>
                      <a:pt x="8878" y="3382"/>
                      <a:pt x="8911" y="3377"/>
                      <a:pt x="8946" y="3371"/>
                    </a:cubicBezTo>
                    <a:cubicBezTo>
                      <a:pt x="8978" y="3376"/>
                      <a:pt x="9010" y="3378"/>
                      <a:pt x="9042" y="3379"/>
                    </a:cubicBezTo>
                    <a:cubicBezTo>
                      <a:pt x="9100" y="3381"/>
                      <a:pt x="9157" y="3381"/>
                      <a:pt x="9215" y="3381"/>
                    </a:cubicBezTo>
                    <a:lnTo>
                      <a:pt x="9431" y="3381"/>
                    </a:lnTo>
                    <a:cubicBezTo>
                      <a:pt x="9553" y="3380"/>
                      <a:pt x="9673" y="3377"/>
                      <a:pt x="9794" y="3372"/>
                    </a:cubicBezTo>
                    <a:cubicBezTo>
                      <a:pt x="9905" y="3369"/>
                      <a:pt x="10015" y="3363"/>
                      <a:pt x="10124" y="3357"/>
                    </a:cubicBezTo>
                    <a:cubicBezTo>
                      <a:pt x="10154" y="3355"/>
                      <a:pt x="10185" y="3354"/>
                      <a:pt x="10215" y="3352"/>
                    </a:cubicBezTo>
                    <a:cubicBezTo>
                      <a:pt x="10264" y="3357"/>
                      <a:pt x="10313" y="3361"/>
                      <a:pt x="10362" y="3363"/>
                    </a:cubicBezTo>
                    <a:cubicBezTo>
                      <a:pt x="10398" y="3364"/>
                      <a:pt x="10434" y="3367"/>
                      <a:pt x="10470" y="3367"/>
                    </a:cubicBezTo>
                    <a:cubicBezTo>
                      <a:pt x="10490" y="3367"/>
                      <a:pt x="10510" y="3366"/>
                      <a:pt x="10529" y="3364"/>
                    </a:cubicBezTo>
                    <a:cubicBezTo>
                      <a:pt x="10629" y="3355"/>
                      <a:pt x="10726" y="3325"/>
                      <a:pt x="10778" y="3234"/>
                    </a:cubicBezTo>
                    <a:cubicBezTo>
                      <a:pt x="10827" y="3150"/>
                      <a:pt x="10827" y="3044"/>
                      <a:pt x="10790" y="2956"/>
                    </a:cubicBezTo>
                    <a:cubicBezTo>
                      <a:pt x="10785" y="2947"/>
                      <a:pt x="10782" y="2938"/>
                      <a:pt x="10777" y="2928"/>
                    </a:cubicBezTo>
                    <a:cubicBezTo>
                      <a:pt x="10796" y="2885"/>
                      <a:pt x="10806" y="2839"/>
                      <a:pt x="10806" y="2796"/>
                    </a:cubicBezTo>
                    <a:cubicBezTo>
                      <a:pt x="10806" y="2739"/>
                      <a:pt x="10801" y="2683"/>
                      <a:pt x="10776" y="2631"/>
                    </a:cubicBezTo>
                    <a:cubicBezTo>
                      <a:pt x="10752" y="2580"/>
                      <a:pt x="10718" y="2536"/>
                      <a:pt x="10679" y="2496"/>
                    </a:cubicBezTo>
                    <a:cubicBezTo>
                      <a:pt x="10629" y="2444"/>
                      <a:pt x="10576" y="2391"/>
                      <a:pt x="10517" y="2346"/>
                    </a:cubicBezTo>
                    <a:cubicBezTo>
                      <a:pt x="10482" y="2321"/>
                      <a:pt x="10446" y="2297"/>
                      <a:pt x="10409" y="2276"/>
                    </a:cubicBezTo>
                    <a:cubicBezTo>
                      <a:pt x="10393" y="2265"/>
                      <a:pt x="10377" y="2255"/>
                      <a:pt x="10361" y="2246"/>
                    </a:cubicBezTo>
                    <a:cubicBezTo>
                      <a:pt x="10321" y="2222"/>
                      <a:pt x="10279" y="2198"/>
                      <a:pt x="10235" y="2179"/>
                    </a:cubicBezTo>
                    <a:cubicBezTo>
                      <a:pt x="10234" y="2179"/>
                      <a:pt x="10233" y="2178"/>
                      <a:pt x="10232" y="2178"/>
                    </a:cubicBezTo>
                    <a:cubicBezTo>
                      <a:pt x="10164" y="2109"/>
                      <a:pt x="10092" y="2047"/>
                      <a:pt x="10003" y="2006"/>
                    </a:cubicBezTo>
                    <a:cubicBezTo>
                      <a:pt x="9910" y="1964"/>
                      <a:pt x="9803" y="1954"/>
                      <a:pt x="9699" y="1954"/>
                    </a:cubicBezTo>
                    <a:cubicBezTo>
                      <a:pt x="9680" y="1954"/>
                      <a:pt x="9661" y="1955"/>
                      <a:pt x="9642" y="1955"/>
                    </a:cubicBezTo>
                    <a:cubicBezTo>
                      <a:pt x="9609" y="1910"/>
                      <a:pt x="9561" y="1873"/>
                      <a:pt x="9509" y="1851"/>
                    </a:cubicBezTo>
                    <a:cubicBezTo>
                      <a:pt x="9461" y="1831"/>
                      <a:pt x="9412" y="1816"/>
                      <a:pt x="9358" y="1807"/>
                    </a:cubicBezTo>
                    <a:cubicBezTo>
                      <a:pt x="9328" y="1801"/>
                      <a:pt x="9297" y="1800"/>
                      <a:pt x="9265" y="1800"/>
                    </a:cubicBezTo>
                    <a:cubicBezTo>
                      <a:pt x="9237" y="1800"/>
                      <a:pt x="9208" y="1801"/>
                      <a:pt x="9180" y="1802"/>
                    </a:cubicBezTo>
                    <a:cubicBezTo>
                      <a:pt x="9056" y="1808"/>
                      <a:pt x="8935" y="1818"/>
                      <a:pt x="8814" y="1838"/>
                    </a:cubicBezTo>
                    <a:cubicBezTo>
                      <a:pt x="8632" y="1867"/>
                      <a:pt x="8453" y="1908"/>
                      <a:pt x="8275" y="1959"/>
                    </a:cubicBezTo>
                    <a:cubicBezTo>
                      <a:pt x="8191" y="1983"/>
                      <a:pt x="8107" y="2006"/>
                      <a:pt x="8024" y="2032"/>
                    </a:cubicBezTo>
                    <a:cubicBezTo>
                      <a:pt x="8001" y="1990"/>
                      <a:pt x="7974" y="1951"/>
                      <a:pt x="7938" y="1914"/>
                    </a:cubicBezTo>
                    <a:cubicBezTo>
                      <a:pt x="7889" y="1860"/>
                      <a:pt x="7836" y="1808"/>
                      <a:pt x="7775" y="1768"/>
                    </a:cubicBezTo>
                    <a:cubicBezTo>
                      <a:pt x="7764" y="1761"/>
                      <a:pt x="7755" y="1754"/>
                      <a:pt x="7745" y="1748"/>
                    </a:cubicBezTo>
                    <a:cubicBezTo>
                      <a:pt x="7748" y="1675"/>
                      <a:pt x="7716" y="1601"/>
                      <a:pt x="7676" y="1540"/>
                    </a:cubicBezTo>
                    <a:cubicBezTo>
                      <a:pt x="7650" y="1498"/>
                      <a:pt x="7609" y="1464"/>
                      <a:pt x="7569" y="1436"/>
                    </a:cubicBezTo>
                    <a:cubicBezTo>
                      <a:pt x="7523" y="1404"/>
                      <a:pt x="7473" y="1374"/>
                      <a:pt x="7421" y="1350"/>
                    </a:cubicBezTo>
                    <a:cubicBezTo>
                      <a:pt x="7340" y="1312"/>
                      <a:pt x="7257" y="1281"/>
                      <a:pt x="7170" y="1259"/>
                    </a:cubicBezTo>
                    <a:cubicBezTo>
                      <a:pt x="7169" y="1259"/>
                      <a:pt x="7169" y="1258"/>
                      <a:pt x="7167" y="1257"/>
                    </a:cubicBezTo>
                    <a:cubicBezTo>
                      <a:pt x="7169" y="1242"/>
                      <a:pt x="7167" y="1228"/>
                      <a:pt x="7166" y="1213"/>
                    </a:cubicBezTo>
                    <a:cubicBezTo>
                      <a:pt x="7157" y="1116"/>
                      <a:pt x="7113" y="1015"/>
                      <a:pt x="7052" y="938"/>
                    </a:cubicBezTo>
                    <a:cubicBezTo>
                      <a:pt x="6981" y="846"/>
                      <a:pt x="6899" y="771"/>
                      <a:pt x="6796" y="715"/>
                    </a:cubicBezTo>
                    <a:cubicBezTo>
                      <a:pt x="6782" y="707"/>
                      <a:pt x="6768" y="700"/>
                      <a:pt x="6755" y="693"/>
                    </a:cubicBezTo>
                    <a:cubicBezTo>
                      <a:pt x="6729" y="676"/>
                      <a:pt x="6704" y="660"/>
                      <a:pt x="6678" y="645"/>
                    </a:cubicBezTo>
                    <a:cubicBezTo>
                      <a:pt x="6596" y="483"/>
                      <a:pt x="6425" y="363"/>
                      <a:pt x="6261" y="301"/>
                    </a:cubicBezTo>
                    <a:cubicBezTo>
                      <a:pt x="6116" y="248"/>
                      <a:pt x="5966" y="227"/>
                      <a:pt x="5814" y="227"/>
                    </a:cubicBezTo>
                    <a:cubicBezTo>
                      <a:pt x="5744" y="227"/>
                      <a:pt x="5673" y="231"/>
                      <a:pt x="5603" y="239"/>
                    </a:cubicBezTo>
                    <a:cubicBezTo>
                      <a:pt x="5573" y="164"/>
                      <a:pt x="5501" y="112"/>
                      <a:pt x="5428" y="79"/>
                    </a:cubicBezTo>
                    <a:cubicBezTo>
                      <a:pt x="5358" y="49"/>
                      <a:pt x="5282" y="33"/>
                      <a:pt x="5206" y="27"/>
                    </a:cubicBezTo>
                    <a:cubicBezTo>
                      <a:pt x="5162" y="9"/>
                      <a:pt x="5116" y="0"/>
                      <a:pt x="50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6" name="Google Shape;946;p32"/>
              <p:cNvSpPr/>
              <p:nvPr/>
            </p:nvSpPr>
            <p:spPr>
              <a:xfrm>
                <a:off x="1581875" y="760450"/>
                <a:ext cx="278500" cy="18175"/>
              </a:xfrm>
              <a:custGeom>
                <a:avLst/>
                <a:gdLst/>
                <a:ahLst/>
                <a:cxnLst/>
                <a:rect l="l" t="t" r="r" b="b"/>
                <a:pathLst>
                  <a:path w="11140" h="727" extrusionOk="0">
                    <a:moveTo>
                      <a:pt x="6278" y="114"/>
                    </a:moveTo>
                    <a:cubicBezTo>
                      <a:pt x="6280" y="114"/>
                      <a:pt x="6283" y="114"/>
                      <a:pt x="6286" y="114"/>
                    </a:cubicBezTo>
                    <a:lnTo>
                      <a:pt x="6286" y="114"/>
                    </a:lnTo>
                    <a:cubicBezTo>
                      <a:pt x="6283" y="114"/>
                      <a:pt x="6280" y="114"/>
                      <a:pt x="6278" y="114"/>
                    </a:cubicBezTo>
                    <a:close/>
                    <a:moveTo>
                      <a:pt x="8335" y="563"/>
                    </a:moveTo>
                    <a:lnTo>
                      <a:pt x="8335" y="563"/>
                    </a:lnTo>
                    <a:cubicBezTo>
                      <a:pt x="8334" y="563"/>
                      <a:pt x="8332" y="563"/>
                      <a:pt x="8331" y="563"/>
                    </a:cubicBezTo>
                    <a:lnTo>
                      <a:pt x="8331" y="563"/>
                    </a:lnTo>
                    <a:cubicBezTo>
                      <a:pt x="8332" y="564"/>
                      <a:pt x="8334" y="564"/>
                      <a:pt x="8336" y="564"/>
                    </a:cubicBezTo>
                    <a:cubicBezTo>
                      <a:pt x="8338" y="564"/>
                      <a:pt x="8341" y="564"/>
                      <a:pt x="8343" y="564"/>
                    </a:cubicBezTo>
                    <a:lnTo>
                      <a:pt x="8343" y="564"/>
                    </a:lnTo>
                    <a:cubicBezTo>
                      <a:pt x="8340" y="564"/>
                      <a:pt x="8338" y="563"/>
                      <a:pt x="8335" y="563"/>
                    </a:cubicBezTo>
                    <a:close/>
                    <a:moveTo>
                      <a:pt x="10614" y="0"/>
                    </a:moveTo>
                    <a:cubicBezTo>
                      <a:pt x="10551" y="0"/>
                      <a:pt x="10488" y="2"/>
                      <a:pt x="10425" y="3"/>
                    </a:cubicBezTo>
                    <a:cubicBezTo>
                      <a:pt x="10242" y="9"/>
                      <a:pt x="10058" y="18"/>
                      <a:pt x="9874" y="20"/>
                    </a:cubicBezTo>
                    <a:cubicBezTo>
                      <a:pt x="9774" y="18"/>
                      <a:pt x="9675" y="12"/>
                      <a:pt x="9575" y="8"/>
                    </a:cubicBezTo>
                    <a:cubicBezTo>
                      <a:pt x="9501" y="5"/>
                      <a:pt x="9427" y="4"/>
                      <a:pt x="9353" y="4"/>
                    </a:cubicBezTo>
                    <a:cubicBezTo>
                      <a:pt x="9315" y="4"/>
                      <a:pt x="9279" y="4"/>
                      <a:pt x="9242" y="4"/>
                    </a:cubicBezTo>
                    <a:cubicBezTo>
                      <a:pt x="9031" y="8"/>
                      <a:pt x="8821" y="13"/>
                      <a:pt x="8611" y="33"/>
                    </a:cubicBezTo>
                    <a:cubicBezTo>
                      <a:pt x="8416" y="50"/>
                      <a:pt x="8220" y="51"/>
                      <a:pt x="8024" y="57"/>
                    </a:cubicBezTo>
                    <a:cubicBezTo>
                      <a:pt x="7836" y="63"/>
                      <a:pt x="7648" y="57"/>
                      <a:pt x="7460" y="73"/>
                    </a:cubicBezTo>
                    <a:cubicBezTo>
                      <a:pt x="7267" y="88"/>
                      <a:pt x="7075" y="106"/>
                      <a:pt x="6879" y="108"/>
                    </a:cubicBezTo>
                    <a:cubicBezTo>
                      <a:pt x="6706" y="111"/>
                      <a:pt x="6533" y="114"/>
                      <a:pt x="6358" y="114"/>
                    </a:cubicBezTo>
                    <a:cubicBezTo>
                      <a:pt x="6334" y="114"/>
                      <a:pt x="6310" y="114"/>
                      <a:pt x="6286" y="114"/>
                    </a:cubicBezTo>
                    <a:lnTo>
                      <a:pt x="6286" y="114"/>
                    </a:lnTo>
                    <a:cubicBezTo>
                      <a:pt x="6291" y="114"/>
                      <a:pt x="6296" y="114"/>
                      <a:pt x="6302" y="115"/>
                    </a:cubicBezTo>
                    <a:cubicBezTo>
                      <a:pt x="6208" y="113"/>
                      <a:pt x="6112" y="113"/>
                      <a:pt x="6017" y="112"/>
                    </a:cubicBezTo>
                    <a:lnTo>
                      <a:pt x="6007" y="112"/>
                    </a:lnTo>
                    <a:cubicBezTo>
                      <a:pt x="5809" y="107"/>
                      <a:pt x="5612" y="93"/>
                      <a:pt x="5414" y="80"/>
                    </a:cubicBezTo>
                    <a:cubicBezTo>
                      <a:pt x="5211" y="66"/>
                      <a:pt x="5006" y="64"/>
                      <a:pt x="4803" y="63"/>
                    </a:cubicBezTo>
                    <a:cubicBezTo>
                      <a:pt x="4678" y="61"/>
                      <a:pt x="4553" y="58"/>
                      <a:pt x="4429" y="58"/>
                    </a:cubicBezTo>
                    <a:cubicBezTo>
                      <a:pt x="4361" y="58"/>
                      <a:pt x="4294" y="59"/>
                      <a:pt x="4226" y="61"/>
                    </a:cubicBezTo>
                    <a:cubicBezTo>
                      <a:pt x="4033" y="68"/>
                      <a:pt x="3839" y="79"/>
                      <a:pt x="3644" y="80"/>
                    </a:cubicBezTo>
                    <a:cubicBezTo>
                      <a:pt x="3465" y="73"/>
                      <a:pt x="3285" y="53"/>
                      <a:pt x="3106" y="53"/>
                    </a:cubicBezTo>
                    <a:cubicBezTo>
                      <a:pt x="2935" y="53"/>
                      <a:pt x="2765" y="61"/>
                      <a:pt x="2595" y="63"/>
                    </a:cubicBezTo>
                    <a:cubicBezTo>
                      <a:pt x="2509" y="62"/>
                      <a:pt x="2423" y="60"/>
                      <a:pt x="2337" y="60"/>
                    </a:cubicBezTo>
                    <a:cubicBezTo>
                      <a:pt x="2285" y="60"/>
                      <a:pt x="2233" y="61"/>
                      <a:pt x="2181" y="63"/>
                    </a:cubicBezTo>
                    <a:cubicBezTo>
                      <a:pt x="2047" y="68"/>
                      <a:pt x="1913" y="72"/>
                      <a:pt x="1780" y="72"/>
                    </a:cubicBezTo>
                    <a:cubicBezTo>
                      <a:pt x="1556" y="66"/>
                      <a:pt x="1333" y="59"/>
                      <a:pt x="1109" y="55"/>
                    </a:cubicBezTo>
                    <a:cubicBezTo>
                      <a:pt x="1089" y="54"/>
                      <a:pt x="1068" y="54"/>
                      <a:pt x="1048" y="54"/>
                    </a:cubicBezTo>
                    <a:cubicBezTo>
                      <a:pt x="951" y="54"/>
                      <a:pt x="854" y="60"/>
                      <a:pt x="758" y="69"/>
                    </a:cubicBezTo>
                    <a:cubicBezTo>
                      <a:pt x="632" y="80"/>
                      <a:pt x="505" y="96"/>
                      <a:pt x="378" y="97"/>
                    </a:cubicBezTo>
                    <a:cubicBezTo>
                      <a:pt x="354" y="96"/>
                      <a:pt x="330" y="93"/>
                      <a:pt x="305" y="91"/>
                    </a:cubicBezTo>
                    <a:cubicBezTo>
                      <a:pt x="294" y="89"/>
                      <a:pt x="282" y="87"/>
                      <a:pt x="271" y="84"/>
                    </a:cubicBezTo>
                    <a:lnTo>
                      <a:pt x="268" y="83"/>
                    </a:lnTo>
                    <a:cubicBezTo>
                      <a:pt x="248" y="76"/>
                      <a:pt x="228" y="72"/>
                      <a:pt x="208" y="72"/>
                    </a:cubicBezTo>
                    <a:cubicBezTo>
                      <a:pt x="132" y="72"/>
                      <a:pt x="59" y="123"/>
                      <a:pt x="33" y="197"/>
                    </a:cubicBezTo>
                    <a:cubicBezTo>
                      <a:pt x="0" y="290"/>
                      <a:pt x="47" y="387"/>
                      <a:pt x="134" y="427"/>
                    </a:cubicBezTo>
                    <a:cubicBezTo>
                      <a:pt x="102" y="467"/>
                      <a:pt x="87" y="521"/>
                      <a:pt x="96" y="575"/>
                    </a:cubicBezTo>
                    <a:cubicBezTo>
                      <a:pt x="112" y="661"/>
                      <a:pt x="190" y="725"/>
                      <a:pt x="274" y="727"/>
                    </a:cubicBezTo>
                    <a:cubicBezTo>
                      <a:pt x="287" y="727"/>
                      <a:pt x="300" y="726"/>
                      <a:pt x="311" y="723"/>
                    </a:cubicBezTo>
                    <a:cubicBezTo>
                      <a:pt x="337" y="718"/>
                      <a:pt x="364" y="715"/>
                      <a:pt x="390" y="712"/>
                    </a:cubicBezTo>
                    <a:cubicBezTo>
                      <a:pt x="539" y="697"/>
                      <a:pt x="688" y="705"/>
                      <a:pt x="838" y="698"/>
                    </a:cubicBezTo>
                    <a:cubicBezTo>
                      <a:pt x="1004" y="693"/>
                      <a:pt x="1169" y="666"/>
                      <a:pt x="1333" y="649"/>
                    </a:cubicBezTo>
                    <a:cubicBezTo>
                      <a:pt x="1657" y="617"/>
                      <a:pt x="1982" y="598"/>
                      <a:pt x="2307" y="598"/>
                    </a:cubicBezTo>
                    <a:cubicBezTo>
                      <a:pt x="2316" y="598"/>
                      <a:pt x="2326" y="598"/>
                      <a:pt x="2335" y="598"/>
                    </a:cubicBezTo>
                    <a:cubicBezTo>
                      <a:pt x="2532" y="602"/>
                      <a:pt x="2727" y="613"/>
                      <a:pt x="2923" y="614"/>
                    </a:cubicBezTo>
                    <a:cubicBezTo>
                      <a:pt x="3123" y="614"/>
                      <a:pt x="3324" y="609"/>
                      <a:pt x="3525" y="607"/>
                    </a:cubicBezTo>
                    <a:cubicBezTo>
                      <a:pt x="3739" y="612"/>
                      <a:pt x="3953" y="620"/>
                      <a:pt x="4167" y="620"/>
                    </a:cubicBezTo>
                    <a:cubicBezTo>
                      <a:pt x="4201" y="620"/>
                      <a:pt x="4236" y="620"/>
                      <a:pt x="4270" y="619"/>
                    </a:cubicBezTo>
                    <a:cubicBezTo>
                      <a:pt x="4455" y="618"/>
                      <a:pt x="4639" y="616"/>
                      <a:pt x="4823" y="616"/>
                    </a:cubicBezTo>
                    <a:cubicBezTo>
                      <a:pt x="4893" y="616"/>
                      <a:pt x="4963" y="616"/>
                      <a:pt x="5034" y="617"/>
                    </a:cubicBezTo>
                    <a:lnTo>
                      <a:pt x="5034" y="617"/>
                    </a:lnTo>
                    <a:cubicBezTo>
                      <a:pt x="5032" y="617"/>
                      <a:pt x="5030" y="617"/>
                      <a:pt x="5028" y="617"/>
                    </a:cubicBezTo>
                    <a:cubicBezTo>
                      <a:pt x="5331" y="621"/>
                      <a:pt x="5633" y="623"/>
                      <a:pt x="5935" y="630"/>
                    </a:cubicBezTo>
                    <a:cubicBezTo>
                      <a:pt x="6055" y="632"/>
                      <a:pt x="6174" y="635"/>
                      <a:pt x="6294" y="635"/>
                    </a:cubicBezTo>
                    <a:cubicBezTo>
                      <a:pt x="6386" y="635"/>
                      <a:pt x="6478" y="633"/>
                      <a:pt x="6570" y="630"/>
                    </a:cubicBezTo>
                    <a:cubicBezTo>
                      <a:pt x="6768" y="622"/>
                      <a:pt x="6965" y="605"/>
                      <a:pt x="7163" y="599"/>
                    </a:cubicBezTo>
                    <a:cubicBezTo>
                      <a:pt x="7365" y="594"/>
                      <a:pt x="7566" y="586"/>
                      <a:pt x="7769" y="576"/>
                    </a:cubicBezTo>
                    <a:cubicBezTo>
                      <a:pt x="7955" y="566"/>
                      <a:pt x="8143" y="565"/>
                      <a:pt x="8331" y="563"/>
                    </a:cubicBezTo>
                    <a:lnTo>
                      <a:pt x="8331" y="563"/>
                    </a:lnTo>
                    <a:cubicBezTo>
                      <a:pt x="8331" y="563"/>
                      <a:pt x="8330" y="563"/>
                      <a:pt x="8330" y="563"/>
                    </a:cubicBezTo>
                    <a:lnTo>
                      <a:pt x="8330" y="563"/>
                    </a:lnTo>
                    <a:cubicBezTo>
                      <a:pt x="8332" y="563"/>
                      <a:pt x="8334" y="563"/>
                      <a:pt x="8335" y="563"/>
                    </a:cubicBezTo>
                    <a:lnTo>
                      <a:pt x="8335" y="563"/>
                    </a:lnTo>
                    <a:cubicBezTo>
                      <a:pt x="8339" y="563"/>
                      <a:pt x="8343" y="563"/>
                      <a:pt x="8347" y="563"/>
                    </a:cubicBezTo>
                    <a:lnTo>
                      <a:pt x="8347" y="563"/>
                    </a:lnTo>
                    <a:cubicBezTo>
                      <a:pt x="8345" y="563"/>
                      <a:pt x="8344" y="563"/>
                      <a:pt x="8343" y="564"/>
                    </a:cubicBezTo>
                    <a:lnTo>
                      <a:pt x="8343" y="564"/>
                    </a:lnTo>
                    <a:cubicBezTo>
                      <a:pt x="8591" y="567"/>
                      <a:pt x="8838" y="576"/>
                      <a:pt x="9085" y="599"/>
                    </a:cubicBezTo>
                    <a:cubicBezTo>
                      <a:pt x="9284" y="615"/>
                      <a:pt x="9484" y="631"/>
                      <a:pt x="9683" y="631"/>
                    </a:cubicBezTo>
                    <a:cubicBezTo>
                      <a:pt x="9749" y="631"/>
                      <a:pt x="9816" y="629"/>
                      <a:pt x="9882" y="625"/>
                    </a:cubicBezTo>
                    <a:cubicBezTo>
                      <a:pt x="9977" y="619"/>
                      <a:pt x="10073" y="611"/>
                      <a:pt x="10169" y="607"/>
                    </a:cubicBezTo>
                    <a:cubicBezTo>
                      <a:pt x="10264" y="602"/>
                      <a:pt x="10359" y="601"/>
                      <a:pt x="10455" y="598"/>
                    </a:cubicBezTo>
                    <a:cubicBezTo>
                      <a:pt x="10571" y="594"/>
                      <a:pt x="10687" y="590"/>
                      <a:pt x="10802" y="578"/>
                    </a:cubicBezTo>
                    <a:cubicBezTo>
                      <a:pt x="10861" y="573"/>
                      <a:pt x="10926" y="565"/>
                      <a:pt x="10980" y="541"/>
                    </a:cubicBezTo>
                    <a:cubicBezTo>
                      <a:pt x="11022" y="521"/>
                      <a:pt x="11069" y="494"/>
                      <a:pt x="11094" y="452"/>
                    </a:cubicBezTo>
                    <a:cubicBezTo>
                      <a:pt x="11120" y="411"/>
                      <a:pt x="11140" y="371"/>
                      <a:pt x="11136" y="322"/>
                    </a:cubicBezTo>
                    <a:cubicBezTo>
                      <a:pt x="11135" y="278"/>
                      <a:pt x="11119" y="237"/>
                      <a:pt x="11095" y="202"/>
                    </a:cubicBezTo>
                    <a:cubicBezTo>
                      <a:pt x="11073" y="169"/>
                      <a:pt x="11043" y="145"/>
                      <a:pt x="11012" y="121"/>
                    </a:cubicBezTo>
                    <a:cubicBezTo>
                      <a:pt x="10977" y="93"/>
                      <a:pt x="10942" y="63"/>
                      <a:pt x="10902" y="44"/>
                    </a:cubicBezTo>
                    <a:cubicBezTo>
                      <a:pt x="10845" y="17"/>
                      <a:pt x="10786" y="3"/>
                      <a:pt x="10722" y="2"/>
                    </a:cubicBezTo>
                    <a:cubicBezTo>
                      <a:pt x="10686" y="1"/>
                      <a:pt x="10650" y="0"/>
                      <a:pt x="10614"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7" name="Google Shape;947;p32"/>
              <p:cNvSpPr/>
              <p:nvPr/>
            </p:nvSpPr>
            <p:spPr>
              <a:xfrm>
                <a:off x="1661925" y="740875"/>
                <a:ext cx="9475" cy="9300"/>
              </a:xfrm>
              <a:custGeom>
                <a:avLst/>
                <a:gdLst/>
                <a:ahLst/>
                <a:cxnLst/>
                <a:rect l="l" t="t" r="r" b="b"/>
                <a:pathLst>
                  <a:path w="379" h="372" extrusionOk="0">
                    <a:moveTo>
                      <a:pt x="180" y="0"/>
                    </a:moveTo>
                    <a:cubicBezTo>
                      <a:pt x="80" y="0"/>
                      <a:pt x="1" y="97"/>
                      <a:pt x="4" y="193"/>
                    </a:cubicBezTo>
                    <a:cubicBezTo>
                      <a:pt x="8" y="297"/>
                      <a:pt x="96" y="369"/>
                      <a:pt x="195" y="371"/>
                    </a:cubicBezTo>
                    <a:cubicBezTo>
                      <a:pt x="196" y="371"/>
                      <a:pt x="198" y="371"/>
                      <a:pt x="199" y="371"/>
                    </a:cubicBezTo>
                    <a:cubicBezTo>
                      <a:pt x="299" y="371"/>
                      <a:pt x="378" y="275"/>
                      <a:pt x="375" y="180"/>
                    </a:cubicBezTo>
                    <a:cubicBezTo>
                      <a:pt x="371" y="75"/>
                      <a:pt x="283" y="3"/>
                      <a:pt x="184" y="1"/>
                    </a:cubicBezTo>
                    <a:cubicBezTo>
                      <a:pt x="183" y="0"/>
                      <a:pt x="181" y="0"/>
                      <a:pt x="180"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8" name="Google Shape;948;p32"/>
              <p:cNvSpPr/>
              <p:nvPr/>
            </p:nvSpPr>
            <p:spPr>
              <a:xfrm>
                <a:off x="1676050" y="741650"/>
                <a:ext cx="9425" cy="9275"/>
              </a:xfrm>
              <a:custGeom>
                <a:avLst/>
                <a:gdLst/>
                <a:ahLst/>
                <a:cxnLst/>
                <a:rect l="l" t="t" r="r" b="b"/>
                <a:pathLst>
                  <a:path w="377" h="371" extrusionOk="0">
                    <a:moveTo>
                      <a:pt x="179" y="0"/>
                    </a:moveTo>
                    <a:cubicBezTo>
                      <a:pt x="80" y="0"/>
                      <a:pt x="1" y="96"/>
                      <a:pt x="4" y="192"/>
                    </a:cubicBezTo>
                    <a:cubicBezTo>
                      <a:pt x="8" y="297"/>
                      <a:pt x="95" y="369"/>
                      <a:pt x="195" y="371"/>
                    </a:cubicBezTo>
                    <a:cubicBezTo>
                      <a:pt x="196" y="371"/>
                      <a:pt x="197" y="371"/>
                      <a:pt x="199" y="371"/>
                    </a:cubicBezTo>
                    <a:cubicBezTo>
                      <a:pt x="298" y="371"/>
                      <a:pt x="377" y="275"/>
                      <a:pt x="374" y="180"/>
                    </a:cubicBezTo>
                    <a:cubicBezTo>
                      <a:pt x="370" y="75"/>
                      <a:pt x="283" y="3"/>
                      <a:pt x="183"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49" name="Google Shape;949;p32"/>
              <p:cNvSpPr/>
              <p:nvPr/>
            </p:nvSpPr>
            <p:spPr>
              <a:xfrm>
                <a:off x="1669450" y="730050"/>
                <a:ext cx="9425" cy="9250"/>
              </a:xfrm>
              <a:custGeom>
                <a:avLst/>
                <a:gdLst/>
                <a:ahLst/>
                <a:cxnLst/>
                <a:rect l="l" t="t" r="r" b="b"/>
                <a:pathLst>
                  <a:path w="377" h="370" extrusionOk="0">
                    <a:moveTo>
                      <a:pt x="179" y="0"/>
                    </a:moveTo>
                    <a:cubicBezTo>
                      <a:pt x="79" y="0"/>
                      <a:pt x="1" y="96"/>
                      <a:pt x="3" y="191"/>
                    </a:cubicBezTo>
                    <a:cubicBezTo>
                      <a:pt x="7" y="296"/>
                      <a:pt x="94" y="367"/>
                      <a:pt x="195" y="369"/>
                    </a:cubicBezTo>
                    <a:cubicBezTo>
                      <a:pt x="196" y="370"/>
                      <a:pt x="197" y="370"/>
                      <a:pt x="198" y="370"/>
                    </a:cubicBezTo>
                    <a:cubicBezTo>
                      <a:pt x="297" y="370"/>
                      <a:pt x="377" y="273"/>
                      <a:pt x="373" y="179"/>
                    </a:cubicBezTo>
                    <a:cubicBezTo>
                      <a:pt x="370" y="73"/>
                      <a:pt x="283" y="1"/>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50" name="Google Shape;950;p32"/>
              <p:cNvSpPr/>
              <p:nvPr/>
            </p:nvSpPr>
            <p:spPr>
              <a:xfrm>
                <a:off x="1756525" y="739475"/>
                <a:ext cx="9425" cy="9300"/>
              </a:xfrm>
              <a:custGeom>
                <a:avLst/>
                <a:gdLst/>
                <a:ahLst/>
                <a:cxnLst/>
                <a:rect l="l" t="t" r="r" b="b"/>
                <a:pathLst>
                  <a:path w="377" h="372" extrusionOk="0">
                    <a:moveTo>
                      <a:pt x="179" y="0"/>
                    </a:moveTo>
                    <a:cubicBezTo>
                      <a:pt x="80" y="0"/>
                      <a:pt x="1" y="97"/>
                      <a:pt x="4" y="191"/>
                    </a:cubicBezTo>
                    <a:cubicBezTo>
                      <a:pt x="7" y="297"/>
                      <a:pt x="94" y="369"/>
                      <a:pt x="195" y="371"/>
                    </a:cubicBezTo>
                    <a:cubicBezTo>
                      <a:pt x="196" y="371"/>
                      <a:pt x="197" y="371"/>
                      <a:pt x="198" y="371"/>
                    </a:cubicBezTo>
                    <a:cubicBezTo>
                      <a:pt x="298" y="371"/>
                      <a:pt x="377" y="275"/>
                      <a:pt x="373" y="180"/>
                    </a:cubicBezTo>
                    <a:cubicBezTo>
                      <a:pt x="370" y="75"/>
                      <a:pt x="283" y="3"/>
                      <a:pt x="182" y="0"/>
                    </a:cubicBezTo>
                    <a:cubicBezTo>
                      <a:pt x="181" y="0"/>
                      <a:pt x="180" y="0"/>
                      <a:pt x="179" y="0"/>
                    </a:cubicBezTo>
                    <a:close/>
                  </a:path>
                </a:pathLst>
              </a:custGeom>
              <a:solidFill>
                <a:srgbClr val="010101">
                  <a:alpha val="15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51" name="Google Shape;951;p32"/>
              <p:cNvSpPr/>
              <p:nvPr/>
            </p:nvSpPr>
            <p:spPr>
              <a:xfrm>
                <a:off x="1638200" y="760125"/>
                <a:ext cx="2425" cy="1125"/>
              </a:xfrm>
              <a:custGeom>
                <a:avLst/>
                <a:gdLst/>
                <a:ahLst/>
                <a:cxnLst/>
                <a:rect l="l" t="t" r="r" b="b"/>
                <a:pathLst>
                  <a:path w="97" h="45" extrusionOk="0">
                    <a:moveTo>
                      <a:pt x="1" y="0"/>
                    </a:moveTo>
                    <a:lnTo>
                      <a:pt x="1" y="0"/>
                    </a:lnTo>
                    <a:cubicBezTo>
                      <a:pt x="9" y="7"/>
                      <a:pt x="19" y="14"/>
                      <a:pt x="29" y="21"/>
                    </a:cubicBezTo>
                    <a:cubicBezTo>
                      <a:pt x="50" y="33"/>
                      <a:pt x="73" y="41"/>
                      <a:pt x="97" y="45"/>
                    </a:cubicBezTo>
                    <a:cubicBezTo>
                      <a:pt x="65" y="30"/>
                      <a:pt x="33" y="15"/>
                      <a:pt x="1" y="0"/>
                    </a:cubicBezTo>
                    <a:close/>
                  </a:path>
                </a:pathLst>
              </a:custGeom>
              <a:solidFill>
                <a:srgbClr val="4729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sp>
            <p:nvSpPr>
              <p:cNvPr id="952" name="Google Shape;952;p32"/>
              <p:cNvSpPr/>
              <p:nvPr/>
            </p:nvSpPr>
            <p:spPr>
              <a:xfrm>
                <a:off x="1579263" y="684775"/>
                <a:ext cx="290650" cy="101925"/>
              </a:xfrm>
              <a:custGeom>
                <a:avLst/>
                <a:gdLst/>
                <a:ahLst/>
                <a:cxnLst/>
                <a:rect l="l" t="t" r="r" b="b"/>
                <a:pathLst>
                  <a:path w="11626" h="4077" extrusionOk="0">
                    <a:moveTo>
                      <a:pt x="3879" y="936"/>
                    </a:moveTo>
                    <a:cubicBezTo>
                      <a:pt x="3878" y="937"/>
                      <a:pt x="3877" y="938"/>
                      <a:pt x="3876" y="939"/>
                    </a:cubicBezTo>
                    <a:cubicBezTo>
                      <a:pt x="3878" y="938"/>
                      <a:pt x="3879" y="937"/>
                      <a:pt x="3879" y="936"/>
                    </a:cubicBezTo>
                    <a:close/>
                    <a:moveTo>
                      <a:pt x="7691" y="1091"/>
                    </a:moveTo>
                    <a:lnTo>
                      <a:pt x="7691" y="1091"/>
                    </a:lnTo>
                    <a:cubicBezTo>
                      <a:pt x="7692" y="1092"/>
                      <a:pt x="7694" y="1094"/>
                      <a:pt x="7696" y="1096"/>
                    </a:cubicBezTo>
                    <a:lnTo>
                      <a:pt x="7696" y="1096"/>
                    </a:lnTo>
                    <a:cubicBezTo>
                      <a:pt x="7694" y="1094"/>
                      <a:pt x="7692" y="1092"/>
                      <a:pt x="7691" y="1091"/>
                    </a:cubicBezTo>
                    <a:close/>
                    <a:moveTo>
                      <a:pt x="3198" y="1775"/>
                    </a:moveTo>
                    <a:cubicBezTo>
                      <a:pt x="3197" y="1777"/>
                      <a:pt x="3196" y="1779"/>
                      <a:pt x="3195" y="1781"/>
                    </a:cubicBezTo>
                    <a:lnTo>
                      <a:pt x="3195" y="1781"/>
                    </a:lnTo>
                    <a:cubicBezTo>
                      <a:pt x="3196" y="1779"/>
                      <a:pt x="3197" y="1776"/>
                      <a:pt x="3198" y="1775"/>
                    </a:cubicBezTo>
                    <a:close/>
                    <a:moveTo>
                      <a:pt x="5447" y="370"/>
                    </a:moveTo>
                    <a:cubicBezTo>
                      <a:pt x="5483" y="370"/>
                      <a:pt x="5520" y="372"/>
                      <a:pt x="5556" y="374"/>
                    </a:cubicBezTo>
                    <a:cubicBezTo>
                      <a:pt x="5595" y="378"/>
                      <a:pt x="5632" y="384"/>
                      <a:pt x="5670" y="391"/>
                    </a:cubicBezTo>
                    <a:cubicBezTo>
                      <a:pt x="5701" y="399"/>
                      <a:pt x="5733" y="409"/>
                      <a:pt x="5765" y="414"/>
                    </a:cubicBezTo>
                    <a:cubicBezTo>
                      <a:pt x="5798" y="423"/>
                      <a:pt x="5834" y="428"/>
                      <a:pt x="5867" y="434"/>
                    </a:cubicBezTo>
                    <a:cubicBezTo>
                      <a:pt x="5939" y="449"/>
                      <a:pt x="6012" y="464"/>
                      <a:pt x="6085" y="480"/>
                    </a:cubicBezTo>
                    <a:cubicBezTo>
                      <a:pt x="6122" y="489"/>
                      <a:pt x="6158" y="500"/>
                      <a:pt x="6195" y="512"/>
                    </a:cubicBezTo>
                    <a:cubicBezTo>
                      <a:pt x="6284" y="549"/>
                      <a:pt x="6372" y="590"/>
                      <a:pt x="6461" y="628"/>
                    </a:cubicBezTo>
                    <a:cubicBezTo>
                      <a:pt x="6538" y="659"/>
                      <a:pt x="6616" y="689"/>
                      <a:pt x="6690" y="727"/>
                    </a:cubicBezTo>
                    <a:cubicBezTo>
                      <a:pt x="6744" y="756"/>
                      <a:pt x="6796" y="788"/>
                      <a:pt x="6849" y="819"/>
                    </a:cubicBezTo>
                    <a:cubicBezTo>
                      <a:pt x="6890" y="844"/>
                      <a:pt x="6931" y="868"/>
                      <a:pt x="6971" y="895"/>
                    </a:cubicBezTo>
                    <a:cubicBezTo>
                      <a:pt x="7029" y="935"/>
                      <a:pt x="7079" y="983"/>
                      <a:pt x="7129" y="1030"/>
                    </a:cubicBezTo>
                    <a:cubicBezTo>
                      <a:pt x="7123" y="1026"/>
                      <a:pt x="7118" y="1019"/>
                      <a:pt x="7111" y="1014"/>
                    </a:cubicBezTo>
                    <a:lnTo>
                      <a:pt x="7111" y="1014"/>
                    </a:lnTo>
                    <a:cubicBezTo>
                      <a:pt x="7191" y="1090"/>
                      <a:pt x="7258" y="1177"/>
                      <a:pt x="7334" y="1255"/>
                    </a:cubicBezTo>
                    <a:cubicBezTo>
                      <a:pt x="7416" y="1342"/>
                      <a:pt x="7507" y="1420"/>
                      <a:pt x="7595" y="1500"/>
                    </a:cubicBezTo>
                    <a:cubicBezTo>
                      <a:pt x="7625" y="1532"/>
                      <a:pt x="7656" y="1563"/>
                      <a:pt x="7684" y="1596"/>
                    </a:cubicBezTo>
                    <a:cubicBezTo>
                      <a:pt x="7709" y="1626"/>
                      <a:pt x="7729" y="1658"/>
                      <a:pt x="7751" y="1691"/>
                    </a:cubicBezTo>
                    <a:cubicBezTo>
                      <a:pt x="7805" y="1780"/>
                      <a:pt x="7851" y="1875"/>
                      <a:pt x="7904" y="1967"/>
                    </a:cubicBezTo>
                    <a:cubicBezTo>
                      <a:pt x="7934" y="2018"/>
                      <a:pt x="7966" y="2067"/>
                      <a:pt x="8001" y="2114"/>
                    </a:cubicBezTo>
                    <a:cubicBezTo>
                      <a:pt x="8035" y="2161"/>
                      <a:pt x="8074" y="2202"/>
                      <a:pt x="8111" y="2246"/>
                    </a:cubicBezTo>
                    <a:cubicBezTo>
                      <a:pt x="8117" y="2254"/>
                      <a:pt x="8123" y="2261"/>
                      <a:pt x="8129" y="2266"/>
                    </a:cubicBezTo>
                    <a:cubicBezTo>
                      <a:pt x="8131" y="2269"/>
                      <a:pt x="8134" y="2271"/>
                      <a:pt x="8137" y="2273"/>
                    </a:cubicBezTo>
                    <a:cubicBezTo>
                      <a:pt x="8138" y="2274"/>
                      <a:pt x="8139" y="2275"/>
                      <a:pt x="8140" y="2275"/>
                    </a:cubicBezTo>
                    <a:cubicBezTo>
                      <a:pt x="8150" y="2285"/>
                      <a:pt x="8159" y="2293"/>
                      <a:pt x="8171" y="2301"/>
                    </a:cubicBezTo>
                    <a:cubicBezTo>
                      <a:pt x="8185" y="2312"/>
                      <a:pt x="8198" y="2322"/>
                      <a:pt x="8213" y="2334"/>
                    </a:cubicBezTo>
                    <a:cubicBezTo>
                      <a:pt x="8223" y="2342"/>
                      <a:pt x="8235" y="2351"/>
                      <a:pt x="8245" y="2359"/>
                    </a:cubicBezTo>
                    <a:cubicBezTo>
                      <a:pt x="8264" y="2373"/>
                      <a:pt x="8281" y="2389"/>
                      <a:pt x="8299" y="2402"/>
                    </a:cubicBezTo>
                    <a:cubicBezTo>
                      <a:pt x="8338" y="2433"/>
                      <a:pt x="8378" y="2464"/>
                      <a:pt x="8414" y="2496"/>
                    </a:cubicBezTo>
                    <a:cubicBezTo>
                      <a:pt x="8427" y="2488"/>
                      <a:pt x="8440" y="2481"/>
                      <a:pt x="8451" y="2473"/>
                    </a:cubicBezTo>
                    <a:cubicBezTo>
                      <a:pt x="8454" y="2472"/>
                      <a:pt x="8457" y="2470"/>
                      <a:pt x="8459" y="2469"/>
                    </a:cubicBezTo>
                    <a:cubicBezTo>
                      <a:pt x="8464" y="2465"/>
                      <a:pt x="8468" y="2463"/>
                      <a:pt x="8473" y="2461"/>
                    </a:cubicBezTo>
                    <a:cubicBezTo>
                      <a:pt x="8489" y="2450"/>
                      <a:pt x="8505" y="2440"/>
                      <a:pt x="8522" y="2431"/>
                    </a:cubicBezTo>
                    <a:cubicBezTo>
                      <a:pt x="8522" y="2431"/>
                      <a:pt x="8523" y="2430"/>
                      <a:pt x="8523" y="2430"/>
                    </a:cubicBezTo>
                    <a:cubicBezTo>
                      <a:pt x="8557" y="2409"/>
                      <a:pt x="8593" y="2392"/>
                      <a:pt x="8628" y="2375"/>
                    </a:cubicBezTo>
                    <a:cubicBezTo>
                      <a:pt x="8627" y="2373"/>
                      <a:pt x="8625" y="2370"/>
                      <a:pt x="8624" y="2367"/>
                    </a:cubicBezTo>
                    <a:cubicBezTo>
                      <a:pt x="8650" y="2353"/>
                      <a:pt x="8677" y="2338"/>
                      <a:pt x="8705" y="2326"/>
                    </a:cubicBezTo>
                    <a:cubicBezTo>
                      <a:pt x="8765" y="2301"/>
                      <a:pt x="8828" y="2279"/>
                      <a:pt x="8891" y="2258"/>
                    </a:cubicBezTo>
                    <a:cubicBezTo>
                      <a:pt x="9035" y="2216"/>
                      <a:pt x="9178" y="2182"/>
                      <a:pt x="9326" y="2153"/>
                    </a:cubicBezTo>
                    <a:cubicBezTo>
                      <a:pt x="9396" y="2142"/>
                      <a:pt x="9464" y="2131"/>
                      <a:pt x="9534" y="2126"/>
                    </a:cubicBezTo>
                    <a:cubicBezTo>
                      <a:pt x="9577" y="2126"/>
                      <a:pt x="9619" y="2127"/>
                      <a:pt x="9662" y="2129"/>
                    </a:cubicBezTo>
                    <a:cubicBezTo>
                      <a:pt x="9705" y="2134"/>
                      <a:pt x="9748" y="2138"/>
                      <a:pt x="9791" y="2146"/>
                    </a:cubicBezTo>
                    <a:cubicBezTo>
                      <a:pt x="9822" y="2154"/>
                      <a:pt x="9851" y="2162"/>
                      <a:pt x="9880" y="2172"/>
                    </a:cubicBezTo>
                    <a:cubicBezTo>
                      <a:pt x="9940" y="2195"/>
                      <a:pt x="9997" y="2223"/>
                      <a:pt x="10054" y="2251"/>
                    </a:cubicBezTo>
                    <a:cubicBezTo>
                      <a:pt x="10223" y="2343"/>
                      <a:pt x="10389" y="2439"/>
                      <a:pt x="10550" y="2544"/>
                    </a:cubicBezTo>
                    <a:cubicBezTo>
                      <a:pt x="10597" y="2578"/>
                      <a:pt x="10642" y="2615"/>
                      <a:pt x="10685" y="2654"/>
                    </a:cubicBezTo>
                    <a:cubicBezTo>
                      <a:pt x="10736" y="2702"/>
                      <a:pt x="10784" y="2751"/>
                      <a:pt x="10829" y="2803"/>
                    </a:cubicBezTo>
                    <a:cubicBezTo>
                      <a:pt x="10855" y="2835"/>
                      <a:pt x="10879" y="2868"/>
                      <a:pt x="10901" y="2902"/>
                    </a:cubicBezTo>
                    <a:cubicBezTo>
                      <a:pt x="10911" y="2918"/>
                      <a:pt x="10919" y="2934"/>
                      <a:pt x="10927" y="2950"/>
                    </a:cubicBezTo>
                    <a:cubicBezTo>
                      <a:pt x="10938" y="2979"/>
                      <a:pt x="10947" y="3008"/>
                      <a:pt x="10958" y="3038"/>
                    </a:cubicBezTo>
                    <a:cubicBezTo>
                      <a:pt x="10984" y="3128"/>
                      <a:pt x="11009" y="3222"/>
                      <a:pt x="11042" y="3310"/>
                    </a:cubicBezTo>
                    <a:cubicBezTo>
                      <a:pt x="11067" y="3378"/>
                      <a:pt x="11098" y="3444"/>
                      <a:pt x="11128" y="3509"/>
                    </a:cubicBezTo>
                    <a:cubicBezTo>
                      <a:pt x="11008" y="3509"/>
                      <a:pt x="10888" y="3507"/>
                      <a:pt x="10767" y="3507"/>
                    </a:cubicBezTo>
                    <a:cubicBezTo>
                      <a:pt x="10690" y="3507"/>
                      <a:pt x="10612" y="3508"/>
                      <a:pt x="10534" y="3509"/>
                    </a:cubicBezTo>
                    <a:cubicBezTo>
                      <a:pt x="10332" y="3514"/>
                      <a:pt x="10129" y="3522"/>
                      <a:pt x="9927" y="3530"/>
                    </a:cubicBezTo>
                    <a:cubicBezTo>
                      <a:pt x="9721" y="3538"/>
                      <a:pt x="9516" y="3560"/>
                      <a:pt x="9312" y="3584"/>
                    </a:cubicBezTo>
                    <a:cubicBezTo>
                      <a:pt x="9129" y="3606"/>
                      <a:pt x="8946" y="3624"/>
                      <a:pt x="8762" y="3633"/>
                    </a:cubicBezTo>
                    <a:cubicBezTo>
                      <a:pt x="8702" y="3634"/>
                      <a:pt x="8642" y="3634"/>
                      <a:pt x="8581" y="3634"/>
                    </a:cubicBezTo>
                    <a:cubicBezTo>
                      <a:pt x="8238" y="3634"/>
                      <a:pt x="7893" y="3622"/>
                      <a:pt x="7549" y="3619"/>
                    </a:cubicBezTo>
                    <a:cubicBezTo>
                      <a:pt x="7533" y="3619"/>
                      <a:pt x="7516" y="3619"/>
                      <a:pt x="7500" y="3619"/>
                    </a:cubicBezTo>
                    <a:cubicBezTo>
                      <a:pt x="7335" y="3619"/>
                      <a:pt x="7170" y="3624"/>
                      <a:pt x="7005" y="3626"/>
                    </a:cubicBezTo>
                    <a:cubicBezTo>
                      <a:pt x="6955" y="3626"/>
                      <a:pt x="6906" y="3626"/>
                      <a:pt x="6857" y="3626"/>
                    </a:cubicBezTo>
                    <a:cubicBezTo>
                      <a:pt x="6698" y="3626"/>
                      <a:pt x="6539" y="3625"/>
                      <a:pt x="6381" y="3621"/>
                    </a:cubicBezTo>
                    <a:cubicBezTo>
                      <a:pt x="6223" y="3618"/>
                      <a:pt x="6064" y="3614"/>
                      <a:pt x="5905" y="3614"/>
                    </a:cubicBezTo>
                    <a:cubicBezTo>
                      <a:pt x="5875" y="3614"/>
                      <a:pt x="5845" y="3614"/>
                      <a:pt x="5815" y="3614"/>
                    </a:cubicBezTo>
                    <a:cubicBezTo>
                      <a:pt x="5616" y="3617"/>
                      <a:pt x="5416" y="3621"/>
                      <a:pt x="5217" y="3628"/>
                    </a:cubicBezTo>
                    <a:cubicBezTo>
                      <a:pt x="5024" y="3634"/>
                      <a:pt x="4830" y="3641"/>
                      <a:pt x="4636" y="3641"/>
                    </a:cubicBezTo>
                    <a:cubicBezTo>
                      <a:pt x="4621" y="3641"/>
                      <a:pt x="4605" y="3641"/>
                      <a:pt x="4590" y="3641"/>
                    </a:cubicBezTo>
                    <a:cubicBezTo>
                      <a:pt x="4386" y="3638"/>
                      <a:pt x="4182" y="3637"/>
                      <a:pt x="3979" y="3636"/>
                    </a:cubicBezTo>
                    <a:cubicBezTo>
                      <a:pt x="3788" y="3635"/>
                      <a:pt x="3599" y="3629"/>
                      <a:pt x="3409" y="3620"/>
                    </a:cubicBezTo>
                    <a:cubicBezTo>
                      <a:pt x="3219" y="3611"/>
                      <a:pt x="3028" y="3599"/>
                      <a:pt x="2837" y="3599"/>
                    </a:cubicBezTo>
                    <a:cubicBezTo>
                      <a:pt x="2828" y="3599"/>
                      <a:pt x="2820" y="3599"/>
                      <a:pt x="2811" y="3600"/>
                    </a:cubicBezTo>
                    <a:cubicBezTo>
                      <a:pt x="2608" y="3601"/>
                      <a:pt x="2405" y="3608"/>
                      <a:pt x="2202" y="3621"/>
                    </a:cubicBezTo>
                    <a:cubicBezTo>
                      <a:pt x="2005" y="3634"/>
                      <a:pt x="1807" y="3646"/>
                      <a:pt x="1612" y="3657"/>
                    </a:cubicBezTo>
                    <a:cubicBezTo>
                      <a:pt x="1495" y="3661"/>
                      <a:pt x="1379" y="3666"/>
                      <a:pt x="1262" y="3666"/>
                    </a:cubicBezTo>
                    <a:cubicBezTo>
                      <a:pt x="1208" y="3666"/>
                      <a:pt x="1153" y="3665"/>
                      <a:pt x="1099" y="3662"/>
                    </a:cubicBezTo>
                    <a:cubicBezTo>
                      <a:pt x="998" y="3659"/>
                      <a:pt x="896" y="3652"/>
                      <a:pt x="794" y="3651"/>
                    </a:cubicBezTo>
                    <a:cubicBezTo>
                      <a:pt x="671" y="3651"/>
                      <a:pt x="546" y="3656"/>
                      <a:pt x="426" y="3684"/>
                    </a:cubicBezTo>
                    <a:cubicBezTo>
                      <a:pt x="411" y="3688"/>
                      <a:pt x="396" y="3693"/>
                      <a:pt x="382" y="3697"/>
                    </a:cubicBezTo>
                    <a:cubicBezTo>
                      <a:pt x="384" y="3644"/>
                      <a:pt x="385" y="3593"/>
                      <a:pt x="388" y="3540"/>
                    </a:cubicBezTo>
                    <a:cubicBezTo>
                      <a:pt x="399" y="3436"/>
                      <a:pt x="414" y="3334"/>
                      <a:pt x="433" y="3231"/>
                    </a:cubicBezTo>
                    <a:cubicBezTo>
                      <a:pt x="448" y="3170"/>
                      <a:pt x="467" y="3108"/>
                      <a:pt x="487" y="3046"/>
                    </a:cubicBezTo>
                    <a:cubicBezTo>
                      <a:pt x="520" y="2964"/>
                      <a:pt x="556" y="2885"/>
                      <a:pt x="595" y="2805"/>
                    </a:cubicBezTo>
                    <a:cubicBezTo>
                      <a:pt x="635" y="2733"/>
                      <a:pt x="678" y="2662"/>
                      <a:pt x="725" y="2593"/>
                    </a:cubicBezTo>
                    <a:cubicBezTo>
                      <a:pt x="763" y="2542"/>
                      <a:pt x="803" y="2492"/>
                      <a:pt x="847" y="2442"/>
                    </a:cubicBezTo>
                    <a:cubicBezTo>
                      <a:pt x="892" y="2397"/>
                      <a:pt x="938" y="2351"/>
                      <a:pt x="988" y="2309"/>
                    </a:cubicBezTo>
                    <a:cubicBezTo>
                      <a:pt x="1029" y="2277"/>
                      <a:pt x="1072" y="2248"/>
                      <a:pt x="1116" y="2219"/>
                    </a:cubicBezTo>
                    <a:cubicBezTo>
                      <a:pt x="1158" y="2195"/>
                      <a:pt x="1201" y="2172"/>
                      <a:pt x="1246" y="2151"/>
                    </a:cubicBezTo>
                    <a:cubicBezTo>
                      <a:pt x="1270" y="2142"/>
                      <a:pt x="1294" y="2132"/>
                      <a:pt x="1318" y="2124"/>
                    </a:cubicBezTo>
                    <a:cubicBezTo>
                      <a:pt x="1343" y="2118"/>
                      <a:pt x="1368" y="2112"/>
                      <a:pt x="1392" y="2106"/>
                    </a:cubicBezTo>
                    <a:cubicBezTo>
                      <a:pt x="1468" y="2094"/>
                      <a:pt x="1542" y="2086"/>
                      <a:pt x="1618" y="2080"/>
                    </a:cubicBezTo>
                    <a:cubicBezTo>
                      <a:pt x="1661" y="2080"/>
                      <a:pt x="1705" y="2080"/>
                      <a:pt x="1748" y="2082"/>
                    </a:cubicBezTo>
                    <a:cubicBezTo>
                      <a:pt x="1803" y="2087"/>
                      <a:pt x="1858" y="2095"/>
                      <a:pt x="1913" y="2106"/>
                    </a:cubicBezTo>
                    <a:cubicBezTo>
                      <a:pt x="1977" y="2122"/>
                      <a:pt x="2038" y="2142"/>
                      <a:pt x="2100" y="2163"/>
                    </a:cubicBezTo>
                    <a:cubicBezTo>
                      <a:pt x="2162" y="2186"/>
                      <a:pt x="2220" y="2214"/>
                      <a:pt x="2279" y="2242"/>
                    </a:cubicBezTo>
                    <a:cubicBezTo>
                      <a:pt x="2321" y="2265"/>
                      <a:pt x="2361" y="2288"/>
                      <a:pt x="2401" y="2313"/>
                    </a:cubicBezTo>
                    <a:cubicBezTo>
                      <a:pt x="2416" y="2326"/>
                      <a:pt x="2430" y="2336"/>
                      <a:pt x="2444" y="2349"/>
                    </a:cubicBezTo>
                    <a:cubicBezTo>
                      <a:pt x="2460" y="2366"/>
                      <a:pt x="2475" y="2384"/>
                      <a:pt x="2491" y="2401"/>
                    </a:cubicBezTo>
                    <a:cubicBezTo>
                      <a:pt x="2489" y="2405"/>
                      <a:pt x="2488" y="2408"/>
                      <a:pt x="2487" y="2411"/>
                    </a:cubicBezTo>
                    <a:cubicBezTo>
                      <a:pt x="2492" y="2417"/>
                      <a:pt x="2498" y="2423"/>
                      <a:pt x="2505" y="2429"/>
                    </a:cubicBezTo>
                    <a:cubicBezTo>
                      <a:pt x="2560" y="2478"/>
                      <a:pt x="2614" y="2526"/>
                      <a:pt x="2667" y="2574"/>
                    </a:cubicBezTo>
                    <a:cubicBezTo>
                      <a:pt x="2672" y="2578"/>
                      <a:pt x="2676" y="2582"/>
                      <a:pt x="2681" y="2585"/>
                    </a:cubicBezTo>
                    <a:lnTo>
                      <a:pt x="2680" y="2585"/>
                    </a:lnTo>
                    <a:cubicBezTo>
                      <a:pt x="2681" y="2586"/>
                      <a:pt x="2682" y="2586"/>
                      <a:pt x="2683" y="2588"/>
                    </a:cubicBezTo>
                    <a:cubicBezTo>
                      <a:pt x="2686" y="2590"/>
                      <a:pt x="2688" y="2592"/>
                      <a:pt x="2691" y="2594"/>
                    </a:cubicBezTo>
                    <a:cubicBezTo>
                      <a:pt x="2695" y="2589"/>
                      <a:pt x="2698" y="2583"/>
                      <a:pt x="2701" y="2577"/>
                    </a:cubicBezTo>
                    <a:cubicBezTo>
                      <a:pt x="2742" y="2508"/>
                      <a:pt x="2783" y="2438"/>
                      <a:pt x="2829" y="2373"/>
                    </a:cubicBezTo>
                    <a:cubicBezTo>
                      <a:pt x="2829" y="2373"/>
                      <a:pt x="2830" y="2371"/>
                      <a:pt x="2830" y="2371"/>
                    </a:cubicBezTo>
                    <a:cubicBezTo>
                      <a:pt x="2880" y="2298"/>
                      <a:pt x="2931" y="2227"/>
                      <a:pt x="2983" y="2155"/>
                    </a:cubicBezTo>
                    <a:cubicBezTo>
                      <a:pt x="3004" y="2127"/>
                      <a:pt x="3023" y="2099"/>
                      <a:pt x="3042" y="2072"/>
                    </a:cubicBezTo>
                    <a:cubicBezTo>
                      <a:pt x="3049" y="2063"/>
                      <a:pt x="3055" y="2054"/>
                      <a:pt x="3062" y="2044"/>
                    </a:cubicBezTo>
                    <a:cubicBezTo>
                      <a:pt x="3105" y="1956"/>
                      <a:pt x="3150" y="1868"/>
                      <a:pt x="3195" y="1781"/>
                    </a:cubicBezTo>
                    <a:lnTo>
                      <a:pt x="3195" y="1781"/>
                    </a:lnTo>
                    <a:cubicBezTo>
                      <a:pt x="3194" y="1782"/>
                      <a:pt x="3194" y="1782"/>
                      <a:pt x="3193" y="1783"/>
                    </a:cubicBezTo>
                    <a:cubicBezTo>
                      <a:pt x="3197" y="1776"/>
                      <a:pt x="3200" y="1770"/>
                      <a:pt x="3204" y="1764"/>
                    </a:cubicBezTo>
                    <a:cubicBezTo>
                      <a:pt x="3204" y="1763"/>
                      <a:pt x="3204" y="1763"/>
                      <a:pt x="3205" y="1762"/>
                    </a:cubicBezTo>
                    <a:lnTo>
                      <a:pt x="3205" y="1762"/>
                    </a:lnTo>
                    <a:cubicBezTo>
                      <a:pt x="3205" y="1762"/>
                      <a:pt x="3205" y="1763"/>
                      <a:pt x="3205" y="1763"/>
                    </a:cubicBezTo>
                    <a:cubicBezTo>
                      <a:pt x="3259" y="1665"/>
                      <a:pt x="3315" y="1569"/>
                      <a:pt x="3375" y="1475"/>
                    </a:cubicBezTo>
                    <a:cubicBezTo>
                      <a:pt x="3447" y="1373"/>
                      <a:pt x="3523" y="1277"/>
                      <a:pt x="3604" y="1183"/>
                    </a:cubicBezTo>
                    <a:cubicBezTo>
                      <a:pt x="3693" y="1095"/>
                      <a:pt x="3786" y="1014"/>
                      <a:pt x="3881" y="934"/>
                    </a:cubicBezTo>
                    <a:lnTo>
                      <a:pt x="3881" y="934"/>
                    </a:lnTo>
                    <a:cubicBezTo>
                      <a:pt x="3880" y="935"/>
                      <a:pt x="3880" y="935"/>
                      <a:pt x="3879" y="936"/>
                    </a:cubicBezTo>
                    <a:lnTo>
                      <a:pt x="3879" y="936"/>
                    </a:lnTo>
                    <a:cubicBezTo>
                      <a:pt x="4001" y="841"/>
                      <a:pt x="4127" y="750"/>
                      <a:pt x="4257" y="667"/>
                    </a:cubicBezTo>
                    <a:cubicBezTo>
                      <a:pt x="4307" y="638"/>
                      <a:pt x="4359" y="612"/>
                      <a:pt x="4411" y="586"/>
                    </a:cubicBezTo>
                    <a:cubicBezTo>
                      <a:pt x="4496" y="550"/>
                      <a:pt x="4582" y="519"/>
                      <a:pt x="4670" y="492"/>
                    </a:cubicBezTo>
                    <a:cubicBezTo>
                      <a:pt x="4763" y="463"/>
                      <a:pt x="4859" y="439"/>
                      <a:pt x="4957" y="421"/>
                    </a:cubicBezTo>
                    <a:cubicBezTo>
                      <a:pt x="5093" y="398"/>
                      <a:pt x="5231" y="381"/>
                      <a:pt x="5369" y="373"/>
                    </a:cubicBezTo>
                    <a:lnTo>
                      <a:pt x="5368" y="373"/>
                    </a:lnTo>
                    <a:cubicBezTo>
                      <a:pt x="5371" y="371"/>
                      <a:pt x="5374" y="371"/>
                      <a:pt x="5377" y="371"/>
                    </a:cubicBezTo>
                    <a:lnTo>
                      <a:pt x="5387" y="371"/>
                    </a:lnTo>
                    <a:cubicBezTo>
                      <a:pt x="5407" y="371"/>
                      <a:pt x="5427" y="370"/>
                      <a:pt x="5447" y="370"/>
                    </a:cubicBezTo>
                    <a:close/>
                    <a:moveTo>
                      <a:pt x="5448" y="1"/>
                    </a:moveTo>
                    <a:cubicBezTo>
                      <a:pt x="5424" y="1"/>
                      <a:pt x="5399" y="1"/>
                      <a:pt x="5375" y="2"/>
                    </a:cubicBezTo>
                    <a:cubicBezTo>
                      <a:pt x="5198" y="10"/>
                      <a:pt x="5017" y="32"/>
                      <a:pt x="4842" y="66"/>
                    </a:cubicBezTo>
                    <a:cubicBezTo>
                      <a:pt x="4674" y="99"/>
                      <a:pt x="4505" y="146"/>
                      <a:pt x="4348" y="213"/>
                    </a:cubicBezTo>
                    <a:cubicBezTo>
                      <a:pt x="4265" y="247"/>
                      <a:pt x="4180" y="282"/>
                      <a:pt x="4102" y="329"/>
                    </a:cubicBezTo>
                    <a:cubicBezTo>
                      <a:pt x="4021" y="377"/>
                      <a:pt x="3943" y="430"/>
                      <a:pt x="3866" y="485"/>
                    </a:cubicBezTo>
                    <a:cubicBezTo>
                      <a:pt x="3786" y="542"/>
                      <a:pt x="3707" y="600"/>
                      <a:pt x="3630" y="663"/>
                    </a:cubicBezTo>
                    <a:cubicBezTo>
                      <a:pt x="3556" y="724"/>
                      <a:pt x="3480" y="784"/>
                      <a:pt x="3413" y="852"/>
                    </a:cubicBezTo>
                    <a:cubicBezTo>
                      <a:pt x="3337" y="927"/>
                      <a:pt x="3268" y="1004"/>
                      <a:pt x="3201" y="1088"/>
                    </a:cubicBezTo>
                    <a:cubicBezTo>
                      <a:pt x="3143" y="1163"/>
                      <a:pt x="3087" y="1242"/>
                      <a:pt x="3034" y="1322"/>
                    </a:cubicBezTo>
                    <a:cubicBezTo>
                      <a:pt x="2930" y="1482"/>
                      <a:pt x="2846" y="1653"/>
                      <a:pt x="2761" y="1823"/>
                    </a:cubicBezTo>
                    <a:cubicBezTo>
                      <a:pt x="2725" y="1896"/>
                      <a:pt x="2687" y="1968"/>
                      <a:pt x="2650" y="2041"/>
                    </a:cubicBezTo>
                    <a:cubicBezTo>
                      <a:pt x="2617" y="2014"/>
                      <a:pt x="2582" y="1990"/>
                      <a:pt x="2544" y="1967"/>
                    </a:cubicBezTo>
                    <a:cubicBezTo>
                      <a:pt x="2378" y="1866"/>
                      <a:pt x="2196" y="1797"/>
                      <a:pt x="2010" y="1749"/>
                    </a:cubicBezTo>
                    <a:cubicBezTo>
                      <a:pt x="1904" y="1721"/>
                      <a:pt x="1793" y="1710"/>
                      <a:pt x="1682" y="1710"/>
                    </a:cubicBezTo>
                    <a:cubicBezTo>
                      <a:pt x="1602" y="1710"/>
                      <a:pt x="1523" y="1716"/>
                      <a:pt x="1446" y="1725"/>
                    </a:cubicBezTo>
                    <a:cubicBezTo>
                      <a:pt x="1344" y="1737"/>
                      <a:pt x="1241" y="1755"/>
                      <a:pt x="1145" y="1793"/>
                    </a:cubicBezTo>
                    <a:cubicBezTo>
                      <a:pt x="1048" y="1832"/>
                      <a:pt x="959" y="1880"/>
                      <a:pt x="872" y="1936"/>
                    </a:cubicBezTo>
                    <a:cubicBezTo>
                      <a:pt x="711" y="2038"/>
                      <a:pt x="569" y="2183"/>
                      <a:pt x="456" y="2334"/>
                    </a:cubicBezTo>
                    <a:cubicBezTo>
                      <a:pt x="334" y="2497"/>
                      <a:pt x="234" y="2680"/>
                      <a:pt x="159" y="2870"/>
                    </a:cubicBezTo>
                    <a:cubicBezTo>
                      <a:pt x="82" y="3063"/>
                      <a:pt x="43" y="3266"/>
                      <a:pt x="24" y="3471"/>
                    </a:cubicBezTo>
                    <a:cubicBezTo>
                      <a:pt x="14" y="3565"/>
                      <a:pt x="10" y="3661"/>
                      <a:pt x="8" y="3755"/>
                    </a:cubicBezTo>
                    <a:cubicBezTo>
                      <a:pt x="5" y="3856"/>
                      <a:pt x="1" y="3957"/>
                      <a:pt x="10" y="4059"/>
                    </a:cubicBezTo>
                    <a:cubicBezTo>
                      <a:pt x="11" y="4064"/>
                      <a:pt x="11" y="4068"/>
                      <a:pt x="11" y="4074"/>
                    </a:cubicBezTo>
                    <a:cubicBezTo>
                      <a:pt x="41" y="4075"/>
                      <a:pt x="69" y="4076"/>
                      <a:pt x="98" y="4076"/>
                    </a:cubicBezTo>
                    <a:cubicBezTo>
                      <a:pt x="117" y="4076"/>
                      <a:pt x="136" y="4075"/>
                      <a:pt x="154" y="4075"/>
                    </a:cubicBezTo>
                    <a:lnTo>
                      <a:pt x="155" y="4075"/>
                    </a:lnTo>
                    <a:cubicBezTo>
                      <a:pt x="180" y="4074"/>
                      <a:pt x="207" y="4074"/>
                      <a:pt x="234" y="4073"/>
                    </a:cubicBezTo>
                    <a:cubicBezTo>
                      <a:pt x="287" y="4073"/>
                      <a:pt x="340" y="4073"/>
                      <a:pt x="394" y="4074"/>
                    </a:cubicBezTo>
                    <a:cubicBezTo>
                      <a:pt x="400" y="4074"/>
                      <a:pt x="407" y="4073"/>
                      <a:pt x="412" y="4073"/>
                    </a:cubicBezTo>
                    <a:cubicBezTo>
                      <a:pt x="416" y="4072"/>
                      <a:pt x="419" y="4069"/>
                      <a:pt x="423" y="4068"/>
                    </a:cubicBezTo>
                    <a:cubicBezTo>
                      <a:pt x="467" y="4056"/>
                      <a:pt x="511" y="4043"/>
                      <a:pt x="556" y="4035"/>
                    </a:cubicBezTo>
                    <a:cubicBezTo>
                      <a:pt x="598" y="4028"/>
                      <a:pt x="641" y="4025"/>
                      <a:pt x="683" y="4021"/>
                    </a:cubicBezTo>
                    <a:cubicBezTo>
                      <a:pt x="700" y="4021"/>
                      <a:pt x="716" y="4021"/>
                      <a:pt x="733" y="4021"/>
                    </a:cubicBezTo>
                    <a:cubicBezTo>
                      <a:pt x="805" y="4021"/>
                      <a:pt x="878" y="4025"/>
                      <a:pt x="951" y="4028"/>
                    </a:cubicBezTo>
                    <a:cubicBezTo>
                      <a:pt x="1026" y="4031"/>
                      <a:pt x="1102" y="4035"/>
                      <a:pt x="1179" y="4035"/>
                    </a:cubicBezTo>
                    <a:cubicBezTo>
                      <a:pt x="1327" y="4034"/>
                      <a:pt x="1475" y="4032"/>
                      <a:pt x="1622" y="4025"/>
                    </a:cubicBezTo>
                    <a:cubicBezTo>
                      <a:pt x="1905" y="4016"/>
                      <a:pt x="2187" y="3991"/>
                      <a:pt x="2470" y="3975"/>
                    </a:cubicBezTo>
                    <a:cubicBezTo>
                      <a:pt x="2555" y="3972"/>
                      <a:pt x="2643" y="3969"/>
                      <a:pt x="2730" y="3969"/>
                    </a:cubicBezTo>
                    <a:cubicBezTo>
                      <a:pt x="2742" y="3969"/>
                      <a:pt x="2753" y="3969"/>
                      <a:pt x="2765" y="3969"/>
                    </a:cubicBezTo>
                    <a:cubicBezTo>
                      <a:pt x="2957" y="3969"/>
                      <a:pt x="3149" y="3977"/>
                      <a:pt x="3341" y="3987"/>
                    </a:cubicBezTo>
                    <a:cubicBezTo>
                      <a:pt x="3528" y="3995"/>
                      <a:pt x="3715" y="4004"/>
                      <a:pt x="3902" y="4005"/>
                    </a:cubicBezTo>
                    <a:cubicBezTo>
                      <a:pt x="4106" y="4007"/>
                      <a:pt x="4310" y="4009"/>
                      <a:pt x="4514" y="4009"/>
                    </a:cubicBezTo>
                    <a:cubicBezTo>
                      <a:pt x="4718" y="4009"/>
                      <a:pt x="4922" y="4007"/>
                      <a:pt x="5126" y="4000"/>
                    </a:cubicBezTo>
                    <a:cubicBezTo>
                      <a:pt x="5324" y="3994"/>
                      <a:pt x="5521" y="3987"/>
                      <a:pt x="5719" y="3985"/>
                    </a:cubicBezTo>
                    <a:cubicBezTo>
                      <a:pt x="5764" y="3984"/>
                      <a:pt x="5809" y="3984"/>
                      <a:pt x="5854" y="3984"/>
                    </a:cubicBezTo>
                    <a:cubicBezTo>
                      <a:pt x="6007" y="3984"/>
                      <a:pt x="6161" y="3987"/>
                      <a:pt x="6315" y="3989"/>
                    </a:cubicBezTo>
                    <a:cubicBezTo>
                      <a:pt x="6491" y="3992"/>
                      <a:pt x="6668" y="3995"/>
                      <a:pt x="6845" y="3995"/>
                    </a:cubicBezTo>
                    <a:cubicBezTo>
                      <a:pt x="6872" y="3995"/>
                      <a:pt x="6900" y="3995"/>
                      <a:pt x="6927" y="3995"/>
                    </a:cubicBezTo>
                    <a:cubicBezTo>
                      <a:pt x="7099" y="3994"/>
                      <a:pt x="7270" y="3989"/>
                      <a:pt x="7441" y="3989"/>
                    </a:cubicBezTo>
                    <a:cubicBezTo>
                      <a:pt x="7469" y="3989"/>
                      <a:pt x="7497" y="3989"/>
                      <a:pt x="7525" y="3989"/>
                    </a:cubicBezTo>
                    <a:cubicBezTo>
                      <a:pt x="7873" y="3991"/>
                      <a:pt x="8220" y="4003"/>
                      <a:pt x="8568" y="4003"/>
                    </a:cubicBezTo>
                    <a:cubicBezTo>
                      <a:pt x="8629" y="4003"/>
                      <a:pt x="8690" y="4003"/>
                      <a:pt x="8752" y="4002"/>
                    </a:cubicBezTo>
                    <a:cubicBezTo>
                      <a:pt x="8943" y="3999"/>
                      <a:pt x="9135" y="3977"/>
                      <a:pt x="9326" y="3954"/>
                    </a:cubicBezTo>
                    <a:cubicBezTo>
                      <a:pt x="9528" y="3930"/>
                      <a:pt x="9731" y="3912"/>
                      <a:pt x="9934" y="3898"/>
                    </a:cubicBezTo>
                    <a:lnTo>
                      <a:pt x="9933" y="3898"/>
                    </a:lnTo>
                    <a:cubicBezTo>
                      <a:pt x="10209" y="3887"/>
                      <a:pt x="10484" y="3876"/>
                      <a:pt x="10761" y="3876"/>
                    </a:cubicBezTo>
                    <a:cubicBezTo>
                      <a:pt x="10897" y="3876"/>
                      <a:pt x="11033" y="3879"/>
                      <a:pt x="11168" y="3879"/>
                    </a:cubicBezTo>
                    <a:cubicBezTo>
                      <a:pt x="11206" y="3879"/>
                      <a:pt x="11242" y="3880"/>
                      <a:pt x="11280" y="3880"/>
                    </a:cubicBezTo>
                    <a:cubicBezTo>
                      <a:pt x="11318" y="3879"/>
                      <a:pt x="11354" y="3879"/>
                      <a:pt x="11391" y="3879"/>
                    </a:cubicBezTo>
                    <a:cubicBezTo>
                      <a:pt x="11414" y="3879"/>
                      <a:pt x="11437" y="3877"/>
                      <a:pt x="11460" y="3877"/>
                    </a:cubicBezTo>
                    <a:lnTo>
                      <a:pt x="11506" y="3877"/>
                    </a:lnTo>
                    <a:cubicBezTo>
                      <a:pt x="11529" y="3876"/>
                      <a:pt x="11551" y="3875"/>
                      <a:pt x="11573" y="3874"/>
                    </a:cubicBezTo>
                    <a:cubicBezTo>
                      <a:pt x="11590" y="3873"/>
                      <a:pt x="11607" y="3872"/>
                      <a:pt x="11625" y="3871"/>
                    </a:cubicBezTo>
                    <a:cubicBezTo>
                      <a:pt x="11622" y="3865"/>
                      <a:pt x="11621" y="3859"/>
                      <a:pt x="11618" y="3852"/>
                    </a:cubicBezTo>
                    <a:cubicBezTo>
                      <a:pt x="11596" y="3784"/>
                      <a:pt x="11572" y="3715"/>
                      <a:pt x="11550" y="3646"/>
                    </a:cubicBezTo>
                    <a:cubicBezTo>
                      <a:pt x="11538" y="3613"/>
                      <a:pt x="11528" y="3579"/>
                      <a:pt x="11517" y="3545"/>
                    </a:cubicBezTo>
                    <a:cubicBezTo>
                      <a:pt x="11512" y="3530"/>
                      <a:pt x="11508" y="3516"/>
                      <a:pt x="11504" y="3502"/>
                    </a:cubicBezTo>
                    <a:cubicBezTo>
                      <a:pt x="11490" y="3458"/>
                      <a:pt x="11477" y="3414"/>
                      <a:pt x="11469" y="3369"/>
                    </a:cubicBezTo>
                    <a:cubicBezTo>
                      <a:pt x="11469" y="3367"/>
                      <a:pt x="11469" y="3366"/>
                      <a:pt x="11469" y="3364"/>
                    </a:cubicBezTo>
                    <a:cubicBezTo>
                      <a:pt x="11455" y="3335"/>
                      <a:pt x="11441" y="3306"/>
                      <a:pt x="11427" y="3276"/>
                    </a:cubicBezTo>
                    <a:cubicBezTo>
                      <a:pt x="11406" y="3222"/>
                      <a:pt x="11384" y="3170"/>
                      <a:pt x="11366" y="3115"/>
                    </a:cubicBezTo>
                    <a:cubicBezTo>
                      <a:pt x="11365" y="3115"/>
                      <a:pt x="11365" y="3114"/>
                      <a:pt x="11365" y="3114"/>
                    </a:cubicBezTo>
                    <a:cubicBezTo>
                      <a:pt x="11345" y="3050"/>
                      <a:pt x="11328" y="2985"/>
                      <a:pt x="11309" y="2923"/>
                    </a:cubicBezTo>
                    <a:cubicBezTo>
                      <a:pt x="11281" y="2836"/>
                      <a:pt x="11247" y="2753"/>
                      <a:pt x="11195" y="2677"/>
                    </a:cubicBezTo>
                    <a:cubicBezTo>
                      <a:pt x="11115" y="2556"/>
                      <a:pt x="11012" y="2451"/>
                      <a:pt x="10905" y="2354"/>
                    </a:cubicBezTo>
                    <a:cubicBezTo>
                      <a:pt x="10800" y="2258"/>
                      <a:pt x="10679" y="2185"/>
                      <a:pt x="10556" y="2112"/>
                    </a:cubicBezTo>
                    <a:cubicBezTo>
                      <a:pt x="10437" y="2041"/>
                      <a:pt x="10319" y="1972"/>
                      <a:pt x="10196" y="1909"/>
                    </a:cubicBezTo>
                    <a:cubicBezTo>
                      <a:pt x="10062" y="1842"/>
                      <a:pt x="9923" y="1786"/>
                      <a:pt x="9773" y="1769"/>
                    </a:cubicBezTo>
                    <a:cubicBezTo>
                      <a:pt x="9707" y="1761"/>
                      <a:pt x="9641" y="1757"/>
                      <a:pt x="9575" y="1757"/>
                    </a:cubicBezTo>
                    <a:cubicBezTo>
                      <a:pt x="9533" y="1757"/>
                      <a:pt x="9492" y="1758"/>
                      <a:pt x="9450" y="1762"/>
                    </a:cubicBezTo>
                    <a:cubicBezTo>
                      <a:pt x="9354" y="1769"/>
                      <a:pt x="9257" y="1788"/>
                      <a:pt x="9161" y="1808"/>
                    </a:cubicBezTo>
                    <a:cubicBezTo>
                      <a:pt x="9065" y="1828"/>
                      <a:pt x="8970" y="1850"/>
                      <a:pt x="8876" y="1877"/>
                    </a:cubicBezTo>
                    <a:cubicBezTo>
                      <a:pt x="8737" y="1917"/>
                      <a:pt x="8593" y="1961"/>
                      <a:pt x="8466" y="2032"/>
                    </a:cubicBezTo>
                    <a:cubicBezTo>
                      <a:pt x="8453" y="2039"/>
                      <a:pt x="8442" y="2048"/>
                      <a:pt x="8429" y="2055"/>
                    </a:cubicBezTo>
                    <a:cubicBezTo>
                      <a:pt x="8388" y="2001"/>
                      <a:pt x="8345" y="1949"/>
                      <a:pt x="8301" y="1898"/>
                    </a:cubicBezTo>
                    <a:cubicBezTo>
                      <a:pt x="8281" y="1872"/>
                      <a:pt x="8264" y="1847"/>
                      <a:pt x="8246" y="1820"/>
                    </a:cubicBezTo>
                    <a:cubicBezTo>
                      <a:pt x="8169" y="1691"/>
                      <a:pt x="8108" y="1552"/>
                      <a:pt x="8021" y="1428"/>
                    </a:cubicBezTo>
                    <a:cubicBezTo>
                      <a:pt x="7934" y="1304"/>
                      <a:pt x="7820" y="1206"/>
                      <a:pt x="7707" y="1106"/>
                    </a:cubicBezTo>
                    <a:lnTo>
                      <a:pt x="7707" y="1106"/>
                    </a:lnTo>
                    <a:cubicBezTo>
                      <a:pt x="7708" y="1106"/>
                      <a:pt x="7708" y="1106"/>
                      <a:pt x="7709" y="1107"/>
                    </a:cubicBezTo>
                    <a:cubicBezTo>
                      <a:pt x="7662" y="1063"/>
                      <a:pt x="7616" y="1019"/>
                      <a:pt x="7574" y="971"/>
                    </a:cubicBezTo>
                    <a:cubicBezTo>
                      <a:pt x="7520" y="911"/>
                      <a:pt x="7469" y="848"/>
                      <a:pt x="7413" y="792"/>
                    </a:cubicBezTo>
                    <a:cubicBezTo>
                      <a:pt x="7358" y="736"/>
                      <a:pt x="7298" y="683"/>
                      <a:pt x="7238" y="633"/>
                    </a:cubicBezTo>
                    <a:cubicBezTo>
                      <a:pt x="7177" y="583"/>
                      <a:pt x="7109" y="544"/>
                      <a:pt x="7042" y="504"/>
                    </a:cubicBezTo>
                    <a:cubicBezTo>
                      <a:pt x="6971" y="462"/>
                      <a:pt x="6902" y="420"/>
                      <a:pt x="6828" y="384"/>
                    </a:cubicBezTo>
                    <a:cubicBezTo>
                      <a:pt x="6758" y="349"/>
                      <a:pt x="6683" y="319"/>
                      <a:pt x="6610" y="289"/>
                    </a:cubicBezTo>
                    <a:cubicBezTo>
                      <a:pt x="6533" y="257"/>
                      <a:pt x="6459" y="221"/>
                      <a:pt x="6382" y="190"/>
                    </a:cubicBezTo>
                    <a:cubicBezTo>
                      <a:pt x="6333" y="170"/>
                      <a:pt x="6285" y="152"/>
                      <a:pt x="6234" y="137"/>
                    </a:cubicBezTo>
                    <a:cubicBezTo>
                      <a:pt x="6190" y="125"/>
                      <a:pt x="6145" y="115"/>
                      <a:pt x="6100" y="105"/>
                    </a:cubicBezTo>
                    <a:cubicBezTo>
                      <a:pt x="6017" y="88"/>
                      <a:pt x="5932" y="71"/>
                      <a:pt x="5850" y="54"/>
                    </a:cubicBezTo>
                    <a:cubicBezTo>
                      <a:pt x="5850" y="54"/>
                      <a:pt x="5850" y="54"/>
                      <a:pt x="5850" y="52"/>
                    </a:cubicBezTo>
                    <a:cubicBezTo>
                      <a:pt x="5847" y="52"/>
                      <a:pt x="5845" y="51"/>
                      <a:pt x="5843" y="51"/>
                    </a:cubicBezTo>
                    <a:cubicBezTo>
                      <a:pt x="5840" y="51"/>
                      <a:pt x="5838" y="50"/>
                      <a:pt x="5836" y="50"/>
                    </a:cubicBezTo>
                    <a:cubicBezTo>
                      <a:pt x="5835" y="50"/>
                      <a:pt x="5834" y="49"/>
                      <a:pt x="5831" y="49"/>
                    </a:cubicBezTo>
                    <a:cubicBezTo>
                      <a:pt x="5802" y="40"/>
                      <a:pt x="5770" y="35"/>
                      <a:pt x="5741" y="30"/>
                    </a:cubicBezTo>
                    <a:cubicBezTo>
                      <a:pt x="5700" y="20"/>
                      <a:pt x="5659" y="14"/>
                      <a:pt x="5618" y="9"/>
                    </a:cubicBezTo>
                    <a:cubicBezTo>
                      <a:pt x="5561" y="3"/>
                      <a:pt x="5504" y="1"/>
                      <a:pt x="5448" y="1"/>
                    </a:cubicBezTo>
                    <a:close/>
                  </a:path>
                </a:pathLst>
              </a:custGeom>
              <a:solidFill>
                <a:srgbClr val="1919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533"/>
              </a:p>
            </p:txBody>
          </p:sp>
        </p:grpSp>
      </p:grpSp>
    </p:spTree>
    <p:extLst>
      <p:ext uri="{BB962C8B-B14F-4D97-AF65-F5344CB8AC3E}">
        <p14:creationId xmlns:p14="http://schemas.microsoft.com/office/powerpoint/2010/main" val="21926782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 y="0"/>
            <a:ext cx="12191332" cy="6858000"/>
          </a:xfrm>
          <a:prstGeom prst="rect">
            <a:avLst/>
          </a:prstGeom>
        </p:spPr>
      </p:pic>
    </p:spTree>
    <p:extLst>
      <p:ext uri="{BB962C8B-B14F-4D97-AF65-F5344CB8AC3E}">
        <p14:creationId xmlns:p14="http://schemas.microsoft.com/office/powerpoint/2010/main" val="4228961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8098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18/12/2024</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43776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9335631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630825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33340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4207034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363603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2024/12/18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1495235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207019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84729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3426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theme" Target="../theme/theme3.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image" Target="../media/image1.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theme" Target="../theme/theme4.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5.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5.xml"/><Relationship Id="rId7" Type="http://schemas.openxmlformats.org/officeDocument/2006/relationships/theme" Target="../theme/theme6.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E73804F2-66D3-E65B-E2B8-1854A46E056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08922" y="153526"/>
            <a:ext cx="1599074" cy="1599074"/>
          </a:xfrm>
          <a:prstGeom prst="rect">
            <a:avLst/>
          </a:prstGeom>
        </p:spPr>
      </p:pic>
    </p:spTree>
    <p:extLst>
      <p:ext uri="{BB962C8B-B14F-4D97-AF65-F5344CB8AC3E}">
        <p14:creationId xmlns:p14="http://schemas.microsoft.com/office/powerpoint/2010/main" val="3562587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393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rgbClr val="B2EBFF"/>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010482081"/>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
        <p:cNvGrpSpPr/>
        <p:nvPr/>
      </p:nvGrpSpPr>
      <p:grpSpPr>
        <a:xfrm>
          <a:off x="0" y="0"/>
          <a:ext cx="0" cy="0"/>
          <a:chOff x="0" y="0"/>
          <a:chExt cx="0" cy="0"/>
        </a:xfrm>
      </p:grpSpPr>
      <p:sp>
        <p:nvSpPr>
          <p:cNvPr id="4" name="Google Shape;60;p3">
            <a:extLst>
              <a:ext uri="{FF2B5EF4-FFF2-40B4-BE49-F238E27FC236}">
                <a16:creationId xmlns:a16="http://schemas.microsoft.com/office/drawing/2014/main" id="{FFB03A8D-6D80-44E4-BB01-620335F57BA5}"/>
              </a:ext>
            </a:extLst>
          </p:cNvPr>
          <p:cNvSpPr/>
          <p:nvPr userDrawn="1"/>
        </p:nvSpPr>
        <p:spPr>
          <a:xfrm>
            <a:off x="247507" y="379468"/>
            <a:ext cx="11678652" cy="6156544"/>
          </a:xfrm>
          <a:prstGeom prst="rect">
            <a:avLst/>
          </a:prstGeom>
          <a:solidFill>
            <a:srgbClr val="FFFFFF">
              <a:alpha val="70950"/>
            </a:srgbClr>
          </a:solidFill>
          <a:ln w="2857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pic>
        <p:nvPicPr>
          <p:cNvPr id="3" name="Picture 2" descr="A round pink label with white text and a black background&#10;&#10;Description automatically generated">
            <a:extLst>
              <a:ext uri="{FF2B5EF4-FFF2-40B4-BE49-F238E27FC236}">
                <a16:creationId xmlns:a16="http://schemas.microsoft.com/office/drawing/2014/main" id="{1DE085F6-38E7-E33F-B4A5-8E61EF6A3A4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808922" y="153526"/>
            <a:ext cx="1599074" cy="1599074"/>
          </a:xfrm>
          <a:prstGeom prst="rect">
            <a:avLst/>
          </a:prstGeom>
        </p:spPr>
      </p:pic>
    </p:spTree>
    <p:extLst>
      <p:ext uri="{BB962C8B-B14F-4D97-AF65-F5344CB8AC3E}">
        <p14:creationId xmlns:p14="http://schemas.microsoft.com/office/powerpoint/2010/main" val="1572989756"/>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615CE71C-ADB6-45DB-95DB-91A7E07062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426" y="365781"/>
            <a:ext cx="10515225" cy="1324636"/>
          </a:xfrm>
          <a:prstGeom prst="rect">
            <a:avLst/>
          </a:prstGeom>
        </p:spPr>
        <p:txBody>
          <a:bodyPr vert="horz" lIns="91175" tIns="45592" rIns="91175" bIns="4559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26" y="1825922"/>
            <a:ext cx="10515225" cy="4351728"/>
          </a:xfrm>
          <a:prstGeom prst="rect">
            <a:avLst/>
          </a:prstGeom>
        </p:spPr>
        <p:txBody>
          <a:bodyPr vert="horz" lIns="91175" tIns="45592" rIns="91175" bIns="4559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91" y="6356747"/>
            <a:ext cx="2742446" cy="364276"/>
          </a:xfrm>
          <a:prstGeom prst="rect">
            <a:avLst/>
          </a:prstGeom>
        </p:spPr>
        <p:txBody>
          <a:bodyPr vert="horz" lIns="91175" tIns="45592" rIns="91175" bIns="45592" rtlCol="0" anchor="ctr"/>
          <a:lstStyle>
            <a:lvl1pPr algn="l">
              <a:defRPr sz="1200">
                <a:solidFill>
                  <a:schemeClr val="tx1">
                    <a:tint val="75000"/>
                  </a:schemeClr>
                </a:solidFill>
              </a:defRPr>
            </a:lvl1pPr>
          </a:lstStyle>
          <a:p>
            <a:pPr defTabSz="864429" fontAlgn="base">
              <a:spcBef>
                <a:spcPct val="0"/>
              </a:spcBef>
              <a:spcAft>
                <a:spcPct val="0"/>
              </a:spcAft>
            </a:pPr>
            <a:fld id="{43A93E93-166D-47F5-9EF1-ACEABE24AEEA}" type="datetimeFigureOut">
              <a:rPr lang="zh-CN" altLang="en-US" smtClean="0">
                <a:solidFill>
                  <a:prstClr val="black">
                    <a:tint val="75000"/>
                  </a:prstClr>
                </a:solidFill>
              </a:rPr>
              <a:pPr defTabSz="864429" fontAlgn="base">
                <a:spcBef>
                  <a:spcPct val="0"/>
                </a:spcBef>
                <a:spcAft>
                  <a:spcPct val="0"/>
                </a:spcAft>
              </a:pPr>
              <a:t>2024/12/18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6"/>
          </a:xfrm>
          <a:prstGeom prst="rect">
            <a:avLst/>
          </a:prstGeom>
        </p:spPr>
        <p:txBody>
          <a:bodyPr vert="horz" lIns="91175" tIns="45592" rIns="91175" bIns="45592" rtlCol="0" anchor="ctr"/>
          <a:lstStyle>
            <a:lvl1pPr algn="ctr">
              <a:defRPr sz="1200">
                <a:solidFill>
                  <a:schemeClr val="tx1">
                    <a:tint val="75000"/>
                  </a:schemeClr>
                </a:solidFill>
              </a:defRPr>
            </a:lvl1pPr>
          </a:lstStyle>
          <a:p>
            <a:pPr defTabSz="86442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7" y="6356747"/>
            <a:ext cx="2742446" cy="364276"/>
          </a:xfrm>
          <a:prstGeom prst="rect">
            <a:avLst/>
          </a:prstGeom>
        </p:spPr>
        <p:txBody>
          <a:bodyPr vert="horz" lIns="91175" tIns="45592" rIns="91175" bIns="45592" rtlCol="0" anchor="ctr"/>
          <a:lstStyle>
            <a:lvl1pPr algn="r">
              <a:defRPr sz="1200">
                <a:solidFill>
                  <a:schemeClr val="tx1">
                    <a:tint val="75000"/>
                  </a:schemeClr>
                </a:solidFill>
              </a:defRPr>
            </a:lvl1pPr>
          </a:lstStyle>
          <a:p>
            <a:pPr defTabSz="864429" fontAlgn="base">
              <a:spcBef>
                <a:spcPct val="0"/>
              </a:spcBef>
              <a:spcAft>
                <a:spcPct val="0"/>
              </a:spcAft>
            </a:pPr>
            <a:fld id="{118D5ACA-62CA-46DB-AD6B-12EDD6D51A23}" type="slidenum">
              <a:rPr lang="zh-CN" altLang="en-US" smtClean="0">
                <a:solidFill>
                  <a:prstClr val="black">
                    <a:tint val="75000"/>
                  </a:prstClr>
                </a:solidFill>
              </a:rPr>
              <a:pPr defTabSz="86442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2070862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4429" rtl="0" eaLnBrk="1" latinLnBrk="0" hangingPunct="1">
        <a:lnSpc>
          <a:spcPct val="90000"/>
        </a:lnSpc>
        <a:spcBef>
          <a:spcPct val="0"/>
        </a:spcBef>
        <a:buNone/>
        <a:defRPr sz="4100" kern="1200">
          <a:solidFill>
            <a:schemeClr val="tx1"/>
          </a:solidFill>
          <a:latin typeface="+mj-lt"/>
          <a:ea typeface="+mj-ea"/>
          <a:cs typeface="+mj-cs"/>
        </a:defRPr>
      </a:lvl1pPr>
    </p:titleStyle>
    <p:bodyStyle>
      <a:lvl1pPr marL="216105" indent="-216105" algn="l" defTabSz="864429" rtl="0" eaLnBrk="1" latinLnBrk="0" hangingPunct="1">
        <a:lnSpc>
          <a:spcPct val="90000"/>
        </a:lnSpc>
        <a:spcBef>
          <a:spcPts val="948"/>
        </a:spcBef>
        <a:buFont typeface="Arial" panose="020B0604020202020204" pitchFamily="34" charset="0"/>
        <a:buChar char="•"/>
        <a:defRPr sz="2700" kern="1200">
          <a:solidFill>
            <a:schemeClr val="tx1"/>
          </a:solidFill>
          <a:latin typeface="+mn-lt"/>
          <a:ea typeface="+mn-ea"/>
          <a:cs typeface="+mn-cs"/>
        </a:defRPr>
      </a:lvl1pPr>
      <a:lvl2pPr marL="648320" indent="-216105" algn="l" defTabSz="864429" rtl="0" eaLnBrk="1" latinLnBrk="0" hangingPunct="1">
        <a:lnSpc>
          <a:spcPct val="90000"/>
        </a:lnSpc>
        <a:spcBef>
          <a:spcPts val="475"/>
        </a:spcBef>
        <a:buFont typeface="Arial" panose="020B0604020202020204" pitchFamily="34" charset="0"/>
        <a:buChar char="•"/>
        <a:defRPr sz="2300" kern="1200">
          <a:solidFill>
            <a:schemeClr val="tx1"/>
          </a:solidFill>
          <a:latin typeface="+mn-lt"/>
          <a:ea typeface="+mn-ea"/>
          <a:cs typeface="+mn-cs"/>
        </a:defRPr>
      </a:lvl2pPr>
      <a:lvl3pPr marL="1080507" indent="-216105" algn="l" defTabSz="864429" rtl="0" eaLnBrk="1" latinLnBrk="0" hangingPunct="1">
        <a:lnSpc>
          <a:spcPct val="90000"/>
        </a:lnSpc>
        <a:spcBef>
          <a:spcPts val="475"/>
        </a:spcBef>
        <a:buFont typeface="Arial" panose="020B0604020202020204" pitchFamily="34" charset="0"/>
        <a:buChar char="•"/>
        <a:defRPr sz="1900" kern="1200">
          <a:solidFill>
            <a:schemeClr val="tx1"/>
          </a:solidFill>
          <a:latin typeface="+mn-lt"/>
          <a:ea typeface="+mn-ea"/>
          <a:cs typeface="+mn-cs"/>
        </a:defRPr>
      </a:lvl3pPr>
      <a:lvl4pPr marL="1512750" indent="-216105" algn="l" defTabSz="86442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4pPr>
      <a:lvl5pPr marL="1944966" indent="-216105" algn="l" defTabSz="86442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5pPr>
      <a:lvl6pPr marL="2377175" indent="-216105" algn="l" defTabSz="86442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6pPr>
      <a:lvl7pPr marL="2809394" indent="-216105" algn="l" defTabSz="86442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7pPr>
      <a:lvl8pPr marL="3241599" indent="-216105" algn="l" defTabSz="86442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8pPr>
      <a:lvl9pPr marL="3673819" indent="-216105" algn="l" defTabSz="864429" rtl="0" eaLnBrk="1" latinLnBrk="0" hangingPunct="1">
        <a:lnSpc>
          <a:spcPct val="90000"/>
        </a:lnSpc>
        <a:spcBef>
          <a:spcPts val="475"/>
        </a:spcBef>
        <a:buFont typeface="Arial" panose="020B0604020202020204" pitchFamily="34" charset="0"/>
        <a:buChar char="•"/>
        <a:defRPr sz="1700" kern="1200">
          <a:solidFill>
            <a:schemeClr val="tx1"/>
          </a:solidFill>
          <a:latin typeface="+mn-lt"/>
          <a:ea typeface="+mn-ea"/>
          <a:cs typeface="+mn-cs"/>
        </a:defRPr>
      </a:lvl9pPr>
    </p:bodyStyle>
    <p:otherStyle>
      <a:defPPr>
        <a:defRPr lang="zh-CN"/>
      </a:defPPr>
      <a:lvl1pPr marL="0" algn="l" defTabSz="864429" rtl="0" eaLnBrk="1" latinLnBrk="0" hangingPunct="1">
        <a:defRPr sz="1700" kern="1200">
          <a:solidFill>
            <a:schemeClr val="tx1"/>
          </a:solidFill>
          <a:latin typeface="+mn-lt"/>
          <a:ea typeface="+mn-ea"/>
          <a:cs typeface="+mn-cs"/>
        </a:defRPr>
      </a:lvl1pPr>
      <a:lvl2pPr marL="432214" algn="l" defTabSz="864429" rtl="0" eaLnBrk="1" latinLnBrk="0" hangingPunct="1">
        <a:defRPr sz="1700" kern="1200">
          <a:solidFill>
            <a:schemeClr val="tx1"/>
          </a:solidFill>
          <a:latin typeface="+mn-lt"/>
          <a:ea typeface="+mn-ea"/>
          <a:cs typeface="+mn-cs"/>
        </a:defRPr>
      </a:lvl2pPr>
      <a:lvl3pPr marL="864429" algn="l" defTabSz="864429" rtl="0" eaLnBrk="1" latinLnBrk="0" hangingPunct="1">
        <a:defRPr sz="1700" kern="1200">
          <a:solidFill>
            <a:schemeClr val="tx1"/>
          </a:solidFill>
          <a:latin typeface="+mn-lt"/>
          <a:ea typeface="+mn-ea"/>
          <a:cs typeface="+mn-cs"/>
        </a:defRPr>
      </a:lvl3pPr>
      <a:lvl4pPr marL="1296643" algn="l" defTabSz="864429" rtl="0" eaLnBrk="1" latinLnBrk="0" hangingPunct="1">
        <a:defRPr sz="1700" kern="1200">
          <a:solidFill>
            <a:schemeClr val="tx1"/>
          </a:solidFill>
          <a:latin typeface="+mn-lt"/>
          <a:ea typeface="+mn-ea"/>
          <a:cs typeface="+mn-cs"/>
        </a:defRPr>
      </a:lvl4pPr>
      <a:lvl5pPr marL="1728855" algn="l" defTabSz="864429" rtl="0" eaLnBrk="1" latinLnBrk="0" hangingPunct="1">
        <a:defRPr sz="1700" kern="1200">
          <a:solidFill>
            <a:schemeClr val="tx1"/>
          </a:solidFill>
          <a:latin typeface="+mn-lt"/>
          <a:ea typeface="+mn-ea"/>
          <a:cs typeface="+mn-cs"/>
        </a:defRPr>
      </a:lvl5pPr>
      <a:lvl6pPr marL="2161068" algn="l" defTabSz="864429" rtl="0" eaLnBrk="1" latinLnBrk="0" hangingPunct="1">
        <a:defRPr sz="1700" kern="1200">
          <a:solidFill>
            <a:schemeClr val="tx1"/>
          </a:solidFill>
          <a:latin typeface="+mn-lt"/>
          <a:ea typeface="+mn-ea"/>
          <a:cs typeface="+mn-cs"/>
        </a:defRPr>
      </a:lvl6pPr>
      <a:lvl7pPr marL="2593284" algn="l" defTabSz="864429" rtl="0" eaLnBrk="1" latinLnBrk="0" hangingPunct="1">
        <a:defRPr sz="1700" kern="1200">
          <a:solidFill>
            <a:schemeClr val="tx1"/>
          </a:solidFill>
          <a:latin typeface="+mn-lt"/>
          <a:ea typeface="+mn-ea"/>
          <a:cs typeface="+mn-cs"/>
        </a:defRPr>
      </a:lvl7pPr>
      <a:lvl8pPr marL="3025499" algn="l" defTabSz="864429" rtl="0" eaLnBrk="1" latinLnBrk="0" hangingPunct="1">
        <a:defRPr sz="1700" kern="1200">
          <a:solidFill>
            <a:schemeClr val="tx1"/>
          </a:solidFill>
          <a:latin typeface="+mn-lt"/>
          <a:ea typeface="+mn-ea"/>
          <a:cs typeface="+mn-cs"/>
        </a:defRPr>
      </a:lvl8pPr>
      <a:lvl9pPr marL="3457712" algn="l" defTabSz="864429" rtl="0" eaLnBrk="1" latinLnBrk="0" hangingPunct="1">
        <a:defRPr sz="1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2024/12/18</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spTree>
    <p:extLst>
      <p:ext uri="{BB962C8B-B14F-4D97-AF65-F5344CB8AC3E}">
        <p14:creationId xmlns:p14="http://schemas.microsoft.com/office/powerpoint/2010/main" val="204819758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89.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89.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8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89.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1.png"/><Relationship Id="rId12"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89.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0.xml"/></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91.xml"/><Relationship Id="rId6" Type="http://schemas.microsoft.com/office/2007/relationships/hdphoto" Target="../media/hdphoto6.wdp"/><Relationship Id="rId5" Type="http://schemas.openxmlformats.org/officeDocument/2006/relationships/image" Target="../media/image38.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5" name="Google Shape;965;p36"/>
          <p:cNvSpPr/>
          <p:nvPr/>
        </p:nvSpPr>
        <p:spPr>
          <a:xfrm>
            <a:off x="5568306" y="6796587"/>
            <a:ext cx="1461" cy="2791"/>
          </a:xfrm>
          <a:custGeom>
            <a:avLst/>
            <a:gdLst/>
            <a:ahLst/>
            <a:cxnLst/>
            <a:rect l="l" t="t" r="r" b="b"/>
            <a:pathLst>
              <a:path w="11" h="21" extrusionOk="0">
                <a:moveTo>
                  <a:pt x="0" y="1"/>
                </a:moveTo>
                <a:cubicBezTo>
                  <a:pt x="2" y="5"/>
                  <a:pt x="5" y="10"/>
                  <a:pt x="7" y="15"/>
                </a:cubicBezTo>
                <a:cubicBezTo>
                  <a:pt x="8" y="18"/>
                  <a:pt x="9" y="20"/>
                  <a:pt x="10" y="21"/>
                </a:cubicBezTo>
                <a:cubicBezTo>
                  <a:pt x="7" y="14"/>
                  <a:pt x="3" y="8"/>
                  <a:pt x="0" y="1"/>
                </a:cubicBezTo>
                <a:close/>
              </a:path>
            </a:pathLst>
          </a:custGeom>
          <a:solidFill>
            <a:srgbClr val="D985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6" name="Google Shape;966;p36"/>
          <p:cNvSpPr/>
          <p:nvPr/>
        </p:nvSpPr>
        <p:spPr>
          <a:xfrm flipH="1">
            <a:off x="5931218" y="6796587"/>
            <a:ext cx="1461" cy="2791"/>
          </a:xfrm>
          <a:custGeom>
            <a:avLst/>
            <a:gdLst/>
            <a:ahLst/>
            <a:cxnLst/>
            <a:rect l="l" t="t" r="r" b="b"/>
            <a:pathLst>
              <a:path w="11" h="21" extrusionOk="0">
                <a:moveTo>
                  <a:pt x="0" y="1"/>
                </a:moveTo>
                <a:cubicBezTo>
                  <a:pt x="2" y="5"/>
                  <a:pt x="5" y="10"/>
                  <a:pt x="7" y="15"/>
                </a:cubicBezTo>
                <a:cubicBezTo>
                  <a:pt x="8" y="18"/>
                  <a:pt x="9" y="20"/>
                  <a:pt x="10" y="21"/>
                </a:cubicBezTo>
                <a:cubicBezTo>
                  <a:pt x="7" y="14"/>
                  <a:pt x="3" y="8"/>
                  <a:pt x="0" y="1"/>
                </a:cubicBezTo>
                <a:close/>
              </a:path>
            </a:pathLst>
          </a:custGeom>
          <a:solidFill>
            <a:srgbClr val="D985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7" name="Google Shape;967;p36"/>
          <p:cNvSpPr/>
          <p:nvPr/>
        </p:nvSpPr>
        <p:spPr>
          <a:xfrm>
            <a:off x="1111468" y="6210252"/>
            <a:ext cx="664" cy="664"/>
          </a:xfrm>
          <a:custGeom>
            <a:avLst/>
            <a:gdLst/>
            <a:ahLst/>
            <a:cxnLst/>
            <a:rect l="l" t="t" r="r" b="b"/>
            <a:pathLst>
              <a:path w="5" h="5" extrusionOk="0">
                <a:moveTo>
                  <a:pt x="3" y="1"/>
                </a:moveTo>
                <a:cubicBezTo>
                  <a:pt x="2" y="2"/>
                  <a:pt x="1" y="3"/>
                  <a:pt x="1" y="4"/>
                </a:cubicBezTo>
                <a:cubicBezTo>
                  <a:pt x="2" y="3"/>
                  <a:pt x="3" y="2"/>
                  <a:pt x="4" y="1"/>
                </a:cubicBezTo>
                <a:close/>
              </a:path>
            </a:pathLst>
          </a:custGeom>
          <a:solidFill>
            <a:srgbClr val="D985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36"/>
          <p:cNvSpPr/>
          <p:nvPr/>
        </p:nvSpPr>
        <p:spPr>
          <a:xfrm>
            <a:off x="1063625" y="6259821"/>
            <a:ext cx="2259" cy="2392"/>
          </a:xfrm>
          <a:custGeom>
            <a:avLst/>
            <a:gdLst/>
            <a:ahLst/>
            <a:cxnLst/>
            <a:rect l="l" t="t" r="r" b="b"/>
            <a:pathLst>
              <a:path w="17" h="18" extrusionOk="0">
                <a:moveTo>
                  <a:pt x="17" y="1"/>
                </a:moveTo>
                <a:lnTo>
                  <a:pt x="17" y="1"/>
                </a:lnTo>
                <a:cubicBezTo>
                  <a:pt x="15" y="2"/>
                  <a:pt x="13" y="4"/>
                  <a:pt x="12" y="5"/>
                </a:cubicBezTo>
                <a:cubicBezTo>
                  <a:pt x="11" y="6"/>
                  <a:pt x="11" y="7"/>
                  <a:pt x="10" y="8"/>
                </a:cubicBezTo>
                <a:lnTo>
                  <a:pt x="10" y="8"/>
                </a:lnTo>
                <a:cubicBezTo>
                  <a:pt x="9" y="8"/>
                  <a:pt x="9" y="8"/>
                  <a:pt x="9" y="9"/>
                </a:cubicBezTo>
                <a:cubicBezTo>
                  <a:pt x="6" y="12"/>
                  <a:pt x="3" y="16"/>
                  <a:pt x="1" y="18"/>
                </a:cubicBezTo>
                <a:cubicBezTo>
                  <a:pt x="3" y="15"/>
                  <a:pt x="6" y="12"/>
                  <a:pt x="9" y="10"/>
                </a:cubicBezTo>
                <a:lnTo>
                  <a:pt x="9" y="10"/>
                </a:lnTo>
                <a:cubicBezTo>
                  <a:pt x="9" y="10"/>
                  <a:pt x="9" y="10"/>
                  <a:pt x="9" y="10"/>
                </a:cubicBezTo>
                <a:cubicBezTo>
                  <a:pt x="10" y="9"/>
                  <a:pt x="11" y="8"/>
                  <a:pt x="12" y="6"/>
                </a:cubicBezTo>
                <a:lnTo>
                  <a:pt x="12" y="6"/>
                </a:lnTo>
                <a:cubicBezTo>
                  <a:pt x="12" y="7"/>
                  <a:pt x="11" y="7"/>
                  <a:pt x="11" y="7"/>
                </a:cubicBezTo>
                <a:lnTo>
                  <a:pt x="11" y="7"/>
                </a:lnTo>
                <a:cubicBezTo>
                  <a:pt x="13" y="5"/>
                  <a:pt x="15" y="3"/>
                  <a:pt x="17" y="1"/>
                </a:cubicBezTo>
                <a:close/>
              </a:path>
            </a:pathLst>
          </a:custGeom>
          <a:solidFill>
            <a:srgbClr val="D985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36"/>
          <p:cNvSpPr/>
          <p:nvPr/>
        </p:nvSpPr>
        <p:spPr>
          <a:xfrm flipH="1">
            <a:off x="11004385" y="6254035"/>
            <a:ext cx="664" cy="664"/>
          </a:xfrm>
          <a:custGeom>
            <a:avLst/>
            <a:gdLst/>
            <a:ahLst/>
            <a:cxnLst/>
            <a:rect l="l" t="t" r="r" b="b"/>
            <a:pathLst>
              <a:path w="5" h="5" extrusionOk="0">
                <a:moveTo>
                  <a:pt x="3" y="1"/>
                </a:moveTo>
                <a:cubicBezTo>
                  <a:pt x="2" y="2"/>
                  <a:pt x="1" y="3"/>
                  <a:pt x="1" y="4"/>
                </a:cubicBezTo>
                <a:cubicBezTo>
                  <a:pt x="2" y="3"/>
                  <a:pt x="3" y="2"/>
                  <a:pt x="4" y="1"/>
                </a:cubicBezTo>
                <a:close/>
              </a:path>
            </a:pathLst>
          </a:custGeom>
          <a:solidFill>
            <a:srgbClr val="D985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46" name="Google Shape;1046;p36"/>
          <p:cNvGrpSpPr/>
          <p:nvPr/>
        </p:nvGrpSpPr>
        <p:grpSpPr>
          <a:xfrm>
            <a:off x="9803253" y="118778"/>
            <a:ext cx="2213136" cy="1828812"/>
            <a:chOff x="234249" y="559465"/>
            <a:chExt cx="2175428" cy="1805937"/>
          </a:xfrm>
        </p:grpSpPr>
        <p:grpSp>
          <p:nvGrpSpPr>
            <p:cNvPr id="1047" name="Google Shape;1047;p36"/>
            <p:cNvGrpSpPr/>
            <p:nvPr/>
          </p:nvGrpSpPr>
          <p:grpSpPr>
            <a:xfrm>
              <a:off x="234249" y="559465"/>
              <a:ext cx="2175428" cy="1805937"/>
              <a:chOff x="216499" y="559465"/>
              <a:chExt cx="2175428" cy="1805937"/>
            </a:xfrm>
          </p:grpSpPr>
          <p:sp>
            <p:nvSpPr>
              <p:cNvPr id="1048" name="Google Shape;1048;p36"/>
              <p:cNvSpPr/>
              <p:nvPr/>
            </p:nvSpPr>
            <p:spPr>
              <a:xfrm>
                <a:off x="793025" y="1022119"/>
                <a:ext cx="1101489" cy="1098004"/>
              </a:xfrm>
              <a:custGeom>
                <a:avLst/>
                <a:gdLst/>
                <a:ahLst/>
                <a:cxnLst/>
                <a:rect l="l" t="t" r="r" b="b"/>
                <a:pathLst>
                  <a:path w="23349" h="23493" extrusionOk="0">
                    <a:moveTo>
                      <a:pt x="7773" y="2955"/>
                    </a:moveTo>
                    <a:cubicBezTo>
                      <a:pt x="7975" y="2955"/>
                      <a:pt x="8176" y="2975"/>
                      <a:pt x="8366" y="3008"/>
                    </a:cubicBezTo>
                    <a:cubicBezTo>
                      <a:pt x="9191" y="3222"/>
                      <a:pt x="9924" y="3847"/>
                      <a:pt x="10135" y="4693"/>
                    </a:cubicBezTo>
                    <a:cubicBezTo>
                      <a:pt x="10171" y="4811"/>
                      <a:pt x="10182" y="4933"/>
                      <a:pt x="10206" y="5054"/>
                    </a:cubicBezTo>
                    <a:cubicBezTo>
                      <a:pt x="10187" y="5007"/>
                      <a:pt x="10166" y="4962"/>
                      <a:pt x="10144" y="4917"/>
                    </a:cubicBezTo>
                    <a:cubicBezTo>
                      <a:pt x="10122" y="4870"/>
                      <a:pt x="10103" y="4820"/>
                      <a:pt x="10081" y="4773"/>
                    </a:cubicBezTo>
                    <a:cubicBezTo>
                      <a:pt x="10061" y="4728"/>
                      <a:pt x="10040" y="4685"/>
                      <a:pt x="10017" y="4642"/>
                    </a:cubicBezTo>
                    <a:cubicBezTo>
                      <a:pt x="10015" y="4636"/>
                      <a:pt x="10011" y="4630"/>
                      <a:pt x="10008" y="4626"/>
                    </a:cubicBezTo>
                    <a:cubicBezTo>
                      <a:pt x="9977" y="4567"/>
                      <a:pt x="9943" y="4510"/>
                      <a:pt x="9908" y="4453"/>
                    </a:cubicBezTo>
                    <a:cubicBezTo>
                      <a:pt x="9877" y="4403"/>
                      <a:pt x="9848" y="4351"/>
                      <a:pt x="9817" y="4301"/>
                    </a:cubicBezTo>
                    <a:cubicBezTo>
                      <a:pt x="9779" y="4240"/>
                      <a:pt x="9742" y="4180"/>
                      <a:pt x="9701" y="4124"/>
                    </a:cubicBezTo>
                    <a:cubicBezTo>
                      <a:pt x="9659" y="4066"/>
                      <a:pt x="9614" y="4010"/>
                      <a:pt x="9566" y="3957"/>
                    </a:cubicBezTo>
                    <a:cubicBezTo>
                      <a:pt x="9548" y="3935"/>
                      <a:pt x="9529" y="3913"/>
                      <a:pt x="9508" y="3893"/>
                    </a:cubicBezTo>
                    <a:cubicBezTo>
                      <a:pt x="9414" y="3785"/>
                      <a:pt x="9306" y="3689"/>
                      <a:pt x="9180" y="3607"/>
                    </a:cubicBezTo>
                    <a:cubicBezTo>
                      <a:pt x="8852" y="3393"/>
                      <a:pt x="8510" y="3181"/>
                      <a:pt x="8114" y="3161"/>
                    </a:cubicBezTo>
                    <a:cubicBezTo>
                      <a:pt x="7986" y="3153"/>
                      <a:pt x="7855" y="3145"/>
                      <a:pt x="7725" y="3145"/>
                    </a:cubicBezTo>
                    <a:cubicBezTo>
                      <a:pt x="7617" y="3145"/>
                      <a:pt x="7509" y="3150"/>
                      <a:pt x="7403" y="3164"/>
                    </a:cubicBezTo>
                    <a:cubicBezTo>
                      <a:pt x="7372" y="3164"/>
                      <a:pt x="7340" y="3165"/>
                      <a:pt x="7308" y="3168"/>
                    </a:cubicBezTo>
                    <a:cubicBezTo>
                      <a:pt x="7255" y="3172"/>
                      <a:pt x="7203" y="3177"/>
                      <a:pt x="7151" y="3186"/>
                    </a:cubicBezTo>
                    <a:cubicBezTo>
                      <a:pt x="7047" y="3204"/>
                      <a:pt x="6944" y="3227"/>
                      <a:pt x="6843" y="3259"/>
                    </a:cubicBezTo>
                    <a:cubicBezTo>
                      <a:pt x="6741" y="3291"/>
                      <a:pt x="6645" y="3343"/>
                      <a:pt x="6550" y="3389"/>
                    </a:cubicBezTo>
                    <a:cubicBezTo>
                      <a:pt x="6509" y="3411"/>
                      <a:pt x="6465" y="3433"/>
                      <a:pt x="6425" y="3457"/>
                    </a:cubicBezTo>
                    <a:cubicBezTo>
                      <a:pt x="6399" y="3473"/>
                      <a:pt x="6371" y="3488"/>
                      <a:pt x="6345" y="3504"/>
                    </a:cubicBezTo>
                    <a:cubicBezTo>
                      <a:pt x="6698" y="3095"/>
                      <a:pt x="7237" y="2955"/>
                      <a:pt x="7773" y="2955"/>
                    </a:cubicBezTo>
                    <a:close/>
                    <a:moveTo>
                      <a:pt x="19878" y="10319"/>
                    </a:moveTo>
                    <a:cubicBezTo>
                      <a:pt x="19878" y="10320"/>
                      <a:pt x="19878" y="10321"/>
                      <a:pt x="19878" y="10322"/>
                    </a:cubicBezTo>
                    <a:cubicBezTo>
                      <a:pt x="19878" y="10322"/>
                      <a:pt x="19878" y="10320"/>
                      <a:pt x="19878" y="10319"/>
                    </a:cubicBezTo>
                    <a:close/>
                    <a:moveTo>
                      <a:pt x="4737" y="7107"/>
                    </a:moveTo>
                    <a:lnTo>
                      <a:pt x="4737" y="7107"/>
                    </a:lnTo>
                    <a:cubicBezTo>
                      <a:pt x="4729" y="7161"/>
                      <a:pt x="4723" y="7215"/>
                      <a:pt x="4717" y="7268"/>
                    </a:cubicBezTo>
                    <a:lnTo>
                      <a:pt x="4717" y="7268"/>
                    </a:lnTo>
                    <a:cubicBezTo>
                      <a:pt x="4717" y="7267"/>
                      <a:pt x="4717" y="7266"/>
                      <a:pt x="4717" y="7266"/>
                    </a:cubicBezTo>
                    <a:lnTo>
                      <a:pt x="4717" y="7266"/>
                    </a:lnTo>
                    <a:cubicBezTo>
                      <a:pt x="4709" y="7328"/>
                      <a:pt x="4708" y="7390"/>
                      <a:pt x="4708" y="7453"/>
                    </a:cubicBezTo>
                    <a:cubicBezTo>
                      <a:pt x="4705" y="7513"/>
                      <a:pt x="4702" y="7573"/>
                      <a:pt x="4702" y="7634"/>
                    </a:cubicBezTo>
                    <a:cubicBezTo>
                      <a:pt x="4700" y="7755"/>
                      <a:pt x="4709" y="7876"/>
                      <a:pt x="4716" y="7998"/>
                    </a:cubicBezTo>
                    <a:cubicBezTo>
                      <a:pt x="4716" y="8008"/>
                      <a:pt x="4716" y="8018"/>
                      <a:pt x="4717" y="8029"/>
                    </a:cubicBezTo>
                    <a:cubicBezTo>
                      <a:pt x="4729" y="8235"/>
                      <a:pt x="4750" y="8444"/>
                      <a:pt x="4810" y="8643"/>
                    </a:cubicBezTo>
                    <a:cubicBezTo>
                      <a:pt x="4812" y="8648"/>
                      <a:pt x="4814" y="8654"/>
                      <a:pt x="4815" y="8660"/>
                    </a:cubicBezTo>
                    <a:lnTo>
                      <a:pt x="4815" y="8661"/>
                    </a:lnTo>
                    <a:cubicBezTo>
                      <a:pt x="4816" y="8662"/>
                      <a:pt x="4816" y="8663"/>
                      <a:pt x="4816" y="8664"/>
                    </a:cubicBezTo>
                    <a:cubicBezTo>
                      <a:pt x="4816" y="8664"/>
                      <a:pt x="4816" y="8664"/>
                      <a:pt x="4816" y="8665"/>
                    </a:cubicBezTo>
                    <a:cubicBezTo>
                      <a:pt x="4816" y="8667"/>
                      <a:pt x="4816" y="8667"/>
                      <a:pt x="4818" y="8668"/>
                    </a:cubicBezTo>
                    <a:cubicBezTo>
                      <a:pt x="4820" y="8676"/>
                      <a:pt x="4822" y="8684"/>
                      <a:pt x="4826" y="8693"/>
                    </a:cubicBezTo>
                    <a:cubicBezTo>
                      <a:pt x="4832" y="8743"/>
                      <a:pt x="4842" y="8792"/>
                      <a:pt x="4851" y="8840"/>
                    </a:cubicBezTo>
                    <a:cubicBezTo>
                      <a:pt x="4952" y="9225"/>
                      <a:pt x="5222" y="9545"/>
                      <a:pt x="5486" y="9828"/>
                    </a:cubicBezTo>
                    <a:cubicBezTo>
                      <a:pt x="5807" y="10157"/>
                      <a:pt x="6128" y="10293"/>
                      <a:pt x="6438" y="10293"/>
                    </a:cubicBezTo>
                    <a:cubicBezTo>
                      <a:pt x="6830" y="10293"/>
                      <a:pt x="7206" y="10077"/>
                      <a:pt x="7549" y="9765"/>
                    </a:cubicBezTo>
                    <a:cubicBezTo>
                      <a:pt x="7557" y="9761"/>
                      <a:pt x="7565" y="9756"/>
                      <a:pt x="7572" y="9752"/>
                    </a:cubicBezTo>
                    <a:cubicBezTo>
                      <a:pt x="7621" y="9721"/>
                      <a:pt x="7662" y="9677"/>
                      <a:pt x="7702" y="9637"/>
                    </a:cubicBezTo>
                    <a:cubicBezTo>
                      <a:pt x="7727" y="9613"/>
                      <a:pt x="7751" y="9589"/>
                      <a:pt x="7775" y="9566"/>
                    </a:cubicBezTo>
                    <a:cubicBezTo>
                      <a:pt x="7800" y="9544"/>
                      <a:pt x="7826" y="9522"/>
                      <a:pt x="7850" y="9498"/>
                    </a:cubicBezTo>
                    <a:cubicBezTo>
                      <a:pt x="7896" y="9456"/>
                      <a:pt x="7935" y="9409"/>
                      <a:pt x="7976" y="9362"/>
                    </a:cubicBezTo>
                    <a:cubicBezTo>
                      <a:pt x="7977" y="9361"/>
                      <a:pt x="7978" y="9358"/>
                      <a:pt x="7979" y="9358"/>
                    </a:cubicBezTo>
                    <a:cubicBezTo>
                      <a:pt x="7980" y="9356"/>
                      <a:pt x="7981" y="9356"/>
                      <a:pt x="7981" y="9356"/>
                    </a:cubicBezTo>
                    <a:lnTo>
                      <a:pt x="7981" y="9355"/>
                    </a:lnTo>
                    <a:lnTo>
                      <a:pt x="7983" y="9355"/>
                    </a:lnTo>
                    <a:cubicBezTo>
                      <a:pt x="7984" y="9354"/>
                      <a:pt x="7984" y="9354"/>
                      <a:pt x="7985" y="9352"/>
                    </a:cubicBezTo>
                    <a:cubicBezTo>
                      <a:pt x="8076" y="9254"/>
                      <a:pt x="8169" y="9157"/>
                      <a:pt x="8256" y="9055"/>
                    </a:cubicBezTo>
                    <a:cubicBezTo>
                      <a:pt x="8259" y="9052"/>
                      <a:pt x="8264" y="9046"/>
                      <a:pt x="8267" y="9042"/>
                    </a:cubicBezTo>
                    <a:cubicBezTo>
                      <a:pt x="8277" y="9032"/>
                      <a:pt x="8285" y="9023"/>
                      <a:pt x="8293" y="9014"/>
                    </a:cubicBezTo>
                    <a:lnTo>
                      <a:pt x="8293" y="9013"/>
                    </a:lnTo>
                    <a:cubicBezTo>
                      <a:pt x="8295" y="9012"/>
                      <a:pt x="8296" y="9010"/>
                      <a:pt x="8297" y="9007"/>
                    </a:cubicBezTo>
                    <a:cubicBezTo>
                      <a:pt x="8302" y="9004"/>
                      <a:pt x="8305" y="8999"/>
                      <a:pt x="8309" y="8996"/>
                    </a:cubicBezTo>
                    <a:cubicBezTo>
                      <a:pt x="8309" y="8996"/>
                      <a:pt x="8309" y="8996"/>
                      <a:pt x="8309" y="8995"/>
                    </a:cubicBezTo>
                    <a:cubicBezTo>
                      <a:pt x="8310" y="8994"/>
                      <a:pt x="8311" y="8994"/>
                      <a:pt x="8311" y="8994"/>
                    </a:cubicBezTo>
                    <a:cubicBezTo>
                      <a:pt x="8311" y="8994"/>
                      <a:pt x="8312" y="8992"/>
                      <a:pt x="8312" y="8991"/>
                    </a:cubicBezTo>
                    <a:cubicBezTo>
                      <a:pt x="8313" y="8990"/>
                      <a:pt x="8314" y="8989"/>
                      <a:pt x="8314" y="8989"/>
                    </a:cubicBezTo>
                    <a:cubicBezTo>
                      <a:pt x="8315" y="8989"/>
                      <a:pt x="8315" y="8988"/>
                      <a:pt x="8315" y="8988"/>
                    </a:cubicBezTo>
                    <a:cubicBezTo>
                      <a:pt x="8317" y="8988"/>
                      <a:pt x="8317" y="8987"/>
                      <a:pt x="8317" y="8987"/>
                    </a:cubicBezTo>
                    <a:cubicBezTo>
                      <a:pt x="8319" y="8984"/>
                      <a:pt x="8320" y="8982"/>
                      <a:pt x="8322" y="8981"/>
                    </a:cubicBezTo>
                    <a:cubicBezTo>
                      <a:pt x="8326" y="8975"/>
                      <a:pt x="8330" y="8971"/>
                      <a:pt x="8335" y="8966"/>
                    </a:cubicBezTo>
                    <a:cubicBezTo>
                      <a:pt x="8336" y="8964"/>
                      <a:pt x="8338" y="8963"/>
                      <a:pt x="8339" y="8962"/>
                    </a:cubicBezTo>
                    <a:cubicBezTo>
                      <a:pt x="8350" y="8950"/>
                      <a:pt x="8360" y="8940"/>
                      <a:pt x="8369" y="8930"/>
                    </a:cubicBezTo>
                    <a:lnTo>
                      <a:pt x="8370" y="8928"/>
                    </a:lnTo>
                    <a:cubicBezTo>
                      <a:pt x="8377" y="8920"/>
                      <a:pt x="8385" y="8912"/>
                      <a:pt x="8392" y="8906"/>
                    </a:cubicBezTo>
                    <a:cubicBezTo>
                      <a:pt x="8393" y="8904"/>
                      <a:pt x="8393" y="8903"/>
                      <a:pt x="8393" y="8903"/>
                    </a:cubicBezTo>
                    <a:cubicBezTo>
                      <a:pt x="8443" y="8854"/>
                      <a:pt x="8494" y="8806"/>
                      <a:pt x="8541" y="8753"/>
                    </a:cubicBezTo>
                    <a:cubicBezTo>
                      <a:pt x="8588" y="8702"/>
                      <a:pt x="8631" y="8648"/>
                      <a:pt x="8673" y="8593"/>
                    </a:cubicBezTo>
                    <a:cubicBezTo>
                      <a:pt x="8694" y="8567"/>
                      <a:pt x="8714" y="8542"/>
                      <a:pt x="8737" y="8517"/>
                    </a:cubicBezTo>
                    <a:cubicBezTo>
                      <a:pt x="8761" y="8490"/>
                      <a:pt x="8788" y="8464"/>
                      <a:pt x="8813" y="8437"/>
                    </a:cubicBezTo>
                    <a:cubicBezTo>
                      <a:pt x="8819" y="8430"/>
                      <a:pt x="8823" y="8424"/>
                      <a:pt x="8828" y="8418"/>
                    </a:cubicBezTo>
                    <a:lnTo>
                      <a:pt x="8828" y="8418"/>
                    </a:lnTo>
                    <a:cubicBezTo>
                      <a:pt x="8679" y="8663"/>
                      <a:pt x="8529" y="8907"/>
                      <a:pt x="8359" y="9138"/>
                    </a:cubicBezTo>
                    <a:cubicBezTo>
                      <a:pt x="8129" y="9458"/>
                      <a:pt x="7855" y="9744"/>
                      <a:pt x="7548" y="9990"/>
                    </a:cubicBezTo>
                    <a:cubicBezTo>
                      <a:pt x="7300" y="10225"/>
                      <a:pt x="7007" y="10439"/>
                      <a:pt x="6661" y="10470"/>
                    </a:cubicBezTo>
                    <a:cubicBezTo>
                      <a:pt x="6637" y="10472"/>
                      <a:pt x="6612" y="10473"/>
                      <a:pt x="6587" y="10473"/>
                    </a:cubicBezTo>
                    <a:cubicBezTo>
                      <a:pt x="6578" y="10473"/>
                      <a:pt x="6569" y="10472"/>
                      <a:pt x="6559" y="10472"/>
                    </a:cubicBezTo>
                    <a:cubicBezTo>
                      <a:pt x="6523" y="10475"/>
                      <a:pt x="6487" y="10477"/>
                      <a:pt x="6452" y="10477"/>
                    </a:cubicBezTo>
                    <a:cubicBezTo>
                      <a:pt x="5743" y="10477"/>
                      <a:pt x="5215" y="9891"/>
                      <a:pt x="4858" y="9330"/>
                    </a:cubicBezTo>
                    <a:cubicBezTo>
                      <a:pt x="4539" y="8805"/>
                      <a:pt x="4573" y="8155"/>
                      <a:pt x="4646" y="7568"/>
                    </a:cubicBezTo>
                    <a:cubicBezTo>
                      <a:pt x="4669" y="7480"/>
                      <a:pt x="4687" y="7269"/>
                      <a:pt x="4737" y="7107"/>
                    </a:cubicBezTo>
                    <a:close/>
                    <a:moveTo>
                      <a:pt x="17320" y="7755"/>
                    </a:moveTo>
                    <a:cubicBezTo>
                      <a:pt x="18407" y="7755"/>
                      <a:pt x="19526" y="8435"/>
                      <a:pt x="19842" y="9491"/>
                    </a:cubicBezTo>
                    <a:cubicBezTo>
                      <a:pt x="20018" y="9879"/>
                      <a:pt x="19981" y="10289"/>
                      <a:pt x="19924" y="10697"/>
                    </a:cubicBezTo>
                    <a:cubicBezTo>
                      <a:pt x="19911" y="10570"/>
                      <a:pt x="19891" y="10444"/>
                      <a:pt x="19877" y="10318"/>
                    </a:cubicBezTo>
                    <a:lnTo>
                      <a:pt x="19877" y="10318"/>
                    </a:lnTo>
                    <a:cubicBezTo>
                      <a:pt x="19877" y="10318"/>
                      <a:pt x="19878" y="10319"/>
                      <a:pt x="19878" y="10319"/>
                    </a:cubicBezTo>
                    <a:lnTo>
                      <a:pt x="19878" y="10319"/>
                    </a:lnTo>
                    <a:cubicBezTo>
                      <a:pt x="19870" y="10236"/>
                      <a:pt x="19861" y="10152"/>
                      <a:pt x="19844" y="10070"/>
                    </a:cubicBezTo>
                    <a:cubicBezTo>
                      <a:pt x="19827" y="9990"/>
                      <a:pt x="19811" y="9907"/>
                      <a:pt x="19788" y="9827"/>
                    </a:cubicBezTo>
                    <a:cubicBezTo>
                      <a:pt x="19778" y="9791"/>
                      <a:pt x="19760" y="9755"/>
                      <a:pt x="19746" y="9720"/>
                    </a:cubicBezTo>
                    <a:cubicBezTo>
                      <a:pt x="19730" y="9681"/>
                      <a:pt x="19714" y="9642"/>
                      <a:pt x="19699" y="9603"/>
                    </a:cubicBezTo>
                    <a:cubicBezTo>
                      <a:pt x="19682" y="9560"/>
                      <a:pt x="19662" y="9515"/>
                      <a:pt x="19644" y="9473"/>
                    </a:cubicBezTo>
                    <a:cubicBezTo>
                      <a:pt x="19624" y="9420"/>
                      <a:pt x="19603" y="9369"/>
                      <a:pt x="19580" y="9317"/>
                    </a:cubicBezTo>
                    <a:cubicBezTo>
                      <a:pt x="19202" y="8486"/>
                      <a:pt x="18284" y="7963"/>
                      <a:pt x="17376" y="7943"/>
                    </a:cubicBezTo>
                    <a:cubicBezTo>
                      <a:pt x="17331" y="7936"/>
                      <a:pt x="17284" y="7930"/>
                      <a:pt x="17239" y="7928"/>
                    </a:cubicBezTo>
                    <a:cubicBezTo>
                      <a:pt x="17193" y="7925"/>
                      <a:pt x="17148" y="7923"/>
                      <a:pt x="17103" y="7923"/>
                    </a:cubicBezTo>
                    <a:cubicBezTo>
                      <a:pt x="17080" y="7923"/>
                      <a:pt x="17058" y="7924"/>
                      <a:pt x="17036" y="7924"/>
                    </a:cubicBezTo>
                    <a:cubicBezTo>
                      <a:pt x="17034" y="7923"/>
                      <a:pt x="17032" y="7923"/>
                      <a:pt x="17031" y="7923"/>
                    </a:cubicBezTo>
                    <a:cubicBezTo>
                      <a:pt x="17030" y="7923"/>
                      <a:pt x="17029" y="7923"/>
                      <a:pt x="17029" y="7924"/>
                    </a:cubicBezTo>
                    <a:lnTo>
                      <a:pt x="17023" y="7924"/>
                    </a:lnTo>
                    <a:cubicBezTo>
                      <a:pt x="16985" y="7926"/>
                      <a:pt x="16947" y="7928"/>
                      <a:pt x="16910" y="7930"/>
                    </a:cubicBezTo>
                    <a:lnTo>
                      <a:pt x="16912" y="7930"/>
                    </a:lnTo>
                    <a:cubicBezTo>
                      <a:pt x="16899" y="7931"/>
                      <a:pt x="16886" y="7932"/>
                      <a:pt x="16873" y="7934"/>
                    </a:cubicBezTo>
                    <a:cubicBezTo>
                      <a:pt x="16768" y="7940"/>
                      <a:pt x="16665" y="7952"/>
                      <a:pt x="16561" y="7967"/>
                    </a:cubicBezTo>
                    <a:cubicBezTo>
                      <a:pt x="16464" y="7979"/>
                      <a:pt x="16369" y="7994"/>
                      <a:pt x="16275" y="8019"/>
                    </a:cubicBezTo>
                    <a:cubicBezTo>
                      <a:pt x="16256" y="8024"/>
                      <a:pt x="16239" y="8029"/>
                      <a:pt x="16220" y="8034"/>
                    </a:cubicBezTo>
                    <a:cubicBezTo>
                      <a:pt x="16213" y="8037"/>
                      <a:pt x="16205" y="8038"/>
                      <a:pt x="16200" y="8040"/>
                    </a:cubicBezTo>
                    <a:cubicBezTo>
                      <a:pt x="16188" y="8043"/>
                      <a:pt x="16177" y="8047"/>
                      <a:pt x="16166" y="8050"/>
                    </a:cubicBezTo>
                    <a:cubicBezTo>
                      <a:pt x="16518" y="7848"/>
                      <a:pt x="16917" y="7755"/>
                      <a:pt x="17320" y="7755"/>
                    </a:cubicBezTo>
                    <a:close/>
                    <a:moveTo>
                      <a:pt x="8121" y="12658"/>
                    </a:moveTo>
                    <a:cubicBezTo>
                      <a:pt x="8121" y="12659"/>
                      <a:pt x="8121" y="12659"/>
                      <a:pt x="8121" y="12659"/>
                    </a:cubicBezTo>
                    <a:lnTo>
                      <a:pt x="8121" y="12659"/>
                    </a:lnTo>
                    <a:cubicBezTo>
                      <a:pt x="8121" y="12659"/>
                      <a:pt x="8121" y="12659"/>
                      <a:pt x="8121" y="12658"/>
                    </a:cubicBezTo>
                    <a:close/>
                    <a:moveTo>
                      <a:pt x="11019" y="10070"/>
                    </a:moveTo>
                    <a:cubicBezTo>
                      <a:pt x="11585" y="10070"/>
                      <a:pt x="12177" y="10341"/>
                      <a:pt x="12517" y="10864"/>
                    </a:cubicBezTo>
                    <a:cubicBezTo>
                      <a:pt x="12664" y="11091"/>
                      <a:pt x="12815" y="11331"/>
                      <a:pt x="12824" y="11610"/>
                    </a:cubicBezTo>
                    <a:cubicBezTo>
                      <a:pt x="12800" y="12413"/>
                      <a:pt x="12108" y="13109"/>
                      <a:pt x="11319" y="13179"/>
                    </a:cubicBezTo>
                    <a:cubicBezTo>
                      <a:pt x="11287" y="13181"/>
                      <a:pt x="11256" y="13183"/>
                      <a:pt x="11224" y="13183"/>
                    </a:cubicBezTo>
                    <a:cubicBezTo>
                      <a:pt x="11165" y="13190"/>
                      <a:pt x="11107" y="13193"/>
                      <a:pt x="11051" y="13193"/>
                    </a:cubicBezTo>
                    <a:cubicBezTo>
                      <a:pt x="10065" y="13193"/>
                      <a:pt x="9419" y="12280"/>
                      <a:pt x="9563" y="11310"/>
                    </a:cubicBezTo>
                    <a:cubicBezTo>
                      <a:pt x="9675" y="10472"/>
                      <a:pt x="10328" y="10070"/>
                      <a:pt x="11019" y="10070"/>
                    </a:cubicBezTo>
                    <a:close/>
                    <a:moveTo>
                      <a:pt x="14825" y="10610"/>
                    </a:moveTo>
                    <a:lnTo>
                      <a:pt x="14798" y="10765"/>
                    </a:lnTo>
                    <a:cubicBezTo>
                      <a:pt x="14782" y="10838"/>
                      <a:pt x="14768" y="10911"/>
                      <a:pt x="14761" y="10986"/>
                    </a:cubicBezTo>
                    <a:cubicBezTo>
                      <a:pt x="14754" y="11059"/>
                      <a:pt x="14755" y="11134"/>
                      <a:pt x="14752" y="11207"/>
                    </a:cubicBezTo>
                    <a:cubicBezTo>
                      <a:pt x="14746" y="11301"/>
                      <a:pt x="14737" y="11394"/>
                      <a:pt x="14737" y="11489"/>
                    </a:cubicBezTo>
                    <a:cubicBezTo>
                      <a:pt x="14738" y="11586"/>
                      <a:pt x="14743" y="11683"/>
                      <a:pt x="14741" y="11780"/>
                    </a:cubicBezTo>
                    <a:cubicBezTo>
                      <a:pt x="14741" y="11807"/>
                      <a:pt x="14741" y="11833"/>
                      <a:pt x="14741" y="11858"/>
                    </a:cubicBezTo>
                    <a:cubicBezTo>
                      <a:pt x="14741" y="11901"/>
                      <a:pt x="14742" y="11946"/>
                      <a:pt x="14747" y="11990"/>
                    </a:cubicBezTo>
                    <a:cubicBezTo>
                      <a:pt x="14752" y="12032"/>
                      <a:pt x="14758" y="12072"/>
                      <a:pt x="14765" y="12113"/>
                    </a:cubicBezTo>
                    <a:cubicBezTo>
                      <a:pt x="14778" y="12194"/>
                      <a:pt x="14787" y="12275"/>
                      <a:pt x="14805" y="12355"/>
                    </a:cubicBezTo>
                    <a:cubicBezTo>
                      <a:pt x="14814" y="12395"/>
                      <a:pt x="14822" y="12437"/>
                      <a:pt x="14833" y="12475"/>
                    </a:cubicBezTo>
                    <a:cubicBezTo>
                      <a:pt x="14835" y="12485"/>
                      <a:pt x="14838" y="12494"/>
                      <a:pt x="14841" y="12502"/>
                    </a:cubicBezTo>
                    <a:cubicBezTo>
                      <a:pt x="15010" y="13362"/>
                      <a:pt x="15541" y="13990"/>
                      <a:pt x="16297" y="13990"/>
                    </a:cubicBezTo>
                    <a:cubicBezTo>
                      <a:pt x="16743" y="13990"/>
                      <a:pt x="17268" y="13771"/>
                      <a:pt x="17843" y="13252"/>
                    </a:cubicBezTo>
                    <a:cubicBezTo>
                      <a:pt x="17871" y="13223"/>
                      <a:pt x="17899" y="13194"/>
                      <a:pt x="17926" y="13164"/>
                    </a:cubicBezTo>
                    <a:cubicBezTo>
                      <a:pt x="17982" y="13118"/>
                      <a:pt x="18037" y="13069"/>
                      <a:pt x="18086" y="13016"/>
                    </a:cubicBezTo>
                    <a:cubicBezTo>
                      <a:pt x="18128" y="12971"/>
                      <a:pt x="18165" y="12923"/>
                      <a:pt x="18206" y="12877"/>
                    </a:cubicBezTo>
                    <a:cubicBezTo>
                      <a:pt x="18252" y="12825"/>
                      <a:pt x="18300" y="12777"/>
                      <a:pt x="18346" y="12727"/>
                    </a:cubicBezTo>
                    <a:cubicBezTo>
                      <a:pt x="18375" y="12694"/>
                      <a:pt x="18403" y="12660"/>
                      <a:pt x="18434" y="12628"/>
                    </a:cubicBezTo>
                    <a:cubicBezTo>
                      <a:pt x="18439" y="12622"/>
                      <a:pt x="18443" y="12617"/>
                      <a:pt x="18449" y="12612"/>
                    </a:cubicBezTo>
                    <a:cubicBezTo>
                      <a:pt x="18450" y="12610"/>
                      <a:pt x="18450" y="12609"/>
                      <a:pt x="18452" y="12608"/>
                    </a:cubicBezTo>
                    <a:cubicBezTo>
                      <a:pt x="18452" y="12608"/>
                      <a:pt x="18452" y="12608"/>
                      <a:pt x="18453" y="12607"/>
                    </a:cubicBezTo>
                    <a:cubicBezTo>
                      <a:pt x="18455" y="12606"/>
                      <a:pt x="18456" y="12605"/>
                      <a:pt x="18457" y="12604"/>
                    </a:cubicBezTo>
                    <a:cubicBezTo>
                      <a:pt x="18520" y="12537"/>
                      <a:pt x="18579" y="12472"/>
                      <a:pt x="18641" y="12406"/>
                    </a:cubicBezTo>
                    <a:cubicBezTo>
                      <a:pt x="18672" y="12374"/>
                      <a:pt x="18703" y="12342"/>
                      <a:pt x="18732" y="12309"/>
                    </a:cubicBezTo>
                    <a:cubicBezTo>
                      <a:pt x="18763" y="12275"/>
                      <a:pt x="18792" y="12242"/>
                      <a:pt x="18822" y="12208"/>
                    </a:cubicBezTo>
                    <a:lnTo>
                      <a:pt x="18822" y="12208"/>
                    </a:lnTo>
                    <a:cubicBezTo>
                      <a:pt x="18818" y="12216"/>
                      <a:pt x="18815" y="12224"/>
                      <a:pt x="18810" y="12233"/>
                    </a:cubicBezTo>
                    <a:cubicBezTo>
                      <a:pt x="18775" y="12315"/>
                      <a:pt x="18736" y="12397"/>
                      <a:pt x="18694" y="12478"/>
                    </a:cubicBezTo>
                    <a:cubicBezTo>
                      <a:pt x="18640" y="12550"/>
                      <a:pt x="18591" y="12615"/>
                      <a:pt x="18573" y="12656"/>
                    </a:cubicBezTo>
                    <a:cubicBezTo>
                      <a:pt x="18081" y="13398"/>
                      <a:pt x="17351" y="14075"/>
                      <a:pt x="16441" y="14155"/>
                    </a:cubicBezTo>
                    <a:cubicBezTo>
                      <a:pt x="16379" y="14161"/>
                      <a:pt x="16316" y="14164"/>
                      <a:pt x="16253" y="14164"/>
                    </a:cubicBezTo>
                    <a:cubicBezTo>
                      <a:pt x="16233" y="14164"/>
                      <a:pt x="16212" y="14164"/>
                      <a:pt x="16192" y="14163"/>
                    </a:cubicBezTo>
                    <a:cubicBezTo>
                      <a:pt x="16186" y="14163"/>
                      <a:pt x="16181" y="14163"/>
                      <a:pt x="16176" y="14163"/>
                    </a:cubicBezTo>
                    <a:cubicBezTo>
                      <a:pt x="15507" y="14163"/>
                      <a:pt x="15004" y="13573"/>
                      <a:pt x="14775" y="12992"/>
                    </a:cubicBezTo>
                    <a:cubicBezTo>
                      <a:pt x="14498" y="12233"/>
                      <a:pt x="14572" y="11412"/>
                      <a:pt x="14805" y="10656"/>
                    </a:cubicBezTo>
                    <a:cubicBezTo>
                      <a:pt x="14807" y="10637"/>
                      <a:pt x="14816" y="10621"/>
                      <a:pt x="14825" y="10610"/>
                    </a:cubicBezTo>
                    <a:close/>
                    <a:moveTo>
                      <a:pt x="8087" y="12303"/>
                    </a:moveTo>
                    <a:cubicBezTo>
                      <a:pt x="8087" y="12357"/>
                      <a:pt x="8088" y="12410"/>
                      <a:pt x="8092" y="12463"/>
                    </a:cubicBezTo>
                    <a:cubicBezTo>
                      <a:pt x="8099" y="12529"/>
                      <a:pt x="8108" y="12597"/>
                      <a:pt x="8122" y="12661"/>
                    </a:cubicBezTo>
                    <a:cubicBezTo>
                      <a:pt x="8122" y="12661"/>
                      <a:pt x="8121" y="12660"/>
                      <a:pt x="8121" y="12659"/>
                    </a:cubicBezTo>
                    <a:lnTo>
                      <a:pt x="8121" y="12659"/>
                    </a:lnTo>
                    <a:cubicBezTo>
                      <a:pt x="8130" y="12704"/>
                      <a:pt x="8141" y="12746"/>
                      <a:pt x="8152" y="12788"/>
                    </a:cubicBezTo>
                    <a:cubicBezTo>
                      <a:pt x="8152" y="12788"/>
                      <a:pt x="8152" y="12788"/>
                      <a:pt x="8152" y="12788"/>
                    </a:cubicBezTo>
                    <a:lnTo>
                      <a:pt x="8152" y="12788"/>
                    </a:lnTo>
                    <a:cubicBezTo>
                      <a:pt x="8170" y="12858"/>
                      <a:pt x="8190" y="12926"/>
                      <a:pt x="8214" y="12995"/>
                    </a:cubicBezTo>
                    <a:cubicBezTo>
                      <a:pt x="8212" y="12995"/>
                      <a:pt x="8212" y="12993"/>
                      <a:pt x="8211" y="12993"/>
                    </a:cubicBezTo>
                    <a:lnTo>
                      <a:pt x="8211" y="12993"/>
                    </a:lnTo>
                    <a:cubicBezTo>
                      <a:pt x="8227" y="13047"/>
                      <a:pt x="8241" y="13101"/>
                      <a:pt x="8261" y="13152"/>
                    </a:cubicBezTo>
                    <a:cubicBezTo>
                      <a:pt x="8281" y="13212"/>
                      <a:pt x="8301" y="13274"/>
                      <a:pt x="8326" y="13331"/>
                    </a:cubicBezTo>
                    <a:cubicBezTo>
                      <a:pt x="8342" y="13370"/>
                      <a:pt x="8359" y="13407"/>
                      <a:pt x="8377" y="13445"/>
                    </a:cubicBezTo>
                    <a:cubicBezTo>
                      <a:pt x="8654" y="14208"/>
                      <a:pt x="9320" y="14841"/>
                      <a:pt x="10130" y="14841"/>
                    </a:cubicBezTo>
                    <a:cubicBezTo>
                      <a:pt x="10218" y="14841"/>
                      <a:pt x="10309" y="14833"/>
                      <a:pt x="10401" y="14817"/>
                    </a:cubicBezTo>
                    <a:cubicBezTo>
                      <a:pt x="10434" y="14815"/>
                      <a:pt x="10469" y="14813"/>
                      <a:pt x="10503" y="14810"/>
                    </a:cubicBezTo>
                    <a:cubicBezTo>
                      <a:pt x="10522" y="14809"/>
                      <a:pt x="10543" y="14808"/>
                      <a:pt x="10563" y="14806"/>
                    </a:cubicBezTo>
                    <a:cubicBezTo>
                      <a:pt x="10583" y="14805"/>
                      <a:pt x="10603" y="14802"/>
                      <a:pt x="10623" y="14800"/>
                    </a:cubicBezTo>
                    <a:cubicBezTo>
                      <a:pt x="10661" y="14796"/>
                      <a:pt x="10697" y="14788"/>
                      <a:pt x="10733" y="14780"/>
                    </a:cubicBezTo>
                    <a:cubicBezTo>
                      <a:pt x="10742" y="14777"/>
                      <a:pt x="10751" y="14775"/>
                      <a:pt x="10760" y="14774"/>
                    </a:cubicBezTo>
                    <a:cubicBezTo>
                      <a:pt x="10919" y="14736"/>
                      <a:pt x="11076" y="14693"/>
                      <a:pt x="11230" y="14642"/>
                    </a:cubicBezTo>
                    <a:cubicBezTo>
                      <a:pt x="11365" y="14598"/>
                      <a:pt x="11495" y="14542"/>
                      <a:pt x="11623" y="14483"/>
                    </a:cubicBezTo>
                    <a:cubicBezTo>
                      <a:pt x="11626" y="14482"/>
                      <a:pt x="11627" y="14481"/>
                      <a:pt x="11628" y="14480"/>
                    </a:cubicBezTo>
                    <a:cubicBezTo>
                      <a:pt x="11629" y="14480"/>
                      <a:pt x="11631" y="14479"/>
                      <a:pt x="11633" y="14479"/>
                    </a:cubicBezTo>
                    <a:cubicBezTo>
                      <a:pt x="11633" y="14479"/>
                      <a:pt x="11634" y="14478"/>
                      <a:pt x="11635" y="14478"/>
                    </a:cubicBezTo>
                    <a:cubicBezTo>
                      <a:pt x="11678" y="14458"/>
                      <a:pt x="11721" y="14438"/>
                      <a:pt x="11763" y="14417"/>
                    </a:cubicBezTo>
                    <a:cubicBezTo>
                      <a:pt x="11806" y="14395"/>
                      <a:pt x="11848" y="14370"/>
                      <a:pt x="11889" y="14345"/>
                    </a:cubicBezTo>
                    <a:cubicBezTo>
                      <a:pt x="11933" y="14319"/>
                      <a:pt x="11980" y="14294"/>
                      <a:pt x="12025" y="14265"/>
                    </a:cubicBezTo>
                    <a:cubicBezTo>
                      <a:pt x="12049" y="14248"/>
                      <a:pt x="12074" y="14232"/>
                      <a:pt x="12099" y="14215"/>
                    </a:cubicBezTo>
                    <a:lnTo>
                      <a:pt x="12099" y="14215"/>
                    </a:lnTo>
                    <a:cubicBezTo>
                      <a:pt x="12083" y="14231"/>
                      <a:pt x="12069" y="14244"/>
                      <a:pt x="12059" y="14258"/>
                    </a:cubicBezTo>
                    <a:cubicBezTo>
                      <a:pt x="11578" y="14718"/>
                      <a:pt x="10934" y="14968"/>
                      <a:pt x="10276" y="15025"/>
                    </a:cubicBezTo>
                    <a:cubicBezTo>
                      <a:pt x="10239" y="15029"/>
                      <a:pt x="10202" y="15031"/>
                      <a:pt x="10166" y="15033"/>
                    </a:cubicBezTo>
                    <a:cubicBezTo>
                      <a:pt x="10164" y="15033"/>
                      <a:pt x="10163" y="15033"/>
                      <a:pt x="10162" y="15033"/>
                    </a:cubicBezTo>
                    <a:cubicBezTo>
                      <a:pt x="8835" y="15033"/>
                      <a:pt x="7896" y="13616"/>
                      <a:pt x="8078" y="12373"/>
                    </a:cubicBezTo>
                    <a:cubicBezTo>
                      <a:pt x="8080" y="12349"/>
                      <a:pt x="8082" y="12327"/>
                      <a:pt x="8087" y="12303"/>
                    </a:cubicBezTo>
                    <a:close/>
                    <a:moveTo>
                      <a:pt x="12526" y="0"/>
                    </a:moveTo>
                    <a:cubicBezTo>
                      <a:pt x="11133" y="0"/>
                      <a:pt x="9783" y="346"/>
                      <a:pt x="8385" y="833"/>
                    </a:cubicBezTo>
                    <a:cubicBezTo>
                      <a:pt x="7510" y="1157"/>
                      <a:pt x="6618" y="1467"/>
                      <a:pt x="5831" y="1973"/>
                    </a:cubicBezTo>
                    <a:cubicBezTo>
                      <a:pt x="4784" y="2711"/>
                      <a:pt x="3823" y="3584"/>
                      <a:pt x="2947" y="4517"/>
                    </a:cubicBezTo>
                    <a:cubicBezTo>
                      <a:pt x="1341" y="6581"/>
                      <a:pt x="225" y="9193"/>
                      <a:pt x="18" y="11808"/>
                    </a:cubicBezTo>
                    <a:cubicBezTo>
                      <a:pt x="1" y="12446"/>
                      <a:pt x="0" y="13077"/>
                      <a:pt x="95" y="13705"/>
                    </a:cubicBezTo>
                    <a:cubicBezTo>
                      <a:pt x="448" y="13763"/>
                      <a:pt x="800" y="13856"/>
                      <a:pt x="1152" y="13986"/>
                    </a:cubicBezTo>
                    <a:cubicBezTo>
                      <a:pt x="2834" y="14586"/>
                      <a:pt x="4458" y="15864"/>
                      <a:pt x="4954" y="17612"/>
                    </a:cubicBezTo>
                    <a:cubicBezTo>
                      <a:pt x="5113" y="17583"/>
                      <a:pt x="5242" y="17565"/>
                      <a:pt x="5292" y="17559"/>
                    </a:cubicBezTo>
                    <a:cubicBezTo>
                      <a:pt x="5470" y="17546"/>
                      <a:pt x="5653" y="17539"/>
                      <a:pt x="5840" y="17539"/>
                    </a:cubicBezTo>
                    <a:cubicBezTo>
                      <a:pt x="8290" y="17539"/>
                      <a:pt x="11398" y="18691"/>
                      <a:pt x="11884" y="21272"/>
                    </a:cubicBezTo>
                    <a:cubicBezTo>
                      <a:pt x="12213" y="21120"/>
                      <a:pt x="12566" y="21049"/>
                      <a:pt x="12920" y="21049"/>
                    </a:cubicBezTo>
                    <a:cubicBezTo>
                      <a:pt x="13424" y="21049"/>
                      <a:pt x="13931" y="21194"/>
                      <a:pt x="14372" y="21456"/>
                    </a:cubicBezTo>
                    <a:cubicBezTo>
                      <a:pt x="15065" y="21820"/>
                      <a:pt x="15606" y="22436"/>
                      <a:pt x="15676" y="23240"/>
                    </a:cubicBezTo>
                    <a:cubicBezTo>
                      <a:pt x="15691" y="23324"/>
                      <a:pt x="15699" y="23408"/>
                      <a:pt x="15703" y="23493"/>
                    </a:cubicBezTo>
                    <a:cubicBezTo>
                      <a:pt x="15909" y="23419"/>
                      <a:pt x="16093" y="23305"/>
                      <a:pt x="16284" y="23188"/>
                    </a:cubicBezTo>
                    <a:cubicBezTo>
                      <a:pt x="17054" y="22785"/>
                      <a:pt x="17775" y="22291"/>
                      <a:pt x="18461" y="21766"/>
                    </a:cubicBezTo>
                    <a:cubicBezTo>
                      <a:pt x="19807" y="20791"/>
                      <a:pt x="20800" y="19424"/>
                      <a:pt x="21687" y="18038"/>
                    </a:cubicBezTo>
                    <a:cubicBezTo>
                      <a:pt x="22556" y="16442"/>
                      <a:pt x="23095" y="14644"/>
                      <a:pt x="23303" y="12840"/>
                    </a:cubicBezTo>
                    <a:cubicBezTo>
                      <a:pt x="23349" y="11586"/>
                      <a:pt x="23237" y="10319"/>
                      <a:pt x="23026" y="9085"/>
                    </a:cubicBezTo>
                    <a:cubicBezTo>
                      <a:pt x="22829" y="8127"/>
                      <a:pt x="22460" y="7219"/>
                      <a:pt x="22058" y="6335"/>
                    </a:cubicBezTo>
                    <a:cubicBezTo>
                      <a:pt x="21583" y="5224"/>
                      <a:pt x="20930" y="4214"/>
                      <a:pt x="20087" y="3354"/>
                    </a:cubicBezTo>
                    <a:cubicBezTo>
                      <a:pt x="19999" y="3262"/>
                      <a:pt x="19909" y="3174"/>
                      <a:pt x="19816" y="3088"/>
                    </a:cubicBezTo>
                    <a:cubicBezTo>
                      <a:pt x="19814" y="3086"/>
                      <a:pt x="19814" y="3085"/>
                      <a:pt x="19812" y="3084"/>
                    </a:cubicBezTo>
                    <a:cubicBezTo>
                      <a:pt x="19810" y="3082"/>
                      <a:pt x="19808" y="3081"/>
                      <a:pt x="19806" y="3078"/>
                    </a:cubicBezTo>
                    <a:cubicBezTo>
                      <a:pt x="19743" y="3017"/>
                      <a:pt x="19686" y="2948"/>
                      <a:pt x="19621" y="2889"/>
                    </a:cubicBezTo>
                    <a:cubicBezTo>
                      <a:pt x="19572" y="2844"/>
                      <a:pt x="19523" y="2799"/>
                      <a:pt x="19473" y="2755"/>
                    </a:cubicBezTo>
                    <a:cubicBezTo>
                      <a:pt x="19472" y="2755"/>
                      <a:pt x="19472" y="2754"/>
                      <a:pt x="19472" y="2754"/>
                    </a:cubicBezTo>
                    <a:lnTo>
                      <a:pt x="19470" y="2754"/>
                    </a:lnTo>
                    <a:lnTo>
                      <a:pt x="19470" y="2753"/>
                    </a:lnTo>
                    <a:cubicBezTo>
                      <a:pt x="19449" y="2733"/>
                      <a:pt x="19430" y="2712"/>
                      <a:pt x="19408" y="2693"/>
                    </a:cubicBezTo>
                    <a:cubicBezTo>
                      <a:pt x="19390" y="2674"/>
                      <a:pt x="19368" y="2655"/>
                      <a:pt x="19348" y="2638"/>
                    </a:cubicBezTo>
                    <a:lnTo>
                      <a:pt x="19348" y="2637"/>
                    </a:lnTo>
                    <a:cubicBezTo>
                      <a:pt x="19344" y="2635"/>
                      <a:pt x="19341" y="2632"/>
                      <a:pt x="19337" y="2630"/>
                    </a:cubicBezTo>
                    <a:lnTo>
                      <a:pt x="19337" y="2629"/>
                    </a:lnTo>
                    <a:cubicBezTo>
                      <a:pt x="19327" y="2620"/>
                      <a:pt x="19317" y="2610"/>
                      <a:pt x="19305" y="2599"/>
                    </a:cubicBezTo>
                    <a:cubicBezTo>
                      <a:pt x="19300" y="2595"/>
                      <a:pt x="19293" y="2589"/>
                      <a:pt x="19286" y="2583"/>
                    </a:cubicBezTo>
                    <a:cubicBezTo>
                      <a:pt x="19285" y="2582"/>
                      <a:pt x="19284" y="2581"/>
                      <a:pt x="19282" y="2580"/>
                    </a:cubicBezTo>
                    <a:cubicBezTo>
                      <a:pt x="19277" y="2576"/>
                      <a:pt x="19271" y="2572"/>
                      <a:pt x="19265" y="2568"/>
                    </a:cubicBezTo>
                    <a:cubicBezTo>
                      <a:pt x="19264" y="2567"/>
                      <a:pt x="19263" y="2566"/>
                      <a:pt x="19262" y="2565"/>
                    </a:cubicBezTo>
                    <a:cubicBezTo>
                      <a:pt x="19261" y="2564"/>
                      <a:pt x="19258" y="2563"/>
                      <a:pt x="19257" y="2560"/>
                    </a:cubicBezTo>
                    <a:cubicBezTo>
                      <a:pt x="19247" y="2554"/>
                      <a:pt x="19236" y="2547"/>
                      <a:pt x="19225" y="2539"/>
                    </a:cubicBezTo>
                    <a:cubicBezTo>
                      <a:pt x="19213" y="2526"/>
                      <a:pt x="19201" y="2512"/>
                      <a:pt x="19192" y="2498"/>
                    </a:cubicBezTo>
                    <a:cubicBezTo>
                      <a:pt x="19125" y="2433"/>
                      <a:pt x="19055" y="2372"/>
                      <a:pt x="18983" y="2312"/>
                    </a:cubicBezTo>
                    <a:cubicBezTo>
                      <a:pt x="17710" y="1391"/>
                      <a:pt x="16252" y="682"/>
                      <a:pt x="14725" y="303"/>
                    </a:cubicBezTo>
                    <a:cubicBezTo>
                      <a:pt x="13972" y="92"/>
                      <a:pt x="13243" y="0"/>
                      <a:pt x="1252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9" name="Google Shape;1049;p36"/>
              <p:cNvSpPr/>
              <p:nvPr/>
            </p:nvSpPr>
            <p:spPr>
              <a:xfrm>
                <a:off x="274619" y="576664"/>
                <a:ext cx="2089947" cy="1733728"/>
              </a:xfrm>
              <a:custGeom>
                <a:avLst/>
                <a:gdLst/>
                <a:ahLst/>
                <a:cxnLst/>
                <a:rect l="l" t="t" r="r" b="b"/>
                <a:pathLst>
                  <a:path w="44302" h="37095" extrusionOk="0">
                    <a:moveTo>
                      <a:pt x="25630" y="0"/>
                    </a:moveTo>
                    <a:cubicBezTo>
                      <a:pt x="25212" y="626"/>
                      <a:pt x="24849" y="1283"/>
                      <a:pt x="24436" y="1916"/>
                    </a:cubicBezTo>
                    <a:cubicBezTo>
                      <a:pt x="23805" y="2614"/>
                      <a:pt x="23380" y="3447"/>
                      <a:pt x="22827" y="4204"/>
                    </a:cubicBezTo>
                    <a:cubicBezTo>
                      <a:pt x="22209" y="4969"/>
                      <a:pt x="21649" y="5771"/>
                      <a:pt x="21021" y="6528"/>
                    </a:cubicBezTo>
                    <a:cubicBezTo>
                      <a:pt x="20993" y="6552"/>
                      <a:pt x="20965" y="6589"/>
                      <a:pt x="20934" y="6629"/>
                    </a:cubicBezTo>
                    <a:cubicBezTo>
                      <a:pt x="20913" y="6598"/>
                      <a:pt x="20889" y="6568"/>
                      <a:pt x="20866" y="6540"/>
                    </a:cubicBezTo>
                    <a:cubicBezTo>
                      <a:pt x="20849" y="6518"/>
                      <a:pt x="20833" y="6498"/>
                      <a:pt x="20816" y="6476"/>
                    </a:cubicBezTo>
                    <a:cubicBezTo>
                      <a:pt x="20817" y="6474"/>
                      <a:pt x="20819" y="6471"/>
                      <a:pt x="20822" y="6469"/>
                    </a:cubicBezTo>
                    <a:cubicBezTo>
                      <a:pt x="20813" y="6466"/>
                      <a:pt x="20805" y="6460"/>
                      <a:pt x="20797" y="6452"/>
                    </a:cubicBezTo>
                    <a:cubicBezTo>
                      <a:pt x="20794" y="6449"/>
                      <a:pt x="20792" y="6446"/>
                      <a:pt x="20789" y="6444"/>
                    </a:cubicBezTo>
                    <a:cubicBezTo>
                      <a:pt x="20784" y="6435"/>
                      <a:pt x="20777" y="6427"/>
                      <a:pt x="20771" y="6419"/>
                    </a:cubicBezTo>
                    <a:cubicBezTo>
                      <a:pt x="20770" y="6417"/>
                      <a:pt x="20769" y="6415"/>
                      <a:pt x="20768" y="6414"/>
                    </a:cubicBezTo>
                    <a:cubicBezTo>
                      <a:pt x="19878" y="5104"/>
                      <a:pt x="19080" y="3739"/>
                      <a:pt x="18235" y="2402"/>
                    </a:cubicBezTo>
                    <a:cubicBezTo>
                      <a:pt x="17835" y="1762"/>
                      <a:pt x="17445" y="1117"/>
                      <a:pt x="17046" y="478"/>
                    </a:cubicBezTo>
                    <a:cubicBezTo>
                      <a:pt x="16784" y="2079"/>
                      <a:pt x="16616" y="3706"/>
                      <a:pt x="16108" y="5256"/>
                    </a:cubicBezTo>
                    <a:cubicBezTo>
                      <a:pt x="15923" y="6029"/>
                      <a:pt x="15709" y="6788"/>
                      <a:pt x="15492" y="7552"/>
                    </a:cubicBezTo>
                    <a:cubicBezTo>
                      <a:pt x="15457" y="7534"/>
                      <a:pt x="15420" y="7516"/>
                      <a:pt x="15383" y="7501"/>
                    </a:cubicBezTo>
                    <a:cubicBezTo>
                      <a:pt x="15363" y="7493"/>
                      <a:pt x="15342" y="7485"/>
                      <a:pt x="15322" y="7476"/>
                    </a:cubicBezTo>
                    <a:cubicBezTo>
                      <a:pt x="15323" y="7474"/>
                      <a:pt x="15323" y="7471"/>
                      <a:pt x="15324" y="7467"/>
                    </a:cubicBezTo>
                    <a:lnTo>
                      <a:pt x="15324" y="7467"/>
                    </a:lnTo>
                    <a:cubicBezTo>
                      <a:pt x="15317" y="7468"/>
                      <a:pt x="15311" y="7468"/>
                      <a:pt x="15305" y="7468"/>
                    </a:cubicBezTo>
                    <a:cubicBezTo>
                      <a:pt x="13013" y="6300"/>
                      <a:pt x="10621" y="5325"/>
                      <a:pt x="8276" y="4262"/>
                    </a:cubicBezTo>
                    <a:lnTo>
                      <a:pt x="8276" y="4262"/>
                    </a:lnTo>
                    <a:cubicBezTo>
                      <a:pt x="8494" y="4995"/>
                      <a:pt x="8722" y="5722"/>
                      <a:pt x="8887" y="6470"/>
                    </a:cubicBezTo>
                    <a:cubicBezTo>
                      <a:pt x="9166" y="7623"/>
                      <a:pt x="9363" y="8794"/>
                      <a:pt x="9634" y="9947"/>
                    </a:cubicBezTo>
                    <a:cubicBezTo>
                      <a:pt x="9656" y="10455"/>
                      <a:pt x="9752" y="10950"/>
                      <a:pt x="9828" y="11450"/>
                    </a:cubicBezTo>
                    <a:cubicBezTo>
                      <a:pt x="9794" y="11445"/>
                      <a:pt x="9760" y="11442"/>
                      <a:pt x="9726" y="11440"/>
                    </a:cubicBezTo>
                    <a:cubicBezTo>
                      <a:pt x="9695" y="11437"/>
                      <a:pt x="9664" y="11435"/>
                      <a:pt x="9632" y="11433"/>
                    </a:cubicBezTo>
                    <a:cubicBezTo>
                      <a:pt x="9632" y="11428"/>
                      <a:pt x="9632" y="11425"/>
                      <a:pt x="9631" y="11420"/>
                    </a:cubicBezTo>
                    <a:cubicBezTo>
                      <a:pt x="9621" y="11425"/>
                      <a:pt x="9611" y="11427"/>
                      <a:pt x="9601" y="11428"/>
                    </a:cubicBezTo>
                    <a:cubicBezTo>
                      <a:pt x="9598" y="11429"/>
                      <a:pt x="9595" y="11429"/>
                      <a:pt x="9592" y="11429"/>
                    </a:cubicBezTo>
                    <a:cubicBezTo>
                      <a:pt x="9589" y="11429"/>
                      <a:pt x="9585" y="11429"/>
                      <a:pt x="9583" y="11428"/>
                    </a:cubicBezTo>
                    <a:cubicBezTo>
                      <a:pt x="7472" y="11219"/>
                      <a:pt x="5384" y="10725"/>
                      <a:pt x="3256" y="10512"/>
                    </a:cubicBezTo>
                    <a:lnTo>
                      <a:pt x="3256" y="10512"/>
                    </a:lnTo>
                    <a:cubicBezTo>
                      <a:pt x="4279" y="11894"/>
                      <a:pt x="5107" y="13491"/>
                      <a:pt x="5984" y="14963"/>
                    </a:cubicBezTo>
                    <a:cubicBezTo>
                      <a:pt x="6033" y="15059"/>
                      <a:pt x="6704" y="16229"/>
                      <a:pt x="6983" y="16905"/>
                    </a:cubicBezTo>
                    <a:cubicBezTo>
                      <a:pt x="6985" y="16909"/>
                      <a:pt x="6986" y="16913"/>
                      <a:pt x="6987" y="16917"/>
                    </a:cubicBezTo>
                    <a:cubicBezTo>
                      <a:pt x="7002" y="16959"/>
                      <a:pt x="7015" y="17000"/>
                      <a:pt x="7033" y="17042"/>
                    </a:cubicBezTo>
                    <a:cubicBezTo>
                      <a:pt x="7035" y="17045"/>
                      <a:pt x="7036" y="17050"/>
                      <a:pt x="7036" y="17052"/>
                    </a:cubicBezTo>
                    <a:lnTo>
                      <a:pt x="7037" y="17052"/>
                    </a:lnTo>
                    <a:lnTo>
                      <a:pt x="7037" y="17053"/>
                    </a:lnTo>
                    <a:cubicBezTo>
                      <a:pt x="7041" y="17060"/>
                      <a:pt x="7044" y="17068"/>
                      <a:pt x="7049" y="17077"/>
                    </a:cubicBezTo>
                    <a:cubicBezTo>
                      <a:pt x="7049" y="17080"/>
                      <a:pt x="7051" y="17085"/>
                      <a:pt x="7053" y="17088"/>
                    </a:cubicBezTo>
                    <a:cubicBezTo>
                      <a:pt x="7053" y="17090"/>
                      <a:pt x="7053" y="17090"/>
                      <a:pt x="7053" y="17090"/>
                    </a:cubicBezTo>
                    <a:cubicBezTo>
                      <a:pt x="7053" y="17090"/>
                      <a:pt x="7053" y="17091"/>
                      <a:pt x="7054" y="17091"/>
                    </a:cubicBezTo>
                    <a:cubicBezTo>
                      <a:pt x="7042" y="17094"/>
                      <a:pt x="7030" y="17098"/>
                      <a:pt x="7018" y="17102"/>
                    </a:cubicBezTo>
                    <a:cubicBezTo>
                      <a:pt x="6979" y="17108"/>
                      <a:pt x="6940" y="17114"/>
                      <a:pt x="6901" y="17122"/>
                    </a:cubicBezTo>
                    <a:cubicBezTo>
                      <a:pt x="6890" y="17124"/>
                      <a:pt x="6877" y="17126"/>
                      <a:pt x="6865" y="17131"/>
                    </a:cubicBezTo>
                    <a:cubicBezTo>
                      <a:pt x="6865" y="17130"/>
                      <a:pt x="6865" y="17128"/>
                      <a:pt x="6863" y="17127"/>
                    </a:cubicBezTo>
                    <a:cubicBezTo>
                      <a:pt x="5448" y="17462"/>
                      <a:pt x="4010" y="17689"/>
                      <a:pt x="2604" y="18065"/>
                    </a:cubicBezTo>
                    <a:cubicBezTo>
                      <a:pt x="1733" y="18273"/>
                      <a:pt x="870" y="18518"/>
                      <a:pt x="0" y="18730"/>
                    </a:cubicBezTo>
                    <a:cubicBezTo>
                      <a:pt x="598" y="18972"/>
                      <a:pt x="1227" y="19135"/>
                      <a:pt x="1815" y="19410"/>
                    </a:cubicBezTo>
                    <a:cubicBezTo>
                      <a:pt x="2994" y="19896"/>
                      <a:pt x="4137" y="20458"/>
                      <a:pt x="5259" y="21063"/>
                    </a:cubicBezTo>
                    <a:cubicBezTo>
                      <a:pt x="5606" y="21238"/>
                      <a:pt x="5958" y="21398"/>
                      <a:pt x="6312" y="21557"/>
                    </a:cubicBezTo>
                    <a:cubicBezTo>
                      <a:pt x="6312" y="21556"/>
                      <a:pt x="6313" y="21555"/>
                      <a:pt x="6315" y="21554"/>
                    </a:cubicBezTo>
                    <a:cubicBezTo>
                      <a:pt x="6328" y="21562"/>
                      <a:pt x="6343" y="21570"/>
                      <a:pt x="6358" y="21578"/>
                    </a:cubicBezTo>
                    <a:cubicBezTo>
                      <a:pt x="6366" y="21583"/>
                      <a:pt x="6376" y="21588"/>
                      <a:pt x="6385" y="21594"/>
                    </a:cubicBezTo>
                    <a:cubicBezTo>
                      <a:pt x="6415" y="21610"/>
                      <a:pt x="6446" y="21627"/>
                      <a:pt x="6476" y="21645"/>
                    </a:cubicBezTo>
                    <a:cubicBezTo>
                      <a:pt x="6477" y="21645"/>
                      <a:pt x="6478" y="21646"/>
                      <a:pt x="6479" y="21647"/>
                    </a:cubicBezTo>
                    <a:cubicBezTo>
                      <a:pt x="6472" y="21658"/>
                      <a:pt x="6465" y="21669"/>
                      <a:pt x="6459" y="21679"/>
                    </a:cubicBezTo>
                    <a:cubicBezTo>
                      <a:pt x="6441" y="21703"/>
                      <a:pt x="6424" y="21726"/>
                      <a:pt x="6406" y="21750"/>
                    </a:cubicBezTo>
                    <a:cubicBezTo>
                      <a:pt x="6400" y="21758"/>
                      <a:pt x="6393" y="21767"/>
                      <a:pt x="6388" y="21777"/>
                    </a:cubicBezTo>
                    <a:cubicBezTo>
                      <a:pt x="6383" y="21781"/>
                      <a:pt x="6379" y="21788"/>
                      <a:pt x="6375" y="21794"/>
                    </a:cubicBezTo>
                    <a:cubicBezTo>
                      <a:pt x="6360" y="21814"/>
                      <a:pt x="6344" y="21835"/>
                      <a:pt x="6329" y="21857"/>
                    </a:cubicBezTo>
                    <a:cubicBezTo>
                      <a:pt x="6320" y="21869"/>
                      <a:pt x="6313" y="21882"/>
                      <a:pt x="6309" y="21897"/>
                    </a:cubicBezTo>
                    <a:cubicBezTo>
                      <a:pt x="5411" y="23240"/>
                      <a:pt x="4517" y="24580"/>
                      <a:pt x="3697" y="25973"/>
                    </a:cubicBezTo>
                    <a:cubicBezTo>
                      <a:pt x="3449" y="26419"/>
                      <a:pt x="3181" y="26851"/>
                      <a:pt x="2924" y="27293"/>
                    </a:cubicBezTo>
                    <a:cubicBezTo>
                      <a:pt x="3363" y="27119"/>
                      <a:pt x="3817" y="26997"/>
                      <a:pt x="4251" y="26958"/>
                    </a:cubicBezTo>
                    <a:cubicBezTo>
                      <a:pt x="4315" y="26801"/>
                      <a:pt x="4432" y="26624"/>
                      <a:pt x="4459" y="26546"/>
                    </a:cubicBezTo>
                    <a:cubicBezTo>
                      <a:pt x="4753" y="26009"/>
                      <a:pt x="5122" y="25506"/>
                      <a:pt x="5570" y="25092"/>
                    </a:cubicBezTo>
                    <a:cubicBezTo>
                      <a:pt x="6850" y="23906"/>
                      <a:pt x="8481" y="23161"/>
                      <a:pt x="10165" y="23161"/>
                    </a:cubicBezTo>
                    <a:cubicBezTo>
                      <a:pt x="10410" y="23161"/>
                      <a:pt x="10655" y="23177"/>
                      <a:pt x="10901" y="23209"/>
                    </a:cubicBezTo>
                    <a:cubicBezTo>
                      <a:pt x="10485" y="20534"/>
                      <a:pt x="11428" y="17794"/>
                      <a:pt x="12741" y="15480"/>
                    </a:cubicBezTo>
                    <a:cubicBezTo>
                      <a:pt x="13361" y="14272"/>
                      <a:pt x="14317" y="13307"/>
                      <a:pt x="15341" y="12440"/>
                    </a:cubicBezTo>
                    <a:cubicBezTo>
                      <a:pt x="15891" y="11960"/>
                      <a:pt x="16447" y="11483"/>
                      <a:pt x="17085" y="11123"/>
                    </a:cubicBezTo>
                    <a:cubicBezTo>
                      <a:pt x="18050" y="10622"/>
                      <a:pt x="19081" y="10244"/>
                      <a:pt x="20122" y="9930"/>
                    </a:cubicBezTo>
                    <a:cubicBezTo>
                      <a:pt x="21248" y="9553"/>
                      <a:pt x="22351" y="9348"/>
                      <a:pt x="23463" y="9348"/>
                    </a:cubicBezTo>
                    <a:cubicBezTo>
                      <a:pt x="24331" y="9348"/>
                      <a:pt x="25205" y="9473"/>
                      <a:pt x="26100" y="9739"/>
                    </a:cubicBezTo>
                    <a:cubicBezTo>
                      <a:pt x="26965" y="9986"/>
                      <a:pt x="27806" y="10321"/>
                      <a:pt x="28586" y="10772"/>
                    </a:cubicBezTo>
                    <a:cubicBezTo>
                      <a:pt x="29217" y="11113"/>
                      <a:pt x="29868" y="11446"/>
                      <a:pt x="30379" y="11959"/>
                    </a:cubicBezTo>
                    <a:cubicBezTo>
                      <a:pt x="30379" y="11959"/>
                      <a:pt x="30380" y="11959"/>
                      <a:pt x="30380" y="11960"/>
                    </a:cubicBezTo>
                    <a:cubicBezTo>
                      <a:pt x="30531" y="12087"/>
                      <a:pt x="30723" y="12325"/>
                      <a:pt x="30789" y="12352"/>
                    </a:cubicBezTo>
                    <a:cubicBezTo>
                      <a:pt x="31965" y="13394"/>
                      <a:pt x="32801" y="14739"/>
                      <a:pt x="33393" y="16184"/>
                    </a:cubicBezTo>
                    <a:cubicBezTo>
                      <a:pt x="34014" y="17527"/>
                      <a:pt x="34362" y="18967"/>
                      <a:pt x="34425" y="20444"/>
                    </a:cubicBezTo>
                    <a:cubicBezTo>
                      <a:pt x="34481" y="21247"/>
                      <a:pt x="34549" y="22057"/>
                      <a:pt x="34431" y="22857"/>
                    </a:cubicBezTo>
                    <a:cubicBezTo>
                      <a:pt x="34163" y="24417"/>
                      <a:pt x="33714" y="25961"/>
                      <a:pt x="33000" y="27376"/>
                    </a:cubicBezTo>
                    <a:cubicBezTo>
                      <a:pt x="32521" y="28260"/>
                      <a:pt x="31883" y="29042"/>
                      <a:pt x="31272" y="29838"/>
                    </a:cubicBezTo>
                    <a:cubicBezTo>
                      <a:pt x="30229" y="31087"/>
                      <a:pt x="28856" y="32047"/>
                      <a:pt x="27444" y="32837"/>
                    </a:cubicBezTo>
                    <a:cubicBezTo>
                      <a:pt x="27359" y="32888"/>
                      <a:pt x="27274" y="32939"/>
                      <a:pt x="27189" y="32988"/>
                    </a:cubicBezTo>
                    <a:cubicBezTo>
                      <a:pt x="27384" y="32951"/>
                      <a:pt x="27584" y="32929"/>
                      <a:pt x="27784" y="32924"/>
                    </a:cubicBezTo>
                    <a:cubicBezTo>
                      <a:pt x="27812" y="32923"/>
                      <a:pt x="27840" y="32923"/>
                      <a:pt x="27867" y="32923"/>
                    </a:cubicBezTo>
                    <a:cubicBezTo>
                      <a:pt x="28184" y="32923"/>
                      <a:pt x="28499" y="32993"/>
                      <a:pt x="28806" y="33067"/>
                    </a:cubicBezTo>
                    <a:cubicBezTo>
                      <a:pt x="29311" y="33171"/>
                      <a:pt x="29814" y="33333"/>
                      <a:pt x="30204" y="33686"/>
                    </a:cubicBezTo>
                    <a:cubicBezTo>
                      <a:pt x="30950" y="34284"/>
                      <a:pt x="31240" y="35306"/>
                      <a:pt x="30929" y="36131"/>
                    </a:cubicBezTo>
                    <a:cubicBezTo>
                      <a:pt x="33218" y="36557"/>
                      <a:pt x="35555" y="36788"/>
                      <a:pt x="37869" y="37080"/>
                    </a:cubicBezTo>
                    <a:cubicBezTo>
                      <a:pt x="37908" y="37084"/>
                      <a:pt x="37946" y="37090"/>
                      <a:pt x="37985" y="37095"/>
                    </a:cubicBezTo>
                    <a:cubicBezTo>
                      <a:pt x="37590" y="36537"/>
                      <a:pt x="37153" y="36007"/>
                      <a:pt x="36804" y="35417"/>
                    </a:cubicBezTo>
                    <a:cubicBezTo>
                      <a:pt x="36080" y="34423"/>
                      <a:pt x="35454" y="33365"/>
                      <a:pt x="34762" y="32352"/>
                    </a:cubicBezTo>
                    <a:cubicBezTo>
                      <a:pt x="34753" y="32332"/>
                      <a:pt x="34740" y="32315"/>
                      <a:pt x="34730" y="32298"/>
                    </a:cubicBezTo>
                    <a:cubicBezTo>
                      <a:pt x="34713" y="32273"/>
                      <a:pt x="34696" y="32245"/>
                      <a:pt x="34678" y="32220"/>
                    </a:cubicBezTo>
                    <a:cubicBezTo>
                      <a:pt x="34672" y="32211"/>
                      <a:pt x="34666" y="32202"/>
                      <a:pt x="34659" y="32193"/>
                    </a:cubicBezTo>
                    <a:cubicBezTo>
                      <a:pt x="34648" y="32175"/>
                      <a:pt x="34636" y="32159"/>
                      <a:pt x="34626" y="32143"/>
                    </a:cubicBezTo>
                    <a:cubicBezTo>
                      <a:pt x="34609" y="32117"/>
                      <a:pt x="34593" y="32091"/>
                      <a:pt x="34577" y="32065"/>
                    </a:cubicBezTo>
                    <a:cubicBezTo>
                      <a:pt x="34567" y="32051"/>
                      <a:pt x="34558" y="32036"/>
                      <a:pt x="34549" y="32022"/>
                    </a:cubicBezTo>
                    <a:cubicBezTo>
                      <a:pt x="34546" y="32018"/>
                      <a:pt x="34543" y="32013"/>
                      <a:pt x="34540" y="32008"/>
                    </a:cubicBezTo>
                    <a:lnTo>
                      <a:pt x="34540" y="32007"/>
                    </a:lnTo>
                    <a:cubicBezTo>
                      <a:pt x="34572" y="32011"/>
                      <a:pt x="34603" y="32014"/>
                      <a:pt x="34635" y="32016"/>
                    </a:cubicBezTo>
                    <a:lnTo>
                      <a:pt x="34636" y="32016"/>
                    </a:lnTo>
                    <a:cubicBezTo>
                      <a:pt x="34678" y="32019"/>
                      <a:pt x="34722" y="32020"/>
                      <a:pt x="34765" y="32021"/>
                    </a:cubicBezTo>
                    <a:cubicBezTo>
                      <a:pt x="34773" y="32021"/>
                      <a:pt x="34781" y="32022"/>
                      <a:pt x="34789" y="32022"/>
                    </a:cubicBezTo>
                    <a:cubicBezTo>
                      <a:pt x="36460" y="32231"/>
                      <a:pt x="38118" y="32544"/>
                      <a:pt x="39800" y="32655"/>
                    </a:cubicBezTo>
                    <a:cubicBezTo>
                      <a:pt x="40531" y="32692"/>
                      <a:pt x="41257" y="32778"/>
                      <a:pt x="41982" y="32872"/>
                    </a:cubicBezTo>
                    <a:cubicBezTo>
                      <a:pt x="40668" y="31304"/>
                      <a:pt x="39356" y="29726"/>
                      <a:pt x="38129" y="28090"/>
                    </a:cubicBezTo>
                    <a:cubicBezTo>
                      <a:pt x="38022" y="27973"/>
                      <a:pt x="37924" y="27847"/>
                      <a:pt x="37828" y="27720"/>
                    </a:cubicBezTo>
                    <a:cubicBezTo>
                      <a:pt x="37825" y="27718"/>
                      <a:pt x="37823" y="27715"/>
                      <a:pt x="37822" y="27711"/>
                    </a:cubicBezTo>
                    <a:cubicBezTo>
                      <a:pt x="37817" y="27706"/>
                      <a:pt x="37814" y="27701"/>
                      <a:pt x="37810" y="27696"/>
                    </a:cubicBezTo>
                    <a:cubicBezTo>
                      <a:pt x="37807" y="27693"/>
                      <a:pt x="37805" y="27688"/>
                      <a:pt x="37802" y="27685"/>
                    </a:cubicBezTo>
                    <a:cubicBezTo>
                      <a:pt x="37792" y="27674"/>
                      <a:pt x="37783" y="27662"/>
                      <a:pt x="37775" y="27651"/>
                    </a:cubicBezTo>
                    <a:cubicBezTo>
                      <a:pt x="37743" y="27610"/>
                      <a:pt x="37711" y="27567"/>
                      <a:pt x="37680" y="27525"/>
                    </a:cubicBezTo>
                    <a:cubicBezTo>
                      <a:pt x="37678" y="27523"/>
                      <a:pt x="37677" y="27521"/>
                      <a:pt x="37675" y="27519"/>
                    </a:cubicBezTo>
                    <a:lnTo>
                      <a:pt x="37674" y="27519"/>
                    </a:lnTo>
                    <a:cubicBezTo>
                      <a:pt x="37643" y="27477"/>
                      <a:pt x="37613" y="27436"/>
                      <a:pt x="37581" y="27395"/>
                    </a:cubicBezTo>
                    <a:cubicBezTo>
                      <a:pt x="37570" y="27380"/>
                      <a:pt x="37561" y="27366"/>
                      <a:pt x="37551" y="27351"/>
                    </a:cubicBezTo>
                    <a:cubicBezTo>
                      <a:pt x="37574" y="27345"/>
                      <a:pt x="37598" y="27337"/>
                      <a:pt x="37621" y="27332"/>
                    </a:cubicBezTo>
                    <a:cubicBezTo>
                      <a:pt x="37662" y="27318"/>
                      <a:pt x="37704" y="27304"/>
                      <a:pt x="37745" y="27290"/>
                    </a:cubicBezTo>
                    <a:cubicBezTo>
                      <a:pt x="37745" y="27290"/>
                      <a:pt x="37745" y="27292"/>
                      <a:pt x="37745" y="27292"/>
                    </a:cubicBezTo>
                    <a:cubicBezTo>
                      <a:pt x="37768" y="27284"/>
                      <a:pt x="37790" y="27277"/>
                      <a:pt x="37813" y="27270"/>
                    </a:cubicBezTo>
                    <a:cubicBezTo>
                      <a:pt x="38084" y="27198"/>
                      <a:pt x="38354" y="27144"/>
                      <a:pt x="38438" y="27116"/>
                    </a:cubicBezTo>
                    <a:cubicBezTo>
                      <a:pt x="39810" y="26808"/>
                      <a:pt x="41193" y="26545"/>
                      <a:pt x="42552" y="26185"/>
                    </a:cubicBezTo>
                    <a:cubicBezTo>
                      <a:pt x="43144" y="26060"/>
                      <a:pt x="43720" y="25881"/>
                      <a:pt x="44302" y="25725"/>
                    </a:cubicBezTo>
                    <a:cubicBezTo>
                      <a:pt x="43827" y="25478"/>
                      <a:pt x="43340" y="25246"/>
                      <a:pt x="42865" y="25002"/>
                    </a:cubicBezTo>
                    <a:cubicBezTo>
                      <a:pt x="41933" y="24490"/>
                      <a:pt x="41000" y="23986"/>
                      <a:pt x="40052" y="23504"/>
                    </a:cubicBezTo>
                    <a:cubicBezTo>
                      <a:pt x="39538" y="23235"/>
                      <a:pt x="39003" y="23012"/>
                      <a:pt x="38483" y="22755"/>
                    </a:cubicBezTo>
                    <a:cubicBezTo>
                      <a:pt x="38451" y="22737"/>
                      <a:pt x="38418" y="22720"/>
                      <a:pt x="38386" y="22702"/>
                    </a:cubicBezTo>
                    <a:cubicBezTo>
                      <a:pt x="38307" y="22659"/>
                      <a:pt x="38228" y="22617"/>
                      <a:pt x="38150" y="22576"/>
                    </a:cubicBezTo>
                    <a:cubicBezTo>
                      <a:pt x="38125" y="22562"/>
                      <a:pt x="38099" y="22550"/>
                      <a:pt x="38073" y="22536"/>
                    </a:cubicBezTo>
                    <a:cubicBezTo>
                      <a:pt x="38069" y="22534"/>
                      <a:pt x="38065" y="22530"/>
                      <a:pt x="38061" y="22528"/>
                    </a:cubicBezTo>
                    <a:cubicBezTo>
                      <a:pt x="38061" y="22527"/>
                      <a:pt x="38058" y="22527"/>
                      <a:pt x="38058" y="22526"/>
                    </a:cubicBezTo>
                    <a:cubicBezTo>
                      <a:pt x="38072" y="22516"/>
                      <a:pt x="38086" y="22506"/>
                      <a:pt x="38101" y="22497"/>
                    </a:cubicBezTo>
                    <a:cubicBezTo>
                      <a:pt x="38112" y="22488"/>
                      <a:pt x="38124" y="22480"/>
                      <a:pt x="38135" y="22470"/>
                    </a:cubicBezTo>
                    <a:cubicBezTo>
                      <a:pt x="38159" y="22454"/>
                      <a:pt x="38183" y="22436"/>
                      <a:pt x="38206" y="22418"/>
                    </a:cubicBezTo>
                    <a:cubicBezTo>
                      <a:pt x="38211" y="22415"/>
                      <a:pt x="38216" y="22410"/>
                      <a:pt x="38221" y="22406"/>
                    </a:cubicBezTo>
                    <a:cubicBezTo>
                      <a:pt x="38225" y="22408"/>
                      <a:pt x="38228" y="22410"/>
                      <a:pt x="38232" y="22411"/>
                    </a:cubicBezTo>
                    <a:cubicBezTo>
                      <a:pt x="38379" y="22313"/>
                      <a:pt x="38524" y="22212"/>
                      <a:pt x="38668" y="22109"/>
                    </a:cubicBezTo>
                    <a:cubicBezTo>
                      <a:pt x="39249" y="21668"/>
                      <a:pt x="39851" y="21275"/>
                      <a:pt x="40444" y="20850"/>
                    </a:cubicBezTo>
                    <a:cubicBezTo>
                      <a:pt x="41681" y="19963"/>
                      <a:pt x="42852" y="19008"/>
                      <a:pt x="44049" y="18075"/>
                    </a:cubicBezTo>
                    <a:cubicBezTo>
                      <a:pt x="43321" y="17951"/>
                      <a:pt x="42553" y="18001"/>
                      <a:pt x="41832" y="17842"/>
                    </a:cubicBezTo>
                    <a:cubicBezTo>
                      <a:pt x="40532" y="17635"/>
                      <a:pt x="39248" y="17348"/>
                      <a:pt x="37944" y="17173"/>
                    </a:cubicBezTo>
                    <a:cubicBezTo>
                      <a:pt x="37934" y="17167"/>
                      <a:pt x="37922" y="17162"/>
                      <a:pt x="37910" y="17160"/>
                    </a:cubicBezTo>
                    <a:cubicBezTo>
                      <a:pt x="37903" y="17159"/>
                      <a:pt x="37895" y="17158"/>
                      <a:pt x="37889" y="17157"/>
                    </a:cubicBezTo>
                    <a:cubicBezTo>
                      <a:pt x="37808" y="17147"/>
                      <a:pt x="37727" y="17135"/>
                      <a:pt x="37646" y="17124"/>
                    </a:cubicBezTo>
                    <a:cubicBezTo>
                      <a:pt x="37582" y="17114"/>
                      <a:pt x="37518" y="17104"/>
                      <a:pt x="37454" y="17095"/>
                    </a:cubicBezTo>
                    <a:lnTo>
                      <a:pt x="37455" y="17094"/>
                    </a:lnTo>
                    <a:cubicBezTo>
                      <a:pt x="37458" y="17090"/>
                      <a:pt x="37462" y="17085"/>
                      <a:pt x="37464" y="17080"/>
                    </a:cubicBezTo>
                    <a:cubicBezTo>
                      <a:pt x="37479" y="17056"/>
                      <a:pt x="37494" y="17032"/>
                      <a:pt x="37507" y="17009"/>
                    </a:cubicBezTo>
                    <a:cubicBezTo>
                      <a:pt x="37521" y="16985"/>
                      <a:pt x="37536" y="16961"/>
                      <a:pt x="37549" y="16936"/>
                    </a:cubicBezTo>
                    <a:cubicBezTo>
                      <a:pt x="37560" y="16917"/>
                      <a:pt x="37570" y="16897"/>
                      <a:pt x="37581" y="16877"/>
                    </a:cubicBezTo>
                    <a:cubicBezTo>
                      <a:pt x="37583" y="16871"/>
                      <a:pt x="37587" y="16867"/>
                      <a:pt x="37590" y="16861"/>
                    </a:cubicBezTo>
                    <a:cubicBezTo>
                      <a:pt x="37608" y="16830"/>
                      <a:pt x="37627" y="16799"/>
                      <a:pt x="37639" y="16765"/>
                    </a:cubicBezTo>
                    <a:cubicBezTo>
                      <a:pt x="37639" y="16764"/>
                      <a:pt x="37639" y="16764"/>
                      <a:pt x="37639" y="16763"/>
                    </a:cubicBezTo>
                    <a:cubicBezTo>
                      <a:pt x="37666" y="16714"/>
                      <a:pt x="37693" y="16666"/>
                      <a:pt x="37720" y="16617"/>
                    </a:cubicBezTo>
                    <a:cubicBezTo>
                      <a:pt x="38432" y="15389"/>
                      <a:pt x="39098" y="14133"/>
                      <a:pt x="39781" y="12887"/>
                    </a:cubicBezTo>
                    <a:cubicBezTo>
                      <a:pt x="40224" y="12069"/>
                      <a:pt x="40604" y="11218"/>
                      <a:pt x="41022" y="10385"/>
                    </a:cubicBezTo>
                    <a:lnTo>
                      <a:pt x="41022" y="10385"/>
                    </a:lnTo>
                    <a:cubicBezTo>
                      <a:pt x="40237" y="10576"/>
                      <a:pt x="39481" y="10885"/>
                      <a:pt x="38684" y="11035"/>
                    </a:cubicBezTo>
                    <a:cubicBezTo>
                      <a:pt x="37316" y="11296"/>
                      <a:pt x="35956" y="11605"/>
                      <a:pt x="34589" y="11860"/>
                    </a:cubicBezTo>
                    <a:cubicBezTo>
                      <a:pt x="34378" y="11878"/>
                      <a:pt x="34164" y="11880"/>
                      <a:pt x="33952" y="11900"/>
                    </a:cubicBezTo>
                    <a:lnTo>
                      <a:pt x="33951" y="11912"/>
                    </a:lnTo>
                    <a:cubicBezTo>
                      <a:pt x="33927" y="11911"/>
                      <a:pt x="33903" y="11910"/>
                      <a:pt x="33879" y="11907"/>
                    </a:cubicBezTo>
                    <a:lnTo>
                      <a:pt x="33867" y="11907"/>
                    </a:lnTo>
                    <a:cubicBezTo>
                      <a:pt x="33863" y="11907"/>
                      <a:pt x="33861" y="11907"/>
                      <a:pt x="33859" y="11906"/>
                    </a:cubicBezTo>
                    <a:cubicBezTo>
                      <a:pt x="33826" y="11906"/>
                      <a:pt x="33794" y="11904"/>
                      <a:pt x="33762" y="11902"/>
                    </a:cubicBezTo>
                    <a:cubicBezTo>
                      <a:pt x="33762" y="11902"/>
                      <a:pt x="33762" y="11902"/>
                      <a:pt x="33762" y="11900"/>
                    </a:cubicBezTo>
                    <a:lnTo>
                      <a:pt x="33758" y="11900"/>
                    </a:lnTo>
                    <a:cubicBezTo>
                      <a:pt x="33759" y="11894"/>
                      <a:pt x="33759" y="11887"/>
                      <a:pt x="33760" y="11880"/>
                    </a:cubicBezTo>
                    <a:cubicBezTo>
                      <a:pt x="33765" y="11840"/>
                      <a:pt x="33770" y="11800"/>
                      <a:pt x="33775" y="11760"/>
                    </a:cubicBezTo>
                    <a:cubicBezTo>
                      <a:pt x="33776" y="11748"/>
                      <a:pt x="33778" y="11736"/>
                      <a:pt x="33780" y="11725"/>
                    </a:cubicBezTo>
                    <a:cubicBezTo>
                      <a:pt x="33783" y="11724"/>
                      <a:pt x="33785" y="11723"/>
                      <a:pt x="33789" y="11723"/>
                    </a:cubicBezTo>
                    <a:cubicBezTo>
                      <a:pt x="33831" y="11405"/>
                      <a:pt x="33862" y="11084"/>
                      <a:pt x="33905" y="10764"/>
                    </a:cubicBezTo>
                    <a:cubicBezTo>
                      <a:pt x="34173" y="8548"/>
                      <a:pt x="34549" y="6339"/>
                      <a:pt x="34676" y="4109"/>
                    </a:cubicBezTo>
                    <a:lnTo>
                      <a:pt x="34676" y="4109"/>
                    </a:lnTo>
                    <a:cubicBezTo>
                      <a:pt x="34562" y="4156"/>
                      <a:pt x="34471" y="4197"/>
                      <a:pt x="34431" y="4227"/>
                    </a:cubicBezTo>
                    <a:cubicBezTo>
                      <a:pt x="33575" y="4659"/>
                      <a:pt x="32744" y="5143"/>
                      <a:pt x="31886" y="5572"/>
                    </a:cubicBezTo>
                    <a:cubicBezTo>
                      <a:pt x="30932" y="6012"/>
                      <a:pt x="29986" y="6462"/>
                      <a:pt x="29022" y="6877"/>
                    </a:cubicBezTo>
                    <a:cubicBezTo>
                      <a:pt x="28919" y="6927"/>
                      <a:pt x="28817" y="6979"/>
                      <a:pt x="28713" y="7028"/>
                    </a:cubicBezTo>
                    <a:cubicBezTo>
                      <a:pt x="28679" y="7041"/>
                      <a:pt x="28645" y="7054"/>
                      <a:pt x="28611" y="7067"/>
                    </a:cubicBezTo>
                    <a:cubicBezTo>
                      <a:pt x="28609" y="7068"/>
                      <a:pt x="28605" y="7070"/>
                      <a:pt x="28602" y="7072"/>
                    </a:cubicBezTo>
                    <a:cubicBezTo>
                      <a:pt x="28568" y="7084"/>
                      <a:pt x="28533" y="7098"/>
                      <a:pt x="28498" y="7110"/>
                    </a:cubicBezTo>
                    <a:cubicBezTo>
                      <a:pt x="28482" y="7117"/>
                      <a:pt x="28466" y="7123"/>
                      <a:pt x="28448" y="7129"/>
                    </a:cubicBezTo>
                    <a:cubicBezTo>
                      <a:pt x="28446" y="7126"/>
                      <a:pt x="28446" y="7125"/>
                      <a:pt x="28445" y="7123"/>
                    </a:cubicBezTo>
                    <a:cubicBezTo>
                      <a:pt x="28426" y="7073"/>
                      <a:pt x="28408" y="7021"/>
                      <a:pt x="28389" y="6971"/>
                    </a:cubicBezTo>
                    <a:cubicBezTo>
                      <a:pt x="28389" y="6970"/>
                      <a:pt x="28388" y="6967"/>
                      <a:pt x="28388" y="6966"/>
                    </a:cubicBezTo>
                    <a:cubicBezTo>
                      <a:pt x="28382" y="6948"/>
                      <a:pt x="28376" y="6931"/>
                      <a:pt x="28370" y="6913"/>
                    </a:cubicBezTo>
                    <a:cubicBezTo>
                      <a:pt x="28358" y="6879"/>
                      <a:pt x="28350" y="6843"/>
                      <a:pt x="28332" y="6813"/>
                    </a:cubicBezTo>
                    <a:cubicBezTo>
                      <a:pt x="28328" y="6805"/>
                      <a:pt x="28322" y="6799"/>
                      <a:pt x="28315" y="6793"/>
                    </a:cubicBezTo>
                    <a:cubicBezTo>
                      <a:pt x="27928" y="5687"/>
                      <a:pt x="27555" y="4574"/>
                      <a:pt x="27029" y="3521"/>
                    </a:cubicBezTo>
                    <a:cubicBezTo>
                      <a:pt x="26552" y="2355"/>
                      <a:pt x="26152" y="1147"/>
                      <a:pt x="2563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0" name="Google Shape;1050;p36"/>
              <p:cNvSpPr/>
              <p:nvPr/>
            </p:nvSpPr>
            <p:spPr>
              <a:xfrm>
                <a:off x="1090841" y="1165043"/>
                <a:ext cx="183794" cy="90671"/>
              </a:xfrm>
              <a:custGeom>
                <a:avLst/>
                <a:gdLst/>
                <a:ahLst/>
                <a:cxnLst/>
                <a:rect l="l" t="t" r="r" b="b"/>
                <a:pathLst>
                  <a:path w="3896" h="1940" extrusionOk="0">
                    <a:moveTo>
                      <a:pt x="1389" y="0"/>
                    </a:moveTo>
                    <a:cubicBezTo>
                      <a:pt x="1241" y="0"/>
                      <a:pt x="1094" y="14"/>
                      <a:pt x="953" y="41"/>
                    </a:cubicBezTo>
                    <a:cubicBezTo>
                      <a:pt x="902" y="52"/>
                      <a:pt x="882" y="91"/>
                      <a:pt x="885" y="131"/>
                    </a:cubicBezTo>
                    <a:cubicBezTo>
                      <a:pt x="697" y="140"/>
                      <a:pt x="507" y="167"/>
                      <a:pt x="318" y="211"/>
                    </a:cubicBezTo>
                    <a:cubicBezTo>
                      <a:pt x="212" y="309"/>
                      <a:pt x="108" y="408"/>
                      <a:pt x="0" y="504"/>
                    </a:cubicBezTo>
                    <a:cubicBezTo>
                      <a:pt x="7" y="501"/>
                      <a:pt x="14" y="497"/>
                      <a:pt x="21" y="490"/>
                    </a:cubicBezTo>
                    <a:cubicBezTo>
                      <a:pt x="373" y="371"/>
                      <a:pt x="722" y="315"/>
                      <a:pt x="1061" y="315"/>
                    </a:cubicBezTo>
                    <a:cubicBezTo>
                      <a:pt x="2199" y="315"/>
                      <a:pt x="3224" y="947"/>
                      <a:pt x="3896" y="1939"/>
                    </a:cubicBezTo>
                    <a:cubicBezTo>
                      <a:pt x="3885" y="1898"/>
                      <a:pt x="3874" y="1856"/>
                      <a:pt x="3871" y="1812"/>
                    </a:cubicBezTo>
                    <a:cubicBezTo>
                      <a:pt x="3871" y="1812"/>
                      <a:pt x="3871" y="1812"/>
                      <a:pt x="3870" y="1812"/>
                    </a:cubicBezTo>
                    <a:cubicBezTo>
                      <a:pt x="3870" y="1812"/>
                      <a:pt x="3870" y="1812"/>
                      <a:pt x="3870" y="1811"/>
                    </a:cubicBezTo>
                    <a:cubicBezTo>
                      <a:pt x="3839" y="1706"/>
                      <a:pt x="3815" y="1597"/>
                      <a:pt x="3785" y="1492"/>
                    </a:cubicBezTo>
                    <a:cubicBezTo>
                      <a:pt x="3784" y="1485"/>
                      <a:pt x="3782" y="1478"/>
                      <a:pt x="3779" y="1473"/>
                    </a:cubicBezTo>
                    <a:cubicBezTo>
                      <a:pt x="3712" y="1390"/>
                      <a:pt x="3642" y="1311"/>
                      <a:pt x="3568" y="1236"/>
                    </a:cubicBezTo>
                    <a:cubicBezTo>
                      <a:pt x="3672" y="976"/>
                      <a:pt x="2454" y="270"/>
                      <a:pt x="2272" y="179"/>
                    </a:cubicBezTo>
                    <a:cubicBezTo>
                      <a:pt x="2001" y="59"/>
                      <a:pt x="1694" y="0"/>
                      <a:pt x="138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1" name="Google Shape;1051;p36"/>
              <p:cNvSpPr/>
              <p:nvPr/>
            </p:nvSpPr>
            <p:spPr>
              <a:xfrm>
                <a:off x="1551929" y="1388915"/>
                <a:ext cx="182662" cy="124836"/>
              </a:xfrm>
              <a:custGeom>
                <a:avLst/>
                <a:gdLst/>
                <a:ahLst/>
                <a:cxnLst/>
                <a:rect l="l" t="t" r="r" b="b"/>
                <a:pathLst>
                  <a:path w="3872" h="2671" extrusionOk="0">
                    <a:moveTo>
                      <a:pt x="1078" y="0"/>
                    </a:moveTo>
                    <a:cubicBezTo>
                      <a:pt x="1030" y="0"/>
                      <a:pt x="983" y="3"/>
                      <a:pt x="937" y="8"/>
                    </a:cubicBezTo>
                    <a:cubicBezTo>
                      <a:pt x="884" y="33"/>
                      <a:pt x="864" y="67"/>
                      <a:pt x="866" y="99"/>
                    </a:cubicBezTo>
                    <a:lnTo>
                      <a:pt x="865" y="99"/>
                    </a:lnTo>
                    <a:cubicBezTo>
                      <a:pt x="736" y="86"/>
                      <a:pt x="605" y="79"/>
                      <a:pt x="473" y="79"/>
                    </a:cubicBezTo>
                    <a:cubicBezTo>
                      <a:pt x="424" y="79"/>
                      <a:pt x="374" y="80"/>
                      <a:pt x="324" y="82"/>
                    </a:cubicBezTo>
                    <a:cubicBezTo>
                      <a:pt x="291" y="95"/>
                      <a:pt x="260" y="108"/>
                      <a:pt x="227" y="122"/>
                    </a:cubicBezTo>
                    <a:cubicBezTo>
                      <a:pt x="153" y="152"/>
                      <a:pt x="77" y="183"/>
                      <a:pt x="1" y="214"/>
                    </a:cubicBezTo>
                    <a:lnTo>
                      <a:pt x="22" y="214"/>
                    </a:lnTo>
                    <a:cubicBezTo>
                      <a:pt x="69" y="215"/>
                      <a:pt x="116" y="222"/>
                      <a:pt x="162" y="229"/>
                    </a:cubicBezTo>
                    <a:cubicBezTo>
                      <a:pt x="209" y="237"/>
                      <a:pt x="257" y="245"/>
                      <a:pt x="304" y="251"/>
                    </a:cubicBezTo>
                    <a:lnTo>
                      <a:pt x="306" y="251"/>
                    </a:lnTo>
                    <a:lnTo>
                      <a:pt x="306" y="250"/>
                    </a:lnTo>
                    <a:cubicBezTo>
                      <a:pt x="397" y="261"/>
                      <a:pt x="485" y="272"/>
                      <a:pt x="577" y="286"/>
                    </a:cubicBezTo>
                    <a:cubicBezTo>
                      <a:pt x="803" y="289"/>
                      <a:pt x="1029" y="301"/>
                      <a:pt x="1252" y="344"/>
                    </a:cubicBezTo>
                    <a:cubicBezTo>
                      <a:pt x="2493" y="560"/>
                      <a:pt x="3356" y="1556"/>
                      <a:pt x="3829" y="2671"/>
                    </a:cubicBezTo>
                    <a:cubicBezTo>
                      <a:pt x="3837" y="2608"/>
                      <a:pt x="3845" y="2548"/>
                      <a:pt x="3853" y="2485"/>
                    </a:cubicBezTo>
                    <a:cubicBezTo>
                      <a:pt x="3854" y="2479"/>
                      <a:pt x="3855" y="2473"/>
                      <a:pt x="3856" y="2467"/>
                    </a:cubicBezTo>
                    <a:cubicBezTo>
                      <a:pt x="3858" y="2432"/>
                      <a:pt x="3860" y="2394"/>
                      <a:pt x="3867" y="2359"/>
                    </a:cubicBezTo>
                    <a:cubicBezTo>
                      <a:pt x="3868" y="2354"/>
                      <a:pt x="3869" y="2349"/>
                      <a:pt x="3871" y="2344"/>
                    </a:cubicBezTo>
                    <a:cubicBezTo>
                      <a:pt x="3823" y="2226"/>
                      <a:pt x="3771" y="2112"/>
                      <a:pt x="3712" y="2003"/>
                    </a:cubicBezTo>
                    <a:cubicBezTo>
                      <a:pt x="3712" y="2003"/>
                      <a:pt x="3712" y="2002"/>
                      <a:pt x="3711" y="2002"/>
                    </a:cubicBezTo>
                    <a:cubicBezTo>
                      <a:pt x="3742" y="1973"/>
                      <a:pt x="3750" y="1927"/>
                      <a:pt x="3731" y="1888"/>
                    </a:cubicBezTo>
                    <a:cubicBezTo>
                      <a:pt x="3670" y="1772"/>
                      <a:pt x="3623" y="1650"/>
                      <a:pt x="3569" y="1531"/>
                    </a:cubicBezTo>
                    <a:cubicBezTo>
                      <a:pt x="3621" y="1380"/>
                      <a:pt x="3439" y="1246"/>
                      <a:pt x="3354" y="1139"/>
                    </a:cubicBezTo>
                    <a:cubicBezTo>
                      <a:pt x="3283" y="929"/>
                      <a:pt x="3086" y="766"/>
                      <a:pt x="2900" y="649"/>
                    </a:cubicBezTo>
                    <a:cubicBezTo>
                      <a:pt x="2491" y="328"/>
                      <a:pt x="1987" y="159"/>
                      <a:pt x="1478" y="78"/>
                    </a:cubicBezTo>
                    <a:cubicBezTo>
                      <a:pt x="1359" y="23"/>
                      <a:pt x="1216" y="0"/>
                      <a:pt x="1078"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6"/>
              <p:cNvSpPr/>
              <p:nvPr/>
            </p:nvSpPr>
            <p:spPr>
              <a:xfrm>
                <a:off x="1220713" y="1538055"/>
                <a:ext cx="149686" cy="119882"/>
              </a:xfrm>
              <a:custGeom>
                <a:avLst/>
                <a:gdLst/>
                <a:ahLst/>
                <a:cxnLst/>
                <a:rect l="l" t="t" r="r" b="b"/>
                <a:pathLst>
                  <a:path w="3173" h="2565" extrusionOk="0">
                    <a:moveTo>
                      <a:pt x="984" y="2047"/>
                    </a:moveTo>
                    <a:lnTo>
                      <a:pt x="984" y="2047"/>
                    </a:lnTo>
                    <a:cubicBezTo>
                      <a:pt x="994" y="2053"/>
                      <a:pt x="1003" y="2061"/>
                      <a:pt x="1014" y="2067"/>
                    </a:cubicBezTo>
                    <a:cubicBezTo>
                      <a:pt x="1015" y="2072"/>
                      <a:pt x="1018" y="2077"/>
                      <a:pt x="1019" y="2081"/>
                    </a:cubicBezTo>
                    <a:cubicBezTo>
                      <a:pt x="1007" y="2070"/>
                      <a:pt x="997" y="2059"/>
                      <a:pt x="984" y="2047"/>
                    </a:cubicBezTo>
                    <a:close/>
                    <a:moveTo>
                      <a:pt x="608" y="1"/>
                    </a:moveTo>
                    <a:cubicBezTo>
                      <a:pt x="584" y="1"/>
                      <a:pt x="559" y="11"/>
                      <a:pt x="539" y="37"/>
                    </a:cubicBezTo>
                    <a:cubicBezTo>
                      <a:pt x="513" y="71"/>
                      <a:pt x="496" y="111"/>
                      <a:pt x="479" y="150"/>
                    </a:cubicBezTo>
                    <a:cubicBezTo>
                      <a:pt x="1" y="1067"/>
                      <a:pt x="547" y="2399"/>
                      <a:pt x="1607" y="2558"/>
                    </a:cubicBezTo>
                    <a:cubicBezTo>
                      <a:pt x="1649" y="2562"/>
                      <a:pt x="1691" y="2564"/>
                      <a:pt x="1732" y="2564"/>
                    </a:cubicBezTo>
                    <a:cubicBezTo>
                      <a:pt x="2288" y="2564"/>
                      <a:pt x="2763" y="2196"/>
                      <a:pt x="3103" y="1776"/>
                    </a:cubicBezTo>
                    <a:cubicBezTo>
                      <a:pt x="3172" y="1711"/>
                      <a:pt x="3107" y="1615"/>
                      <a:pt x="3034" y="1615"/>
                    </a:cubicBezTo>
                    <a:cubicBezTo>
                      <a:pt x="3013" y="1615"/>
                      <a:pt x="2992" y="1623"/>
                      <a:pt x="2973" y="1642"/>
                    </a:cubicBezTo>
                    <a:cubicBezTo>
                      <a:pt x="2936" y="1682"/>
                      <a:pt x="2918" y="1711"/>
                      <a:pt x="2872" y="1750"/>
                    </a:cubicBezTo>
                    <a:cubicBezTo>
                      <a:pt x="2798" y="1845"/>
                      <a:pt x="2711" y="1934"/>
                      <a:pt x="2617" y="2014"/>
                    </a:cubicBezTo>
                    <a:cubicBezTo>
                      <a:pt x="2600" y="2006"/>
                      <a:pt x="2582" y="2003"/>
                      <a:pt x="2564" y="2003"/>
                    </a:cubicBezTo>
                    <a:cubicBezTo>
                      <a:pt x="2533" y="2003"/>
                      <a:pt x="2502" y="2014"/>
                      <a:pt x="2480" y="2039"/>
                    </a:cubicBezTo>
                    <a:cubicBezTo>
                      <a:pt x="2471" y="2041"/>
                      <a:pt x="2463" y="2045"/>
                      <a:pt x="2453" y="2047"/>
                    </a:cubicBezTo>
                    <a:cubicBezTo>
                      <a:pt x="2436" y="2053"/>
                      <a:pt x="2415" y="2060"/>
                      <a:pt x="2393" y="2065"/>
                    </a:cubicBezTo>
                    <a:cubicBezTo>
                      <a:pt x="2366" y="2054"/>
                      <a:pt x="2338" y="2050"/>
                      <a:pt x="2310" y="2050"/>
                    </a:cubicBezTo>
                    <a:cubicBezTo>
                      <a:pt x="2246" y="2050"/>
                      <a:pt x="2181" y="2070"/>
                      <a:pt x="2118" y="2070"/>
                    </a:cubicBezTo>
                    <a:cubicBezTo>
                      <a:pt x="2097" y="2070"/>
                      <a:pt x="2076" y="2068"/>
                      <a:pt x="2055" y="2062"/>
                    </a:cubicBezTo>
                    <a:cubicBezTo>
                      <a:pt x="2044" y="2062"/>
                      <a:pt x="2032" y="2063"/>
                      <a:pt x="2020" y="2063"/>
                    </a:cubicBezTo>
                    <a:cubicBezTo>
                      <a:pt x="1774" y="2063"/>
                      <a:pt x="1550" y="1975"/>
                      <a:pt x="1313" y="1919"/>
                    </a:cubicBezTo>
                    <a:cubicBezTo>
                      <a:pt x="1149" y="1778"/>
                      <a:pt x="1005" y="1608"/>
                      <a:pt x="805" y="1514"/>
                    </a:cubicBezTo>
                    <a:cubicBezTo>
                      <a:pt x="768" y="1339"/>
                      <a:pt x="635" y="1180"/>
                      <a:pt x="611" y="1003"/>
                    </a:cubicBezTo>
                    <a:cubicBezTo>
                      <a:pt x="630" y="944"/>
                      <a:pt x="576" y="887"/>
                      <a:pt x="520" y="887"/>
                    </a:cubicBezTo>
                    <a:cubicBezTo>
                      <a:pt x="511" y="887"/>
                      <a:pt x="501" y="889"/>
                      <a:pt x="492" y="892"/>
                    </a:cubicBezTo>
                    <a:cubicBezTo>
                      <a:pt x="492" y="641"/>
                      <a:pt x="554" y="386"/>
                      <a:pt x="687" y="152"/>
                    </a:cubicBezTo>
                    <a:cubicBezTo>
                      <a:pt x="741" y="83"/>
                      <a:pt x="676" y="1"/>
                      <a:pt x="608"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3" name="Google Shape;1053;p36"/>
              <p:cNvSpPr/>
              <p:nvPr/>
            </p:nvSpPr>
            <p:spPr>
              <a:xfrm>
                <a:off x="1175708" y="1756132"/>
                <a:ext cx="41891" cy="33043"/>
              </a:xfrm>
              <a:custGeom>
                <a:avLst/>
                <a:gdLst/>
                <a:ahLst/>
                <a:cxnLst/>
                <a:rect l="l" t="t" r="r" b="b"/>
                <a:pathLst>
                  <a:path w="888" h="707" extrusionOk="0">
                    <a:moveTo>
                      <a:pt x="439" y="0"/>
                    </a:moveTo>
                    <a:cubicBezTo>
                      <a:pt x="0" y="0"/>
                      <a:pt x="13" y="639"/>
                      <a:pt x="421" y="706"/>
                    </a:cubicBezTo>
                    <a:cubicBezTo>
                      <a:pt x="427" y="707"/>
                      <a:pt x="433" y="707"/>
                      <a:pt x="439" y="707"/>
                    </a:cubicBezTo>
                    <a:cubicBezTo>
                      <a:pt x="590" y="707"/>
                      <a:pt x="732" y="600"/>
                      <a:pt x="809" y="476"/>
                    </a:cubicBezTo>
                    <a:cubicBezTo>
                      <a:pt x="887" y="260"/>
                      <a:pt x="669" y="33"/>
                      <a:pt x="463" y="1"/>
                    </a:cubicBezTo>
                    <a:cubicBezTo>
                      <a:pt x="455" y="0"/>
                      <a:pt x="447" y="0"/>
                      <a:pt x="43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4" name="Google Shape;1054;p36"/>
              <p:cNvSpPr/>
              <p:nvPr/>
            </p:nvSpPr>
            <p:spPr>
              <a:xfrm>
                <a:off x="408549" y="963417"/>
                <a:ext cx="1551350" cy="1310940"/>
              </a:xfrm>
              <a:custGeom>
                <a:avLst/>
                <a:gdLst/>
                <a:ahLst/>
                <a:cxnLst/>
                <a:rect l="l" t="t" r="r" b="b"/>
                <a:pathLst>
                  <a:path w="32885" h="28049" extrusionOk="0">
                    <a:moveTo>
                      <a:pt x="20966" y="1130"/>
                    </a:moveTo>
                    <a:cubicBezTo>
                      <a:pt x="21096" y="1130"/>
                      <a:pt x="21227" y="1136"/>
                      <a:pt x="21357" y="1149"/>
                    </a:cubicBezTo>
                    <a:cubicBezTo>
                      <a:pt x="21395" y="1152"/>
                      <a:pt x="21427" y="1181"/>
                      <a:pt x="21437" y="1216"/>
                    </a:cubicBezTo>
                    <a:cubicBezTo>
                      <a:pt x="21845" y="1248"/>
                      <a:pt x="22251" y="1309"/>
                      <a:pt x="22650" y="1398"/>
                    </a:cubicBezTo>
                    <a:cubicBezTo>
                      <a:pt x="22660" y="1399"/>
                      <a:pt x="22669" y="1400"/>
                      <a:pt x="22677" y="1401"/>
                    </a:cubicBezTo>
                    <a:cubicBezTo>
                      <a:pt x="22684" y="1403"/>
                      <a:pt x="22690" y="1406"/>
                      <a:pt x="22697" y="1408"/>
                    </a:cubicBezTo>
                    <a:cubicBezTo>
                      <a:pt x="22883" y="1451"/>
                      <a:pt x="23068" y="1499"/>
                      <a:pt x="23250" y="1553"/>
                    </a:cubicBezTo>
                    <a:cubicBezTo>
                      <a:pt x="23761" y="1720"/>
                      <a:pt x="24306" y="1810"/>
                      <a:pt x="24786" y="2057"/>
                    </a:cubicBezTo>
                    <a:cubicBezTo>
                      <a:pt x="24816" y="2156"/>
                      <a:pt x="24998" y="2196"/>
                      <a:pt x="25080" y="2252"/>
                    </a:cubicBezTo>
                    <a:cubicBezTo>
                      <a:pt x="25746" y="2466"/>
                      <a:pt x="26336" y="2827"/>
                      <a:pt x="26885" y="3250"/>
                    </a:cubicBezTo>
                    <a:cubicBezTo>
                      <a:pt x="27067" y="3370"/>
                      <a:pt x="27246" y="3496"/>
                      <a:pt x="27423" y="3627"/>
                    </a:cubicBezTo>
                    <a:cubicBezTo>
                      <a:pt x="27453" y="3647"/>
                      <a:pt x="27466" y="3687"/>
                      <a:pt x="27456" y="3723"/>
                    </a:cubicBezTo>
                    <a:cubicBezTo>
                      <a:pt x="27579" y="3828"/>
                      <a:pt x="27698" y="3935"/>
                      <a:pt x="27817" y="4044"/>
                    </a:cubicBezTo>
                    <a:cubicBezTo>
                      <a:pt x="28271" y="4416"/>
                      <a:pt x="28642" y="4863"/>
                      <a:pt x="28993" y="5327"/>
                    </a:cubicBezTo>
                    <a:cubicBezTo>
                      <a:pt x="29015" y="5340"/>
                      <a:pt x="29031" y="5359"/>
                      <a:pt x="29038" y="5382"/>
                    </a:cubicBezTo>
                    <a:cubicBezTo>
                      <a:pt x="29038" y="5384"/>
                      <a:pt x="29039" y="5386"/>
                      <a:pt x="29039" y="5389"/>
                    </a:cubicBezTo>
                    <a:cubicBezTo>
                      <a:pt x="29189" y="5589"/>
                      <a:pt x="29336" y="5792"/>
                      <a:pt x="29484" y="5994"/>
                    </a:cubicBezTo>
                    <a:cubicBezTo>
                      <a:pt x="29994" y="6675"/>
                      <a:pt x="30327" y="7464"/>
                      <a:pt x="30663" y="8236"/>
                    </a:cubicBezTo>
                    <a:cubicBezTo>
                      <a:pt x="30689" y="8343"/>
                      <a:pt x="30718" y="8450"/>
                      <a:pt x="30758" y="8556"/>
                    </a:cubicBezTo>
                    <a:cubicBezTo>
                      <a:pt x="30921" y="8969"/>
                      <a:pt x="31076" y="9385"/>
                      <a:pt x="31210" y="9811"/>
                    </a:cubicBezTo>
                    <a:cubicBezTo>
                      <a:pt x="31183" y="9833"/>
                      <a:pt x="31169" y="9873"/>
                      <a:pt x="31181" y="9911"/>
                    </a:cubicBezTo>
                    <a:cubicBezTo>
                      <a:pt x="31246" y="10163"/>
                      <a:pt x="31323" y="10393"/>
                      <a:pt x="31363" y="10654"/>
                    </a:cubicBezTo>
                    <a:cubicBezTo>
                      <a:pt x="31513" y="11684"/>
                      <a:pt x="31525" y="12744"/>
                      <a:pt x="31644" y="13775"/>
                    </a:cubicBezTo>
                    <a:cubicBezTo>
                      <a:pt x="31596" y="14315"/>
                      <a:pt x="31510" y="14850"/>
                      <a:pt x="31416" y="15384"/>
                    </a:cubicBezTo>
                    <a:cubicBezTo>
                      <a:pt x="31417" y="15385"/>
                      <a:pt x="31417" y="15385"/>
                      <a:pt x="31417" y="15385"/>
                    </a:cubicBezTo>
                    <a:cubicBezTo>
                      <a:pt x="31077" y="16705"/>
                      <a:pt x="30763" y="18088"/>
                      <a:pt x="30017" y="19242"/>
                    </a:cubicBezTo>
                    <a:cubicBezTo>
                      <a:pt x="29615" y="19850"/>
                      <a:pt x="29293" y="20513"/>
                      <a:pt x="28797" y="21055"/>
                    </a:cubicBezTo>
                    <a:cubicBezTo>
                      <a:pt x="28743" y="21138"/>
                      <a:pt x="28531" y="21321"/>
                      <a:pt x="28476" y="21464"/>
                    </a:cubicBezTo>
                    <a:cubicBezTo>
                      <a:pt x="27743" y="22201"/>
                      <a:pt x="26975" y="22912"/>
                      <a:pt x="26095" y="23473"/>
                    </a:cubicBezTo>
                    <a:cubicBezTo>
                      <a:pt x="25870" y="23627"/>
                      <a:pt x="25651" y="23778"/>
                      <a:pt x="25413" y="23920"/>
                    </a:cubicBezTo>
                    <a:cubicBezTo>
                      <a:pt x="25360" y="23942"/>
                      <a:pt x="25333" y="24004"/>
                      <a:pt x="25363" y="24056"/>
                    </a:cubicBezTo>
                    <a:cubicBezTo>
                      <a:pt x="25115" y="24185"/>
                      <a:pt x="24853" y="24289"/>
                      <a:pt x="24623" y="24449"/>
                    </a:cubicBezTo>
                    <a:cubicBezTo>
                      <a:pt x="24610" y="24455"/>
                      <a:pt x="24598" y="24462"/>
                      <a:pt x="24584" y="24468"/>
                    </a:cubicBezTo>
                    <a:cubicBezTo>
                      <a:pt x="24584" y="24465"/>
                      <a:pt x="24584" y="24462"/>
                      <a:pt x="24584" y="24460"/>
                    </a:cubicBezTo>
                    <a:cubicBezTo>
                      <a:pt x="24264" y="22810"/>
                      <a:pt x="22653" y="21574"/>
                      <a:pt x="21015" y="21574"/>
                    </a:cubicBezTo>
                    <a:cubicBezTo>
                      <a:pt x="20812" y="21574"/>
                      <a:pt x="20610" y="21593"/>
                      <a:pt x="20409" y="21632"/>
                    </a:cubicBezTo>
                    <a:cubicBezTo>
                      <a:pt x="20262" y="21346"/>
                      <a:pt x="20099" y="21075"/>
                      <a:pt x="20050" y="20982"/>
                    </a:cubicBezTo>
                    <a:cubicBezTo>
                      <a:pt x="18850" y="19085"/>
                      <a:pt x="16641" y="18072"/>
                      <a:pt x="14436" y="18072"/>
                    </a:cubicBezTo>
                    <a:cubicBezTo>
                      <a:pt x="14053" y="18072"/>
                      <a:pt x="13670" y="18103"/>
                      <a:pt x="13292" y="18165"/>
                    </a:cubicBezTo>
                    <a:cubicBezTo>
                      <a:pt x="13233" y="18013"/>
                      <a:pt x="13170" y="17864"/>
                      <a:pt x="13094" y="17719"/>
                    </a:cubicBezTo>
                    <a:cubicBezTo>
                      <a:pt x="12780" y="17121"/>
                      <a:pt x="12361" y="16576"/>
                      <a:pt x="11881" y="16101"/>
                    </a:cubicBezTo>
                    <a:cubicBezTo>
                      <a:pt x="10795" y="15051"/>
                      <a:pt x="9420" y="14463"/>
                      <a:pt x="8003" y="14323"/>
                    </a:cubicBezTo>
                    <a:cubicBezTo>
                      <a:pt x="7977" y="13743"/>
                      <a:pt x="7980" y="13155"/>
                      <a:pt x="8063" y="12580"/>
                    </a:cubicBezTo>
                    <a:cubicBezTo>
                      <a:pt x="8120" y="12570"/>
                      <a:pt x="8153" y="12515"/>
                      <a:pt x="8169" y="12462"/>
                    </a:cubicBezTo>
                    <a:cubicBezTo>
                      <a:pt x="8245" y="12119"/>
                      <a:pt x="8282" y="11768"/>
                      <a:pt x="8376" y="11429"/>
                    </a:cubicBezTo>
                    <a:cubicBezTo>
                      <a:pt x="8511" y="10931"/>
                      <a:pt x="8622" y="10423"/>
                      <a:pt x="8716" y="9918"/>
                    </a:cubicBezTo>
                    <a:cubicBezTo>
                      <a:pt x="8721" y="9883"/>
                      <a:pt x="8699" y="9847"/>
                      <a:pt x="8668" y="9830"/>
                    </a:cubicBezTo>
                    <a:cubicBezTo>
                      <a:pt x="8835" y="9483"/>
                      <a:pt x="8958" y="9120"/>
                      <a:pt x="9114" y="8769"/>
                    </a:cubicBezTo>
                    <a:cubicBezTo>
                      <a:pt x="9117" y="8769"/>
                      <a:pt x="9119" y="8769"/>
                      <a:pt x="9122" y="8769"/>
                    </a:cubicBezTo>
                    <a:cubicBezTo>
                      <a:pt x="9159" y="8769"/>
                      <a:pt x="9196" y="8746"/>
                      <a:pt x="9211" y="8708"/>
                    </a:cubicBezTo>
                    <a:cubicBezTo>
                      <a:pt x="9251" y="8586"/>
                      <a:pt x="9337" y="8471"/>
                      <a:pt x="9346" y="8345"/>
                    </a:cubicBezTo>
                    <a:cubicBezTo>
                      <a:pt x="9519" y="7994"/>
                      <a:pt x="9647" y="7622"/>
                      <a:pt x="9852" y="7279"/>
                    </a:cubicBezTo>
                    <a:cubicBezTo>
                      <a:pt x="10192" y="6735"/>
                      <a:pt x="10651" y="6290"/>
                      <a:pt x="11064" y="5801"/>
                    </a:cubicBezTo>
                    <a:cubicBezTo>
                      <a:pt x="12199" y="4518"/>
                      <a:pt x="13498" y="3317"/>
                      <a:pt x="15019" y="2504"/>
                    </a:cubicBezTo>
                    <a:cubicBezTo>
                      <a:pt x="15038" y="2498"/>
                      <a:pt x="15057" y="2490"/>
                      <a:pt x="15076" y="2480"/>
                    </a:cubicBezTo>
                    <a:cubicBezTo>
                      <a:pt x="15097" y="2486"/>
                      <a:pt x="15117" y="2489"/>
                      <a:pt x="15137" y="2489"/>
                    </a:cubicBezTo>
                    <a:cubicBezTo>
                      <a:pt x="15269" y="2489"/>
                      <a:pt x="15391" y="2358"/>
                      <a:pt x="15523" y="2314"/>
                    </a:cubicBezTo>
                    <a:cubicBezTo>
                      <a:pt x="15946" y="2141"/>
                      <a:pt x="16438" y="2062"/>
                      <a:pt x="16831" y="1816"/>
                    </a:cubicBezTo>
                    <a:cubicBezTo>
                      <a:pt x="17073" y="1759"/>
                      <a:pt x="17316" y="1710"/>
                      <a:pt x="17560" y="1658"/>
                    </a:cubicBezTo>
                    <a:cubicBezTo>
                      <a:pt x="18002" y="1576"/>
                      <a:pt x="18439" y="1446"/>
                      <a:pt x="18880" y="1352"/>
                    </a:cubicBezTo>
                    <a:cubicBezTo>
                      <a:pt x="18904" y="1329"/>
                      <a:pt x="18942" y="1317"/>
                      <a:pt x="18992" y="1317"/>
                    </a:cubicBezTo>
                    <a:cubicBezTo>
                      <a:pt x="19002" y="1318"/>
                      <a:pt x="19011" y="1320"/>
                      <a:pt x="19020" y="1324"/>
                    </a:cubicBezTo>
                    <a:cubicBezTo>
                      <a:pt x="19143" y="1301"/>
                      <a:pt x="19268" y="1280"/>
                      <a:pt x="19394" y="1265"/>
                    </a:cubicBezTo>
                    <a:cubicBezTo>
                      <a:pt x="19526" y="1248"/>
                      <a:pt x="19660" y="1234"/>
                      <a:pt x="19794" y="1223"/>
                    </a:cubicBezTo>
                    <a:cubicBezTo>
                      <a:pt x="19894" y="1203"/>
                      <a:pt x="19994" y="1184"/>
                      <a:pt x="20092" y="1184"/>
                    </a:cubicBezTo>
                    <a:cubicBezTo>
                      <a:pt x="20119" y="1184"/>
                      <a:pt x="20145" y="1186"/>
                      <a:pt x="20171" y="1189"/>
                    </a:cubicBezTo>
                    <a:lnTo>
                      <a:pt x="20179" y="1189"/>
                    </a:lnTo>
                    <a:cubicBezTo>
                      <a:pt x="20274" y="1142"/>
                      <a:pt x="20382" y="1132"/>
                      <a:pt x="20494" y="1132"/>
                    </a:cubicBezTo>
                    <a:cubicBezTo>
                      <a:pt x="20574" y="1132"/>
                      <a:pt x="20656" y="1137"/>
                      <a:pt x="20735" y="1137"/>
                    </a:cubicBezTo>
                    <a:cubicBezTo>
                      <a:pt x="20776" y="1137"/>
                      <a:pt x="20816" y="1136"/>
                      <a:pt x="20854" y="1132"/>
                    </a:cubicBezTo>
                    <a:cubicBezTo>
                      <a:pt x="20891" y="1131"/>
                      <a:pt x="20928" y="1130"/>
                      <a:pt x="20966" y="1130"/>
                    </a:cubicBezTo>
                    <a:close/>
                    <a:moveTo>
                      <a:pt x="20510" y="0"/>
                    </a:moveTo>
                    <a:cubicBezTo>
                      <a:pt x="19258" y="0"/>
                      <a:pt x="18010" y="198"/>
                      <a:pt x="16828" y="609"/>
                    </a:cubicBezTo>
                    <a:cubicBezTo>
                      <a:pt x="16501" y="731"/>
                      <a:pt x="16173" y="850"/>
                      <a:pt x="15846" y="974"/>
                    </a:cubicBezTo>
                    <a:cubicBezTo>
                      <a:pt x="15782" y="985"/>
                      <a:pt x="15720" y="1001"/>
                      <a:pt x="15684" y="1034"/>
                    </a:cubicBezTo>
                    <a:cubicBezTo>
                      <a:pt x="15009" y="1293"/>
                      <a:pt x="14343" y="1576"/>
                      <a:pt x="13723" y="1956"/>
                    </a:cubicBezTo>
                    <a:cubicBezTo>
                      <a:pt x="13679" y="1983"/>
                      <a:pt x="13623" y="2026"/>
                      <a:pt x="13610" y="2076"/>
                    </a:cubicBezTo>
                    <a:cubicBezTo>
                      <a:pt x="10463" y="3842"/>
                      <a:pt x="7949" y="7267"/>
                      <a:pt x="7291" y="10733"/>
                    </a:cubicBezTo>
                    <a:cubicBezTo>
                      <a:pt x="7128" y="11709"/>
                      <a:pt x="7021" y="12698"/>
                      <a:pt x="7028" y="13689"/>
                    </a:cubicBezTo>
                    <a:cubicBezTo>
                      <a:pt x="7033" y="13890"/>
                      <a:pt x="7041" y="14094"/>
                      <a:pt x="7061" y="14294"/>
                    </a:cubicBezTo>
                    <a:cubicBezTo>
                      <a:pt x="5481" y="14355"/>
                      <a:pt x="3915" y="14957"/>
                      <a:pt x="2692" y="16081"/>
                    </a:cubicBezTo>
                    <a:cubicBezTo>
                      <a:pt x="2467" y="16261"/>
                      <a:pt x="1246" y="17537"/>
                      <a:pt x="1080" y="18065"/>
                    </a:cubicBezTo>
                    <a:cubicBezTo>
                      <a:pt x="927" y="18095"/>
                      <a:pt x="611" y="18136"/>
                      <a:pt x="456" y="18217"/>
                    </a:cubicBezTo>
                    <a:cubicBezTo>
                      <a:pt x="448" y="18217"/>
                      <a:pt x="440" y="18217"/>
                      <a:pt x="433" y="18218"/>
                    </a:cubicBezTo>
                    <a:cubicBezTo>
                      <a:pt x="432" y="18218"/>
                      <a:pt x="432" y="18218"/>
                      <a:pt x="432" y="18218"/>
                    </a:cubicBezTo>
                    <a:cubicBezTo>
                      <a:pt x="335" y="18218"/>
                      <a:pt x="304" y="18355"/>
                      <a:pt x="392" y="18397"/>
                    </a:cubicBezTo>
                    <a:cubicBezTo>
                      <a:pt x="334" y="18421"/>
                      <a:pt x="301" y="18496"/>
                      <a:pt x="344" y="18548"/>
                    </a:cubicBezTo>
                    <a:cubicBezTo>
                      <a:pt x="257" y="18604"/>
                      <a:pt x="59" y="18664"/>
                      <a:pt x="116" y="18798"/>
                    </a:cubicBezTo>
                    <a:cubicBezTo>
                      <a:pt x="111" y="18807"/>
                      <a:pt x="109" y="18817"/>
                      <a:pt x="107" y="18828"/>
                    </a:cubicBezTo>
                    <a:cubicBezTo>
                      <a:pt x="106" y="18838"/>
                      <a:pt x="106" y="18847"/>
                      <a:pt x="108" y="18857"/>
                    </a:cubicBezTo>
                    <a:cubicBezTo>
                      <a:pt x="41" y="18897"/>
                      <a:pt x="1" y="19007"/>
                      <a:pt x="81" y="19056"/>
                    </a:cubicBezTo>
                    <a:cubicBezTo>
                      <a:pt x="95" y="19064"/>
                      <a:pt x="111" y="19068"/>
                      <a:pt x="127" y="19068"/>
                    </a:cubicBezTo>
                    <a:cubicBezTo>
                      <a:pt x="164" y="19068"/>
                      <a:pt x="201" y="19047"/>
                      <a:pt x="216" y="19010"/>
                    </a:cubicBezTo>
                    <a:cubicBezTo>
                      <a:pt x="625" y="18857"/>
                      <a:pt x="1086" y="18853"/>
                      <a:pt x="1492" y="18688"/>
                    </a:cubicBezTo>
                    <a:cubicBezTo>
                      <a:pt x="1569" y="18612"/>
                      <a:pt x="1623" y="18512"/>
                      <a:pt x="1679" y="18420"/>
                    </a:cubicBezTo>
                    <a:cubicBezTo>
                      <a:pt x="1705" y="18369"/>
                      <a:pt x="1758" y="18313"/>
                      <a:pt x="1729" y="18253"/>
                    </a:cubicBezTo>
                    <a:cubicBezTo>
                      <a:pt x="1766" y="18246"/>
                      <a:pt x="1799" y="18228"/>
                      <a:pt x="1814" y="18192"/>
                    </a:cubicBezTo>
                    <a:cubicBezTo>
                      <a:pt x="1820" y="18176"/>
                      <a:pt x="1821" y="18162"/>
                      <a:pt x="1820" y="18149"/>
                    </a:cubicBezTo>
                    <a:cubicBezTo>
                      <a:pt x="1877" y="18134"/>
                      <a:pt x="1918" y="18104"/>
                      <a:pt x="1917" y="18040"/>
                    </a:cubicBezTo>
                    <a:cubicBezTo>
                      <a:pt x="1914" y="18007"/>
                      <a:pt x="1891" y="17978"/>
                      <a:pt x="1860" y="17967"/>
                    </a:cubicBezTo>
                    <a:cubicBezTo>
                      <a:pt x="1886" y="17926"/>
                      <a:pt x="1911" y="17888"/>
                      <a:pt x="1934" y="17864"/>
                    </a:cubicBezTo>
                    <a:cubicBezTo>
                      <a:pt x="2183" y="17575"/>
                      <a:pt x="2438" y="17276"/>
                      <a:pt x="2682" y="16980"/>
                    </a:cubicBezTo>
                    <a:cubicBezTo>
                      <a:pt x="3822" y="15752"/>
                      <a:pt x="5470" y="14899"/>
                      <a:pt x="7164" y="14897"/>
                    </a:cubicBezTo>
                    <a:cubicBezTo>
                      <a:pt x="7176" y="14917"/>
                      <a:pt x="7196" y="14934"/>
                      <a:pt x="7223" y="14940"/>
                    </a:cubicBezTo>
                    <a:cubicBezTo>
                      <a:pt x="7231" y="14941"/>
                      <a:pt x="7239" y="14942"/>
                      <a:pt x="7246" y="14942"/>
                    </a:cubicBezTo>
                    <a:cubicBezTo>
                      <a:pt x="7285" y="14942"/>
                      <a:pt x="7308" y="14929"/>
                      <a:pt x="7321" y="14909"/>
                    </a:cubicBezTo>
                    <a:cubicBezTo>
                      <a:pt x="7362" y="14940"/>
                      <a:pt x="7430" y="14942"/>
                      <a:pt x="7480" y="14948"/>
                    </a:cubicBezTo>
                    <a:cubicBezTo>
                      <a:pt x="7616" y="14966"/>
                      <a:pt x="7773" y="14987"/>
                      <a:pt x="7912" y="14995"/>
                    </a:cubicBezTo>
                    <a:cubicBezTo>
                      <a:pt x="7929" y="14998"/>
                      <a:pt x="7944" y="14999"/>
                      <a:pt x="7957" y="14999"/>
                    </a:cubicBezTo>
                    <a:cubicBezTo>
                      <a:pt x="8003" y="14999"/>
                      <a:pt x="8031" y="14984"/>
                      <a:pt x="8048" y="14958"/>
                    </a:cubicBezTo>
                    <a:cubicBezTo>
                      <a:pt x="8061" y="14960"/>
                      <a:pt x="8075" y="14961"/>
                      <a:pt x="8086" y="14963"/>
                    </a:cubicBezTo>
                    <a:cubicBezTo>
                      <a:pt x="10135" y="15350"/>
                      <a:pt x="12220" y="16539"/>
                      <a:pt x="12901" y="18612"/>
                    </a:cubicBezTo>
                    <a:cubicBezTo>
                      <a:pt x="12921" y="18632"/>
                      <a:pt x="12943" y="18640"/>
                      <a:pt x="12964" y="18640"/>
                    </a:cubicBezTo>
                    <a:cubicBezTo>
                      <a:pt x="12987" y="18640"/>
                      <a:pt x="13009" y="18630"/>
                      <a:pt x="13026" y="18615"/>
                    </a:cubicBezTo>
                    <a:cubicBezTo>
                      <a:pt x="13026" y="18616"/>
                      <a:pt x="13026" y="18618"/>
                      <a:pt x="13026" y="18619"/>
                    </a:cubicBezTo>
                    <a:cubicBezTo>
                      <a:pt x="13032" y="18638"/>
                      <a:pt x="13035" y="18659"/>
                      <a:pt x="13048" y="18676"/>
                    </a:cubicBezTo>
                    <a:cubicBezTo>
                      <a:pt x="13027" y="18702"/>
                      <a:pt x="13021" y="18735"/>
                      <a:pt x="13030" y="18766"/>
                    </a:cubicBezTo>
                    <a:cubicBezTo>
                      <a:pt x="12982" y="18849"/>
                      <a:pt x="13062" y="18914"/>
                      <a:pt x="13140" y="18914"/>
                    </a:cubicBezTo>
                    <a:cubicBezTo>
                      <a:pt x="13150" y="18914"/>
                      <a:pt x="13160" y="18912"/>
                      <a:pt x="13170" y="18910"/>
                    </a:cubicBezTo>
                    <a:cubicBezTo>
                      <a:pt x="13237" y="18907"/>
                      <a:pt x="13305" y="18903"/>
                      <a:pt x="13372" y="18901"/>
                    </a:cubicBezTo>
                    <a:cubicBezTo>
                      <a:pt x="13375" y="18909"/>
                      <a:pt x="13377" y="18916"/>
                      <a:pt x="13379" y="18924"/>
                    </a:cubicBezTo>
                    <a:cubicBezTo>
                      <a:pt x="13399" y="18953"/>
                      <a:pt x="13425" y="18965"/>
                      <a:pt x="13451" y="18965"/>
                    </a:cubicBezTo>
                    <a:cubicBezTo>
                      <a:pt x="13492" y="18965"/>
                      <a:pt x="13533" y="18935"/>
                      <a:pt x="13546" y="18895"/>
                    </a:cubicBezTo>
                    <a:cubicBezTo>
                      <a:pt x="13652" y="18893"/>
                      <a:pt x="13757" y="18891"/>
                      <a:pt x="13863" y="18891"/>
                    </a:cubicBezTo>
                    <a:cubicBezTo>
                      <a:pt x="14083" y="18891"/>
                      <a:pt x="14303" y="18898"/>
                      <a:pt x="14521" y="18911"/>
                    </a:cubicBezTo>
                    <a:cubicBezTo>
                      <a:pt x="15815" y="19048"/>
                      <a:pt x="17140" y="19345"/>
                      <a:pt x="18254" y="20045"/>
                    </a:cubicBezTo>
                    <a:cubicBezTo>
                      <a:pt x="18888" y="20529"/>
                      <a:pt x="19360" y="21210"/>
                      <a:pt x="19733" y="21914"/>
                    </a:cubicBezTo>
                    <a:cubicBezTo>
                      <a:pt x="19736" y="21941"/>
                      <a:pt x="19748" y="21967"/>
                      <a:pt x="19770" y="21983"/>
                    </a:cubicBezTo>
                    <a:cubicBezTo>
                      <a:pt x="19784" y="22010"/>
                      <a:pt x="19799" y="22038"/>
                      <a:pt x="19812" y="22065"/>
                    </a:cubicBezTo>
                    <a:cubicBezTo>
                      <a:pt x="19833" y="22091"/>
                      <a:pt x="19863" y="22105"/>
                      <a:pt x="19892" y="22105"/>
                    </a:cubicBezTo>
                    <a:cubicBezTo>
                      <a:pt x="19895" y="22105"/>
                      <a:pt x="19898" y="22104"/>
                      <a:pt x="19902" y="22104"/>
                    </a:cubicBezTo>
                    <a:cubicBezTo>
                      <a:pt x="19910" y="22122"/>
                      <a:pt x="19920" y="22139"/>
                      <a:pt x="19934" y="22152"/>
                    </a:cubicBezTo>
                    <a:cubicBezTo>
                      <a:pt x="19931" y="22200"/>
                      <a:pt x="19956" y="22246"/>
                      <a:pt x="19993" y="22277"/>
                    </a:cubicBezTo>
                    <a:cubicBezTo>
                      <a:pt x="19988" y="22287"/>
                      <a:pt x="19986" y="22298"/>
                      <a:pt x="19985" y="22311"/>
                    </a:cubicBezTo>
                    <a:cubicBezTo>
                      <a:pt x="19983" y="22330"/>
                      <a:pt x="19984" y="22351"/>
                      <a:pt x="19993" y="22369"/>
                    </a:cubicBezTo>
                    <a:cubicBezTo>
                      <a:pt x="19950" y="22393"/>
                      <a:pt x="19915" y="22446"/>
                      <a:pt x="19937" y="22496"/>
                    </a:cubicBezTo>
                    <a:cubicBezTo>
                      <a:pt x="19956" y="22554"/>
                      <a:pt x="20002" y="22573"/>
                      <a:pt x="20054" y="22573"/>
                    </a:cubicBezTo>
                    <a:cubicBezTo>
                      <a:pt x="20105" y="22573"/>
                      <a:pt x="20162" y="22555"/>
                      <a:pt x="20206" y="22541"/>
                    </a:cubicBezTo>
                    <a:cubicBezTo>
                      <a:pt x="20314" y="22496"/>
                      <a:pt x="20429" y="22464"/>
                      <a:pt x="20538" y="22423"/>
                    </a:cubicBezTo>
                    <a:cubicBezTo>
                      <a:pt x="20554" y="22435"/>
                      <a:pt x="20573" y="22441"/>
                      <a:pt x="20593" y="22441"/>
                    </a:cubicBezTo>
                    <a:cubicBezTo>
                      <a:pt x="20602" y="22441"/>
                      <a:pt x="20611" y="22440"/>
                      <a:pt x="20620" y="22438"/>
                    </a:cubicBezTo>
                    <a:cubicBezTo>
                      <a:pt x="20638" y="22430"/>
                      <a:pt x="20652" y="22415"/>
                      <a:pt x="20660" y="22396"/>
                    </a:cubicBezTo>
                    <a:cubicBezTo>
                      <a:pt x="20779" y="22383"/>
                      <a:pt x="20899" y="22376"/>
                      <a:pt x="21018" y="22376"/>
                    </a:cubicBezTo>
                    <a:cubicBezTo>
                      <a:pt x="21623" y="22376"/>
                      <a:pt x="22222" y="22548"/>
                      <a:pt x="22703" y="22941"/>
                    </a:cubicBezTo>
                    <a:cubicBezTo>
                      <a:pt x="23094" y="23215"/>
                      <a:pt x="23372" y="23603"/>
                      <a:pt x="23622" y="24004"/>
                    </a:cubicBezTo>
                    <a:cubicBezTo>
                      <a:pt x="23724" y="24215"/>
                      <a:pt x="23765" y="24464"/>
                      <a:pt x="23804" y="24693"/>
                    </a:cubicBezTo>
                    <a:cubicBezTo>
                      <a:pt x="23804" y="24695"/>
                      <a:pt x="23805" y="24696"/>
                      <a:pt x="23806" y="24697"/>
                    </a:cubicBezTo>
                    <a:cubicBezTo>
                      <a:pt x="23790" y="24725"/>
                      <a:pt x="23790" y="24760"/>
                      <a:pt x="23805" y="24788"/>
                    </a:cubicBezTo>
                    <a:cubicBezTo>
                      <a:pt x="23829" y="24820"/>
                      <a:pt x="23859" y="24833"/>
                      <a:pt x="23894" y="24833"/>
                    </a:cubicBezTo>
                    <a:cubicBezTo>
                      <a:pt x="23975" y="24833"/>
                      <a:pt x="24082" y="24761"/>
                      <a:pt x="24177" y="24696"/>
                    </a:cubicBezTo>
                    <a:cubicBezTo>
                      <a:pt x="24187" y="24742"/>
                      <a:pt x="24234" y="24780"/>
                      <a:pt x="24291" y="24780"/>
                    </a:cubicBezTo>
                    <a:cubicBezTo>
                      <a:pt x="24299" y="24780"/>
                      <a:pt x="24308" y="24779"/>
                      <a:pt x="24316" y="24777"/>
                    </a:cubicBezTo>
                    <a:cubicBezTo>
                      <a:pt x="24865" y="24781"/>
                      <a:pt x="25400" y="24816"/>
                      <a:pt x="25948" y="24858"/>
                    </a:cubicBezTo>
                    <a:cubicBezTo>
                      <a:pt x="25949" y="24872"/>
                      <a:pt x="25955" y="24887"/>
                      <a:pt x="25965" y="24901"/>
                    </a:cubicBezTo>
                    <a:cubicBezTo>
                      <a:pt x="25985" y="24928"/>
                      <a:pt x="26009" y="24938"/>
                      <a:pt x="26035" y="24938"/>
                    </a:cubicBezTo>
                    <a:cubicBezTo>
                      <a:pt x="26073" y="24938"/>
                      <a:pt x="26114" y="24915"/>
                      <a:pt x="26145" y="24891"/>
                    </a:cubicBezTo>
                    <a:cubicBezTo>
                      <a:pt x="26170" y="24872"/>
                      <a:pt x="26196" y="24856"/>
                      <a:pt x="26224" y="24839"/>
                    </a:cubicBezTo>
                    <a:cubicBezTo>
                      <a:pt x="26240" y="24868"/>
                      <a:pt x="26268" y="24890"/>
                      <a:pt x="26305" y="24895"/>
                    </a:cubicBezTo>
                    <a:cubicBezTo>
                      <a:pt x="26697" y="25051"/>
                      <a:pt x="27063" y="25273"/>
                      <a:pt x="27379" y="25553"/>
                    </a:cubicBezTo>
                    <a:cubicBezTo>
                      <a:pt x="27602" y="25796"/>
                      <a:pt x="27889" y="26018"/>
                      <a:pt x="28017" y="26331"/>
                    </a:cubicBezTo>
                    <a:cubicBezTo>
                      <a:pt x="28121" y="26801"/>
                      <a:pt x="28194" y="27322"/>
                      <a:pt x="28073" y="27797"/>
                    </a:cubicBezTo>
                    <a:cubicBezTo>
                      <a:pt x="28028" y="27857"/>
                      <a:pt x="28081" y="27952"/>
                      <a:pt x="28157" y="27952"/>
                    </a:cubicBezTo>
                    <a:cubicBezTo>
                      <a:pt x="28163" y="27952"/>
                      <a:pt x="28171" y="27951"/>
                      <a:pt x="28178" y="27949"/>
                    </a:cubicBezTo>
                    <a:cubicBezTo>
                      <a:pt x="28271" y="27959"/>
                      <a:pt x="28361" y="27997"/>
                      <a:pt x="28455" y="28016"/>
                    </a:cubicBezTo>
                    <a:cubicBezTo>
                      <a:pt x="28467" y="28031"/>
                      <a:pt x="28484" y="28042"/>
                      <a:pt x="28504" y="28048"/>
                    </a:cubicBezTo>
                    <a:cubicBezTo>
                      <a:pt x="28506" y="28048"/>
                      <a:pt x="28509" y="28048"/>
                      <a:pt x="28511" y="28048"/>
                    </a:cubicBezTo>
                    <a:cubicBezTo>
                      <a:pt x="28762" y="28048"/>
                      <a:pt x="28808" y="26876"/>
                      <a:pt x="28769" y="26664"/>
                    </a:cubicBezTo>
                    <a:cubicBezTo>
                      <a:pt x="28679" y="25558"/>
                      <a:pt x="27838" y="24776"/>
                      <a:pt x="26831" y="24464"/>
                    </a:cubicBezTo>
                    <a:cubicBezTo>
                      <a:pt x="27590" y="23994"/>
                      <a:pt x="28259" y="23382"/>
                      <a:pt x="28822" y="22689"/>
                    </a:cubicBezTo>
                    <a:cubicBezTo>
                      <a:pt x="29320" y="22002"/>
                      <a:pt x="29997" y="21453"/>
                      <a:pt x="30362" y="20672"/>
                    </a:cubicBezTo>
                    <a:cubicBezTo>
                      <a:pt x="31483" y="18877"/>
                      <a:pt x="32395" y="16877"/>
                      <a:pt x="32604" y="14747"/>
                    </a:cubicBezTo>
                    <a:cubicBezTo>
                      <a:pt x="32885" y="13196"/>
                      <a:pt x="32697" y="11619"/>
                      <a:pt x="32417" y="10086"/>
                    </a:cubicBezTo>
                    <a:cubicBezTo>
                      <a:pt x="32163" y="8967"/>
                      <a:pt x="31850" y="7851"/>
                      <a:pt x="31352" y="6811"/>
                    </a:cubicBezTo>
                    <a:cubicBezTo>
                      <a:pt x="31328" y="6754"/>
                      <a:pt x="31311" y="6672"/>
                      <a:pt x="31260" y="6645"/>
                    </a:cubicBezTo>
                    <a:cubicBezTo>
                      <a:pt x="31138" y="6394"/>
                      <a:pt x="31004" y="6147"/>
                      <a:pt x="30864" y="5906"/>
                    </a:cubicBezTo>
                    <a:cubicBezTo>
                      <a:pt x="30546" y="5366"/>
                      <a:pt x="30171" y="4859"/>
                      <a:pt x="29786" y="4365"/>
                    </a:cubicBezTo>
                    <a:cubicBezTo>
                      <a:pt x="27601" y="1575"/>
                      <a:pt x="24042" y="0"/>
                      <a:pt x="2051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5" name="Google Shape;1055;p36"/>
              <p:cNvSpPr/>
              <p:nvPr/>
            </p:nvSpPr>
            <p:spPr>
              <a:xfrm>
                <a:off x="691646" y="1592597"/>
                <a:ext cx="9388" cy="8787"/>
              </a:xfrm>
              <a:custGeom>
                <a:avLst/>
                <a:gdLst/>
                <a:ahLst/>
                <a:cxnLst/>
                <a:rect l="l" t="t" r="r" b="b"/>
                <a:pathLst>
                  <a:path w="199" h="188" extrusionOk="0">
                    <a:moveTo>
                      <a:pt x="96" y="0"/>
                    </a:moveTo>
                    <a:cubicBezTo>
                      <a:pt x="93" y="0"/>
                      <a:pt x="90" y="0"/>
                      <a:pt x="87" y="1"/>
                    </a:cubicBezTo>
                    <a:cubicBezTo>
                      <a:pt x="36" y="5"/>
                      <a:pt x="0" y="57"/>
                      <a:pt x="6" y="107"/>
                    </a:cubicBezTo>
                    <a:cubicBezTo>
                      <a:pt x="13" y="155"/>
                      <a:pt x="55" y="188"/>
                      <a:pt x="103" y="188"/>
                    </a:cubicBezTo>
                    <a:cubicBezTo>
                      <a:pt x="106" y="188"/>
                      <a:pt x="109" y="187"/>
                      <a:pt x="113" y="187"/>
                    </a:cubicBezTo>
                    <a:cubicBezTo>
                      <a:pt x="163" y="183"/>
                      <a:pt x="198" y="131"/>
                      <a:pt x="193" y="82"/>
                    </a:cubicBezTo>
                    <a:cubicBezTo>
                      <a:pt x="186" y="34"/>
                      <a:pt x="143" y="0"/>
                      <a:pt x="96"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6" name="Google Shape;1056;p36"/>
              <p:cNvSpPr/>
              <p:nvPr/>
            </p:nvSpPr>
            <p:spPr>
              <a:xfrm>
                <a:off x="694005" y="1576987"/>
                <a:ext cx="9388" cy="8740"/>
              </a:xfrm>
              <a:custGeom>
                <a:avLst/>
                <a:gdLst/>
                <a:ahLst/>
                <a:cxnLst/>
                <a:rect l="l" t="t" r="r" b="b"/>
                <a:pathLst>
                  <a:path w="199" h="187" extrusionOk="0">
                    <a:moveTo>
                      <a:pt x="96" y="0"/>
                    </a:moveTo>
                    <a:cubicBezTo>
                      <a:pt x="93" y="0"/>
                      <a:pt x="90" y="1"/>
                      <a:pt x="87" y="1"/>
                    </a:cubicBezTo>
                    <a:cubicBezTo>
                      <a:pt x="36" y="5"/>
                      <a:pt x="1" y="57"/>
                      <a:pt x="7" y="106"/>
                    </a:cubicBezTo>
                    <a:cubicBezTo>
                      <a:pt x="13" y="154"/>
                      <a:pt x="56" y="187"/>
                      <a:pt x="102" y="187"/>
                    </a:cubicBezTo>
                    <a:cubicBezTo>
                      <a:pt x="106" y="187"/>
                      <a:pt x="109" y="186"/>
                      <a:pt x="112" y="186"/>
                    </a:cubicBezTo>
                    <a:cubicBezTo>
                      <a:pt x="163" y="182"/>
                      <a:pt x="199" y="130"/>
                      <a:pt x="193" y="81"/>
                    </a:cubicBezTo>
                    <a:cubicBezTo>
                      <a:pt x="186" y="33"/>
                      <a:pt x="144" y="0"/>
                      <a:pt x="96"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7" name="Google Shape;1057;p36"/>
              <p:cNvSpPr/>
              <p:nvPr/>
            </p:nvSpPr>
            <p:spPr>
              <a:xfrm>
                <a:off x="716601" y="1290112"/>
                <a:ext cx="9388" cy="8740"/>
              </a:xfrm>
              <a:custGeom>
                <a:avLst/>
                <a:gdLst/>
                <a:ahLst/>
                <a:cxnLst/>
                <a:rect l="l" t="t" r="r" b="b"/>
                <a:pathLst>
                  <a:path w="199" h="187" extrusionOk="0">
                    <a:moveTo>
                      <a:pt x="97" y="0"/>
                    </a:moveTo>
                    <a:cubicBezTo>
                      <a:pt x="94" y="0"/>
                      <a:pt x="91" y="0"/>
                      <a:pt x="88" y="1"/>
                    </a:cubicBezTo>
                    <a:cubicBezTo>
                      <a:pt x="36" y="5"/>
                      <a:pt x="1" y="57"/>
                      <a:pt x="7" y="106"/>
                    </a:cubicBezTo>
                    <a:cubicBezTo>
                      <a:pt x="13" y="154"/>
                      <a:pt x="56" y="186"/>
                      <a:pt x="104" y="186"/>
                    </a:cubicBezTo>
                    <a:cubicBezTo>
                      <a:pt x="107" y="186"/>
                      <a:pt x="110" y="186"/>
                      <a:pt x="113" y="186"/>
                    </a:cubicBezTo>
                    <a:cubicBezTo>
                      <a:pt x="163" y="181"/>
                      <a:pt x="199" y="130"/>
                      <a:pt x="193" y="81"/>
                    </a:cubicBezTo>
                    <a:cubicBezTo>
                      <a:pt x="187" y="32"/>
                      <a:pt x="144" y="0"/>
                      <a:pt x="97"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8" name="Google Shape;1058;p36"/>
              <p:cNvSpPr/>
              <p:nvPr/>
            </p:nvSpPr>
            <p:spPr>
              <a:xfrm>
                <a:off x="724008" y="1276558"/>
                <a:ext cx="9435" cy="8787"/>
              </a:xfrm>
              <a:custGeom>
                <a:avLst/>
                <a:gdLst/>
                <a:ahLst/>
                <a:cxnLst/>
                <a:rect l="l" t="t" r="r" b="b"/>
                <a:pathLst>
                  <a:path w="200" h="188" extrusionOk="0">
                    <a:moveTo>
                      <a:pt x="97" y="1"/>
                    </a:moveTo>
                    <a:cubicBezTo>
                      <a:pt x="94" y="1"/>
                      <a:pt x="91" y="1"/>
                      <a:pt x="87" y="1"/>
                    </a:cubicBezTo>
                    <a:cubicBezTo>
                      <a:pt x="37" y="6"/>
                      <a:pt x="1" y="57"/>
                      <a:pt x="7" y="107"/>
                    </a:cubicBezTo>
                    <a:cubicBezTo>
                      <a:pt x="14" y="155"/>
                      <a:pt x="56" y="187"/>
                      <a:pt x="103" y="187"/>
                    </a:cubicBezTo>
                    <a:cubicBezTo>
                      <a:pt x="106" y="187"/>
                      <a:pt x="109" y="187"/>
                      <a:pt x="113" y="187"/>
                    </a:cubicBezTo>
                    <a:cubicBezTo>
                      <a:pt x="163" y="183"/>
                      <a:pt x="200" y="131"/>
                      <a:pt x="193" y="81"/>
                    </a:cubicBezTo>
                    <a:cubicBezTo>
                      <a:pt x="186" y="33"/>
                      <a:pt x="144" y="1"/>
                      <a:pt x="97"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9" name="Google Shape;1059;p36"/>
              <p:cNvSpPr/>
              <p:nvPr/>
            </p:nvSpPr>
            <p:spPr>
              <a:xfrm>
                <a:off x="732641" y="1287214"/>
                <a:ext cx="9435" cy="8787"/>
              </a:xfrm>
              <a:custGeom>
                <a:avLst/>
                <a:gdLst/>
                <a:ahLst/>
                <a:cxnLst/>
                <a:rect l="l" t="t" r="r" b="b"/>
                <a:pathLst>
                  <a:path w="200" h="188" extrusionOk="0">
                    <a:moveTo>
                      <a:pt x="97" y="1"/>
                    </a:moveTo>
                    <a:cubicBezTo>
                      <a:pt x="94" y="1"/>
                      <a:pt x="91" y="1"/>
                      <a:pt x="87" y="1"/>
                    </a:cubicBezTo>
                    <a:cubicBezTo>
                      <a:pt x="37" y="6"/>
                      <a:pt x="1" y="57"/>
                      <a:pt x="7" y="106"/>
                    </a:cubicBezTo>
                    <a:cubicBezTo>
                      <a:pt x="14" y="155"/>
                      <a:pt x="56" y="188"/>
                      <a:pt x="103" y="188"/>
                    </a:cubicBezTo>
                    <a:cubicBezTo>
                      <a:pt x="106" y="188"/>
                      <a:pt x="109" y="188"/>
                      <a:pt x="113" y="187"/>
                    </a:cubicBezTo>
                    <a:cubicBezTo>
                      <a:pt x="163" y="183"/>
                      <a:pt x="199" y="130"/>
                      <a:pt x="193" y="81"/>
                    </a:cubicBezTo>
                    <a:cubicBezTo>
                      <a:pt x="186" y="33"/>
                      <a:pt x="143" y="1"/>
                      <a:pt x="97"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0" name="Google Shape;1060;p36"/>
              <p:cNvSpPr/>
              <p:nvPr/>
            </p:nvSpPr>
            <p:spPr>
              <a:xfrm>
                <a:off x="915680" y="1041842"/>
                <a:ext cx="9435" cy="8833"/>
              </a:xfrm>
              <a:custGeom>
                <a:avLst/>
                <a:gdLst/>
                <a:ahLst/>
                <a:cxnLst/>
                <a:rect l="l" t="t" r="r" b="b"/>
                <a:pathLst>
                  <a:path w="200" h="189" extrusionOk="0">
                    <a:moveTo>
                      <a:pt x="96" y="1"/>
                    </a:moveTo>
                    <a:cubicBezTo>
                      <a:pt x="93" y="1"/>
                      <a:pt x="90" y="1"/>
                      <a:pt x="87" y="1"/>
                    </a:cubicBezTo>
                    <a:cubicBezTo>
                      <a:pt x="37" y="6"/>
                      <a:pt x="0" y="57"/>
                      <a:pt x="7" y="108"/>
                    </a:cubicBezTo>
                    <a:cubicBezTo>
                      <a:pt x="14" y="156"/>
                      <a:pt x="55" y="188"/>
                      <a:pt x="103" y="188"/>
                    </a:cubicBezTo>
                    <a:cubicBezTo>
                      <a:pt x="106" y="188"/>
                      <a:pt x="109" y="188"/>
                      <a:pt x="112" y="188"/>
                    </a:cubicBezTo>
                    <a:cubicBezTo>
                      <a:pt x="163" y="183"/>
                      <a:pt x="199" y="132"/>
                      <a:pt x="192" y="82"/>
                    </a:cubicBezTo>
                    <a:cubicBezTo>
                      <a:pt x="186" y="34"/>
                      <a:pt x="144" y="1"/>
                      <a:pt x="96"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1" name="Google Shape;1061;p36"/>
              <p:cNvSpPr/>
              <p:nvPr/>
            </p:nvSpPr>
            <p:spPr>
              <a:xfrm>
                <a:off x="1316007" y="920792"/>
                <a:ext cx="9199" cy="8833"/>
              </a:xfrm>
              <a:custGeom>
                <a:avLst/>
                <a:gdLst/>
                <a:ahLst/>
                <a:cxnLst/>
                <a:rect l="l" t="t" r="r" b="b"/>
                <a:pathLst>
                  <a:path w="195" h="189" extrusionOk="0">
                    <a:moveTo>
                      <a:pt x="97" y="1"/>
                    </a:moveTo>
                    <a:cubicBezTo>
                      <a:pt x="95" y="1"/>
                      <a:pt x="92" y="1"/>
                      <a:pt x="89" y="1"/>
                    </a:cubicBezTo>
                    <a:cubicBezTo>
                      <a:pt x="38" y="6"/>
                      <a:pt x="0" y="52"/>
                      <a:pt x="3" y="103"/>
                    </a:cubicBezTo>
                    <a:cubicBezTo>
                      <a:pt x="7" y="150"/>
                      <a:pt x="50" y="189"/>
                      <a:pt x="98" y="189"/>
                    </a:cubicBezTo>
                    <a:cubicBezTo>
                      <a:pt x="100" y="189"/>
                      <a:pt x="102" y="189"/>
                      <a:pt x="104" y="189"/>
                    </a:cubicBezTo>
                    <a:cubicBezTo>
                      <a:pt x="156" y="184"/>
                      <a:pt x="194" y="138"/>
                      <a:pt x="190" y="87"/>
                    </a:cubicBezTo>
                    <a:cubicBezTo>
                      <a:pt x="187" y="39"/>
                      <a:pt x="145" y="1"/>
                      <a:pt x="97"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2" name="Google Shape;1062;p36"/>
              <p:cNvSpPr/>
              <p:nvPr/>
            </p:nvSpPr>
            <p:spPr>
              <a:xfrm>
                <a:off x="1332848" y="919390"/>
                <a:ext cx="9246" cy="8787"/>
              </a:xfrm>
              <a:custGeom>
                <a:avLst/>
                <a:gdLst/>
                <a:ahLst/>
                <a:cxnLst/>
                <a:rect l="l" t="t" r="r" b="b"/>
                <a:pathLst>
                  <a:path w="196" h="188" extrusionOk="0">
                    <a:moveTo>
                      <a:pt x="98" y="0"/>
                    </a:moveTo>
                    <a:cubicBezTo>
                      <a:pt x="95" y="0"/>
                      <a:pt x="93" y="0"/>
                      <a:pt x="90" y="0"/>
                    </a:cubicBezTo>
                    <a:cubicBezTo>
                      <a:pt x="40" y="5"/>
                      <a:pt x="1" y="50"/>
                      <a:pt x="4" y="101"/>
                    </a:cubicBezTo>
                    <a:cubicBezTo>
                      <a:pt x="9" y="149"/>
                      <a:pt x="50" y="187"/>
                      <a:pt x="98" y="187"/>
                    </a:cubicBezTo>
                    <a:cubicBezTo>
                      <a:pt x="101" y="187"/>
                      <a:pt x="103" y="187"/>
                      <a:pt x="106" y="187"/>
                    </a:cubicBezTo>
                    <a:cubicBezTo>
                      <a:pt x="156" y="182"/>
                      <a:pt x="195" y="136"/>
                      <a:pt x="192" y="86"/>
                    </a:cubicBezTo>
                    <a:cubicBezTo>
                      <a:pt x="188" y="38"/>
                      <a:pt x="146" y="0"/>
                      <a:pt x="98"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3" name="Google Shape;1063;p36"/>
              <p:cNvSpPr/>
              <p:nvPr/>
            </p:nvSpPr>
            <p:spPr>
              <a:xfrm>
                <a:off x="1727090" y="1029644"/>
                <a:ext cx="9199" cy="8787"/>
              </a:xfrm>
              <a:custGeom>
                <a:avLst/>
                <a:gdLst/>
                <a:ahLst/>
                <a:cxnLst/>
                <a:rect l="l" t="t" r="r" b="b"/>
                <a:pathLst>
                  <a:path w="195" h="188" extrusionOk="0">
                    <a:moveTo>
                      <a:pt x="98" y="0"/>
                    </a:moveTo>
                    <a:cubicBezTo>
                      <a:pt x="95" y="0"/>
                      <a:pt x="92" y="0"/>
                      <a:pt x="90" y="0"/>
                    </a:cubicBezTo>
                    <a:cubicBezTo>
                      <a:pt x="39" y="5"/>
                      <a:pt x="0" y="50"/>
                      <a:pt x="4" y="101"/>
                    </a:cubicBezTo>
                    <a:cubicBezTo>
                      <a:pt x="8" y="149"/>
                      <a:pt x="50" y="187"/>
                      <a:pt x="98" y="187"/>
                    </a:cubicBezTo>
                    <a:cubicBezTo>
                      <a:pt x="100" y="187"/>
                      <a:pt x="103" y="187"/>
                      <a:pt x="106" y="187"/>
                    </a:cubicBezTo>
                    <a:cubicBezTo>
                      <a:pt x="156" y="182"/>
                      <a:pt x="195" y="136"/>
                      <a:pt x="191" y="86"/>
                    </a:cubicBezTo>
                    <a:cubicBezTo>
                      <a:pt x="187" y="38"/>
                      <a:pt x="146" y="0"/>
                      <a:pt x="98"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4" name="Google Shape;1064;p36"/>
              <p:cNvSpPr/>
              <p:nvPr/>
            </p:nvSpPr>
            <p:spPr>
              <a:xfrm>
                <a:off x="1738082" y="1041842"/>
                <a:ext cx="9246" cy="8787"/>
              </a:xfrm>
              <a:custGeom>
                <a:avLst/>
                <a:gdLst/>
                <a:ahLst/>
                <a:cxnLst/>
                <a:rect l="l" t="t" r="r" b="b"/>
                <a:pathLst>
                  <a:path w="196" h="188" extrusionOk="0">
                    <a:moveTo>
                      <a:pt x="99" y="1"/>
                    </a:moveTo>
                    <a:cubicBezTo>
                      <a:pt x="96" y="1"/>
                      <a:pt x="94" y="1"/>
                      <a:pt x="91" y="1"/>
                    </a:cubicBezTo>
                    <a:cubicBezTo>
                      <a:pt x="40" y="6"/>
                      <a:pt x="1" y="50"/>
                      <a:pt x="5" y="102"/>
                    </a:cubicBezTo>
                    <a:cubicBezTo>
                      <a:pt x="9" y="150"/>
                      <a:pt x="50" y="188"/>
                      <a:pt x="98" y="188"/>
                    </a:cubicBezTo>
                    <a:cubicBezTo>
                      <a:pt x="101" y="188"/>
                      <a:pt x="103" y="188"/>
                      <a:pt x="106" y="188"/>
                    </a:cubicBezTo>
                    <a:cubicBezTo>
                      <a:pt x="157" y="183"/>
                      <a:pt x="195" y="138"/>
                      <a:pt x="192" y="87"/>
                    </a:cubicBezTo>
                    <a:cubicBezTo>
                      <a:pt x="188" y="39"/>
                      <a:pt x="147" y="1"/>
                      <a:pt x="99"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5" name="Google Shape;1065;p36"/>
              <p:cNvSpPr/>
              <p:nvPr/>
            </p:nvSpPr>
            <p:spPr>
              <a:xfrm>
                <a:off x="1743790" y="1025578"/>
                <a:ext cx="9246" cy="8787"/>
              </a:xfrm>
              <a:custGeom>
                <a:avLst/>
                <a:gdLst/>
                <a:ahLst/>
                <a:cxnLst/>
                <a:rect l="l" t="t" r="r" b="b"/>
                <a:pathLst>
                  <a:path w="196" h="188" extrusionOk="0">
                    <a:moveTo>
                      <a:pt x="98" y="0"/>
                    </a:moveTo>
                    <a:cubicBezTo>
                      <a:pt x="95" y="0"/>
                      <a:pt x="93" y="0"/>
                      <a:pt x="90" y="0"/>
                    </a:cubicBezTo>
                    <a:cubicBezTo>
                      <a:pt x="40" y="5"/>
                      <a:pt x="1" y="51"/>
                      <a:pt x="4" y="101"/>
                    </a:cubicBezTo>
                    <a:cubicBezTo>
                      <a:pt x="9" y="149"/>
                      <a:pt x="50" y="187"/>
                      <a:pt x="97" y="187"/>
                    </a:cubicBezTo>
                    <a:cubicBezTo>
                      <a:pt x="100" y="187"/>
                      <a:pt x="102" y="187"/>
                      <a:pt x="105" y="187"/>
                    </a:cubicBezTo>
                    <a:cubicBezTo>
                      <a:pt x="156" y="183"/>
                      <a:pt x="195" y="138"/>
                      <a:pt x="191" y="86"/>
                    </a:cubicBezTo>
                    <a:cubicBezTo>
                      <a:pt x="187" y="39"/>
                      <a:pt x="146" y="0"/>
                      <a:pt x="98"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6" name="Google Shape;1066;p36"/>
              <p:cNvSpPr/>
              <p:nvPr/>
            </p:nvSpPr>
            <p:spPr>
              <a:xfrm>
                <a:off x="1947303" y="1331942"/>
                <a:ext cx="9199" cy="8787"/>
              </a:xfrm>
              <a:custGeom>
                <a:avLst/>
                <a:gdLst/>
                <a:ahLst/>
                <a:cxnLst/>
                <a:rect l="l" t="t" r="r" b="b"/>
                <a:pathLst>
                  <a:path w="195" h="188" extrusionOk="0">
                    <a:moveTo>
                      <a:pt x="98" y="1"/>
                    </a:moveTo>
                    <a:cubicBezTo>
                      <a:pt x="96" y="1"/>
                      <a:pt x="93" y="1"/>
                      <a:pt x="90" y="1"/>
                    </a:cubicBezTo>
                    <a:cubicBezTo>
                      <a:pt x="39" y="6"/>
                      <a:pt x="0" y="51"/>
                      <a:pt x="5" y="102"/>
                    </a:cubicBezTo>
                    <a:cubicBezTo>
                      <a:pt x="8" y="149"/>
                      <a:pt x="49" y="188"/>
                      <a:pt x="97" y="188"/>
                    </a:cubicBezTo>
                    <a:cubicBezTo>
                      <a:pt x="100" y="188"/>
                      <a:pt x="103" y="188"/>
                      <a:pt x="105" y="187"/>
                    </a:cubicBezTo>
                    <a:cubicBezTo>
                      <a:pt x="156" y="184"/>
                      <a:pt x="194" y="138"/>
                      <a:pt x="191" y="87"/>
                    </a:cubicBezTo>
                    <a:cubicBezTo>
                      <a:pt x="188" y="39"/>
                      <a:pt x="146" y="1"/>
                      <a:pt x="98"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7" name="Google Shape;1067;p36"/>
              <p:cNvSpPr/>
              <p:nvPr/>
            </p:nvSpPr>
            <p:spPr>
              <a:xfrm>
                <a:off x="1973909" y="1644523"/>
                <a:ext cx="9293" cy="8787"/>
              </a:xfrm>
              <a:custGeom>
                <a:avLst/>
                <a:gdLst/>
                <a:ahLst/>
                <a:cxnLst/>
                <a:rect l="l" t="t" r="r" b="b"/>
                <a:pathLst>
                  <a:path w="197" h="188" extrusionOk="0">
                    <a:moveTo>
                      <a:pt x="97" y="1"/>
                    </a:moveTo>
                    <a:cubicBezTo>
                      <a:pt x="95" y="1"/>
                      <a:pt x="92" y="1"/>
                      <a:pt x="89" y="1"/>
                    </a:cubicBezTo>
                    <a:cubicBezTo>
                      <a:pt x="39" y="6"/>
                      <a:pt x="1" y="53"/>
                      <a:pt x="6" y="103"/>
                    </a:cubicBezTo>
                    <a:cubicBezTo>
                      <a:pt x="10" y="152"/>
                      <a:pt x="51" y="188"/>
                      <a:pt x="99" y="188"/>
                    </a:cubicBezTo>
                    <a:cubicBezTo>
                      <a:pt x="102" y="188"/>
                      <a:pt x="104" y="188"/>
                      <a:pt x="107" y="188"/>
                    </a:cubicBezTo>
                    <a:cubicBezTo>
                      <a:pt x="158" y="183"/>
                      <a:pt x="197" y="136"/>
                      <a:pt x="192" y="85"/>
                    </a:cubicBezTo>
                    <a:cubicBezTo>
                      <a:pt x="188" y="37"/>
                      <a:pt x="146" y="1"/>
                      <a:pt x="97"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8" name="Google Shape;1068;p36"/>
              <p:cNvSpPr/>
              <p:nvPr/>
            </p:nvSpPr>
            <p:spPr>
              <a:xfrm>
                <a:off x="1973909" y="1661582"/>
                <a:ext cx="9293" cy="8787"/>
              </a:xfrm>
              <a:custGeom>
                <a:avLst/>
                <a:gdLst/>
                <a:ahLst/>
                <a:cxnLst/>
                <a:rect l="l" t="t" r="r" b="b"/>
                <a:pathLst>
                  <a:path w="197" h="188" extrusionOk="0">
                    <a:moveTo>
                      <a:pt x="98" y="1"/>
                    </a:moveTo>
                    <a:cubicBezTo>
                      <a:pt x="96" y="1"/>
                      <a:pt x="93" y="1"/>
                      <a:pt x="90" y="1"/>
                    </a:cubicBezTo>
                    <a:cubicBezTo>
                      <a:pt x="40" y="6"/>
                      <a:pt x="1" y="51"/>
                      <a:pt x="6" y="103"/>
                    </a:cubicBezTo>
                    <a:cubicBezTo>
                      <a:pt x="10" y="151"/>
                      <a:pt x="52" y="188"/>
                      <a:pt x="99" y="188"/>
                    </a:cubicBezTo>
                    <a:cubicBezTo>
                      <a:pt x="102" y="188"/>
                      <a:pt x="105" y="188"/>
                      <a:pt x="107" y="187"/>
                    </a:cubicBezTo>
                    <a:cubicBezTo>
                      <a:pt x="158" y="183"/>
                      <a:pt x="197" y="136"/>
                      <a:pt x="192" y="84"/>
                    </a:cubicBezTo>
                    <a:cubicBezTo>
                      <a:pt x="188" y="37"/>
                      <a:pt x="146" y="1"/>
                      <a:pt x="98"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9" name="Google Shape;1069;p36"/>
              <p:cNvSpPr/>
              <p:nvPr/>
            </p:nvSpPr>
            <p:spPr>
              <a:xfrm>
                <a:off x="1942774" y="1940978"/>
                <a:ext cx="8916" cy="8833"/>
              </a:xfrm>
              <a:custGeom>
                <a:avLst/>
                <a:gdLst/>
                <a:ahLst/>
                <a:cxnLst/>
                <a:rect l="l" t="t" r="r" b="b"/>
                <a:pathLst>
                  <a:path w="189" h="189" extrusionOk="0">
                    <a:moveTo>
                      <a:pt x="99" y="1"/>
                    </a:moveTo>
                    <a:cubicBezTo>
                      <a:pt x="97" y="1"/>
                      <a:pt x="95" y="1"/>
                      <a:pt x="93" y="1"/>
                    </a:cubicBezTo>
                    <a:cubicBezTo>
                      <a:pt x="41" y="6"/>
                      <a:pt x="0" y="45"/>
                      <a:pt x="1" y="97"/>
                    </a:cubicBezTo>
                    <a:cubicBezTo>
                      <a:pt x="2" y="145"/>
                      <a:pt x="44" y="189"/>
                      <a:pt x="92" y="189"/>
                    </a:cubicBezTo>
                    <a:cubicBezTo>
                      <a:pt x="94" y="189"/>
                      <a:pt x="95" y="189"/>
                      <a:pt x="97" y="189"/>
                    </a:cubicBezTo>
                    <a:cubicBezTo>
                      <a:pt x="148" y="184"/>
                      <a:pt x="189" y="144"/>
                      <a:pt x="189" y="91"/>
                    </a:cubicBezTo>
                    <a:cubicBezTo>
                      <a:pt x="187" y="46"/>
                      <a:pt x="147" y="1"/>
                      <a:pt x="99"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0" name="Google Shape;1070;p36"/>
              <p:cNvSpPr/>
              <p:nvPr/>
            </p:nvSpPr>
            <p:spPr>
              <a:xfrm>
                <a:off x="1773887" y="2059224"/>
                <a:ext cx="9010" cy="8833"/>
              </a:xfrm>
              <a:custGeom>
                <a:avLst/>
                <a:gdLst/>
                <a:ahLst/>
                <a:cxnLst/>
                <a:rect l="l" t="t" r="r" b="b"/>
                <a:pathLst>
                  <a:path w="191" h="189" extrusionOk="0">
                    <a:moveTo>
                      <a:pt x="100" y="0"/>
                    </a:moveTo>
                    <a:cubicBezTo>
                      <a:pt x="98" y="0"/>
                      <a:pt x="96" y="0"/>
                      <a:pt x="94" y="0"/>
                    </a:cubicBezTo>
                    <a:cubicBezTo>
                      <a:pt x="42" y="5"/>
                      <a:pt x="1" y="44"/>
                      <a:pt x="2" y="97"/>
                    </a:cubicBezTo>
                    <a:cubicBezTo>
                      <a:pt x="3" y="143"/>
                      <a:pt x="44" y="188"/>
                      <a:pt x="91" y="188"/>
                    </a:cubicBezTo>
                    <a:cubicBezTo>
                      <a:pt x="94" y="188"/>
                      <a:pt x="96" y="188"/>
                      <a:pt x="98" y="188"/>
                    </a:cubicBezTo>
                    <a:cubicBezTo>
                      <a:pt x="150" y="183"/>
                      <a:pt x="191" y="145"/>
                      <a:pt x="190" y="92"/>
                    </a:cubicBezTo>
                    <a:cubicBezTo>
                      <a:pt x="189" y="45"/>
                      <a:pt x="148" y="0"/>
                      <a:pt x="100"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1" name="Google Shape;1071;p36"/>
              <p:cNvSpPr/>
              <p:nvPr/>
            </p:nvSpPr>
            <p:spPr>
              <a:xfrm>
                <a:off x="1762094" y="2071516"/>
                <a:ext cx="8963" cy="8787"/>
              </a:xfrm>
              <a:custGeom>
                <a:avLst/>
                <a:gdLst/>
                <a:ahLst/>
                <a:cxnLst/>
                <a:rect l="l" t="t" r="r" b="b"/>
                <a:pathLst>
                  <a:path w="190" h="188" extrusionOk="0">
                    <a:moveTo>
                      <a:pt x="99" y="0"/>
                    </a:moveTo>
                    <a:cubicBezTo>
                      <a:pt x="97" y="0"/>
                      <a:pt x="94" y="0"/>
                      <a:pt x="92" y="0"/>
                    </a:cubicBezTo>
                    <a:cubicBezTo>
                      <a:pt x="42" y="4"/>
                      <a:pt x="1" y="43"/>
                      <a:pt x="1" y="97"/>
                    </a:cubicBezTo>
                    <a:cubicBezTo>
                      <a:pt x="3" y="142"/>
                      <a:pt x="43" y="187"/>
                      <a:pt x="90" y="187"/>
                    </a:cubicBezTo>
                    <a:cubicBezTo>
                      <a:pt x="92" y="187"/>
                      <a:pt x="94" y="187"/>
                      <a:pt x="97" y="187"/>
                    </a:cubicBezTo>
                    <a:cubicBezTo>
                      <a:pt x="148" y="183"/>
                      <a:pt x="189" y="145"/>
                      <a:pt x="188" y="91"/>
                    </a:cubicBezTo>
                    <a:cubicBezTo>
                      <a:pt x="187" y="45"/>
                      <a:pt x="146" y="0"/>
                      <a:pt x="99"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2" name="Google Shape;1072;p36"/>
              <p:cNvSpPr/>
              <p:nvPr/>
            </p:nvSpPr>
            <p:spPr>
              <a:xfrm>
                <a:off x="1778275" y="2074554"/>
                <a:ext cx="9010" cy="8833"/>
              </a:xfrm>
              <a:custGeom>
                <a:avLst/>
                <a:gdLst/>
                <a:ahLst/>
                <a:cxnLst/>
                <a:rect l="l" t="t" r="r" b="b"/>
                <a:pathLst>
                  <a:path w="191" h="189" extrusionOk="0">
                    <a:moveTo>
                      <a:pt x="100" y="0"/>
                    </a:moveTo>
                    <a:cubicBezTo>
                      <a:pt x="98" y="0"/>
                      <a:pt x="95" y="0"/>
                      <a:pt x="93" y="1"/>
                    </a:cubicBezTo>
                    <a:cubicBezTo>
                      <a:pt x="42" y="5"/>
                      <a:pt x="1" y="44"/>
                      <a:pt x="2" y="97"/>
                    </a:cubicBezTo>
                    <a:cubicBezTo>
                      <a:pt x="3" y="144"/>
                      <a:pt x="44" y="188"/>
                      <a:pt x="91" y="188"/>
                    </a:cubicBezTo>
                    <a:cubicBezTo>
                      <a:pt x="93" y="188"/>
                      <a:pt x="95" y="188"/>
                      <a:pt x="98" y="188"/>
                    </a:cubicBezTo>
                    <a:cubicBezTo>
                      <a:pt x="148" y="184"/>
                      <a:pt x="190" y="145"/>
                      <a:pt x="189" y="92"/>
                    </a:cubicBezTo>
                    <a:cubicBezTo>
                      <a:pt x="188" y="45"/>
                      <a:pt x="147" y="0"/>
                      <a:pt x="100" y="0"/>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3" name="Google Shape;1073;p36"/>
              <p:cNvSpPr/>
              <p:nvPr/>
            </p:nvSpPr>
            <p:spPr>
              <a:xfrm>
                <a:off x="588380" y="1494776"/>
                <a:ext cx="9246" cy="8787"/>
              </a:xfrm>
              <a:custGeom>
                <a:avLst/>
                <a:gdLst/>
                <a:ahLst/>
                <a:cxnLst/>
                <a:rect l="l" t="t" r="r" b="b"/>
                <a:pathLst>
                  <a:path w="196" h="188" extrusionOk="0">
                    <a:moveTo>
                      <a:pt x="99" y="1"/>
                    </a:moveTo>
                    <a:cubicBezTo>
                      <a:pt x="96" y="1"/>
                      <a:pt x="94" y="1"/>
                      <a:pt x="91" y="1"/>
                    </a:cubicBezTo>
                    <a:cubicBezTo>
                      <a:pt x="41" y="6"/>
                      <a:pt x="1" y="49"/>
                      <a:pt x="4" y="102"/>
                    </a:cubicBezTo>
                    <a:cubicBezTo>
                      <a:pt x="8" y="148"/>
                      <a:pt x="49" y="188"/>
                      <a:pt x="97" y="188"/>
                    </a:cubicBezTo>
                    <a:cubicBezTo>
                      <a:pt x="100" y="188"/>
                      <a:pt x="102" y="188"/>
                      <a:pt x="105" y="188"/>
                    </a:cubicBezTo>
                    <a:cubicBezTo>
                      <a:pt x="155" y="183"/>
                      <a:pt x="195" y="140"/>
                      <a:pt x="192" y="88"/>
                    </a:cubicBezTo>
                    <a:cubicBezTo>
                      <a:pt x="187" y="40"/>
                      <a:pt x="147" y="1"/>
                      <a:pt x="99" y="1"/>
                    </a:cubicBezTo>
                    <a:close/>
                  </a:path>
                </a:pathLst>
              </a:custGeom>
              <a:solidFill>
                <a:srgbClr val="DFA8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4" name="Google Shape;1074;p36"/>
              <p:cNvSpPr/>
              <p:nvPr/>
            </p:nvSpPr>
            <p:spPr>
              <a:xfrm>
                <a:off x="869967" y="1516181"/>
                <a:ext cx="139025" cy="128809"/>
              </a:xfrm>
              <a:custGeom>
                <a:avLst/>
                <a:gdLst/>
                <a:ahLst/>
                <a:cxnLst/>
                <a:rect l="l" t="t" r="r" b="b"/>
                <a:pathLst>
                  <a:path w="2947" h="2756" extrusionOk="0">
                    <a:moveTo>
                      <a:pt x="1354" y="1"/>
                    </a:moveTo>
                    <a:cubicBezTo>
                      <a:pt x="584" y="1"/>
                      <a:pt x="1" y="821"/>
                      <a:pt x="41" y="1556"/>
                    </a:cubicBezTo>
                    <a:cubicBezTo>
                      <a:pt x="62" y="2295"/>
                      <a:pt x="870" y="2756"/>
                      <a:pt x="1548" y="2756"/>
                    </a:cubicBezTo>
                    <a:cubicBezTo>
                      <a:pt x="1559" y="2756"/>
                      <a:pt x="1569" y="2755"/>
                      <a:pt x="1580" y="2755"/>
                    </a:cubicBezTo>
                    <a:cubicBezTo>
                      <a:pt x="1592" y="2756"/>
                      <a:pt x="1603" y="2756"/>
                      <a:pt x="1615" y="2756"/>
                    </a:cubicBezTo>
                    <a:cubicBezTo>
                      <a:pt x="2481" y="2756"/>
                      <a:pt x="2947" y="1659"/>
                      <a:pt x="2707" y="915"/>
                    </a:cubicBezTo>
                    <a:cubicBezTo>
                      <a:pt x="2515" y="380"/>
                      <a:pt x="1953" y="96"/>
                      <a:pt x="1422" y="3"/>
                    </a:cubicBezTo>
                    <a:cubicBezTo>
                      <a:pt x="1399" y="1"/>
                      <a:pt x="1377" y="1"/>
                      <a:pt x="1354"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5" name="Google Shape;1075;p36"/>
              <p:cNvSpPr/>
              <p:nvPr/>
            </p:nvSpPr>
            <p:spPr>
              <a:xfrm>
                <a:off x="1481355" y="1777444"/>
                <a:ext cx="198229" cy="147457"/>
              </a:xfrm>
              <a:custGeom>
                <a:avLst/>
                <a:gdLst/>
                <a:ahLst/>
                <a:cxnLst/>
                <a:rect l="l" t="t" r="r" b="b"/>
                <a:pathLst>
                  <a:path w="4202" h="3155" extrusionOk="0">
                    <a:moveTo>
                      <a:pt x="2235" y="0"/>
                    </a:moveTo>
                    <a:cubicBezTo>
                      <a:pt x="1790" y="0"/>
                      <a:pt x="1335" y="175"/>
                      <a:pt x="988" y="449"/>
                    </a:cubicBezTo>
                    <a:cubicBezTo>
                      <a:pt x="1" y="1498"/>
                      <a:pt x="897" y="3040"/>
                      <a:pt x="2220" y="3154"/>
                    </a:cubicBezTo>
                    <a:cubicBezTo>
                      <a:pt x="2240" y="3154"/>
                      <a:pt x="2259" y="3155"/>
                      <a:pt x="2278" y="3155"/>
                    </a:cubicBezTo>
                    <a:cubicBezTo>
                      <a:pt x="3272" y="3155"/>
                      <a:pt x="4202" y="2056"/>
                      <a:pt x="3772" y="1090"/>
                    </a:cubicBezTo>
                    <a:cubicBezTo>
                      <a:pt x="3631" y="777"/>
                      <a:pt x="3474" y="397"/>
                      <a:pt x="3121" y="287"/>
                    </a:cubicBezTo>
                    <a:cubicBezTo>
                      <a:pt x="2858" y="87"/>
                      <a:pt x="2549" y="0"/>
                      <a:pt x="2235" y="0"/>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6" name="Google Shape;1076;p36"/>
              <p:cNvSpPr/>
              <p:nvPr/>
            </p:nvSpPr>
            <p:spPr>
              <a:xfrm>
                <a:off x="1289164" y="1016184"/>
                <a:ext cx="490337" cy="223779"/>
              </a:xfrm>
              <a:custGeom>
                <a:avLst/>
                <a:gdLst/>
                <a:ahLst/>
                <a:cxnLst/>
                <a:rect l="l" t="t" r="r" b="b"/>
                <a:pathLst>
                  <a:path w="10394" h="4788" extrusionOk="0">
                    <a:moveTo>
                      <a:pt x="2299" y="1"/>
                    </a:moveTo>
                    <a:cubicBezTo>
                      <a:pt x="2262" y="1"/>
                      <a:pt x="2224" y="2"/>
                      <a:pt x="2187" y="3"/>
                    </a:cubicBezTo>
                    <a:cubicBezTo>
                      <a:pt x="2148" y="7"/>
                      <a:pt x="2108" y="8"/>
                      <a:pt x="2067" y="8"/>
                    </a:cubicBezTo>
                    <a:cubicBezTo>
                      <a:pt x="1989" y="8"/>
                      <a:pt x="1909" y="3"/>
                      <a:pt x="1830" y="3"/>
                    </a:cubicBezTo>
                    <a:cubicBezTo>
                      <a:pt x="1718" y="3"/>
                      <a:pt x="1608" y="13"/>
                      <a:pt x="1514" y="60"/>
                    </a:cubicBezTo>
                    <a:lnTo>
                      <a:pt x="1506" y="60"/>
                    </a:lnTo>
                    <a:cubicBezTo>
                      <a:pt x="1479" y="57"/>
                      <a:pt x="1453" y="55"/>
                      <a:pt x="1426" y="55"/>
                    </a:cubicBezTo>
                    <a:cubicBezTo>
                      <a:pt x="1328" y="55"/>
                      <a:pt x="1227" y="74"/>
                      <a:pt x="1128" y="94"/>
                    </a:cubicBezTo>
                    <a:cubicBezTo>
                      <a:pt x="1052" y="109"/>
                      <a:pt x="974" y="124"/>
                      <a:pt x="898" y="132"/>
                    </a:cubicBezTo>
                    <a:cubicBezTo>
                      <a:pt x="795" y="168"/>
                      <a:pt x="495" y="149"/>
                      <a:pt x="398" y="238"/>
                    </a:cubicBezTo>
                    <a:cubicBezTo>
                      <a:pt x="388" y="220"/>
                      <a:pt x="373" y="204"/>
                      <a:pt x="353" y="196"/>
                    </a:cubicBezTo>
                    <a:cubicBezTo>
                      <a:pt x="345" y="191"/>
                      <a:pt x="336" y="190"/>
                      <a:pt x="327" y="188"/>
                    </a:cubicBezTo>
                    <a:cubicBezTo>
                      <a:pt x="275" y="188"/>
                      <a:pt x="239" y="201"/>
                      <a:pt x="215" y="224"/>
                    </a:cubicBezTo>
                    <a:cubicBezTo>
                      <a:pt x="1" y="415"/>
                      <a:pt x="624" y="1331"/>
                      <a:pt x="726" y="1510"/>
                    </a:cubicBezTo>
                    <a:cubicBezTo>
                      <a:pt x="2178" y="3669"/>
                      <a:pt x="4817" y="4788"/>
                      <a:pt x="7376" y="4788"/>
                    </a:cubicBezTo>
                    <a:cubicBezTo>
                      <a:pt x="7423" y="4788"/>
                      <a:pt x="7471" y="4788"/>
                      <a:pt x="7518" y="4787"/>
                    </a:cubicBezTo>
                    <a:cubicBezTo>
                      <a:pt x="7544" y="4787"/>
                      <a:pt x="7569" y="4787"/>
                      <a:pt x="7595" y="4787"/>
                    </a:cubicBezTo>
                    <a:cubicBezTo>
                      <a:pt x="8449" y="4787"/>
                      <a:pt x="9289" y="4605"/>
                      <a:pt x="10119" y="4420"/>
                    </a:cubicBezTo>
                    <a:cubicBezTo>
                      <a:pt x="10209" y="4390"/>
                      <a:pt x="10394" y="4393"/>
                      <a:pt x="10373" y="4260"/>
                    </a:cubicBezTo>
                    <a:cubicBezTo>
                      <a:pt x="10373" y="4257"/>
                      <a:pt x="10372" y="4256"/>
                      <a:pt x="10372" y="4254"/>
                    </a:cubicBezTo>
                    <a:cubicBezTo>
                      <a:pt x="10365" y="4231"/>
                      <a:pt x="10348" y="4211"/>
                      <a:pt x="10327" y="4199"/>
                    </a:cubicBezTo>
                    <a:cubicBezTo>
                      <a:pt x="10314" y="4191"/>
                      <a:pt x="10298" y="4186"/>
                      <a:pt x="10282" y="4186"/>
                    </a:cubicBezTo>
                    <a:cubicBezTo>
                      <a:pt x="10273" y="4186"/>
                      <a:pt x="10264" y="4188"/>
                      <a:pt x="10255" y="4191"/>
                    </a:cubicBezTo>
                    <a:cubicBezTo>
                      <a:pt x="10243" y="4196"/>
                      <a:pt x="10230" y="4199"/>
                      <a:pt x="10218" y="4201"/>
                    </a:cubicBezTo>
                    <a:cubicBezTo>
                      <a:pt x="10229" y="4177"/>
                      <a:pt x="10228" y="4149"/>
                      <a:pt x="10210" y="4121"/>
                    </a:cubicBezTo>
                    <a:cubicBezTo>
                      <a:pt x="10093" y="3904"/>
                      <a:pt x="9865" y="3745"/>
                      <a:pt x="9713" y="3545"/>
                    </a:cubicBezTo>
                    <a:cubicBezTo>
                      <a:pt x="9617" y="3459"/>
                      <a:pt x="9558" y="3322"/>
                      <a:pt x="9439" y="3273"/>
                    </a:cubicBezTo>
                    <a:cubicBezTo>
                      <a:pt x="9223" y="3053"/>
                      <a:pt x="8995" y="2845"/>
                      <a:pt x="8769" y="2638"/>
                    </a:cubicBezTo>
                    <a:cubicBezTo>
                      <a:pt x="8780" y="2626"/>
                      <a:pt x="8788" y="2610"/>
                      <a:pt x="8791" y="2594"/>
                    </a:cubicBezTo>
                    <a:cubicBezTo>
                      <a:pt x="8800" y="2558"/>
                      <a:pt x="8786" y="2519"/>
                      <a:pt x="8756" y="2498"/>
                    </a:cubicBezTo>
                    <a:cubicBezTo>
                      <a:pt x="8580" y="2368"/>
                      <a:pt x="8401" y="2241"/>
                      <a:pt x="8219" y="2121"/>
                    </a:cubicBezTo>
                    <a:cubicBezTo>
                      <a:pt x="8194" y="2104"/>
                      <a:pt x="8167" y="2087"/>
                      <a:pt x="8143" y="2071"/>
                    </a:cubicBezTo>
                    <a:cubicBezTo>
                      <a:pt x="7933" y="1935"/>
                      <a:pt x="7725" y="1797"/>
                      <a:pt x="7504" y="1681"/>
                    </a:cubicBezTo>
                    <a:cubicBezTo>
                      <a:pt x="7489" y="1674"/>
                      <a:pt x="7473" y="1670"/>
                      <a:pt x="7458" y="1670"/>
                    </a:cubicBezTo>
                    <a:cubicBezTo>
                      <a:pt x="7437" y="1670"/>
                      <a:pt x="7416" y="1677"/>
                      <a:pt x="7399" y="1691"/>
                    </a:cubicBezTo>
                    <a:cubicBezTo>
                      <a:pt x="7243" y="1600"/>
                      <a:pt x="7086" y="1515"/>
                      <a:pt x="6926" y="1433"/>
                    </a:cubicBezTo>
                    <a:cubicBezTo>
                      <a:pt x="6594" y="1170"/>
                      <a:pt x="6151" y="1024"/>
                      <a:pt x="5767" y="837"/>
                    </a:cubicBezTo>
                    <a:cubicBezTo>
                      <a:pt x="5509" y="761"/>
                      <a:pt x="5240" y="577"/>
                      <a:pt x="4970" y="577"/>
                    </a:cubicBezTo>
                    <a:cubicBezTo>
                      <a:pt x="4945" y="577"/>
                      <a:pt x="4920" y="579"/>
                      <a:pt x="4895" y="582"/>
                    </a:cubicBezTo>
                    <a:cubicBezTo>
                      <a:pt x="4694" y="526"/>
                      <a:pt x="4489" y="408"/>
                      <a:pt x="4282" y="408"/>
                    </a:cubicBezTo>
                    <a:cubicBezTo>
                      <a:pt x="4273" y="408"/>
                      <a:pt x="4264" y="408"/>
                      <a:pt x="4254" y="408"/>
                    </a:cubicBezTo>
                    <a:lnTo>
                      <a:pt x="4253" y="408"/>
                    </a:lnTo>
                    <a:cubicBezTo>
                      <a:pt x="4237" y="403"/>
                      <a:pt x="4220" y="397"/>
                      <a:pt x="4203" y="391"/>
                    </a:cubicBezTo>
                    <a:cubicBezTo>
                      <a:pt x="4163" y="380"/>
                      <a:pt x="4123" y="368"/>
                      <a:pt x="4082" y="357"/>
                    </a:cubicBezTo>
                    <a:cubicBezTo>
                      <a:pt x="4079" y="325"/>
                      <a:pt x="4060" y="293"/>
                      <a:pt x="4031" y="279"/>
                    </a:cubicBezTo>
                    <a:cubicBezTo>
                      <a:pt x="4025" y="277"/>
                      <a:pt x="4018" y="275"/>
                      <a:pt x="4011" y="272"/>
                    </a:cubicBezTo>
                    <a:cubicBezTo>
                      <a:pt x="4003" y="271"/>
                      <a:pt x="3994" y="270"/>
                      <a:pt x="3985" y="269"/>
                    </a:cubicBezTo>
                    <a:cubicBezTo>
                      <a:pt x="3582" y="215"/>
                      <a:pt x="3180" y="153"/>
                      <a:pt x="2775" y="116"/>
                    </a:cubicBezTo>
                    <a:cubicBezTo>
                      <a:pt x="2775" y="107"/>
                      <a:pt x="2774" y="96"/>
                      <a:pt x="2771" y="87"/>
                    </a:cubicBezTo>
                    <a:cubicBezTo>
                      <a:pt x="2761" y="52"/>
                      <a:pt x="2729" y="23"/>
                      <a:pt x="2691" y="20"/>
                    </a:cubicBezTo>
                    <a:cubicBezTo>
                      <a:pt x="2561" y="7"/>
                      <a:pt x="2430" y="1"/>
                      <a:pt x="2299"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7" name="Google Shape;1077;p36"/>
              <p:cNvSpPr/>
              <p:nvPr/>
            </p:nvSpPr>
            <p:spPr>
              <a:xfrm>
                <a:off x="1964286" y="2231312"/>
                <a:ext cx="103643" cy="80482"/>
              </a:xfrm>
              <a:custGeom>
                <a:avLst/>
                <a:gdLst/>
                <a:ahLst/>
                <a:cxnLst/>
                <a:rect l="l" t="t" r="r" b="b"/>
                <a:pathLst>
                  <a:path w="2197" h="1722" extrusionOk="0">
                    <a:moveTo>
                      <a:pt x="1160" y="0"/>
                    </a:moveTo>
                    <a:cubicBezTo>
                      <a:pt x="1151" y="15"/>
                      <a:pt x="1141" y="31"/>
                      <a:pt x="1132" y="46"/>
                    </a:cubicBezTo>
                    <a:cubicBezTo>
                      <a:pt x="787" y="565"/>
                      <a:pt x="398" y="1056"/>
                      <a:pt x="0" y="1536"/>
                    </a:cubicBezTo>
                    <a:cubicBezTo>
                      <a:pt x="8" y="1536"/>
                      <a:pt x="16" y="1537"/>
                      <a:pt x="24" y="1538"/>
                    </a:cubicBezTo>
                    <a:cubicBezTo>
                      <a:pt x="65" y="1548"/>
                      <a:pt x="105" y="1561"/>
                      <a:pt x="143" y="1575"/>
                    </a:cubicBezTo>
                    <a:cubicBezTo>
                      <a:pt x="162" y="1581"/>
                      <a:pt x="179" y="1586"/>
                      <a:pt x="197" y="1593"/>
                    </a:cubicBezTo>
                    <a:cubicBezTo>
                      <a:pt x="212" y="1575"/>
                      <a:pt x="226" y="1557"/>
                      <a:pt x="239" y="1538"/>
                    </a:cubicBezTo>
                    <a:cubicBezTo>
                      <a:pt x="250" y="1526"/>
                      <a:pt x="261" y="1513"/>
                      <a:pt x="271" y="1500"/>
                    </a:cubicBezTo>
                    <a:cubicBezTo>
                      <a:pt x="462" y="1558"/>
                      <a:pt x="672" y="1540"/>
                      <a:pt x="870" y="1550"/>
                    </a:cubicBezTo>
                    <a:cubicBezTo>
                      <a:pt x="1248" y="1568"/>
                      <a:pt x="1618" y="1663"/>
                      <a:pt x="1992" y="1713"/>
                    </a:cubicBezTo>
                    <a:cubicBezTo>
                      <a:pt x="2008" y="1719"/>
                      <a:pt x="2025" y="1721"/>
                      <a:pt x="2042" y="1721"/>
                    </a:cubicBezTo>
                    <a:cubicBezTo>
                      <a:pt x="2048" y="1721"/>
                      <a:pt x="2053" y="1721"/>
                      <a:pt x="2059" y="1720"/>
                    </a:cubicBezTo>
                    <a:cubicBezTo>
                      <a:pt x="2131" y="1715"/>
                      <a:pt x="2197" y="1665"/>
                      <a:pt x="2168" y="1584"/>
                    </a:cubicBezTo>
                    <a:cubicBezTo>
                      <a:pt x="2113" y="1484"/>
                      <a:pt x="2030" y="1398"/>
                      <a:pt x="1968" y="1297"/>
                    </a:cubicBezTo>
                    <a:cubicBezTo>
                      <a:pt x="1704" y="966"/>
                      <a:pt x="1466" y="609"/>
                      <a:pt x="1200" y="277"/>
                    </a:cubicBezTo>
                    <a:cubicBezTo>
                      <a:pt x="1219" y="246"/>
                      <a:pt x="1240" y="215"/>
                      <a:pt x="1260" y="186"/>
                    </a:cubicBezTo>
                    <a:cubicBezTo>
                      <a:pt x="1242" y="153"/>
                      <a:pt x="1224" y="121"/>
                      <a:pt x="1206" y="87"/>
                    </a:cubicBezTo>
                    <a:cubicBezTo>
                      <a:pt x="1189" y="59"/>
                      <a:pt x="1173" y="30"/>
                      <a:pt x="1160" y="0"/>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8" name="Google Shape;1078;p36"/>
              <p:cNvSpPr/>
              <p:nvPr/>
            </p:nvSpPr>
            <p:spPr>
              <a:xfrm>
                <a:off x="2091045" y="1975704"/>
                <a:ext cx="172000" cy="138577"/>
              </a:xfrm>
              <a:custGeom>
                <a:avLst/>
                <a:gdLst/>
                <a:ahLst/>
                <a:cxnLst/>
                <a:rect l="l" t="t" r="r" b="b"/>
                <a:pathLst>
                  <a:path w="3646" h="2965" extrusionOk="0">
                    <a:moveTo>
                      <a:pt x="1223" y="0"/>
                    </a:moveTo>
                    <a:cubicBezTo>
                      <a:pt x="1003" y="557"/>
                      <a:pt x="756" y="1104"/>
                      <a:pt x="486" y="1640"/>
                    </a:cubicBezTo>
                    <a:cubicBezTo>
                      <a:pt x="321" y="1999"/>
                      <a:pt x="163" y="2363"/>
                      <a:pt x="0" y="2724"/>
                    </a:cubicBezTo>
                    <a:cubicBezTo>
                      <a:pt x="23" y="2735"/>
                      <a:pt x="46" y="2747"/>
                      <a:pt x="69" y="2758"/>
                    </a:cubicBezTo>
                    <a:cubicBezTo>
                      <a:pt x="72" y="2761"/>
                      <a:pt x="75" y="2762"/>
                      <a:pt x="78" y="2763"/>
                    </a:cubicBezTo>
                    <a:cubicBezTo>
                      <a:pt x="85" y="2751"/>
                      <a:pt x="95" y="2742"/>
                      <a:pt x="108" y="2735"/>
                    </a:cubicBezTo>
                    <a:cubicBezTo>
                      <a:pt x="126" y="2726"/>
                      <a:pt x="143" y="2722"/>
                      <a:pt x="164" y="2721"/>
                    </a:cubicBezTo>
                    <a:cubicBezTo>
                      <a:pt x="167" y="2720"/>
                      <a:pt x="169" y="2720"/>
                      <a:pt x="172" y="2720"/>
                    </a:cubicBezTo>
                    <a:cubicBezTo>
                      <a:pt x="185" y="2720"/>
                      <a:pt x="198" y="2723"/>
                      <a:pt x="210" y="2727"/>
                    </a:cubicBezTo>
                    <a:cubicBezTo>
                      <a:pt x="220" y="2705"/>
                      <a:pt x="230" y="2682"/>
                      <a:pt x="241" y="2658"/>
                    </a:cubicBezTo>
                    <a:cubicBezTo>
                      <a:pt x="826" y="2714"/>
                      <a:pt x="1417" y="2749"/>
                      <a:pt x="2004" y="2835"/>
                    </a:cubicBezTo>
                    <a:cubicBezTo>
                      <a:pt x="2491" y="2876"/>
                      <a:pt x="2983" y="2850"/>
                      <a:pt x="3461" y="2964"/>
                    </a:cubicBezTo>
                    <a:cubicBezTo>
                      <a:pt x="3646" y="2917"/>
                      <a:pt x="3480" y="2722"/>
                      <a:pt x="3403" y="2643"/>
                    </a:cubicBezTo>
                    <a:cubicBezTo>
                      <a:pt x="2640" y="1897"/>
                      <a:pt x="2063" y="998"/>
                      <a:pt x="1353" y="208"/>
                    </a:cubicBezTo>
                    <a:cubicBezTo>
                      <a:pt x="1350" y="203"/>
                      <a:pt x="1345" y="198"/>
                      <a:pt x="1339" y="193"/>
                    </a:cubicBezTo>
                    <a:cubicBezTo>
                      <a:pt x="1344" y="183"/>
                      <a:pt x="1347" y="173"/>
                      <a:pt x="1352" y="161"/>
                    </a:cubicBezTo>
                    <a:cubicBezTo>
                      <a:pt x="1339" y="148"/>
                      <a:pt x="1328" y="133"/>
                      <a:pt x="1315" y="118"/>
                    </a:cubicBezTo>
                    <a:cubicBezTo>
                      <a:pt x="1283" y="80"/>
                      <a:pt x="1253" y="40"/>
                      <a:pt x="1223" y="0"/>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9" name="Google Shape;1079;p36"/>
              <p:cNvSpPr/>
              <p:nvPr/>
            </p:nvSpPr>
            <p:spPr>
              <a:xfrm>
                <a:off x="2181432" y="1392888"/>
                <a:ext cx="173415" cy="150168"/>
              </a:xfrm>
              <a:custGeom>
                <a:avLst/>
                <a:gdLst/>
                <a:ahLst/>
                <a:cxnLst/>
                <a:rect l="l" t="t" r="r" b="b"/>
                <a:pathLst>
                  <a:path w="3676" h="3213" extrusionOk="0">
                    <a:moveTo>
                      <a:pt x="2" y="0"/>
                    </a:moveTo>
                    <a:cubicBezTo>
                      <a:pt x="2" y="0"/>
                      <a:pt x="1" y="0"/>
                      <a:pt x="1" y="1"/>
                    </a:cubicBezTo>
                    <a:cubicBezTo>
                      <a:pt x="235" y="1057"/>
                      <a:pt x="386" y="2134"/>
                      <a:pt x="496" y="3213"/>
                    </a:cubicBezTo>
                    <a:cubicBezTo>
                      <a:pt x="504" y="3211"/>
                      <a:pt x="512" y="3211"/>
                      <a:pt x="519" y="3211"/>
                    </a:cubicBezTo>
                    <a:cubicBezTo>
                      <a:pt x="521" y="3211"/>
                      <a:pt x="523" y="3211"/>
                      <a:pt x="527" y="3210"/>
                    </a:cubicBezTo>
                    <a:cubicBezTo>
                      <a:pt x="549" y="3152"/>
                      <a:pt x="605" y="3119"/>
                      <a:pt x="649" y="3080"/>
                    </a:cubicBezTo>
                    <a:cubicBezTo>
                      <a:pt x="650" y="3080"/>
                      <a:pt x="650" y="3080"/>
                      <a:pt x="652" y="3079"/>
                    </a:cubicBezTo>
                    <a:cubicBezTo>
                      <a:pt x="652" y="3078"/>
                      <a:pt x="653" y="3077"/>
                      <a:pt x="653" y="3075"/>
                    </a:cubicBezTo>
                    <a:cubicBezTo>
                      <a:pt x="656" y="3064"/>
                      <a:pt x="662" y="3055"/>
                      <a:pt x="669" y="3047"/>
                    </a:cubicBezTo>
                    <a:cubicBezTo>
                      <a:pt x="663" y="2995"/>
                      <a:pt x="658" y="2944"/>
                      <a:pt x="653" y="2892"/>
                    </a:cubicBezTo>
                    <a:cubicBezTo>
                      <a:pt x="900" y="2812"/>
                      <a:pt x="1326" y="2436"/>
                      <a:pt x="1449" y="2368"/>
                    </a:cubicBezTo>
                    <a:cubicBezTo>
                      <a:pt x="2169" y="1798"/>
                      <a:pt x="2890" y="1225"/>
                      <a:pt x="3619" y="670"/>
                    </a:cubicBezTo>
                    <a:cubicBezTo>
                      <a:pt x="3675" y="598"/>
                      <a:pt x="3610" y="507"/>
                      <a:pt x="3530" y="507"/>
                    </a:cubicBezTo>
                    <a:cubicBezTo>
                      <a:pt x="3521" y="507"/>
                      <a:pt x="3511" y="508"/>
                      <a:pt x="3502" y="511"/>
                    </a:cubicBezTo>
                    <a:cubicBezTo>
                      <a:pt x="3317" y="508"/>
                      <a:pt x="3112" y="476"/>
                      <a:pt x="2920" y="461"/>
                    </a:cubicBezTo>
                    <a:cubicBezTo>
                      <a:pt x="2163" y="418"/>
                      <a:pt x="1402" y="381"/>
                      <a:pt x="657" y="206"/>
                    </a:cubicBezTo>
                    <a:cubicBezTo>
                      <a:pt x="523" y="185"/>
                      <a:pt x="389" y="139"/>
                      <a:pt x="248" y="124"/>
                    </a:cubicBezTo>
                    <a:cubicBezTo>
                      <a:pt x="240" y="122"/>
                      <a:pt x="233" y="121"/>
                      <a:pt x="225" y="121"/>
                    </a:cubicBezTo>
                    <a:cubicBezTo>
                      <a:pt x="223" y="121"/>
                      <a:pt x="220" y="122"/>
                      <a:pt x="217" y="122"/>
                    </a:cubicBezTo>
                    <a:cubicBezTo>
                      <a:pt x="211" y="93"/>
                      <a:pt x="206" y="66"/>
                      <a:pt x="200" y="37"/>
                    </a:cubicBezTo>
                    <a:cubicBezTo>
                      <a:pt x="184" y="35"/>
                      <a:pt x="169" y="33"/>
                      <a:pt x="154" y="30"/>
                    </a:cubicBezTo>
                    <a:cubicBezTo>
                      <a:pt x="104" y="23"/>
                      <a:pt x="54" y="11"/>
                      <a:pt x="3" y="1"/>
                    </a:cubicBezTo>
                    <a:cubicBezTo>
                      <a:pt x="2" y="1"/>
                      <a:pt x="2" y="0"/>
                      <a:pt x="2" y="0"/>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0" name="Google Shape;1080;p36"/>
              <p:cNvSpPr/>
              <p:nvPr/>
            </p:nvSpPr>
            <p:spPr>
              <a:xfrm>
                <a:off x="2058258" y="1059182"/>
                <a:ext cx="154262" cy="173770"/>
              </a:xfrm>
              <a:custGeom>
                <a:avLst/>
                <a:gdLst/>
                <a:ahLst/>
                <a:cxnLst/>
                <a:rect l="l" t="t" r="r" b="b"/>
                <a:pathLst>
                  <a:path w="3270" h="3718" extrusionOk="0">
                    <a:moveTo>
                      <a:pt x="3163" y="1"/>
                    </a:moveTo>
                    <a:cubicBezTo>
                      <a:pt x="3132" y="1"/>
                      <a:pt x="3102" y="17"/>
                      <a:pt x="3084" y="44"/>
                    </a:cubicBezTo>
                    <a:cubicBezTo>
                      <a:pt x="3067" y="33"/>
                      <a:pt x="3047" y="27"/>
                      <a:pt x="3028" y="27"/>
                    </a:cubicBezTo>
                    <a:cubicBezTo>
                      <a:pt x="2987" y="27"/>
                      <a:pt x="2948" y="51"/>
                      <a:pt x="2937" y="93"/>
                    </a:cubicBezTo>
                    <a:cubicBezTo>
                      <a:pt x="2183" y="400"/>
                      <a:pt x="1364" y="529"/>
                      <a:pt x="578" y="723"/>
                    </a:cubicBezTo>
                    <a:cubicBezTo>
                      <a:pt x="461" y="750"/>
                      <a:pt x="352" y="774"/>
                      <a:pt x="237" y="795"/>
                    </a:cubicBezTo>
                    <a:cubicBezTo>
                      <a:pt x="225" y="777"/>
                      <a:pt x="215" y="759"/>
                      <a:pt x="204" y="742"/>
                    </a:cubicBezTo>
                    <a:cubicBezTo>
                      <a:pt x="192" y="743"/>
                      <a:pt x="181" y="745"/>
                      <a:pt x="168" y="747"/>
                    </a:cubicBezTo>
                    <a:cubicBezTo>
                      <a:pt x="115" y="755"/>
                      <a:pt x="60" y="759"/>
                      <a:pt x="6" y="766"/>
                    </a:cubicBezTo>
                    <a:lnTo>
                      <a:pt x="0" y="766"/>
                    </a:lnTo>
                    <a:cubicBezTo>
                      <a:pt x="15" y="791"/>
                      <a:pt x="30" y="816"/>
                      <a:pt x="45" y="840"/>
                    </a:cubicBezTo>
                    <a:cubicBezTo>
                      <a:pt x="589" y="1758"/>
                      <a:pt x="1032" y="2731"/>
                      <a:pt x="1442" y="3717"/>
                    </a:cubicBezTo>
                    <a:cubicBezTo>
                      <a:pt x="1454" y="3702"/>
                      <a:pt x="1464" y="3686"/>
                      <a:pt x="1475" y="3671"/>
                    </a:cubicBezTo>
                    <a:cubicBezTo>
                      <a:pt x="1495" y="3637"/>
                      <a:pt x="1514" y="3604"/>
                      <a:pt x="1534" y="3570"/>
                    </a:cubicBezTo>
                    <a:cubicBezTo>
                      <a:pt x="1544" y="3554"/>
                      <a:pt x="1553" y="3536"/>
                      <a:pt x="1562" y="3520"/>
                    </a:cubicBezTo>
                    <a:cubicBezTo>
                      <a:pt x="1552" y="3495"/>
                      <a:pt x="1542" y="3470"/>
                      <a:pt x="1530" y="3445"/>
                    </a:cubicBezTo>
                    <a:cubicBezTo>
                      <a:pt x="1653" y="3342"/>
                      <a:pt x="1744" y="3031"/>
                      <a:pt x="1799" y="2937"/>
                    </a:cubicBezTo>
                    <a:cubicBezTo>
                      <a:pt x="1972" y="2585"/>
                      <a:pt x="2142" y="2226"/>
                      <a:pt x="2334" y="1877"/>
                    </a:cubicBezTo>
                    <a:cubicBezTo>
                      <a:pt x="2612" y="1289"/>
                      <a:pt x="2981" y="727"/>
                      <a:pt x="3249" y="130"/>
                    </a:cubicBezTo>
                    <a:cubicBezTo>
                      <a:pt x="3269" y="83"/>
                      <a:pt x="3244" y="27"/>
                      <a:pt x="3197" y="8"/>
                    </a:cubicBezTo>
                    <a:cubicBezTo>
                      <a:pt x="3186" y="3"/>
                      <a:pt x="3175" y="1"/>
                      <a:pt x="3163"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1" name="Google Shape;1081;p36"/>
              <p:cNvSpPr/>
              <p:nvPr/>
            </p:nvSpPr>
            <p:spPr>
              <a:xfrm>
                <a:off x="1786247" y="766839"/>
                <a:ext cx="127089" cy="139231"/>
              </a:xfrm>
              <a:custGeom>
                <a:avLst/>
                <a:gdLst/>
                <a:ahLst/>
                <a:cxnLst/>
                <a:rect l="l" t="t" r="r" b="b"/>
                <a:pathLst>
                  <a:path w="2694" h="2979" extrusionOk="0">
                    <a:moveTo>
                      <a:pt x="2598" y="1"/>
                    </a:moveTo>
                    <a:cubicBezTo>
                      <a:pt x="2568" y="1"/>
                      <a:pt x="2538" y="14"/>
                      <a:pt x="2519" y="38"/>
                    </a:cubicBezTo>
                    <a:cubicBezTo>
                      <a:pt x="2518" y="36"/>
                      <a:pt x="2516" y="36"/>
                      <a:pt x="2515" y="35"/>
                    </a:cubicBezTo>
                    <a:cubicBezTo>
                      <a:pt x="2506" y="32"/>
                      <a:pt x="2497" y="31"/>
                      <a:pt x="2487" y="31"/>
                    </a:cubicBezTo>
                    <a:cubicBezTo>
                      <a:pt x="2454" y="31"/>
                      <a:pt x="2420" y="49"/>
                      <a:pt x="2404" y="76"/>
                    </a:cubicBezTo>
                    <a:cubicBezTo>
                      <a:pt x="1854" y="413"/>
                      <a:pt x="1279" y="740"/>
                      <a:pt x="706" y="1039"/>
                    </a:cubicBezTo>
                    <a:cubicBezTo>
                      <a:pt x="622" y="1095"/>
                      <a:pt x="375" y="1124"/>
                      <a:pt x="302" y="1220"/>
                    </a:cubicBezTo>
                    <a:cubicBezTo>
                      <a:pt x="271" y="1202"/>
                      <a:pt x="240" y="1183"/>
                      <a:pt x="208" y="1164"/>
                    </a:cubicBezTo>
                    <a:cubicBezTo>
                      <a:pt x="185" y="1174"/>
                      <a:pt x="162" y="1184"/>
                      <a:pt x="139" y="1195"/>
                    </a:cubicBezTo>
                    <a:cubicBezTo>
                      <a:pt x="112" y="1207"/>
                      <a:pt x="84" y="1219"/>
                      <a:pt x="57" y="1231"/>
                    </a:cubicBezTo>
                    <a:cubicBezTo>
                      <a:pt x="39" y="1242"/>
                      <a:pt x="19" y="1251"/>
                      <a:pt x="1" y="1260"/>
                    </a:cubicBezTo>
                    <a:cubicBezTo>
                      <a:pt x="231" y="1394"/>
                      <a:pt x="456" y="1535"/>
                      <a:pt x="678" y="1681"/>
                    </a:cubicBezTo>
                    <a:cubicBezTo>
                      <a:pt x="1314" y="2075"/>
                      <a:pt x="1931" y="2482"/>
                      <a:pt x="2486" y="2979"/>
                    </a:cubicBezTo>
                    <a:cubicBezTo>
                      <a:pt x="2488" y="2966"/>
                      <a:pt x="2490" y="2955"/>
                      <a:pt x="2492" y="2942"/>
                    </a:cubicBezTo>
                    <a:cubicBezTo>
                      <a:pt x="2500" y="2904"/>
                      <a:pt x="2507" y="2868"/>
                      <a:pt x="2515" y="2831"/>
                    </a:cubicBezTo>
                    <a:cubicBezTo>
                      <a:pt x="2519" y="2810"/>
                      <a:pt x="2523" y="2790"/>
                      <a:pt x="2528" y="2769"/>
                    </a:cubicBezTo>
                    <a:cubicBezTo>
                      <a:pt x="2479" y="2726"/>
                      <a:pt x="2428" y="2682"/>
                      <a:pt x="2377" y="2640"/>
                    </a:cubicBezTo>
                    <a:cubicBezTo>
                      <a:pt x="2422" y="2488"/>
                      <a:pt x="2443" y="2327"/>
                      <a:pt x="2476" y="2171"/>
                    </a:cubicBezTo>
                    <a:cubicBezTo>
                      <a:pt x="2567" y="1471"/>
                      <a:pt x="2694" y="768"/>
                      <a:pt x="2682" y="62"/>
                    </a:cubicBezTo>
                    <a:cubicBezTo>
                      <a:pt x="2669" y="19"/>
                      <a:pt x="2634" y="1"/>
                      <a:pt x="2598"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2" name="Google Shape;1082;p36"/>
              <p:cNvSpPr/>
              <p:nvPr/>
            </p:nvSpPr>
            <p:spPr>
              <a:xfrm>
                <a:off x="1381108" y="573766"/>
                <a:ext cx="175066" cy="161244"/>
              </a:xfrm>
              <a:custGeom>
                <a:avLst/>
                <a:gdLst/>
                <a:ahLst/>
                <a:cxnLst/>
                <a:rect l="l" t="t" r="r" b="b"/>
                <a:pathLst>
                  <a:path w="3711" h="3450" extrusionOk="0">
                    <a:moveTo>
                      <a:pt x="2150" y="0"/>
                    </a:moveTo>
                    <a:cubicBezTo>
                      <a:pt x="2143" y="0"/>
                      <a:pt x="2136" y="1"/>
                      <a:pt x="2129" y="3"/>
                    </a:cubicBezTo>
                    <a:cubicBezTo>
                      <a:pt x="2015" y="59"/>
                      <a:pt x="2018" y="170"/>
                      <a:pt x="2053" y="285"/>
                    </a:cubicBezTo>
                    <a:cubicBezTo>
                      <a:pt x="2052" y="286"/>
                      <a:pt x="2052" y="288"/>
                      <a:pt x="2052" y="288"/>
                    </a:cubicBezTo>
                    <a:cubicBezTo>
                      <a:pt x="2040" y="283"/>
                      <a:pt x="2030" y="281"/>
                      <a:pt x="2020" y="281"/>
                    </a:cubicBezTo>
                    <a:cubicBezTo>
                      <a:pt x="1968" y="281"/>
                      <a:pt x="1931" y="335"/>
                      <a:pt x="1903" y="377"/>
                    </a:cubicBezTo>
                    <a:cubicBezTo>
                      <a:pt x="1540" y="827"/>
                      <a:pt x="1319" y="1372"/>
                      <a:pt x="971" y="1839"/>
                    </a:cubicBezTo>
                    <a:cubicBezTo>
                      <a:pt x="866" y="2079"/>
                      <a:pt x="255" y="2580"/>
                      <a:pt x="241" y="2870"/>
                    </a:cubicBezTo>
                    <a:lnTo>
                      <a:pt x="134" y="2870"/>
                    </a:lnTo>
                    <a:cubicBezTo>
                      <a:pt x="127" y="2882"/>
                      <a:pt x="117" y="2895"/>
                      <a:pt x="108" y="2907"/>
                    </a:cubicBezTo>
                    <a:lnTo>
                      <a:pt x="31" y="3016"/>
                    </a:lnTo>
                    <a:cubicBezTo>
                      <a:pt x="21" y="3030"/>
                      <a:pt x="10" y="3044"/>
                      <a:pt x="0" y="3059"/>
                    </a:cubicBezTo>
                    <a:cubicBezTo>
                      <a:pt x="121" y="3057"/>
                      <a:pt x="243" y="3056"/>
                      <a:pt x="364" y="3056"/>
                    </a:cubicBezTo>
                    <a:cubicBezTo>
                      <a:pt x="1291" y="3056"/>
                      <a:pt x="2216" y="3119"/>
                      <a:pt x="3125" y="3326"/>
                    </a:cubicBezTo>
                    <a:cubicBezTo>
                      <a:pt x="3322" y="3361"/>
                      <a:pt x="3518" y="3402"/>
                      <a:pt x="3711" y="3449"/>
                    </a:cubicBezTo>
                    <a:cubicBezTo>
                      <a:pt x="3676" y="3377"/>
                      <a:pt x="3646" y="3304"/>
                      <a:pt x="3614" y="3232"/>
                    </a:cubicBezTo>
                    <a:cubicBezTo>
                      <a:pt x="3561" y="3219"/>
                      <a:pt x="3510" y="3207"/>
                      <a:pt x="3458" y="3195"/>
                    </a:cubicBezTo>
                    <a:cubicBezTo>
                      <a:pt x="3473" y="3149"/>
                      <a:pt x="3456" y="3091"/>
                      <a:pt x="3403" y="3067"/>
                    </a:cubicBezTo>
                    <a:cubicBezTo>
                      <a:pt x="3211" y="2619"/>
                      <a:pt x="3036" y="2147"/>
                      <a:pt x="2849" y="1694"/>
                    </a:cubicBezTo>
                    <a:cubicBezTo>
                      <a:pt x="2879" y="1672"/>
                      <a:pt x="2897" y="1633"/>
                      <a:pt x="2889" y="1593"/>
                    </a:cubicBezTo>
                    <a:cubicBezTo>
                      <a:pt x="2813" y="1233"/>
                      <a:pt x="2592" y="921"/>
                      <a:pt x="2452" y="583"/>
                    </a:cubicBezTo>
                    <a:cubicBezTo>
                      <a:pt x="2379" y="425"/>
                      <a:pt x="2332" y="227"/>
                      <a:pt x="2251" y="66"/>
                    </a:cubicBezTo>
                    <a:cubicBezTo>
                      <a:pt x="2230" y="29"/>
                      <a:pt x="2192" y="0"/>
                      <a:pt x="2150" y="0"/>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3" name="Google Shape;1083;p36"/>
              <p:cNvSpPr/>
              <p:nvPr/>
            </p:nvSpPr>
            <p:spPr>
              <a:xfrm>
                <a:off x="1045317" y="597182"/>
                <a:ext cx="126476" cy="167788"/>
              </a:xfrm>
              <a:custGeom>
                <a:avLst/>
                <a:gdLst/>
                <a:ahLst/>
                <a:cxnLst/>
                <a:rect l="l" t="t" r="r" b="b"/>
                <a:pathLst>
                  <a:path w="2681" h="3590" extrusionOk="0">
                    <a:moveTo>
                      <a:pt x="709" y="1"/>
                    </a:moveTo>
                    <a:cubicBezTo>
                      <a:pt x="701" y="1"/>
                      <a:pt x="691" y="2"/>
                      <a:pt x="682" y="5"/>
                    </a:cubicBezTo>
                    <a:cubicBezTo>
                      <a:pt x="596" y="30"/>
                      <a:pt x="612" y="127"/>
                      <a:pt x="622" y="196"/>
                    </a:cubicBezTo>
                    <a:cubicBezTo>
                      <a:pt x="666" y="1075"/>
                      <a:pt x="405" y="1924"/>
                      <a:pt x="281" y="2787"/>
                    </a:cubicBezTo>
                    <a:cubicBezTo>
                      <a:pt x="291" y="2915"/>
                      <a:pt x="98" y="3202"/>
                      <a:pt x="85" y="3375"/>
                    </a:cubicBezTo>
                    <a:cubicBezTo>
                      <a:pt x="76" y="3377"/>
                      <a:pt x="66" y="3380"/>
                      <a:pt x="57" y="3383"/>
                    </a:cubicBezTo>
                    <a:cubicBezTo>
                      <a:pt x="54" y="3392"/>
                      <a:pt x="50" y="3401"/>
                      <a:pt x="47" y="3410"/>
                    </a:cubicBezTo>
                    <a:cubicBezTo>
                      <a:pt x="31" y="3470"/>
                      <a:pt x="16" y="3529"/>
                      <a:pt x="0" y="3590"/>
                    </a:cubicBezTo>
                    <a:cubicBezTo>
                      <a:pt x="877" y="3338"/>
                      <a:pt x="1775" y="3154"/>
                      <a:pt x="2680" y="3005"/>
                    </a:cubicBezTo>
                    <a:cubicBezTo>
                      <a:pt x="2662" y="2976"/>
                      <a:pt x="2651" y="2943"/>
                      <a:pt x="2636" y="2912"/>
                    </a:cubicBezTo>
                    <a:cubicBezTo>
                      <a:pt x="2623" y="2885"/>
                      <a:pt x="2611" y="2860"/>
                      <a:pt x="2596" y="2835"/>
                    </a:cubicBezTo>
                    <a:cubicBezTo>
                      <a:pt x="2595" y="2834"/>
                      <a:pt x="2593" y="2833"/>
                      <a:pt x="2592" y="2830"/>
                    </a:cubicBezTo>
                    <a:cubicBezTo>
                      <a:pt x="2553" y="2837"/>
                      <a:pt x="2515" y="2844"/>
                      <a:pt x="2477" y="2851"/>
                    </a:cubicBezTo>
                    <a:cubicBezTo>
                      <a:pt x="2485" y="2820"/>
                      <a:pt x="2477" y="2787"/>
                      <a:pt x="2444" y="2760"/>
                    </a:cubicBezTo>
                    <a:cubicBezTo>
                      <a:pt x="2039" y="2190"/>
                      <a:pt x="1625" y="1622"/>
                      <a:pt x="1300" y="1002"/>
                    </a:cubicBezTo>
                    <a:cubicBezTo>
                      <a:pt x="1147" y="702"/>
                      <a:pt x="907" y="457"/>
                      <a:pt x="819" y="123"/>
                    </a:cubicBezTo>
                    <a:cubicBezTo>
                      <a:pt x="806" y="65"/>
                      <a:pt x="770" y="1"/>
                      <a:pt x="709"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4" name="Google Shape;1084;p36"/>
              <p:cNvSpPr/>
              <p:nvPr/>
            </p:nvSpPr>
            <p:spPr>
              <a:xfrm>
                <a:off x="844163" y="850172"/>
                <a:ext cx="142" cy="140"/>
              </a:xfrm>
              <a:custGeom>
                <a:avLst/>
                <a:gdLst/>
                <a:ahLst/>
                <a:cxnLst/>
                <a:rect l="l" t="t" r="r" b="b"/>
                <a:pathLst>
                  <a:path w="3" h="3" extrusionOk="0">
                    <a:moveTo>
                      <a:pt x="0" y="1"/>
                    </a:moveTo>
                    <a:lnTo>
                      <a:pt x="0" y="1"/>
                    </a:lnTo>
                    <a:cubicBezTo>
                      <a:pt x="1" y="1"/>
                      <a:pt x="2" y="2"/>
                      <a:pt x="2" y="3"/>
                    </a:cubicBezTo>
                    <a:cubicBezTo>
                      <a:pt x="1" y="2"/>
                      <a:pt x="1" y="1"/>
                      <a:pt x="0" y="1"/>
                    </a:cubicBezTo>
                    <a:close/>
                  </a:path>
                </a:pathLst>
              </a:custGeom>
              <a:solidFill>
                <a:srgbClr val="FFD8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5" name="Google Shape;1085;p36"/>
              <p:cNvSpPr/>
              <p:nvPr/>
            </p:nvSpPr>
            <p:spPr>
              <a:xfrm>
                <a:off x="658246" y="774644"/>
                <a:ext cx="188653" cy="181108"/>
              </a:xfrm>
              <a:custGeom>
                <a:avLst/>
                <a:gdLst/>
                <a:ahLst/>
                <a:cxnLst/>
                <a:rect l="l" t="t" r="r" b="b"/>
                <a:pathLst>
                  <a:path w="3999" h="3875" extrusionOk="0">
                    <a:moveTo>
                      <a:pt x="130" y="1"/>
                    </a:moveTo>
                    <a:cubicBezTo>
                      <a:pt x="39" y="1"/>
                      <a:pt x="0" y="142"/>
                      <a:pt x="97" y="182"/>
                    </a:cubicBezTo>
                    <a:cubicBezTo>
                      <a:pt x="110" y="187"/>
                      <a:pt x="124" y="194"/>
                      <a:pt x="139" y="201"/>
                    </a:cubicBezTo>
                    <a:cubicBezTo>
                      <a:pt x="307" y="481"/>
                      <a:pt x="300" y="839"/>
                      <a:pt x="445" y="1136"/>
                    </a:cubicBezTo>
                    <a:cubicBezTo>
                      <a:pt x="748" y="1926"/>
                      <a:pt x="808" y="2775"/>
                      <a:pt x="955" y="3601"/>
                    </a:cubicBezTo>
                    <a:cubicBezTo>
                      <a:pt x="957" y="3625"/>
                      <a:pt x="968" y="3645"/>
                      <a:pt x="985" y="3660"/>
                    </a:cubicBezTo>
                    <a:cubicBezTo>
                      <a:pt x="979" y="3666"/>
                      <a:pt x="974" y="3670"/>
                      <a:pt x="967" y="3676"/>
                    </a:cubicBezTo>
                    <a:cubicBezTo>
                      <a:pt x="968" y="3677"/>
                      <a:pt x="968" y="3678"/>
                      <a:pt x="968" y="3681"/>
                    </a:cubicBezTo>
                    <a:cubicBezTo>
                      <a:pt x="981" y="3718"/>
                      <a:pt x="991" y="3757"/>
                      <a:pt x="1002" y="3795"/>
                    </a:cubicBezTo>
                    <a:cubicBezTo>
                      <a:pt x="1009" y="3822"/>
                      <a:pt x="1017" y="3849"/>
                      <a:pt x="1024" y="3875"/>
                    </a:cubicBezTo>
                    <a:cubicBezTo>
                      <a:pt x="1961" y="3078"/>
                      <a:pt x="2951" y="2328"/>
                      <a:pt x="3998" y="1678"/>
                    </a:cubicBezTo>
                    <a:cubicBezTo>
                      <a:pt x="3987" y="1670"/>
                      <a:pt x="3978" y="1661"/>
                      <a:pt x="3971" y="1649"/>
                    </a:cubicBezTo>
                    <a:cubicBezTo>
                      <a:pt x="3971" y="1647"/>
                      <a:pt x="3970" y="1645"/>
                      <a:pt x="3970" y="1644"/>
                    </a:cubicBezTo>
                    <a:cubicBezTo>
                      <a:pt x="3967" y="1643"/>
                      <a:pt x="3967" y="1642"/>
                      <a:pt x="3965" y="1641"/>
                    </a:cubicBezTo>
                    <a:cubicBezTo>
                      <a:pt x="3957" y="1631"/>
                      <a:pt x="3949" y="1623"/>
                      <a:pt x="3941" y="1617"/>
                    </a:cubicBezTo>
                    <a:cubicBezTo>
                      <a:pt x="3936" y="1612"/>
                      <a:pt x="3932" y="1609"/>
                      <a:pt x="3926" y="1605"/>
                    </a:cubicBezTo>
                    <a:cubicBezTo>
                      <a:pt x="3916" y="1597"/>
                      <a:pt x="3906" y="1590"/>
                      <a:pt x="3894" y="1583"/>
                    </a:cubicBezTo>
                    <a:cubicBezTo>
                      <a:pt x="3893" y="1583"/>
                      <a:pt x="3892" y="1582"/>
                      <a:pt x="3891" y="1582"/>
                    </a:cubicBezTo>
                    <a:cubicBezTo>
                      <a:pt x="3890" y="1582"/>
                      <a:pt x="3890" y="1582"/>
                      <a:pt x="3890" y="1583"/>
                    </a:cubicBezTo>
                    <a:cubicBezTo>
                      <a:pt x="3871" y="1597"/>
                      <a:pt x="3848" y="1605"/>
                      <a:pt x="3824" y="1605"/>
                    </a:cubicBezTo>
                    <a:cubicBezTo>
                      <a:pt x="3816" y="1605"/>
                      <a:pt x="3807" y="1604"/>
                      <a:pt x="3799" y="1602"/>
                    </a:cubicBezTo>
                    <a:cubicBezTo>
                      <a:pt x="3794" y="1601"/>
                      <a:pt x="3789" y="1598"/>
                      <a:pt x="3783" y="1596"/>
                    </a:cubicBezTo>
                    <a:cubicBezTo>
                      <a:pt x="3775" y="1601"/>
                      <a:pt x="3767" y="1606"/>
                      <a:pt x="3759" y="1611"/>
                    </a:cubicBezTo>
                    <a:cubicBezTo>
                      <a:pt x="3560" y="1404"/>
                      <a:pt x="2675" y="1159"/>
                      <a:pt x="2517" y="1083"/>
                    </a:cubicBezTo>
                    <a:cubicBezTo>
                      <a:pt x="1738" y="709"/>
                      <a:pt x="953" y="350"/>
                      <a:pt x="160" y="5"/>
                    </a:cubicBezTo>
                    <a:cubicBezTo>
                      <a:pt x="149" y="2"/>
                      <a:pt x="139" y="1"/>
                      <a:pt x="130"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6" name="Google Shape;1086;p36"/>
              <p:cNvSpPr/>
              <p:nvPr/>
            </p:nvSpPr>
            <p:spPr>
              <a:xfrm>
                <a:off x="427230" y="1065398"/>
                <a:ext cx="151196" cy="134697"/>
              </a:xfrm>
              <a:custGeom>
                <a:avLst/>
                <a:gdLst/>
                <a:ahLst/>
                <a:cxnLst/>
                <a:rect l="l" t="t" r="r" b="b"/>
                <a:pathLst>
                  <a:path w="3205" h="2882" extrusionOk="0">
                    <a:moveTo>
                      <a:pt x="107" y="1"/>
                    </a:moveTo>
                    <a:cubicBezTo>
                      <a:pt x="99" y="1"/>
                      <a:pt x="91" y="1"/>
                      <a:pt x="84" y="2"/>
                    </a:cubicBezTo>
                    <a:cubicBezTo>
                      <a:pt x="5" y="24"/>
                      <a:pt x="0" y="132"/>
                      <a:pt x="64" y="174"/>
                    </a:cubicBezTo>
                    <a:cubicBezTo>
                      <a:pt x="21" y="206"/>
                      <a:pt x="15" y="268"/>
                      <a:pt x="47" y="308"/>
                    </a:cubicBezTo>
                    <a:cubicBezTo>
                      <a:pt x="310" y="643"/>
                      <a:pt x="549" y="994"/>
                      <a:pt x="783" y="1351"/>
                    </a:cubicBezTo>
                    <a:cubicBezTo>
                      <a:pt x="1048" y="1749"/>
                      <a:pt x="1233" y="2208"/>
                      <a:pt x="1523" y="2594"/>
                    </a:cubicBezTo>
                    <a:cubicBezTo>
                      <a:pt x="1538" y="2610"/>
                      <a:pt x="1555" y="2629"/>
                      <a:pt x="1574" y="2645"/>
                    </a:cubicBezTo>
                    <a:cubicBezTo>
                      <a:pt x="1566" y="2662"/>
                      <a:pt x="1558" y="2680"/>
                      <a:pt x="1548" y="2697"/>
                    </a:cubicBezTo>
                    <a:cubicBezTo>
                      <a:pt x="1583" y="2757"/>
                      <a:pt x="1614" y="2819"/>
                      <a:pt x="1644" y="2882"/>
                    </a:cubicBezTo>
                    <a:cubicBezTo>
                      <a:pt x="1792" y="2582"/>
                      <a:pt x="1951" y="2290"/>
                      <a:pt x="2120" y="2001"/>
                    </a:cubicBezTo>
                    <a:cubicBezTo>
                      <a:pt x="2446" y="1446"/>
                      <a:pt x="2810" y="916"/>
                      <a:pt x="3204" y="411"/>
                    </a:cubicBezTo>
                    <a:cubicBezTo>
                      <a:pt x="3190" y="407"/>
                      <a:pt x="3178" y="405"/>
                      <a:pt x="3164" y="402"/>
                    </a:cubicBezTo>
                    <a:cubicBezTo>
                      <a:pt x="3161" y="401"/>
                      <a:pt x="3157" y="401"/>
                      <a:pt x="3154" y="399"/>
                    </a:cubicBezTo>
                    <a:cubicBezTo>
                      <a:pt x="3100" y="390"/>
                      <a:pt x="3049" y="381"/>
                      <a:pt x="2996" y="370"/>
                    </a:cubicBezTo>
                    <a:cubicBezTo>
                      <a:pt x="2978" y="394"/>
                      <a:pt x="2959" y="418"/>
                      <a:pt x="2941" y="443"/>
                    </a:cubicBezTo>
                    <a:cubicBezTo>
                      <a:pt x="2932" y="435"/>
                      <a:pt x="2922" y="429"/>
                      <a:pt x="2909" y="426"/>
                    </a:cubicBezTo>
                    <a:cubicBezTo>
                      <a:pt x="2076" y="341"/>
                      <a:pt x="1252" y="168"/>
                      <a:pt x="419" y="63"/>
                    </a:cubicBezTo>
                    <a:cubicBezTo>
                      <a:pt x="316" y="42"/>
                      <a:pt x="211" y="1"/>
                      <a:pt x="107"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7" name="Google Shape;1087;p36"/>
              <p:cNvSpPr/>
              <p:nvPr/>
            </p:nvSpPr>
            <p:spPr>
              <a:xfrm>
                <a:off x="265042" y="1405413"/>
                <a:ext cx="171340" cy="109599"/>
              </a:xfrm>
              <a:custGeom>
                <a:avLst/>
                <a:gdLst/>
                <a:ahLst/>
                <a:cxnLst/>
                <a:rect l="l" t="t" r="r" b="b"/>
                <a:pathLst>
                  <a:path w="3632" h="2345" extrusionOk="0">
                    <a:moveTo>
                      <a:pt x="3631" y="0"/>
                    </a:moveTo>
                    <a:cubicBezTo>
                      <a:pt x="3619" y="5"/>
                      <a:pt x="3607" y="9"/>
                      <a:pt x="3596" y="13"/>
                    </a:cubicBezTo>
                    <a:cubicBezTo>
                      <a:pt x="3581" y="18"/>
                      <a:pt x="3565" y="20"/>
                      <a:pt x="3549" y="20"/>
                    </a:cubicBezTo>
                    <a:cubicBezTo>
                      <a:pt x="3537" y="20"/>
                      <a:pt x="3525" y="19"/>
                      <a:pt x="3514" y="17"/>
                    </a:cubicBezTo>
                    <a:cubicBezTo>
                      <a:pt x="3504" y="31"/>
                      <a:pt x="3493" y="45"/>
                      <a:pt x="3479" y="54"/>
                    </a:cubicBezTo>
                    <a:cubicBezTo>
                      <a:pt x="3467" y="61"/>
                      <a:pt x="3453" y="65"/>
                      <a:pt x="3439" y="66"/>
                    </a:cubicBezTo>
                    <a:cubicBezTo>
                      <a:pt x="3437" y="67"/>
                      <a:pt x="3435" y="67"/>
                      <a:pt x="3433" y="67"/>
                    </a:cubicBezTo>
                    <a:cubicBezTo>
                      <a:pt x="3429" y="67"/>
                      <a:pt x="3424" y="66"/>
                      <a:pt x="3420" y="66"/>
                    </a:cubicBezTo>
                    <a:cubicBezTo>
                      <a:pt x="3414" y="92"/>
                      <a:pt x="3410" y="118"/>
                      <a:pt x="3404" y="144"/>
                    </a:cubicBezTo>
                    <a:cubicBezTo>
                      <a:pt x="3387" y="132"/>
                      <a:pt x="3368" y="124"/>
                      <a:pt x="3346" y="124"/>
                    </a:cubicBezTo>
                    <a:cubicBezTo>
                      <a:pt x="3342" y="124"/>
                      <a:pt x="3338" y="124"/>
                      <a:pt x="3334" y="125"/>
                    </a:cubicBezTo>
                    <a:cubicBezTo>
                      <a:pt x="2494" y="475"/>
                      <a:pt x="1543" y="463"/>
                      <a:pt x="704" y="833"/>
                    </a:cubicBezTo>
                    <a:cubicBezTo>
                      <a:pt x="586" y="889"/>
                      <a:pt x="1" y="870"/>
                      <a:pt x="246" y="1101"/>
                    </a:cubicBezTo>
                    <a:cubicBezTo>
                      <a:pt x="574" y="1137"/>
                      <a:pt x="900" y="1211"/>
                      <a:pt x="1213" y="1319"/>
                    </a:cubicBezTo>
                    <a:cubicBezTo>
                      <a:pt x="1212" y="1321"/>
                      <a:pt x="1210" y="1325"/>
                      <a:pt x="1208" y="1328"/>
                    </a:cubicBezTo>
                    <a:cubicBezTo>
                      <a:pt x="1168" y="1486"/>
                      <a:pt x="1407" y="1484"/>
                      <a:pt x="1501" y="1551"/>
                    </a:cubicBezTo>
                    <a:cubicBezTo>
                      <a:pt x="2027" y="1781"/>
                      <a:pt x="2539" y="2047"/>
                      <a:pt x="3083" y="2228"/>
                    </a:cubicBezTo>
                    <a:cubicBezTo>
                      <a:pt x="3083" y="2232"/>
                      <a:pt x="3083" y="2235"/>
                      <a:pt x="3083" y="2238"/>
                    </a:cubicBezTo>
                    <a:cubicBezTo>
                      <a:pt x="3092" y="2243"/>
                      <a:pt x="3101" y="2247"/>
                      <a:pt x="3109" y="2252"/>
                    </a:cubicBezTo>
                    <a:cubicBezTo>
                      <a:pt x="3165" y="2278"/>
                      <a:pt x="3217" y="2310"/>
                      <a:pt x="3269" y="2344"/>
                    </a:cubicBezTo>
                    <a:cubicBezTo>
                      <a:pt x="3311" y="2010"/>
                      <a:pt x="3356" y="1675"/>
                      <a:pt x="3388" y="1343"/>
                    </a:cubicBezTo>
                    <a:cubicBezTo>
                      <a:pt x="3459" y="894"/>
                      <a:pt x="3539" y="446"/>
                      <a:pt x="3631" y="0"/>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8" name="Google Shape;1088;p36"/>
              <p:cNvSpPr/>
              <p:nvPr/>
            </p:nvSpPr>
            <p:spPr>
              <a:xfrm>
                <a:off x="216499" y="1667471"/>
                <a:ext cx="1128992" cy="606793"/>
              </a:xfrm>
              <a:custGeom>
                <a:avLst/>
                <a:gdLst/>
                <a:ahLst/>
                <a:cxnLst/>
                <a:rect l="l" t="t" r="r" b="b"/>
                <a:pathLst>
                  <a:path w="23932" h="12983" extrusionOk="0">
                    <a:moveTo>
                      <a:pt x="11323" y="1"/>
                    </a:moveTo>
                    <a:cubicBezTo>
                      <a:pt x="9901" y="1"/>
                      <a:pt x="8519" y="633"/>
                      <a:pt x="7397" y="1487"/>
                    </a:cubicBezTo>
                    <a:cubicBezTo>
                      <a:pt x="6742" y="1993"/>
                      <a:pt x="6203" y="2628"/>
                      <a:pt x="5820" y="3361"/>
                    </a:cubicBezTo>
                    <a:cubicBezTo>
                      <a:pt x="5780" y="3444"/>
                      <a:pt x="5736" y="3525"/>
                      <a:pt x="5699" y="3608"/>
                    </a:cubicBezTo>
                    <a:cubicBezTo>
                      <a:pt x="5701" y="3608"/>
                      <a:pt x="5703" y="3607"/>
                      <a:pt x="5706" y="3607"/>
                    </a:cubicBezTo>
                    <a:cubicBezTo>
                      <a:pt x="5695" y="3624"/>
                      <a:pt x="5686" y="3642"/>
                      <a:pt x="5678" y="3660"/>
                    </a:cubicBezTo>
                    <a:cubicBezTo>
                      <a:pt x="5671" y="3672"/>
                      <a:pt x="5666" y="3686"/>
                      <a:pt x="5660" y="3700"/>
                    </a:cubicBezTo>
                    <a:cubicBezTo>
                      <a:pt x="5658" y="3703"/>
                      <a:pt x="5656" y="3708"/>
                      <a:pt x="5655" y="3711"/>
                    </a:cubicBezTo>
                    <a:cubicBezTo>
                      <a:pt x="5648" y="3729"/>
                      <a:pt x="5642" y="3746"/>
                      <a:pt x="5636" y="3763"/>
                    </a:cubicBezTo>
                    <a:lnTo>
                      <a:pt x="5636" y="3764"/>
                    </a:lnTo>
                    <a:cubicBezTo>
                      <a:pt x="5632" y="3777"/>
                      <a:pt x="5629" y="3788"/>
                      <a:pt x="5627" y="3801"/>
                    </a:cubicBezTo>
                    <a:cubicBezTo>
                      <a:pt x="5599" y="3802"/>
                      <a:pt x="5573" y="3804"/>
                      <a:pt x="5545" y="3806"/>
                    </a:cubicBezTo>
                    <a:cubicBezTo>
                      <a:pt x="5535" y="3807"/>
                      <a:pt x="5524" y="3807"/>
                      <a:pt x="5512" y="3809"/>
                    </a:cubicBezTo>
                    <a:cubicBezTo>
                      <a:pt x="5488" y="3810"/>
                      <a:pt x="5464" y="3810"/>
                      <a:pt x="5440" y="3811"/>
                    </a:cubicBezTo>
                    <a:cubicBezTo>
                      <a:pt x="5440" y="3810"/>
                      <a:pt x="5440" y="3809"/>
                      <a:pt x="5440" y="3807"/>
                    </a:cubicBezTo>
                    <a:cubicBezTo>
                      <a:pt x="5431" y="3809"/>
                      <a:pt x="5422" y="3810"/>
                      <a:pt x="5412" y="3811"/>
                    </a:cubicBezTo>
                    <a:cubicBezTo>
                      <a:pt x="5409" y="3811"/>
                      <a:pt x="5407" y="3811"/>
                      <a:pt x="5404" y="3811"/>
                    </a:cubicBezTo>
                    <a:cubicBezTo>
                      <a:pt x="5403" y="3811"/>
                      <a:pt x="5401" y="3811"/>
                      <a:pt x="5400" y="3811"/>
                    </a:cubicBezTo>
                    <a:cubicBezTo>
                      <a:pt x="5389" y="3812"/>
                      <a:pt x="5379" y="3813"/>
                      <a:pt x="5368" y="3817"/>
                    </a:cubicBezTo>
                    <a:cubicBezTo>
                      <a:pt x="4642" y="3913"/>
                      <a:pt x="3953" y="4245"/>
                      <a:pt x="3302" y="4569"/>
                    </a:cubicBezTo>
                    <a:cubicBezTo>
                      <a:pt x="1" y="6426"/>
                      <a:pt x="194" y="11184"/>
                      <a:pt x="3962" y="12302"/>
                    </a:cubicBezTo>
                    <a:cubicBezTo>
                      <a:pt x="4711" y="12530"/>
                      <a:pt x="5453" y="12809"/>
                      <a:pt x="6234" y="12908"/>
                    </a:cubicBezTo>
                    <a:cubicBezTo>
                      <a:pt x="6810" y="12968"/>
                      <a:pt x="7388" y="12982"/>
                      <a:pt x="7967" y="12982"/>
                    </a:cubicBezTo>
                    <a:cubicBezTo>
                      <a:pt x="8440" y="12982"/>
                      <a:pt x="8914" y="12973"/>
                      <a:pt x="9386" y="12971"/>
                    </a:cubicBezTo>
                    <a:cubicBezTo>
                      <a:pt x="10091" y="12975"/>
                      <a:pt x="10796" y="12977"/>
                      <a:pt x="11501" y="12977"/>
                    </a:cubicBezTo>
                    <a:cubicBezTo>
                      <a:pt x="13385" y="12977"/>
                      <a:pt x="15270" y="12964"/>
                      <a:pt x="17153" y="12950"/>
                    </a:cubicBezTo>
                    <a:cubicBezTo>
                      <a:pt x="17838" y="12913"/>
                      <a:pt x="18530" y="12919"/>
                      <a:pt x="19215" y="12908"/>
                    </a:cubicBezTo>
                    <a:cubicBezTo>
                      <a:pt x="19152" y="12523"/>
                      <a:pt x="19208" y="12122"/>
                      <a:pt x="19425" y="11755"/>
                    </a:cubicBezTo>
                    <a:cubicBezTo>
                      <a:pt x="19697" y="11312"/>
                      <a:pt x="20173" y="11047"/>
                      <a:pt x="20628" y="10826"/>
                    </a:cubicBezTo>
                    <a:cubicBezTo>
                      <a:pt x="21110" y="10572"/>
                      <a:pt x="21626" y="10410"/>
                      <a:pt x="22159" y="10336"/>
                    </a:cubicBezTo>
                    <a:cubicBezTo>
                      <a:pt x="22380" y="9239"/>
                      <a:pt x="22945" y="8126"/>
                      <a:pt x="23931" y="7555"/>
                    </a:cubicBezTo>
                    <a:cubicBezTo>
                      <a:pt x="23595" y="5288"/>
                      <a:pt x="20844" y="4091"/>
                      <a:pt x="18716" y="3946"/>
                    </a:cubicBezTo>
                    <a:cubicBezTo>
                      <a:pt x="18502" y="3925"/>
                      <a:pt x="18287" y="3913"/>
                      <a:pt x="18071" y="3913"/>
                    </a:cubicBezTo>
                    <a:cubicBezTo>
                      <a:pt x="17800" y="3913"/>
                      <a:pt x="17528" y="3932"/>
                      <a:pt x="17261" y="3977"/>
                    </a:cubicBezTo>
                    <a:cubicBezTo>
                      <a:pt x="17248" y="3977"/>
                      <a:pt x="17234" y="3978"/>
                      <a:pt x="17220" y="3978"/>
                    </a:cubicBezTo>
                    <a:lnTo>
                      <a:pt x="17219" y="3978"/>
                    </a:lnTo>
                    <a:cubicBezTo>
                      <a:pt x="17195" y="3979"/>
                      <a:pt x="17172" y="3981"/>
                      <a:pt x="17151" y="3982"/>
                    </a:cubicBezTo>
                    <a:lnTo>
                      <a:pt x="17148" y="3982"/>
                    </a:lnTo>
                    <a:cubicBezTo>
                      <a:pt x="17109" y="3986"/>
                      <a:pt x="17071" y="3989"/>
                      <a:pt x="17033" y="3996"/>
                    </a:cubicBezTo>
                    <a:lnTo>
                      <a:pt x="17023" y="3996"/>
                    </a:lnTo>
                    <a:cubicBezTo>
                      <a:pt x="17018" y="3964"/>
                      <a:pt x="17014" y="3930"/>
                      <a:pt x="17005" y="3898"/>
                    </a:cubicBezTo>
                    <a:cubicBezTo>
                      <a:pt x="17000" y="3879"/>
                      <a:pt x="16995" y="3860"/>
                      <a:pt x="16987" y="3841"/>
                    </a:cubicBezTo>
                    <a:cubicBezTo>
                      <a:pt x="16981" y="3822"/>
                      <a:pt x="16972" y="3805"/>
                      <a:pt x="16961" y="3789"/>
                    </a:cubicBezTo>
                    <a:cubicBezTo>
                      <a:pt x="16786" y="3261"/>
                      <a:pt x="16549" y="2755"/>
                      <a:pt x="16200" y="2320"/>
                    </a:cubicBezTo>
                    <a:cubicBezTo>
                      <a:pt x="15251" y="1193"/>
                      <a:pt x="13881" y="412"/>
                      <a:pt x="12436" y="122"/>
                    </a:cubicBezTo>
                    <a:cubicBezTo>
                      <a:pt x="12425" y="117"/>
                      <a:pt x="12411" y="114"/>
                      <a:pt x="12398" y="111"/>
                    </a:cubicBezTo>
                    <a:cubicBezTo>
                      <a:pt x="12383" y="107"/>
                      <a:pt x="12369" y="105"/>
                      <a:pt x="12353" y="100"/>
                    </a:cubicBezTo>
                    <a:cubicBezTo>
                      <a:pt x="12347" y="100"/>
                      <a:pt x="12340" y="98"/>
                      <a:pt x="12332" y="97"/>
                    </a:cubicBezTo>
                    <a:cubicBezTo>
                      <a:pt x="12295" y="89"/>
                      <a:pt x="12259" y="83"/>
                      <a:pt x="12222" y="77"/>
                    </a:cubicBezTo>
                    <a:cubicBezTo>
                      <a:pt x="12203" y="74"/>
                      <a:pt x="12186" y="72"/>
                      <a:pt x="12167" y="69"/>
                    </a:cubicBezTo>
                    <a:cubicBezTo>
                      <a:pt x="12154" y="68"/>
                      <a:pt x="12140" y="67"/>
                      <a:pt x="12127" y="66"/>
                    </a:cubicBezTo>
                    <a:cubicBezTo>
                      <a:pt x="12118" y="65"/>
                      <a:pt x="12110" y="64"/>
                      <a:pt x="12102" y="64"/>
                    </a:cubicBezTo>
                    <a:cubicBezTo>
                      <a:pt x="12061" y="58"/>
                      <a:pt x="12019" y="51"/>
                      <a:pt x="11976" y="47"/>
                    </a:cubicBezTo>
                    <a:cubicBezTo>
                      <a:pt x="11758" y="16"/>
                      <a:pt x="11540" y="1"/>
                      <a:pt x="113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9" name="Google Shape;1089;p36"/>
              <p:cNvSpPr/>
              <p:nvPr/>
            </p:nvSpPr>
            <p:spPr>
              <a:xfrm>
                <a:off x="1128958" y="2014310"/>
                <a:ext cx="608086" cy="342025"/>
              </a:xfrm>
              <a:custGeom>
                <a:avLst/>
                <a:gdLst/>
                <a:ahLst/>
                <a:cxnLst/>
                <a:rect l="l" t="t" r="r" b="b"/>
                <a:pathLst>
                  <a:path w="12890" h="7318" extrusionOk="0">
                    <a:moveTo>
                      <a:pt x="5825" y="0"/>
                    </a:moveTo>
                    <a:cubicBezTo>
                      <a:pt x="5460" y="0"/>
                      <a:pt x="5114" y="89"/>
                      <a:pt x="4797" y="249"/>
                    </a:cubicBezTo>
                    <a:cubicBezTo>
                      <a:pt x="4797" y="250"/>
                      <a:pt x="4799" y="250"/>
                      <a:pt x="4799" y="251"/>
                    </a:cubicBezTo>
                    <a:cubicBezTo>
                      <a:pt x="4781" y="257"/>
                      <a:pt x="4765" y="266"/>
                      <a:pt x="4749" y="277"/>
                    </a:cubicBezTo>
                    <a:cubicBezTo>
                      <a:pt x="4743" y="280"/>
                      <a:pt x="4736" y="283"/>
                      <a:pt x="4729" y="287"/>
                    </a:cubicBezTo>
                    <a:cubicBezTo>
                      <a:pt x="4691" y="306"/>
                      <a:pt x="4656" y="331"/>
                      <a:pt x="4620" y="355"/>
                    </a:cubicBezTo>
                    <a:cubicBezTo>
                      <a:pt x="4618" y="357"/>
                      <a:pt x="4617" y="358"/>
                      <a:pt x="4615" y="359"/>
                    </a:cubicBezTo>
                    <a:cubicBezTo>
                      <a:pt x="4615" y="357"/>
                      <a:pt x="4615" y="354"/>
                      <a:pt x="4613" y="351"/>
                    </a:cubicBezTo>
                    <a:cubicBezTo>
                      <a:pt x="3850" y="820"/>
                      <a:pt x="3278" y="1712"/>
                      <a:pt x="3043" y="2742"/>
                    </a:cubicBezTo>
                    <a:cubicBezTo>
                      <a:pt x="3026" y="2793"/>
                      <a:pt x="3013" y="2846"/>
                      <a:pt x="3003" y="2897"/>
                    </a:cubicBezTo>
                    <a:cubicBezTo>
                      <a:pt x="3001" y="2907"/>
                      <a:pt x="2999" y="2916"/>
                      <a:pt x="2998" y="2925"/>
                    </a:cubicBezTo>
                    <a:cubicBezTo>
                      <a:pt x="2995" y="2934"/>
                      <a:pt x="2994" y="2943"/>
                      <a:pt x="2992" y="2952"/>
                    </a:cubicBezTo>
                    <a:cubicBezTo>
                      <a:pt x="2991" y="2956"/>
                      <a:pt x="2990" y="2960"/>
                      <a:pt x="2989" y="2964"/>
                    </a:cubicBezTo>
                    <a:cubicBezTo>
                      <a:pt x="2978" y="3004"/>
                      <a:pt x="2970" y="3045"/>
                      <a:pt x="2963" y="3085"/>
                    </a:cubicBezTo>
                    <a:cubicBezTo>
                      <a:pt x="2946" y="3088"/>
                      <a:pt x="2930" y="3091"/>
                      <a:pt x="2914" y="3093"/>
                    </a:cubicBezTo>
                    <a:cubicBezTo>
                      <a:pt x="2903" y="3095"/>
                      <a:pt x="2891" y="3097"/>
                      <a:pt x="2879" y="3100"/>
                    </a:cubicBezTo>
                    <a:cubicBezTo>
                      <a:pt x="2870" y="3100"/>
                      <a:pt x="2859" y="3102"/>
                      <a:pt x="2849" y="3103"/>
                    </a:cubicBezTo>
                    <a:lnTo>
                      <a:pt x="2847" y="3103"/>
                    </a:lnTo>
                    <a:cubicBezTo>
                      <a:pt x="2825" y="3107"/>
                      <a:pt x="2803" y="3110"/>
                      <a:pt x="2780" y="3113"/>
                    </a:cubicBezTo>
                    <a:cubicBezTo>
                      <a:pt x="2780" y="3113"/>
                      <a:pt x="2780" y="3113"/>
                      <a:pt x="2782" y="3112"/>
                    </a:cubicBezTo>
                    <a:lnTo>
                      <a:pt x="2782" y="3112"/>
                    </a:lnTo>
                    <a:cubicBezTo>
                      <a:pt x="2382" y="3168"/>
                      <a:pt x="1994" y="3267"/>
                      <a:pt x="1630" y="3452"/>
                    </a:cubicBezTo>
                    <a:cubicBezTo>
                      <a:pt x="1149" y="3670"/>
                      <a:pt x="635" y="3906"/>
                      <a:pt x="307" y="4336"/>
                    </a:cubicBezTo>
                    <a:cubicBezTo>
                      <a:pt x="70" y="4680"/>
                      <a:pt x="1" y="5054"/>
                      <a:pt x="50" y="5416"/>
                    </a:cubicBezTo>
                    <a:cubicBezTo>
                      <a:pt x="50" y="5439"/>
                      <a:pt x="51" y="5462"/>
                      <a:pt x="54" y="5484"/>
                    </a:cubicBezTo>
                    <a:cubicBezTo>
                      <a:pt x="55" y="5485"/>
                      <a:pt x="55" y="5486"/>
                      <a:pt x="55" y="5487"/>
                    </a:cubicBezTo>
                    <a:cubicBezTo>
                      <a:pt x="58" y="5501"/>
                      <a:pt x="60" y="5515"/>
                      <a:pt x="63" y="5530"/>
                    </a:cubicBezTo>
                    <a:cubicBezTo>
                      <a:pt x="66" y="5545"/>
                      <a:pt x="69" y="5558"/>
                      <a:pt x="73" y="5572"/>
                    </a:cubicBezTo>
                    <a:cubicBezTo>
                      <a:pt x="77" y="5590"/>
                      <a:pt x="82" y="5610"/>
                      <a:pt x="88" y="5629"/>
                    </a:cubicBezTo>
                    <a:cubicBezTo>
                      <a:pt x="90" y="5636"/>
                      <a:pt x="92" y="5644"/>
                      <a:pt x="96" y="5653"/>
                    </a:cubicBezTo>
                    <a:cubicBezTo>
                      <a:pt x="99" y="5665"/>
                      <a:pt x="102" y="5675"/>
                      <a:pt x="106" y="5685"/>
                    </a:cubicBezTo>
                    <a:cubicBezTo>
                      <a:pt x="108" y="5691"/>
                      <a:pt x="112" y="5698"/>
                      <a:pt x="114" y="5705"/>
                    </a:cubicBezTo>
                    <a:cubicBezTo>
                      <a:pt x="114" y="5705"/>
                      <a:pt x="114" y="5706"/>
                      <a:pt x="114" y="5706"/>
                    </a:cubicBezTo>
                    <a:cubicBezTo>
                      <a:pt x="120" y="5722"/>
                      <a:pt x="124" y="5737"/>
                      <a:pt x="131" y="5749"/>
                    </a:cubicBezTo>
                    <a:cubicBezTo>
                      <a:pt x="395" y="6516"/>
                      <a:pt x="1170" y="7163"/>
                      <a:pt x="1977" y="7249"/>
                    </a:cubicBezTo>
                    <a:cubicBezTo>
                      <a:pt x="2431" y="7298"/>
                      <a:pt x="2886" y="7318"/>
                      <a:pt x="3342" y="7318"/>
                    </a:cubicBezTo>
                    <a:cubicBezTo>
                      <a:pt x="4662" y="7318"/>
                      <a:pt x="5985" y="7147"/>
                      <a:pt x="7290" y="6982"/>
                    </a:cubicBezTo>
                    <a:cubicBezTo>
                      <a:pt x="8056" y="6917"/>
                      <a:pt x="8828" y="6940"/>
                      <a:pt x="9578" y="6745"/>
                    </a:cubicBezTo>
                    <a:cubicBezTo>
                      <a:pt x="10805" y="6502"/>
                      <a:pt x="12589" y="6450"/>
                      <a:pt x="12750" y="4860"/>
                    </a:cubicBezTo>
                    <a:cubicBezTo>
                      <a:pt x="12890" y="3644"/>
                      <a:pt x="11802" y="2646"/>
                      <a:pt x="10662" y="2493"/>
                    </a:cubicBezTo>
                    <a:cubicBezTo>
                      <a:pt x="10361" y="2399"/>
                      <a:pt x="10052" y="2357"/>
                      <a:pt x="9744" y="2357"/>
                    </a:cubicBezTo>
                    <a:cubicBezTo>
                      <a:pt x="9365" y="2357"/>
                      <a:pt x="8987" y="2420"/>
                      <a:pt x="8622" y="2533"/>
                    </a:cubicBezTo>
                    <a:cubicBezTo>
                      <a:pt x="8617" y="2532"/>
                      <a:pt x="8611" y="2532"/>
                      <a:pt x="8605" y="2532"/>
                    </a:cubicBezTo>
                    <a:cubicBezTo>
                      <a:pt x="8599" y="2532"/>
                      <a:pt x="8593" y="2532"/>
                      <a:pt x="8587" y="2533"/>
                    </a:cubicBezTo>
                    <a:lnTo>
                      <a:pt x="8587" y="2534"/>
                    </a:lnTo>
                    <a:cubicBezTo>
                      <a:pt x="8573" y="2535"/>
                      <a:pt x="8560" y="2536"/>
                      <a:pt x="8546" y="2538"/>
                    </a:cubicBezTo>
                    <a:cubicBezTo>
                      <a:pt x="8525" y="2541"/>
                      <a:pt x="8506" y="2545"/>
                      <a:pt x="8486" y="2550"/>
                    </a:cubicBezTo>
                    <a:cubicBezTo>
                      <a:pt x="8467" y="2555"/>
                      <a:pt x="8445" y="2561"/>
                      <a:pt x="8426" y="2568"/>
                    </a:cubicBezTo>
                    <a:lnTo>
                      <a:pt x="8426" y="2567"/>
                    </a:lnTo>
                    <a:lnTo>
                      <a:pt x="8423" y="2543"/>
                    </a:lnTo>
                    <a:cubicBezTo>
                      <a:pt x="8422" y="2525"/>
                      <a:pt x="8420" y="2504"/>
                      <a:pt x="8418" y="2486"/>
                    </a:cubicBezTo>
                    <a:cubicBezTo>
                      <a:pt x="8418" y="2471"/>
                      <a:pt x="8417" y="2456"/>
                      <a:pt x="8415" y="2442"/>
                    </a:cubicBezTo>
                    <a:cubicBezTo>
                      <a:pt x="8414" y="2430"/>
                      <a:pt x="8413" y="2418"/>
                      <a:pt x="8412" y="2406"/>
                    </a:cubicBezTo>
                    <a:lnTo>
                      <a:pt x="8413" y="2406"/>
                    </a:lnTo>
                    <a:cubicBezTo>
                      <a:pt x="8413" y="2403"/>
                      <a:pt x="8413" y="2402"/>
                      <a:pt x="8412" y="2400"/>
                    </a:cubicBezTo>
                    <a:cubicBezTo>
                      <a:pt x="8411" y="2375"/>
                      <a:pt x="8409" y="2350"/>
                      <a:pt x="8405" y="2326"/>
                    </a:cubicBezTo>
                    <a:cubicBezTo>
                      <a:pt x="8404" y="2315"/>
                      <a:pt x="8402" y="2305"/>
                      <a:pt x="8401" y="2295"/>
                    </a:cubicBezTo>
                    <a:cubicBezTo>
                      <a:pt x="8401" y="2284"/>
                      <a:pt x="8398" y="2274"/>
                      <a:pt x="8397" y="2264"/>
                    </a:cubicBezTo>
                    <a:cubicBezTo>
                      <a:pt x="8396" y="2258"/>
                      <a:pt x="8395" y="2252"/>
                      <a:pt x="8393" y="2248"/>
                    </a:cubicBezTo>
                    <a:cubicBezTo>
                      <a:pt x="8345" y="1606"/>
                      <a:pt x="8103" y="985"/>
                      <a:pt x="7533" y="632"/>
                    </a:cubicBezTo>
                    <a:cubicBezTo>
                      <a:pt x="6940" y="192"/>
                      <a:pt x="6361" y="0"/>
                      <a:pt x="582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0" name="Google Shape;1090;p36"/>
              <p:cNvSpPr/>
              <p:nvPr/>
            </p:nvSpPr>
            <p:spPr>
              <a:xfrm>
                <a:off x="255560" y="1989632"/>
                <a:ext cx="1487805" cy="370535"/>
              </a:xfrm>
              <a:custGeom>
                <a:avLst/>
                <a:gdLst/>
                <a:ahLst/>
                <a:cxnLst/>
                <a:rect l="l" t="t" r="r" b="b"/>
                <a:pathLst>
                  <a:path w="31538" h="7928" extrusionOk="0">
                    <a:moveTo>
                      <a:pt x="22979" y="0"/>
                    </a:moveTo>
                    <a:cubicBezTo>
                      <a:pt x="22973" y="0"/>
                      <a:pt x="22966" y="1"/>
                      <a:pt x="22959" y="2"/>
                    </a:cubicBezTo>
                    <a:cubicBezTo>
                      <a:pt x="21796" y="528"/>
                      <a:pt x="21066" y="1703"/>
                      <a:pt x="20700" y="2913"/>
                    </a:cubicBezTo>
                    <a:cubicBezTo>
                      <a:pt x="19659" y="3081"/>
                      <a:pt x="18543" y="3537"/>
                      <a:pt x="17979" y="4433"/>
                    </a:cubicBezTo>
                    <a:cubicBezTo>
                      <a:pt x="17299" y="4419"/>
                      <a:pt x="16616" y="4390"/>
                      <a:pt x="15938" y="4376"/>
                    </a:cubicBezTo>
                    <a:cubicBezTo>
                      <a:pt x="15933" y="4376"/>
                      <a:pt x="15928" y="4376"/>
                      <a:pt x="15922" y="4376"/>
                    </a:cubicBezTo>
                    <a:cubicBezTo>
                      <a:pt x="15480" y="4376"/>
                      <a:pt x="15041" y="4410"/>
                      <a:pt x="14600" y="4410"/>
                    </a:cubicBezTo>
                    <a:cubicBezTo>
                      <a:pt x="14453" y="4410"/>
                      <a:pt x="14306" y="4406"/>
                      <a:pt x="14159" y="4396"/>
                    </a:cubicBezTo>
                    <a:cubicBezTo>
                      <a:pt x="12954" y="4398"/>
                      <a:pt x="11746" y="4429"/>
                      <a:pt x="10538" y="4429"/>
                    </a:cubicBezTo>
                    <a:cubicBezTo>
                      <a:pt x="8864" y="4429"/>
                      <a:pt x="7192" y="4370"/>
                      <a:pt x="5535" y="4092"/>
                    </a:cubicBezTo>
                    <a:cubicBezTo>
                      <a:pt x="3688" y="3702"/>
                      <a:pt x="1544" y="3177"/>
                      <a:pt x="469" y="1481"/>
                    </a:cubicBezTo>
                    <a:cubicBezTo>
                      <a:pt x="372" y="1321"/>
                      <a:pt x="330" y="1130"/>
                      <a:pt x="213" y="983"/>
                    </a:cubicBezTo>
                    <a:cubicBezTo>
                      <a:pt x="193" y="958"/>
                      <a:pt x="168" y="948"/>
                      <a:pt x="144" y="948"/>
                    </a:cubicBezTo>
                    <a:cubicBezTo>
                      <a:pt x="79" y="948"/>
                      <a:pt x="18" y="1024"/>
                      <a:pt x="62" y="1093"/>
                    </a:cubicBezTo>
                    <a:cubicBezTo>
                      <a:pt x="94" y="1134"/>
                      <a:pt x="121" y="1180"/>
                      <a:pt x="142" y="1228"/>
                    </a:cubicBezTo>
                    <a:cubicBezTo>
                      <a:pt x="126" y="1237"/>
                      <a:pt x="113" y="1250"/>
                      <a:pt x="104" y="1268"/>
                    </a:cubicBezTo>
                    <a:cubicBezTo>
                      <a:pt x="1" y="2521"/>
                      <a:pt x="544" y="3758"/>
                      <a:pt x="1465" y="4604"/>
                    </a:cubicBezTo>
                    <a:cubicBezTo>
                      <a:pt x="2333" y="5232"/>
                      <a:pt x="3373" y="5651"/>
                      <a:pt x="4425" y="5843"/>
                    </a:cubicBezTo>
                    <a:cubicBezTo>
                      <a:pt x="4430" y="5870"/>
                      <a:pt x="4448" y="5895"/>
                      <a:pt x="4474" y="5909"/>
                    </a:cubicBezTo>
                    <a:cubicBezTo>
                      <a:pt x="4644" y="5975"/>
                      <a:pt x="4824" y="6026"/>
                      <a:pt x="5002" y="6070"/>
                    </a:cubicBezTo>
                    <a:cubicBezTo>
                      <a:pt x="5320" y="6151"/>
                      <a:pt x="5646" y="6178"/>
                      <a:pt x="5972" y="6178"/>
                    </a:cubicBezTo>
                    <a:cubicBezTo>
                      <a:pt x="6101" y="6178"/>
                      <a:pt x="6229" y="6174"/>
                      <a:pt x="6357" y="6167"/>
                    </a:cubicBezTo>
                    <a:cubicBezTo>
                      <a:pt x="6498" y="6151"/>
                      <a:pt x="6659" y="6166"/>
                      <a:pt x="6778" y="6082"/>
                    </a:cubicBezTo>
                    <a:cubicBezTo>
                      <a:pt x="6809" y="6083"/>
                      <a:pt x="6840" y="6083"/>
                      <a:pt x="6869" y="6084"/>
                    </a:cubicBezTo>
                    <a:cubicBezTo>
                      <a:pt x="6884" y="6084"/>
                      <a:pt x="6901" y="6084"/>
                      <a:pt x="6916" y="6085"/>
                    </a:cubicBezTo>
                    <a:cubicBezTo>
                      <a:pt x="6939" y="6122"/>
                      <a:pt x="6982" y="6137"/>
                      <a:pt x="7023" y="6139"/>
                    </a:cubicBezTo>
                    <a:cubicBezTo>
                      <a:pt x="7075" y="6141"/>
                      <a:pt x="7127" y="6142"/>
                      <a:pt x="7179" y="6142"/>
                    </a:cubicBezTo>
                    <a:cubicBezTo>
                      <a:pt x="7638" y="6142"/>
                      <a:pt x="8098" y="6070"/>
                      <a:pt x="8557" y="6070"/>
                    </a:cubicBezTo>
                    <a:cubicBezTo>
                      <a:pt x="8570" y="6070"/>
                      <a:pt x="8582" y="6070"/>
                      <a:pt x="8595" y="6070"/>
                    </a:cubicBezTo>
                    <a:cubicBezTo>
                      <a:pt x="8608" y="6097"/>
                      <a:pt x="8632" y="6116"/>
                      <a:pt x="8660" y="6123"/>
                    </a:cubicBezTo>
                    <a:cubicBezTo>
                      <a:pt x="8818" y="6150"/>
                      <a:pt x="8978" y="6156"/>
                      <a:pt x="9138" y="6156"/>
                    </a:cubicBezTo>
                    <a:cubicBezTo>
                      <a:pt x="9224" y="6156"/>
                      <a:pt x="9310" y="6154"/>
                      <a:pt x="9397" y="6153"/>
                    </a:cubicBezTo>
                    <a:cubicBezTo>
                      <a:pt x="9497" y="6151"/>
                      <a:pt x="9597" y="6142"/>
                      <a:pt x="9696" y="6132"/>
                    </a:cubicBezTo>
                    <a:cubicBezTo>
                      <a:pt x="9723" y="6134"/>
                      <a:pt x="9752" y="6135"/>
                      <a:pt x="9782" y="6135"/>
                    </a:cubicBezTo>
                    <a:cubicBezTo>
                      <a:pt x="9994" y="6135"/>
                      <a:pt x="10274" y="6089"/>
                      <a:pt x="10417" y="6089"/>
                    </a:cubicBezTo>
                    <a:cubicBezTo>
                      <a:pt x="10438" y="6089"/>
                      <a:pt x="10457" y="6090"/>
                      <a:pt x="10471" y="6092"/>
                    </a:cubicBezTo>
                    <a:cubicBezTo>
                      <a:pt x="10739" y="6198"/>
                      <a:pt x="11027" y="6228"/>
                      <a:pt x="11321" y="6228"/>
                    </a:cubicBezTo>
                    <a:cubicBezTo>
                      <a:pt x="11706" y="6228"/>
                      <a:pt x="12102" y="6177"/>
                      <a:pt x="12482" y="6177"/>
                    </a:cubicBezTo>
                    <a:cubicBezTo>
                      <a:pt x="12567" y="6177"/>
                      <a:pt x="12652" y="6179"/>
                      <a:pt x="12735" y="6186"/>
                    </a:cubicBezTo>
                    <a:cubicBezTo>
                      <a:pt x="12753" y="6180"/>
                      <a:pt x="12780" y="6178"/>
                      <a:pt x="12814" y="6178"/>
                    </a:cubicBezTo>
                    <a:cubicBezTo>
                      <a:pt x="12970" y="6178"/>
                      <a:pt x="13271" y="6227"/>
                      <a:pt x="13484" y="6227"/>
                    </a:cubicBezTo>
                    <a:cubicBezTo>
                      <a:pt x="13639" y="6227"/>
                      <a:pt x="13747" y="6201"/>
                      <a:pt x="13717" y="6110"/>
                    </a:cubicBezTo>
                    <a:cubicBezTo>
                      <a:pt x="13774" y="6109"/>
                      <a:pt x="13831" y="6108"/>
                      <a:pt x="13888" y="6108"/>
                    </a:cubicBezTo>
                    <a:cubicBezTo>
                      <a:pt x="13987" y="6108"/>
                      <a:pt x="14086" y="6110"/>
                      <a:pt x="14185" y="6111"/>
                    </a:cubicBezTo>
                    <a:cubicBezTo>
                      <a:pt x="14188" y="6164"/>
                      <a:pt x="14233" y="6200"/>
                      <a:pt x="14283" y="6200"/>
                    </a:cubicBezTo>
                    <a:cubicBezTo>
                      <a:pt x="14284" y="6200"/>
                      <a:pt x="14286" y="6200"/>
                      <a:pt x="14287" y="6199"/>
                    </a:cubicBezTo>
                    <a:cubicBezTo>
                      <a:pt x="14592" y="6179"/>
                      <a:pt x="14896" y="6177"/>
                      <a:pt x="15203" y="6166"/>
                    </a:cubicBezTo>
                    <a:cubicBezTo>
                      <a:pt x="15225" y="6193"/>
                      <a:pt x="15257" y="6198"/>
                      <a:pt x="15289" y="6198"/>
                    </a:cubicBezTo>
                    <a:cubicBezTo>
                      <a:pt x="15305" y="6198"/>
                      <a:pt x="15320" y="6197"/>
                      <a:pt x="15335" y="6196"/>
                    </a:cubicBezTo>
                    <a:cubicBezTo>
                      <a:pt x="15402" y="6193"/>
                      <a:pt x="15469" y="6192"/>
                      <a:pt x="15537" y="6192"/>
                    </a:cubicBezTo>
                    <a:cubicBezTo>
                      <a:pt x="15726" y="6192"/>
                      <a:pt x="15916" y="6200"/>
                      <a:pt x="16106" y="6200"/>
                    </a:cubicBezTo>
                    <a:cubicBezTo>
                      <a:pt x="16210" y="6200"/>
                      <a:pt x="16314" y="6198"/>
                      <a:pt x="16419" y="6190"/>
                    </a:cubicBezTo>
                    <a:cubicBezTo>
                      <a:pt x="16846" y="6122"/>
                      <a:pt x="17287" y="6123"/>
                      <a:pt x="17713" y="6047"/>
                    </a:cubicBezTo>
                    <a:cubicBezTo>
                      <a:pt x="17716" y="6055"/>
                      <a:pt x="17720" y="6062"/>
                      <a:pt x="17724" y="6069"/>
                    </a:cubicBezTo>
                    <a:cubicBezTo>
                      <a:pt x="17745" y="6089"/>
                      <a:pt x="17767" y="6098"/>
                      <a:pt x="17789" y="6098"/>
                    </a:cubicBezTo>
                    <a:cubicBezTo>
                      <a:pt x="17805" y="6098"/>
                      <a:pt x="17821" y="6093"/>
                      <a:pt x="17835" y="6085"/>
                    </a:cubicBezTo>
                    <a:cubicBezTo>
                      <a:pt x="17873" y="6097"/>
                      <a:pt x="17911" y="6101"/>
                      <a:pt x="17951" y="6101"/>
                    </a:cubicBezTo>
                    <a:cubicBezTo>
                      <a:pt x="18068" y="6101"/>
                      <a:pt x="18192" y="6063"/>
                      <a:pt x="18309" y="6063"/>
                    </a:cubicBezTo>
                    <a:cubicBezTo>
                      <a:pt x="18318" y="6063"/>
                      <a:pt x="18326" y="6063"/>
                      <a:pt x="18334" y="6063"/>
                    </a:cubicBezTo>
                    <a:cubicBezTo>
                      <a:pt x="18340" y="6064"/>
                      <a:pt x="18346" y="6065"/>
                      <a:pt x="18352" y="6065"/>
                    </a:cubicBezTo>
                    <a:cubicBezTo>
                      <a:pt x="18393" y="6065"/>
                      <a:pt x="18436" y="6042"/>
                      <a:pt x="18448" y="6000"/>
                    </a:cubicBezTo>
                    <a:cubicBezTo>
                      <a:pt x="18464" y="5926"/>
                      <a:pt x="18406" y="5875"/>
                      <a:pt x="18415" y="5795"/>
                    </a:cubicBezTo>
                    <a:cubicBezTo>
                      <a:pt x="18420" y="5545"/>
                      <a:pt x="18479" y="5318"/>
                      <a:pt x="18580" y="5111"/>
                    </a:cubicBezTo>
                    <a:cubicBezTo>
                      <a:pt x="18592" y="5128"/>
                      <a:pt x="18606" y="5144"/>
                      <a:pt x="18620" y="5160"/>
                    </a:cubicBezTo>
                    <a:cubicBezTo>
                      <a:pt x="18559" y="5206"/>
                      <a:pt x="18561" y="5336"/>
                      <a:pt x="18547" y="5409"/>
                    </a:cubicBezTo>
                    <a:cubicBezTo>
                      <a:pt x="18503" y="5636"/>
                      <a:pt x="18563" y="5867"/>
                      <a:pt x="18545" y="6100"/>
                    </a:cubicBezTo>
                    <a:cubicBezTo>
                      <a:pt x="18588" y="6554"/>
                      <a:pt x="18942" y="6923"/>
                      <a:pt x="19250" y="7234"/>
                    </a:cubicBezTo>
                    <a:cubicBezTo>
                      <a:pt x="19940" y="7805"/>
                      <a:pt x="20808" y="7927"/>
                      <a:pt x="21687" y="7927"/>
                    </a:cubicBezTo>
                    <a:cubicBezTo>
                      <a:pt x="22211" y="7927"/>
                      <a:pt x="22738" y="7884"/>
                      <a:pt x="23234" y="7865"/>
                    </a:cubicBezTo>
                    <a:cubicBezTo>
                      <a:pt x="23334" y="7840"/>
                      <a:pt x="23705" y="7864"/>
                      <a:pt x="23847" y="7789"/>
                    </a:cubicBezTo>
                    <a:cubicBezTo>
                      <a:pt x="24484" y="7751"/>
                      <a:pt x="25116" y="7669"/>
                      <a:pt x="25755" y="7651"/>
                    </a:cubicBezTo>
                    <a:cubicBezTo>
                      <a:pt x="27223" y="7487"/>
                      <a:pt x="28790" y="7493"/>
                      <a:pt x="30151" y="6863"/>
                    </a:cubicBezTo>
                    <a:cubicBezTo>
                      <a:pt x="30167" y="6892"/>
                      <a:pt x="30200" y="6908"/>
                      <a:pt x="30233" y="6908"/>
                    </a:cubicBezTo>
                    <a:cubicBezTo>
                      <a:pt x="30250" y="6908"/>
                      <a:pt x="30267" y="6904"/>
                      <a:pt x="30282" y="6895"/>
                    </a:cubicBezTo>
                    <a:cubicBezTo>
                      <a:pt x="30422" y="6804"/>
                      <a:pt x="30562" y="6714"/>
                      <a:pt x="30686" y="6603"/>
                    </a:cubicBezTo>
                    <a:cubicBezTo>
                      <a:pt x="30887" y="6420"/>
                      <a:pt x="31538" y="5533"/>
                      <a:pt x="31271" y="5311"/>
                    </a:cubicBezTo>
                    <a:cubicBezTo>
                      <a:pt x="31284" y="5185"/>
                      <a:pt x="31355" y="5021"/>
                      <a:pt x="31285" y="4906"/>
                    </a:cubicBezTo>
                    <a:cubicBezTo>
                      <a:pt x="31316" y="4881"/>
                      <a:pt x="31342" y="4852"/>
                      <a:pt x="31364" y="4819"/>
                    </a:cubicBezTo>
                    <a:cubicBezTo>
                      <a:pt x="31383" y="4772"/>
                      <a:pt x="31354" y="4716"/>
                      <a:pt x="31308" y="4700"/>
                    </a:cubicBezTo>
                    <a:cubicBezTo>
                      <a:pt x="31297" y="4698"/>
                      <a:pt x="31287" y="4696"/>
                      <a:pt x="31278" y="4696"/>
                    </a:cubicBezTo>
                    <a:cubicBezTo>
                      <a:pt x="31200" y="4696"/>
                      <a:pt x="31162" y="4785"/>
                      <a:pt x="31081" y="4815"/>
                    </a:cubicBezTo>
                    <a:cubicBezTo>
                      <a:pt x="29427" y="5635"/>
                      <a:pt x="27598" y="6183"/>
                      <a:pt x="25751" y="6337"/>
                    </a:cubicBezTo>
                    <a:cubicBezTo>
                      <a:pt x="25259" y="6413"/>
                      <a:pt x="24764" y="6451"/>
                      <a:pt x="24268" y="6451"/>
                    </a:cubicBezTo>
                    <a:cubicBezTo>
                      <a:pt x="23887" y="6451"/>
                      <a:pt x="23505" y="6428"/>
                      <a:pt x="23125" y="6384"/>
                    </a:cubicBezTo>
                    <a:cubicBezTo>
                      <a:pt x="21930" y="6282"/>
                      <a:pt x="20708" y="6210"/>
                      <a:pt x="19643" y="5597"/>
                    </a:cubicBezTo>
                    <a:cubicBezTo>
                      <a:pt x="19314" y="5391"/>
                      <a:pt x="18891" y="5271"/>
                      <a:pt x="18676" y="4934"/>
                    </a:cubicBezTo>
                    <a:cubicBezTo>
                      <a:pt x="19025" y="4378"/>
                      <a:pt x="19667" y="3990"/>
                      <a:pt x="20269" y="3750"/>
                    </a:cubicBezTo>
                    <a:cubicBezTo>
                      <a:pt x="20271" y="3766"/>
                      <a:pt x="20278" y="3784"/>
                      <a:pt x="20293" y="3803"/>
                    </a:cubicBezTo>
                    <a:cubicBezTo>
                      <a:pt x="20311" y="3824"/>
                      <a:pt x="20336" y="3835"/>
                      <a:pt x="20362" y="3835"/>
                    </a:cubicBezTo>
                    <a:cubicBezTo>
                      <a:pt x="20379" y="3835"/>
                      <a:pt x="20398" y="3830"/>
                      <a:pt x="20414" y="3820"/>
                    </a:cubicBezTo>
                    <a:cubicBezTo>
                      <a:pt x="20487" y="3776"/>
                      <a:pt x="20559" y="3731"/>
                      <a:pt x="20630" y="3683"/>
                    </a:cubicBezTo>
                    <a:cubicBezTo>
                      <a:pt x="20664" y="3682"/>
                      <a:pt x="20692" y="3661"/>
                      <a:pt x="20707" y="3631"/>
                    </a:cubicBezTo>
                    <a:cubicBezTo>
                      <a:pt x="20719" y="3624"/>
                      <a:pt x="20731" y="3615"/>
                      <a:pt x="20743" y="3608"/>
                    </a:cubicBezTo>
                    <a:cubicBezTo>
                      <a:pt x="20958" y="3566"/>
                      <a:pt x="21175" y="3534"/>
                      <a:pt x="21374" y="3438"/>
                    </a:cubicBezTo>
                    <a:cubicBezTo>
                      <a:pt x="21416" y="3407"/>
                      <a:pt x="21449" y="3362"/>
                      <a:pt x="21458" y="3311"/>
                    </a:cubicBezTo>
                    <a:cubicBezTo>
                      <a:pt x="21586" y="2907"/>
                      <a:pt x="21724" y="2506"/>
                      <a:pt x="21900" y="2120"/>
                    </a:cubicBezTo>
                    <a:cubicBezTo>
                      <a:pt x="22147" y="1556"/>
                      <a:pt x="22628" y="1140"/>
                      <a:pt x="23075" y="728"/>
                    </a:cubicBezTo>
                    <a:cubicBezTo>
                      <a:pt x="23237" y="592"/>
                      <a:pt x="23106" y="373"/>
                      <a:pt x="23047" y="213"/>
                    </a:cubicBezTo>
                    <a:cubicBezTo>
                      <a:pt x="23054" y="194"/>
                      <a:pt x="23054" y="176"/>
                      <a:pt x="23048" y="160"/>
                    </a:cubicBezTo>
                    <a:cubicBezTo>
                      <a:pt x="23089" y="102"/>
                      <a:pt x="23065" y="0"/>
                      <a:pt x="2297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1" name="Google Shape;1091;p36"/>
              <p:cNvSpPr/>
              <p:nvPr/>
            </p:nvSpPr>
            <p:spPr>
              <a:xfrm>
                <a:off x="439637" y="2129658"/>
                <a:ext cx="9105" cy="8833"/>
              </a:xfrm>
              <a:custGeom>
                <a:avLst/>
                <a:gdLst/>
                <a:ahLst/>
                <a:cxnLst/>
                <a:rect l="l" t="t" r="r" b="b"/>
                <a:pathLst>
                  <a:path w="193" h="189" extrusionOk="0">
                    <a:moveTo>
                      <a:pt x="99" y="0"/>
                    </a:moveTo>
                    <a:cubicBezTo>
                      <a:pt x="97" y="0"/>
                      <a:pt x="94" y="0"/>
                      <a:pt x="92" y="1"/>
                    </a:cubicBezTo>
                    <a:cubicBezTo>
                      <a:pt x="41" y="5"/>
                      <a:pt x="0" y="46"/>
                      <a:pt x="4" y="99"/>
                    </a:cubicBezTo>
                    <a:cubicBezTo>
                      <a:pt x="6" y="146"/>
                      <a:pt x="46" y="188"/>
                      <a:pt x="94" y="188"/>
                    </a:cubicBezTo>
                    <a:cubicBezTo>
                      <a:pt x="96" y="188"/>
                      <a:pt x="98" y="188"/>
                      <a:pt x="101" y="188"/>
                    </a:cubicBezTo>
                    <a:cubicBezTo>
                      <a:pt x="152" y="184"/>
                      <a:pt x="192" y="142"/>
                      <a:pt x="190" y="90"/>
                    </a:cubicBezTo>
                    <a:cubicBezTo>
                      <a:pt x="188" y="42"/>
                      <a:pt x="147" y="0"/>
                      <a:pt x="9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2" name="Google Shape;1092;p36"/>
              <p:cNvSpPr/>
              <p:nvPr/>
            </p:nvSpPr>
            <p:spPr>
              <a:xfrm>
                <a:off x="454261" y="2135313"/>
                <a:ext cx="9058" cy="8833"/>
              </a:xfrm>
              <a:custGeom>
                <a:avLst/>
                <a:gdLst/>
                <a:ahLst/>
                <a:cxnLst/>
                <a:rect l="l" t="t" r="r" b="b"/>
                <a:pathLst>
                  <a:path w="192" h="189" extrusionOk="0">
                    <a:moveTo>
                      <a:pt x="98" y="0"/>
                    </a:moveTo>
                    <a:cubicBezTo>
                      <a:pt x="95" y="0"/>
                      <a:pt x="93" y="1"/>
                      <a:pt x="90" y="1"/>
                    </a:cubicBezTo>
                    <a:cubicBezTo>
                      <a:pt x="40" y="5"/>
                      <a:pt x="0" y="47"/>
                      <a:pt x="2" y="99"/>
                    </a:cubicBezTo>
                    <a:cubicBezTo>
                      <a:pt x="5" y="147"/>
                      <a:pt x="45" y="189"/>
                      <a:pt x="93" y="189"/>
                    </a:cubicBezTo>
                    <a:cubicBezTo>
                      <a:pt x="96" y="189"/>
                      <a:pt x="98" y="189"/>
                      <a:pt x="101" y="188"/>
                    </a:cubicBezTo>
                    <a:cubicBezTo>
                      <a:pt x="151" y="184"/>
                      <a:pt x="191" y="143"/>
                      <a:pt x="189" y="90"/>
                    </a:cubicBezTo>
                    <a:cubicBezTo>
                      <a:pt x="188" y="43"/>
                      <a:pt x="146" y="0"/>
                      <a:pt x="98"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3" name="Google Shape;1093;p36"/>
              <p:cNvSpPr/>
              <p:nvPr/>
            </p:nvSpPr>
            <p:spPr>
              <a:xfrm>
                <a:off x="451855" y="2119282"/>
                <a:ext cx="9105" cy="8833"/>
              </a:xfrm>
              <a:custGeom>
                <a:avLst/>
                <a:gdLst/>
                <a:ahLst/>
                <a:cxnLst/>
                <a:rect l="l" t="t" r="r" b="b"/>
                <a:pathLst>
                  <a:path w="193" h="189" extrusionOk="0">
                    <a:moveTo>
                      <a:pt x="100" y="0"/>
                    </a:moveTo>
                    <a:cubicBezTo>
                      <a:pt x="97" y="0"/>
                      <a:pt x="95" y="1"/>
                      <a:pt x="92" y="1"/>
                    </a:cubicBezTo>
                    <a:cubicBezTo>
                      <a:pt x="41" y="5"/>
                      <a:pt x="1" y="46"/>
                      <a:pt x="3" y="99"/>
                    </a:cubicBezTo>
                    <a:cubicBezTo>
                      <a:pt x="5" y="147"/>
                      <a:pt x="47" y="189"/>
                      <a:pt x="94" y="189"/>
                    </a:cubicBezTo>
                    <a:cubicBezTo>
                      <a:pt x="96" y="189"/>
                      <a:pt x="99" y="188"/>
                      <a:pt x="101" y="188"/>
                    </a:cubicBezTo>
                    <a:cubicBezTo>
                      <a:pt x="153" y="184"/>
                      <a:pt x="193" y="143"/>
                      <a:pt x="191" y="90"/>
                    </a:cubicBezTo>
                    <a:cubicBezTo>
                      <a:pt x="188" y="43"/>
                      <a:pt x="148" y="0"/>
                      <a:pt x="100"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36"/>
              <p:cNvSpPr/>
              <p:nvPr/>
            </p:nvSpPr>
            <p:spPr>
              <a:xfrm>
                <a:off x="473839" y="1897933"/>
                <a:ext cx="9105" cy="8787"/>
              </a:xfrm>
              <a:custGeom>
                <a:avLst/>
                <a:gdLst/>
                <a:ahLst/>
                <a:cxnLst/>
                <a:rect l="l" t="t" r="r" b="b"/>
                <a:pathLst>
                  <a:path w="193" h="188" extrusionOk="0">
                    <a:moveTo>
                      <a:pt x="99" y="0"/>
                    </a:moveTo>
                    <a:cubicBezTo>
                      <a:pt x="96" y="0"/>
                      <a:pt x="94" y="0"/>
                      <a:pt x="92" y="0"/>
                    </a:cubicBezTo>
                    <a:cubicBezTo>
                      <a:pt x="40" y="4"/>
                      <a:pt x="0" y="45"/>
                      <a:pt x="2" y="99"/>
                    </a:cubicBezTo>
                    <a:cubicBezTo>
                      <a:pt x="5" y="146"/>
                      <a:pt x="45" y="187"/>
                      <a:pt x="93" y="187"/>
                    </a:cubicBezTo>
                    <a:cubicBezTo>
                      <a:pt x="96" y="187"/>
                      <a:pt x="98" y="187"/>
                      <a:pt x="101" y="187"/>
                    </a:cubicBezTo>
                    <a:cubicBezTo>
                      <a:pt x="151" y="182"/>
                      <a:pt x="192" y="142"/>
                      <a:pt x="190" y="88"/>
                    </a:cubicBezTo>
                    <a:cubicBezTo>
                      <a:pt x="188" y="42"/>
                      <a:pt x="146" y="0"/>
                      <a:pt x="9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5" name="Google Shape;1095;p36"/>
              <p:cNvSpPr/>
              <p:nvPr/>
            </p:nvSpPr>
            <p:spPr>
              <a:xfrm>
                <a:off x="487095" y="1892091"/>
                <a:ext cx="9105" cy="8787"/>
              </a:xfrm>
              <a:custGeom>
                <a:avLst/>
                <a:gdLst/>
                <a:ahLst/>
                <a:cxnLst/>
                <a:rect l="l" t="t" r="r" b="b"/>
                <a:pathLst>
                  <a:path w="193" h="188" extrusionOk="0">
                    <a:moveTo>
                      <a:pt x="99" y="0"/>
                    </a:moveTo>
                    <a:cubicBezTo>
                      <a:pt x="97" y="0"/>
                      <a:pt x="94" y="1"/>
                      <a:pt x="92" y="1"/>
                    </a:cubicBezTo>
                    <a:cubicBezTo>
                      <a:pt x="42" y="5"/>
                      <a:pt x="0" y="45"/>
                      <a:pt x="3" y="99"/>
                    </a:cubicBezTo>
                    <a:cubicBezTo>
                      <a:pt x="5" y="146"/>
                      <a:pt x="46" y="188"/>
                      <a:pt x="94" y="188"/>
                    </a:cubicBezTo>
                    <a:cubicBezTo>
                      <a:pt x="96" y="188"/>
                      <a:pt x="99" y="187"/>
                      <a:pt x="101" y="187"/>
                    </a:cubicBezTo>
                    <a:cubicBezTo>
                      <a:pt x="153" y="183"/>
                      <a:pt x="193" y="143"/>
                      <a:pt x="190" y="90"/>
                    </a:cubicBezTo>
                    <a:cubicBezTo>
                      <a:pt x="188" y="42"/>
                      <a:pt x="148" y="0"/>
                      <a:pt x="9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6" name="Google Shape;1096;p36"/>
              <p:cNvSpPr/>
              <p:nvPr/>
            </p:nvSpPr>
            <p:spPr>
              <a:xfrm>
                <a:off x="760568" y="1759544"/>
                <a:ext cx="9105" cy="8833"/>
              </a:xfrm>
              <a:custGeom>
                <a:avLst/>
                <a:gdLst/>
                <a:ahLst/>
                <a:cxnLst/>
                <a:rect l="l" t="t" r="r" b="b"/>
                <a:pathLst>
                  <a:path w="193" h="189" extrusionOk="0">
                    <a:moveTo>
                      <a:pt x="100" y="1"/>
                    </a:moveTo>
                    <a:cubicBezTo>
                      <a:pt x="97" y="1"/>
                      <a:pt x="95" y="1"/>
                      <a:pt x="92" y="1"/>
                    </a:cubicBezTo>
                    <a:cubicBezTo>
                      <a:pt x="41" y="6"/>
                      <a:pt x="1" y="47"/>
                      <a:pt x="3" y="99"/>
                    </a:cubicBezTo>
                    <a:cubicBezTo>
                      <a:pt x="5" y="147"/>
                      <a:pt x="46" y="189"/>
                      <a:pt x="94" y="189"/>
                    </a:cubicBezTo>
                    <a:cubicBezTo>
                      <a:pt x="96" y="189"/>
                      <a:pt x="99" y="189"/>
                      <a:pt x="101" y="189"/>
                    </a:cubicBezTo>
                    <a:cubicBezTo>
                      <a:pt x="153" y="184"/>
                      <a:pt x="193" y="143"/>
                      <a:pt x="191" y="90"/>
                    </a:cubicBezTo>
                    <a:cubicBezTo>
                      <a:pt x="188" y="43"/>
                      <a:pt x="148" y="1"/>
                      <a:pt x="100"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36"/>
              <p:cNvSpPr/>
              <p:nvPr/>
            </p:nvSpPr>
            <p:spPr>
              <a:xfrm>
                <a:off x="984791" y="1949578"/>
                <a:ext cx="9105" cy="8880"/>
              </a:xfrm>
              <a:custGeom>
                <a:avLst/>
                <a:gdLst/>
                <a:ahLst/>
                <a:cxnLst/>
                <a:rect l="l" t="t" r="r" b="b"/>
                <a:pathLst>
                  <a:path w="193" h="190" extrusionOk="0">
                    <a:moveTo>
                      <a:pt x="99" y="1"/>
                    </a:moveTo>
                    <a:cubicBezTo>
                      <a:pt x="96" y="1"/>
                      <a:pt x="94" y="1"/>
                      <a:pt x="92" y="1"/>
                    </a:cubicBezTo>
                    <a:cubicBezTo>
                      <a:pt x="40" y="6"/>
                      <a:pt x="0" y="47"/>
                      <a:pt x="2" y="100"/>
                    </a:cubicBezTo>
                    <a:cubicBezTo>
                      <a:pt x="5" y="147"/>
                      <a:pt x="45" y="189"/>
                      <a:pt x="93" y="189"/>
                    </a:cubicBezTo>
                    <a:cubicBezTo>
                      <a:pt x="96" y="189"/>
                      <a:pt x="98" y="189"/>
                      <a:pt x="101" y="189"/>
                    </a:cubicBezTo>
                    <a:cubicBezTo>
                      <a:pt x="151" y="184"/>
                      <a:pt x="192" y="143"/>
                      <a:pt x="190" y="90"/>
                    </a:cubicBezTo>
                    <a:cubicBezTo>
                      <a:pt x="188" y="43"/>
                      <a:pt x="146" y="1"/>
                      <a:pt x="99"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8" name="Google Shape;1098;p36"/>
              <p:cNvSpPr/>
              <p:nvPr/>
            </p:nvSpPr>
            <p:spPr>
              <a:xfrm>
                <a:off x="981819" y="1964815"/>
                <a:ext cx="9105" cy="8833"/>
              </a:xfrm>
              <a:custGeom>
                <a:avLst/>
                <a:gdLst/>
                <a:ahLst/>
                <a:cxnLst/>
                <a:rect l="l" t="t" r="r" b="b"/>
                <a:pathLst>
                  <a:path w="193" h="189" extrusionOk="0">
                    <a:moveTo>
                      <a:pt x="99" y="1"/>
                    </a:moveTo>
                    <a:cubicBezTo>
                      <a:pt x="97" y="1"/>
                      <a:pt x="94" y="1"/>
                      <a:pt x="92" y="1"/>
                    </a:cubicBezTo>
                    <a:cubicBezTo>
                      <a:pt x="40" y="6"/>
                      <a:pt x="0" y="47"/>
                      <a:pt x="3" y="99"/>
                    </a:cubicBezTo>
                    <a:cubicBezTo>
                      <a:pt x="5" y="147"/>
                      <a:pt x="45" y="189"/>
                      <a:pt x="93" y="189"/>
                    </a:cubicBezTo>
                    <a:cubicBezTo>
                      <a:pt x="96" y="189"/>
                      <a:pt x="98" y="189"/>
                      <a:pt x="101" y="189"/>
                    </a:cubicBezTo>
                    <a:cubicBezTo>
                      <a:pt x="152" y="184"/>
                      <a:pt x="192" y="143"/>
                      <a:pt x="190" y="90"/>
                    </a:cubicBezTo>
                    <a:cubicBezTo>
                      <a:pt x="188" y="43"/>
                      <a:pt x="147" y="1"/>
                      <a:pt x="99"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9" name="Google Shape;1099;p36"/>
              <p:cNvSpPr/>
              <p:nvPr/>
            </p:nvSpPr>
            <p:spPr>
              <a:xfrm>
                <a:off x="734434" y="2136762"/>
                <a:ext cx="9105" cy="8833"/>
              </a:xfrm>
              <a:custGeom>
                <a:avLst/>
                <a:gdLst/>
                <a:ahLst/>
                <a:cxnLst/>
                <a:rect l="l" t="t" r="r" b="b"/>
                <a:pathLst>
                  <a:path w="193" h="189" extrusionOk="0">
                    <a:moveTo>
                      <a:pt x="99" y="0"/>
                    </a:moveTo>
                    <a:cubicBezTo>
                      <a:pt x="96" y="0"/>
                      <a:pt x="94" y="0"/>
                      <a:pt x="92" y="1"/>
                    </a:cubicBezTo>
                    <a:cubicBezTo>
                      <a:pt x="40" y="5"/>
                      <a:pt x="0" y="46"/>
                      <a:pt x="3" y="99"/>
                    </a:cubicBezTo>
                    <a:cubicBezTo>
                      <a:pt x="5" y="147"/>
                      <a:pt x="45" y="189"/>
                      <a:pt x="93" y="189"/>
                    </a:cubicBezTo>
                    <a:cubicBezTo>
                      <a:pt x="96" y="189"/>
                      <a:pt x="98" y="188"/>
                      <a:pt x="101" y="188"/>
                    </a:cubicBezTo>
                    <a:cubicBezTo>
                      <a:pt x="151" y="184"/>
                      <a:pt x="192" y="142"/>
                      <a:pt x="190" y="90"/>
                    </a:cubicBezTo>
                    <a:cubicBezTo>
                      <a:pt x="188" y="43"/>
                      <a:pt x="146" y="0"/>
                      <a:pt x="9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0" name="Google Shape;1100;p36"/>
              <p:cNvSpPr/>
              <p:nvPr/>
            </p:nvSpPr>
            <p:spPr>
              <a:xfrm>
                <a:off x="750237" y="2135220"/>
                <a:ext cx="9105" cy="8833"/>
              </a:xfrm>
              <a:custGeom>
                <a:avLst/>
                <a:gdLst/>
                <a:ahLst/>
                <a:cxnLst/>
                <a:rect l="l" t="t" r="r" b="b"/>
                <a:pathLst>
                  <a:path w="193" h="189" extrusionOk="0">
                    <a:moveTo>
                      <a:pt x="99" y="0"/>
                    </a:moveTo>
                    <a:cubicBezTo>
                      <a:pt x="97" y="0"/>
                      <a:pt x="94" y="0"/>
                      <a:pt x="92" y="0"/>
                    </a:cubicBezTo>
                    <a:cubicBezTo>
                      <a:pt x="41" y="5"/>
                      <a:pt x="0" y="46"/>
                      <a:pt x="3" y="99"/>
                    </a:cubicBezTo>
                    <a:cubicBezTo>
                      <a:pt x="5" y="146"/>
                      <a:pt x="45" y="188"/>
                      <a:pt x="94" y="188"/>
                    </a:cubicBezTo>
                    <a:cubicBezTo>
                      <a:pt x="96" y="188"/>
                      <a:pt x="98" y="188"/>
                      <a:pt x="101" y="188"/>
                    </a:cubicBezTo>
                    <a:cubicBezTo>
                      <a:pt x="152" y="183"/>
                      <a:pt x="192" y="142"/>
                      <a:pt x="190" y="90"/>
                    </a:cubicBezTo>
                    <a:cubicBezTo>
                      <a:pt x="188" y="42"/>
                      <a:pt x="147" y="0"/>
                      <a:pt x="9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1" name="Google Shape;1101;p36"/>
              <p:cNvSpPr/>
              <p:nvPr/>
            </p:nvSpPr>
            <p:spPr>
              <a:xfrm>
                <a:off x="720234" y="1943175"/>
                <a:ext cx="9105" cy="8833"/>
              </a:xfrm>
              <a:custGeom>
                <a:avLst/>
                <a:gdLst/>
                <a:ahLst/>
                <a:cxnLst/>
                <a:rect l="l" t="t" r="r" b="b"/>
                <a:pathLst>
                  <a:path w="193" h="189" extrusionOk="0">
                    <a:moveTo>
                      <a:pt x="99" y="1"/>
                    </a:moveTo>
                    <a:cubicBezTo>
                      <a:pt x="97" y="1"/>
                      <a:pt x="94" y="1"/>
                      <a:pt x="92" y="1"/>
                    </a:cubicBezTo>
                    <a:cubicBezTo>
                      <a:pt x="41" y="6"/>
                      <a:pt x="1" y="47"/>
                      <a:pt x="3" y="99"/>
                    </a:cubicBezTo>
                    <a:cubicBezTo>
                      <a:pt x="5" y="146"/>
                      <a:pt x="47" y="189"/>
                      <a:pt x="94" y="189"/>
                    </a:cubicBezTo>
                    <a:cubicBezTo>
                      <a:pt x="96" y="189"/>
                      <a:pt x="99" y="189"/>
                      <a:pt x="101" y="189"/>
                    </a:cubicBezTo>
                    <a:cubicBezTo>
                      <a:pt x="153" y="184"/>
                      <a:pt x="193" y="143"/>
                      <a:pt x="190" y="90"/>
                    </a:cubicBezTo>
                    <a:cubicBezTo>
                      <a:pt x="188" y="42"/>
                      <a:pt x="148" y="1"/>
                      <a:pt x="99" y="1"/>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2" name="Google Shape;1102;p36"/>
              <p:cNvSpPr/>
              <p:nvPr/>
            </p:nvSpPr>
            <p:spPr>
              <a:xfrm>
                <a:off x="1188399" y="2072358"/>
                <a:ext cx="9105" cy="8833"/>
              </a:xfrm>
              <a:custGeom>
                <a:avLst/>
                <a:gdLst/>
                <a:ahLst/>
                <a:cxnLst/>
                <a:rect l="l" t="t" r="r" b="b"/>
                <a:pathLst>
                  <a:path w="193" h="189" extrusionOk="0">
                    <a:moveTo>
                      <a:pt x="99" y="0"/>
                    </a:moveTo>
                    <a:cubicBezTo>
                      <a:pt x="97" y="0"/>
                      <a:pt x="95" y="1"/>
                      <a:pt x="92" y="1"/>
                    </a:cubicBezTo>
                    <a:cubicBezTo>
                      <a:pt x="41" y="5"/>
                      <a:pt x="1" y="46"/>
                      <a:pt x="3" y="99"/>
                    </a:cubicBezTo>
                    <a:cubicBezTo>
                      <a:pt x="5" y="147"/>
                      <a:pt x="46" y="189"/>
                      <a:pt x="94" y="189"/>
                    </a:cubicBezTo>
                    <a:cubicBezTo>
                      <a:pt x="96" y="189"/>
                      <a:pt x="99" y="189"/>
                      <a:pt x="101" y="188"/>
                    </a:cubicBezTo>
                    <a:cubicBezTo>
                      <a:pt x="153" y="184"/>
                      <a:pt x="193" y="143"/>
                      <a:pt x="191" y="90"/>
                    </a:cubicBezTo>
                    <a:cubicBezTo>
                      <a:pt x="188" y="43"/>
                      <a:pt x="147" y="0"/>
                      <a:pt x="99"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3" name="Google Shape;1103;p36"/>
              <p:cNvSpPr/>
              <p:nvPr/>
            </p:nvSpPr>
            <p:spPr>
              <a:xfrm>
                <a:off x="1313082" y="2252718"/>
                <a:ext cx="9058" cy="8833"/>
              </a:xfrm>
              <a:custGeom>
                <a:avLst/>
                <a:gdLst/>
                <a:ahLst/>
                <a:cxnLst/>
                <a:rect l="l" t="t" r="r" b="b"/>
                <a:pathLst>
                  <a:path w="192" h="189" extrusionOk="0">
                    <a:moveTo>
                      <a:pt x="100" y="1"/>
                    </a:moveTo>
                    <a:cubicBezTo>
                      <a:pt x="98" y="1"/>
                      <a:pt x="95" y="1"/>
                      <a:pt x="93" y="1"/>
                    </a:cubicBezTo>
                    <a:cubicBezTo>
                      <a:pt x="41" y="6"/>
                      <a:pt x="0" y="46"/>
                      <a:pt x="3" y="98"/>
                    </a:cubicBezTo>
                    <a:cubicBezTo>
                      <a:pt x="4" y="145"/>
                      <a:pt x="44" y="189"/>
                      <a:pt x="92" y="189"/>
                    </a:cubicBezTo>
                    <a:cubicBezTo>
                      <a:pt x="94" y="189"/>
                      <a:pt x="96" y="189"/>
                      <a:pt x="99" y="189"/>
                    </a:cubicBezTo>
                    <a:cubicBezTo>
                      <a:pt x="150" y="184"/>
                      <a:pt x="191" y="144"/>
                      <a:pt x="189" y="91"/>
                    </a:cubicBezTo>
                    <a:cubicBezTo>
                      <a:pt x="188" y="44"/>
                      <a:pt x="147" y="1"/>
                      <a:pt x="100" y="1"/>
                    </a:cubicBezTo>
                    <a:close/>
                  </a:path>
                </a:pathLst>
              </a:custGeom>
              <a:solidFill>
                <a:srgbClr val="E4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4" name="Google Shape;1104;p36"/>
              <p:cNvSpPr/>
              <p:nvPr/>
            </p:nvSpPr>
            <p:spPr>
              <a:xfrm>
                <a:off x="1327848" y="2255148"/>
                <a:ext cx="9058" cy="8833"/>
              </a:xfrm>
              <a:custGeom>
                <a:avLst/>
                <a:gdLst/>
                <a:ahLst/>
                <a:cxnLst/>
                <a:rect l="l" t="t" r="r" b="b"/>
                <a:pathLst>
                  <a:path w="192" h="189" extrusionOk="0">
                    <a:moveTo>
                      <a:pt x="99" y="0"/>
                    </a:moveTo>
                    <a:cubicBezTo>
                      <a:pt x="97" y="0"/>
                      <a:pt x="94" y="0"/>
                      <a:pt x="92" y="0"/>
                    </a:cubicBezTo>
                    <a:cubicBezTo>
                      <a:pt x="42" y="5"/>
                      <a:pt x="1" y="45"/>
                      <a:pt x="2" y="98"/>
                    </a:cubicBezTo>
                    <a:cubicBezTo>
                      <a:pt x="4" y="143"/>
                      <a:pt x="45" y="188"/>
                      <a:pt x="92" y="188"/>
                    </a:cubicBezTo>
                    <a:cubicBezTo>
                      <a:pt x="94" y="188"/>
                      <a:pt x="97" y="188"/>
                      <a:pt x="99" y="188"/>
                    </a:cubicBezTo>
                    <a:cubicBezTo>
                      <a:pt x="149" y="183"/>
                      <a:pt x="192" y="143"/>
                      <a:pt x="189" y="91"/>
                    </a:cubicBezTo>
                    <a:cubicBezTo>
                      <a:pt x="187" y="44"/>
                      <a:pt x="146" y="0"/>
                      <a:pt x="99" y="0"/>
                    </a:cubicBezTo>
                    <a:close/>
                  </a:path>
                </a:pathLst>
              </a:custGeom>
              <a:solidFill>
                <a:srgbClr val="E4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5" name="Google Shape;1105;p36"/>
              <p:cNvSpPr/>
              <p:nvPr/>
            </p:nvSpPr>
            <p:spPr>
              <a:xfrm>
                <a:off x="1322706" y="2241033"/>
                <a:ext cx="9058" cy="8833"/>
              </a:xfrm>
              <a:custGeom>
                <a:avLst/>
                <a:gdLst/>
                <a:ahLst/>
                <a:cxnLst/>
                <a:rect l="l" t="t" r="r" b="b"/>
                <a:pathLst>
                  <a:path w="192" h="189" extrusionOk="0">
                    <a:moveTo>
                      <a:pt x="100" y="0"/>
                    </a:moveTo>
                    <a:cubicBezTo>
                      <a:pt x="98" y="0"/>
                      <a:pt x="96" y="0"/>
                      <a:pt x="94" y="1"/>
                    </a:cubicBezTo>
                    <a:cubicBezTo>
                      <a:pt x="43" y="5"/>
                      <a:pt x="1" y="45"/>
                      <a:pt x="3" y="98"/>
                    </a:cubicBezTo>
                    <a:cubicBezTo>
                      <a:pt x="5" y="145"/>
                      <a:pt x="46" y="188"/>
                      <a:pt x="93" y="188"/>
                    </a:cubicBezTo>
                    <a:cubicBezTo>
                      <a:pt x="96" y="188"/>
                      <a:pt x="98" y="188"/>
                      <a:pt x="100" y="188"/>
                    </a:cubicBezTo>
                    <a:cubicBezTo>
                      <a:pt x="151" y="184"/>
                      <a:pt x="192" y="145"/>
                      <a:pt x="191" y="91"/>
                    </a:cubicBezTo>
                    <a:cubicBezTo>
                      <a:pt x="189" y="45"/>
                      <a:pt x="148" y="0"/>
                      <a:pt x="100" y="0"/>
                    </a:cubicBezTo>
                    <a:close/>
                  </a:path>
                </a:pathLst>
              </a:custGeom>
              <a:solidFill>
                <a:srgbClr val="E4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6" name="Google Shape;1106;p36"/>
              <p:cNvSpPr/>
              <p:nvPr/>
            </p:nvSpPr>
            <p:spPr>
              <a:xfrm>
                <a:off x="1451729" y="2072591"/>
                <a:ext cx="9010" cy="8833"/>
              </a:xfrm>
              <a:custGeom>
                <a:avLst/>
                <a:gdLst/>
                <a:ahLst/>
                <a:cxnLst/>
                <a:rect l="l" t="t" r="r" b="b"/>
                <a:pathLst>
                  <a:path w="191" h="189" extrusionOk="0">
                    <a:moveTo>
                      <a:pt x="99" y="0"/>
                    </a:moveTo>
                    <a:cubicBezTo>
                      <a:pt x="97" y="0"/>
                      <a:pt x="95" y="0"/>
                      <a:pt x="93" y="0"/>
                    </a:cubicBezTo>
                    <a:cubicBezTo>
                      <a:pt x="42" y="5"/>
                      <a:pt x="0" y="45"/>
                      <a:pt x="2" y="98"/>
                    </a:cubicBezTo>
                    <a:cubicBezTo>
                      <a:pt x="4" y="144"/>
                      <a:pt x="45" y="188"/>
                      <a:pt x="93" y="188"/>
                    </a:cubicBezTo>
                    <a:cubicBezTo>
                      <a:pt x="95" y="188"/>
                      <a:pt x="97" y="188"/>
                      <a:pt x="99" y="188"/>
                    </a:cubicBezTo>
                    <a:cubicBezTo>
                      <a:pt x="150" y="183"/>
                      <a:pt x="191" y="144"/>
                      <a:pt x="190" y="92"/>
                    </a:cubicBezTo>
                    <a:cubicBezTo>
                      <a:pt x="188" y="45"/>
                      <a:pt x="147" y="0"/>
                      <a:pt x="99" y="0"/>
                    </a:cubicBezTo>
                    <a:close/>
                  </a:path>
                </a:pathLst>
              </a:custGeom>
              <a:solidFill>
                <a:srgbClr val="E4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7" name="Google Shape;1107;p36"/>
              <p:cNvSpPr/>
              <p:nvPr/>
            </p:nvSpPr>
            <p:spPr>
              <a:xfrm>
                <a:off x="1465269" y="2078807"/>
                <a:ext cx="9010" cy="8833"/>
              </a:xfrm>
              <a:custGeom>
                <a:avLst/>
                <a:gdLst/>
                <a:ahLst/>
                <a:cxnLst/>
                <a:rect l="l" t="t" r="r" b="b"/>
                <a:pathLst>
                  <a:path w="191" h="189" extrusionOk="0">
                    <a:moveTo>
                      <a:pt x="99" y="1"/>
                    </a:moveTo>
                    <a:cubicBezTo>
                      <a:pt x="97" y="1"/>
                      <a:pt x="95" y="1"/>
                      <a:pt x="93" y="1"/>
                    </a:cubicBezTo>
                    <a:cubicBezTo>
                      <a:pt x="41" y="6"/>
                      <a:pt x="0" y="46"/>
                      <a:pt x="1" y="98"/>
                    </a:cubicBezTo>
                    <a:cubicBezTo>
                      <a:pt x="3" y="145"/>
                      <a:pt x="44" y="189"/>
                      <a:pt x="91" y="189"/>
                    </a:cubicBezTo>
                    <a:cubicBezTo>
                      <a:pt x="94" y="189"/>
                      <a:pt x="96" y="189"/>
                      <a:pt x="98" y="189"/>
                    </a:cubicBezTo>
                    <a:cubicBezTo>
                      <a:pt x="150" y="184"/>
                      <a:pt x="191" y="145"/>
                      <a:pt x="189" y="93"/>
                    </a:cubicBezTo>
                    <a:cubicBezTo>
                      <a:pt x="187" y="46"/>
                      <a:pt x="147" y="1"/>
                      <a:pt x="99" y="1"/>
                    </a:cubicBezTo>
                    <a:close/>
                  </a:path>
                </a:pathLst>
              </a:custGeom>
              <a:solidFill>
                <a:srgbClr val="E4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8" name="Google Shape;1108;p36"/>
              <p:cNvSpPr/>
              <p:nvPr/>
            </p:nvSpPr>
            <p:spPr>
              <a:xfrm>
                <a:off x="1612926" y="2213131"/>
                <a:ext cx="9058" cy="8833"/>
              </a:xfrm>
              <a:custGeom>
                <a:avLst/>
                <a:gdLst/>
                <a:ahLst/>
                <a:cxnLst/>
                <a:rect l="l" t="t" r="r" b="b"/>
                <a:pathLst>
                  <a:path w="192" h="189" extrusionOk="0">
                    <a:moveTo>
                      <a:pt x="98" y="0"/>
                    </a:moveTo>
                    <a:cubicBezTo>
                      <a:pt x="96" y="0"/>
                      <a:pt x="94" y="1"/>
                      <a:pt x="92" y="1"/>
                    </a:cubicBezTo>
                    <a:cubicBezTo>
                      <a:pt x="42" y="5"/>
                      <a:pt x="1" y="45"/>
                      <a:pt x="2" y="98"/>
                    </a:cubicBezTo>
                    <a:cubicBezTo>
                      <a:pt x="4" y="145"/>
                      <a:pt x="45" y="189"/>
                      <a:pt x="92" y="189"/>
                    </a:cubicBezTo>
                    <a:cubicBezTo>
                      <a:pt x="95" y="189"/>
                      <a:pt x="97" y="188"/>
                      <a:pt x="99" y="188"/>
                    </a:cubicBezTo>
                    <a:cubicBezTo>
                      <a:pt x="149" y="184"/>
                      <a:pt x="192" y="145"/>
                      <a:pt x="190" y="92"/>
                    </a:cubicBezTo>
                    <a:cubicBezTo>
                      <a:pt x="187" y="45"/>
                      <a:pt x="147" y="0"/>
                      <a:pt x="98" y="0"/>
                    </a:cubicBezTo>
                    <a:close/>
                  </a:path>
                </a:pathLst>
              </a:custGeom>
              <a:solidFill>
                <a:srgbClr val="E4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9" name="Google Shape;1109;p36"/>
              <p:cNvSpPr/>
              <p:nvPr/>
            </p:nvSpPr>
            <p:spPr>
              <a:xfrm>
                <a:off x="1625852" y="2209392"/>
                <a:ext cx="9058" cy="8833"/>
              </a:xfrm>
              <a:custGeom>
                <a:avLst/>
                <a:gdLst/>
                <a:ahLst/>
                <a:cxnLst/>
                <a:rect l="l" t="t" r="r" b="b"/>
                <a:pathLst>
                  <a:path w="192" h="189" extrusionOk="0">
                    <a:moveTo>
                      <a:pt x="100" y="0"/>
                    </a:moveTo>
                    <a:cubicBezTo>
                      <a:pt x="97" y="0"/>
                      <a:pt x="95" y="0"/>
                      <a:pt x="93" y="1"/>
                    </a:cubicBezTo>
                    <a:cubicBezTo>
                      <a:pt x="41" y="5"/>
                      <a:pt x="0" y="45"/>
                      <a:pt x="1" y="98"/>
                    </a:cubicBezTo>
                    <a:cubicBezTo>
                      <a:pt x="3" y="145"/>
                      <a:pt x="44" y="188"/>
                      <a:pt x="92" y="188"/>
                    </a:cubicBezTo>
                    <a:cubicBezTo>
                      <a:pt x="94" y="188"/>
                      <a:pt x="96" y="188"/>
                      <a:pt x="98" y="188"/>
                    </a:cubicBezTo>
                    <a:cubicBezTo>
                      <a:pt x="150" y="184"/>
                      <a:pt x="191" y="144"/>
                      <a:pt x="189" y="91"/>
                    </a:cubicBezTo>
                    <a:cubicBezTo>
                      <a:pt x="187" y="44"/>
                      <a:pt x="146" y="0"/>
                      <a:pt x="100" y="0"/>
                    </a:cubicBezTo>
                    <a:close/>
                  </a:path>
                </a:pathLst>
              </a:custGeom>
              <a:solidFill>
                <a:srgbClr val="E4D1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0" name="Google Shape;1110;p36"/>
              <p:cNvSpPr/>
              <p:nvPr/>
            </p:nvSpPr>
            <p:spPr>
              <a:xfrm>
                <a:off x="1248971" y="1501038"/>
                <a:ext cx="140204" cy="129229"/>
              </a:xfrm>
              <a:custGeom>
                <a:avLst/>
                <a:gdLst/>
                <a:ahLst/>
                <a:cxnLst/>
                <a:rect l="l" t="t" r="r" b="b"/>
                <a:pathLst>
                  <a:path w="2972" h="2765" extrusionOk="0">
                    <a:moveTo>
                      <a:pt x="1369" y="0"/>
                    </a:moveTo>
                    <a:cubicBezTo>
                      <a:pt x="1320" y="0"/>
                      <a:pt x="1271" y="3"/>
                      <a:pt x="1224" y="7"/>
                    </a:cubicBezTo>
                    <a:cubicBezTo>
                      <a:pt x="368" y="82"/>
                      <a:pt x="1" y="811"/>
                      <a:pt x="75" y="1499"/>
                    </a:cubicBezTo>
                    <a:cubicBezTo>
                      <a:pt x="145" y="2149"/>
                      <a:pt x="611" y="2765"/>
                      <a:pt x="1433" y="2765"/>
                    </a:cubicBezTo>
                    <a:cubicBezTo>
                      <a:pt x="1534" y="2765"/>
                      <a:pt x="1639" y="2756"/>
                      <a:pt x="1750" y="2736"/>
                    </a:cubicBezTo>
                    <a:cubicBezTo>
                      <a:pt x="2402" y="2593"/>
                      <a:pt x="2948" y="2043"/>
                      <a:pt x="2972" y="1361"/>
                    </a:cubicBezTo>
                    <a:cubicBezTo>
                      <a:pt x="2961" y="1140"/>
                      <a:pt x="2842" y="958"/>
                      <a:pt x="2731" y="776"/>
                    </a:cubicBezTo>
                    <a:cubicBezTo>
                      <a:pt x="2600" y="604"/>
                      <a:pt x="2463" y="414"/>
                      <a:pt x="2283" y="294"/>
                    </a:cubicBezTo>
                    <a:cubicBezTo>
                      <a:pt x="2274" y="286"/>
                      <a:pt x="2263" y="279"/>
                      <a:pt x="2250" y="271"/>
                    </a:cubicBezTo>
                    <a:cubicBezTo>
                      <a:pt x="2242" y="264"/>
                      <a:pt x="2233" y="258"/>
                      <a:pt x="2224" y="253"/>
                    </a:cubicBezTo>
                    <a:cubicBezTo>
                      <a:pt x="2204" y="241"/>
                      <a:pt x="2184" y="232"/>
                      <a:pt x="2163" y="223"/>
                    </a:cubicBezTo>
                    <a:cubicBezTo>
                      <a:pt x="2153" y="217"/>
                      <a:pt x="2141" y="211"/>
                      <a:pt x="2130" y="207"/>
                    </a:cubicBezTo>
                    <a:cubicBezTo>
                      <a:pt x="2119" y="197"/>
                      <a:pt x="2104" y="190"/>
                      <a:pt x="2090" y="184"/>
                    </a:cubicBezTo>
                    <a:cubicBezTo>
                      <a:pt x="2075" y="175"/>
                      <a:pt x="2059" y="167"/>
                      <a:pt x="2043" y="159"/>
                    </a:cubicBezTo>
                    <a:cubicBezTo>
                      <a:pt x="2001" y="137"/>
                      <a:pt x="1956" y="118"/>
                      <a:pt x="1912" y="99"/>
                    </a:cubicBezTo>
                    <a:cubicBezTo>
                      <a:pt x="1910" y="98"/>
                      <a:pt x="1909" y="98"/>
                      <a:pt x="1909" y="98"/>
                    </a:cubicBezTo>
                    <a:cubicBezTo>
                      <a:pt x="1898" y="92"/>
                      <a:pt x="1885" y="88"/>
                      <a:pt x="1873" y="83"/>
                    </a:cubicBezTo>
                    <a:cubicBezTo>
                      <a:pt x="1854" y="76"/>
                      <a:pt x="1836" y="71"/>
                      <a:pt x="1817" y="64"/>
                    </a:cubicBezTo>
                    <a:lnTo>
                      <a:pt x="1817" y="64"/>
                    </a:lnTo>
                    <a:cubicBezTo>
                      <a:pt x="1819" y="65"/>
                      <a:pt x="1820" y="65"/>
                      <a:pt x="1821" y="66"/>
                    </a:cubicBezTo>
                    <a:cubicBezTo>
                      <a:pt x="1796" y="57"/>
                      <a:pt x="1770" y="49"/>
                      <a:pt x="1745" y="41"/>
                    </a:cubicBezTo>
                    <a:cubicBezTo>
                      <a:pt x="1732" y="38"/>
                      <a:pt x="1719" y="32"/>
                      <a:pt x="1706" y="30"/>
                    </a:cubicBezTo>
                    <a:cubicBezTo>
                      <a:pt x="1695" y="27"/>
                      <a:pt x="1685" y="25"/>
                      <a:pt x="1674" y="23"/>
                    </a:cubicBezTo>
                    <a:lnTo>
                      <a:pt x="1674" y="23"/>
                    </a:lnTo>
                    <a:cubicBezTo>
                      <a:pt x="1674" y="24"/>
                      <a:pt x="1675" y="24"/>
                      <a:pt x="1675" y="24"/>
                    </a:cubicBezTo>
                    <a:cubicBezTo>
                      <a:pt x="1674" y="24"/>
                      <a:pt x="1671" y="24"/>
                      <a:pt x="1670" y="23"/>
                    </a:cubicBezTo>
                    <a:lnTo>
                      <a:pt x="1669" y="23"/>
                    </a:lnTo>
                    <a:cubicBezTo>
                      <a:pt x="1668" y="23"/>
                      <a:pt x="1668" y="23"/>
                      <a:pt x="1667" y="22"/>
                    </a:cubicBezTo>
                    <a:lnTo>
                      <a:pt x="1663" y="22"/>
                    </a:lnTo>
                    <a:cubicBezTo>
                      <a:pt x="1657" y="19"/>
                      <a:pt x="1652" y="19"/>
                      <a:pt x="1645" y="18"/>
                    </a:cubicBezTo>
                    <a:cubicBezTo>
                      <a:pt x="1635" y="16"/>
                      <a:pt x="1625" y="14"/>
                      <a:pt x="1615" y="14"/>
                    </a:cubicBezTo>
                    <a:cubicBezTo>
                      <a:pt x="1612" y="14"/>
                      <a:pt x="1610" y="15"/>
                      <a:pt x="1607" y="15"/>
                    </a:cubicBezTo>
                    <a:lnTo>
                      <a:pt x="1602" y="15"/>
                    </a:lnTo>
                    <a:cubicBezTo>
                      <a:pt x="1521" y="5"/>
                      <a:pt x="1444" y="0"/>
                      <a:pt x="136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1" name="Google Shape;1111;p36"/>
              <p:cNvSpPr/>
              <p:nvPr/>
            </p:nvSpPr>
            <p:spPr>
              <a:xfrm>
                <a:off x="1245480" y="1532399"/>
                <a:ext cx="132326" cy="102028"/>
              </a:xfrm>
              <a:custGeom>
                <a:avLst/>
                <a:gdLst/>
                <a:ahLst/>
                <a:cxnLst/>
                <a:rect l="l" t="t" r="r" b="b"/>
                <a:pathLst>
                  <a:path w="2805" h="2183" extrusionOk="0">
                    <a:moveTo>
                      <a:pt x="148" y="0"/>
                    </a:moveTo>
                    <a:cubicBezTo>
                      <a:pt x="128" y="0"/>
                      <a:pt x="107" y="7"/>
                      <a:pt x="90" y="21"/>
                    </a:cubicBezTo>
                    <a:cubicBezTo>
                      <a:pt x="1" y="156"/>
                      <a:pt x="87" y="345"/>
                      <a:pt x="124" y="489"/>
                    </a:cubicBezTo>
                    <a:cubicBezTo>
                      <a:pt x="44" y="493"/>
                      <a:pt x="18" y="580"/>
                      <a:pt x="30" y="648"/>
                    </a:cubicBezTo>
                    <a:cubicBezTo>
                      <a:pt x="71" y="1386"/>
                      <a:pt x="682" y="2098"/>
                      <a:pt x="1430" y="2182"/>
                    </a:cubicBezTo>
                    <a:cubicBezTo>
                      <a:pt x="1462" y="2183"/>
                      <a:pt x="1495" y="2183"/>
                      <a:pt x="1529" y="2183"/>
                    </a:cubicBezTo>
                    <a:cubicBezTo>
                      <a:pt x="1912" y="2183"/>
                      <a:pt x="2340" y="2127"/>
                      <a:pt x="2609" y="1840"/>
                    </a:cubicBezTo>
                    <a:cubicBezTo>
                      <a:pt x="2635" y="1814"/>
                      <a:pt x="2679" y="1796"/>
                      <a:pt x="2713" y="1778"/>
                    </a:cubicBezTo>
                    <a:cubicBezTo>
                      <a:pt x="2805" y="1736"/>
                      <a:pt x="2767" y="1599"/>
                      <a:pt x="2675" y="1599"/>
                    </a:cubicBezTo>
                    <a:cubicBezTo>
                      <a:pt x="2670" y="1599"/>
                      <a:pt x="2664" y="1600"/>
                      <a:pt x="2658" y="1601"/>
                    </a:cubicBezTo>
                    <a:cubicBezTo>
                      <a:pt x="2475" y="1651"/>
                      <a:pt x="2286" y="1675"/>
                      <a:pt x="2100" y="1675"/>
                    </a:cubicBezTo>
                    <a:cubicBezTo>
                      <a:pt x="1245" y="1675"/>
                      <a:pt x="422" y="1168"/>
                      <a:pt x="254" y="264"/>
                    </a:cubicBezTo>
                    <a:cubicBezTo>
                      <a:pt x="227" y="189"/>
                      <a:pt x="265" y="102"/>
                      <a:pt x="221" y="34"/>
                    </a:cubicBezTo>
                    <a:cubicBezTo>
                      <a:pt x="203" y="12"/>
                      <a:pt x="176" y="0"/>
                      <a:pt x="148" y="0"/>
                    </a:cubicBezTo>
                    <a:close/>
                  </a:path>
                </a:pathLst>
              </a:custGeom>
              <a:solidFill>
                <a:srgbClr val="010101">
                  <a:alpha val="150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2" name="Google Shape;1112;p36"/>
              <p:cNvSpPr/>
              <p:nvPr/>
            </p:nvSpPr>
            <p:spPr>
              <a:xfrm>
                <a:off x="1270813" y="1546467"/>
                <a:ext cx="9010" cy="8833"/>
              </a:xfrm>
              <a:custGeom>
                <a:avLst/>
                <a:gdLst/>
                <a:ahLst/>
                <a:cxnLst/>
                <a:rect l="l" t="t" r="r" b="b"/>
                <a:pathLst>
                  <a:path w="191" h="189" extrusionOk="0">
                    <a:moveTo>
                      <a:pt x="101" y="1"/>
                    </a:moveTo>
                    <a:cubicBezTo>
                      <a:pt x="98" y="1"/>
                      <a:pt x="96" y="1"/>
                      <a:pt x="94" y="1"/>
                    </a:cubicBezTo>
                    <a:cubicBezTo>
                      <a:pt x="43" y="6"/>
                      <a:pt x="1" y="43"/>
                      <a:pt x="2" y="97"/>
                    </a:cubicBezTo>
                    <a:cubicBezTo>
                      <a:pt x="4" y="144"/>
                      <a:pt x="44" y="189"/>
                      <a:pt x="92" y="189"/>
                    </a:cubicBezTo>
                    <a:cubicBezTo>
                      <a:pt x="95" y="189"/>
                      <a:pt x="97" y="189"/>
                      <a:pt x="99" y="188"/>
                    </a:cubicBezTo>
                    <a:cubicBezTo>
                      <a:pt x="150" y="184"/>
                      <a:pt x="191" y="146"/>
                      <a:pt x="190" y="92"/>
                    </a:cubicBezTo>
                    <a:cubicBezTo>
                      <a:pt x="189" y="45"/>
                      <a:pt x="149" y="1"/>
                      <a:pt x="101" y="1"/>
                    </a:cubicBezTo>
                    <a:close/>
                  </a:path>
                </a:pathLst>
              </a:custGeom>
              <a:solidFill>
                <a:srgbClr val="E17BA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3" name="Google Shape;1113;p36"/>
              <p:cNvSpPr/>
              <p:nvPr/>
            </p:nvSpPr>
            <p:spPr>
              <a:xfrm>
                <a:off x="1278597" y="1557684"/>
                <a:ext cx="8963" cy="8833"/>
              </a:xfrm>
              <a:custGeom>
                <a:avLst/>
                <a:gdLst/>
                <a:ahLst/>
                <a:cxnLst/>
                <a:rect l="l" t="t" r="r" b="b"/>
                <a:pathLst>
                  <a:path w="190" h="189" extrusionOk="0">
                    <a:moveTo>
                      <a:pt x="99" y="1"/>
                    </a:moveTo>
                    <a:cubicBezTo>
                      <a:pt x="97" y="1"/>
                      <a:pt x="94" y="1"/>
                      <a:pt x="92" y="1"/>
                    </a:cubicBezTo>
                    <a:cubicBezTo>
                      <a:pt x="42" y="6"/>
                      <a:pt x="1" y="43"/>
                      <a:pt x="2" y="97"/>
                    </a:cubicBezTo>
                    <a:cubicBezTo>
                      <a:pt x="3" y="144"/>
                      <a:pt x="42" y="189"/>
                      <a:pt x="91" y="189"/>
                    </a:cubicBezTo>
                    <a:cubicBezTo>
                      <a:pt x="93" y="189"/>
                      <a:pt x="95" y="189"/>
                      <a:pt x="98" y="189"/>
                    </a:cubicBezTo>
                    <a:cubicBezTo>
                      <a:pt x="148" y="184"/>
                      <a:pt x="189" y="146"/>
                      <a:pt x="188" y="93"/>
                    </a:cubicBezTo>
                    <a:cubicBezTo>
                      <a:pt x="187" y="46"/>
                      <a:pt x="147" y="1"/>
                      <a:pt x="99" y="1"/>
                    </a:cubicBezTo>
                    <a:close/>
                  </a:path>
                </a:pathLst>
              </a:custGeom>
              <a:solidFill>
                <a:srgbClr val="E17BA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4" name="Google Shape;1114;p36"/>
              <p:cNvSpPr/>
              <p:nvPr/>
            </p:nvSpPr>
            <p:spPr>
              <a:xfrm>
                <a:off x="1344831" y="1592270"/>
                <a:ext cx="9010" cy="8833"/>
              </a:xfrm>
              <a:custGeom>
                <a:avLst/>
                <a:gdLst/>
                <a:ahLst/>
                <a:cxnLst/>
                <a:rect l="l" t="t" r="r" b="b"/>
                <a:pathLst>
                  <a:path w="191" h="189" extrusionOk="0">
                    <a:moveTo>
                      <a:pt x="100" y="1"/>
                    </a:moveTo>
                    <a:cubicBezTo>
                      <a:pt x="98" y="1"/>
                      <a:pt x="96" y="1"/>
                      <a:pt x="93" y="1"/>
                    </a:cubicBezTo>
                    <a:cubicBezTo>
                      <a:pt x="42" y="5"/>
                      <a:pt x="1" y="43"/>
                      <a:pt x="2" y="97"/>
                    </a:cubicBezTo>
                    <a:cubicBezTo>
                      <a:pt x="3" y="144"/>
                      <a:pt x="43" y="189"/>
                      <a:pt x="91" y="189"/>
                    </a:cubicBezTo>
                    <a:cubicBezTo>
                      <a:pt x="93" y="189"/>
                      <a:pt x="96" y="189"/>
                      <a:pt x="98" y="188"/>
                    </a:cubicBezTo>
                    <a:cubicBezTo>
                      <a:pt x="149" y="184"/>
                      <a:pt x="191" y="146"/>
                      <a:pt x="189" y="92"/>
                    </a:cubicBezTo>
                    <a:cubicBezTo>
                      <a:pt x="188" y="45"/>
                      <a:pt x="148" y="1"/>
                      <a:pt x="100" y="1"/>
                    </a:cubicBezTo>
                    <a:close/>
                  </a:path>
                </a:pathLst>
              </a:custGeom>
              <a:solidFill>
                <a:srgbClr val="E17BA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5" name="Google Shape;1115;p36"/>
              <p:cNvSpPr/>
              <p:nvPr/>
            </p:nvSpPr>
            <p:spPr>
              <a:xfrm>
                <a:off x="1280012" y="1499590"/>
                <a:ext cx="115579" cy="68377"/>
              </a:xfrm>
              <a:custGeom>
                <a:avLst/>
                <a:gdLst/>
                <a:ahLst/>
                <a:cxnLst/>
                <a:rect l="l" t="t" r="r" b="b"/>
                <a:pathLst>
                  <a:path w="2450" h="1463" extrusionOk="0">
                    <a:moveTo>
                      <a:pt x="527" y="1"/>
                    </a:moveTo>
                    <a:cubicBezTo>
                      <a:pt x="418" y="1"/>
                      <a:pt x="308" y="7"/>
                      <a:pt x="200" y="17"/>
                    </a:cubicBezTo>
                    <a:cubicBezTo>
                      <a:pt x="195" y="17"/>
                      <a:pt x="190" y="17"/>
                      <a:pt x="185" y="17"/>
                    </a:cubicBezTo>
                    <a:cubicBezTo>
                      <a:pt x="89" y="17"/>
                      <a:pt x="0" y="78"/>
                      <a:pt x="43" y="184"/>
                    </a:cubicBezTo>
                    <a:cubicBezTo>
                      <a:pt x="187" y="1009"/>
                      <a:pt x="1035" y="1462"/>
                      <a:pt x="1820" y="1462"/>
                    </a:cubicBezTo>
                    <a:cubicBezTo>
                      <a:pt x="1851" y="1462"/>
                      <a:pt x="1882" y="1462"/>
                      <a:pt x="1913" y="1460"/>
                    </a:cubicBezTo>
                    <a:cubicBezTo>
                      <a:pt x="2043" y="1458"/>
                      <a:pt x="2167" y="1429"/>
                      <a:pt x="2292" y="1398"/>
                    </a:cubicBezTo>
                    <a:cubicBezTo>
                      <a:pt x="2344" y="1388"/>
                      <a:pt x="2403" y="1379"/>
                      <a:pt x="2423" y="1323"/>
                    </a:cubicBezTo>
                    <a:cubicBezTo>
                      <a:pt x="2450" y="1261"/>
                      <a:pt x="2397" y="1193"/>
                      <a:pt x="2335" y="1193"/>
                    </a:cubicBezTo>
                    <a:cubicBezTo>
                      <a:pt x="2319" y="1193"/>
                      <a:pt x="2302" y="1197"/>
                      <a:pt x="2286" y="1207"/>
                    </a:cubicBezTo>
                    <a:cubicBezTo>
                      <a:pt x="2247" y="1108"/>
                      <a:pt x="2194" y="1013"/>
                      <a:pt x="2137" y="923"/>
                    </a:cubicBezTo>
                    <a:cubicBezTo>
                      <a:pt x="2274" y="890"/>
                      <a:pt x="2197" y="739"/>
                      <a:pt x="2133" y="670"/>
                    </a:cubicBezTo>
                    <a:cubicBezTo>
                      <a:pt x="1934" y="400"/>
                      <a:pt x="1600" y="117"/>
                      <a:pt x="1252" y="117"/>
                    </a:cubicBezTo>
                    <a:cubicBezTo>
                      <a:pt x="1240" y="117"/>
                      <a:pt x="1228" y="117"/>
                      <a:pt x="1216" y="118"/>
                    </a:cubicBezTo>
                    <a:cubicBezTo>
                      <a:pt x="997" y="30"/>
                      <a:pt x="762" y="1"/>
                      <a:pt x="527"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 name="Google Shape;1116;p36"/>
              <p:cNvSpPr/>
              <p:nvPr/>
            </p:nvSpPr>
            <p:spPr>
              <a:xfrm>
                <a:off x="1007105" y="1354189"/>
                <a:ext cx="202428" cy="157599"/>
              </a:xfrm>
              <a:custGeom>
                <a:avLst/>
                <a:gdLst/>
                <a:ahLst/>
                <a:cxnLst/>
                <a:rect l="l" t="t" r="r" b="b"/>
                <a:pathLst>
                  <a:path w="4291" h="3372" extrusionOk="0">
                    <a:moveTo>
                      <a:pt x="177" y="883"/>
                    </a:moveTo>
                    <a:lnTo>
                      <a:pt x="177" y="883"/>
                    </a:lnTo>
                    <a:cubicBezTo>
                      <a:pt x="177" y="886"/>
                      <a:pt x="178" y="888"/>
                      <a:pt x="178" y="891"/>
                    </a:cubicBezTo>
                    <a:cubicBezTo>
                      <a:pt x="178" y="888"/>
                      <a:pt x="178" y="885"/>
                      <a:pt x="177" y="883"/>
                    </a:cubicBezTo>
                    <a:close/>
                    <a:moveTo>
                      <a:pt x="179" y="925"/>
                    </a:moveTo>
                    <a:lnTo>
                      <a:pt x="179" y="925"/>
                    </a:lnTo>
                    <a:cubicBezTo>
                      <a:pt x="180" y="928"/>
                      <a:pt x="180" y="932"/>
                      <a:pt x="180" y="935"/>
                    </a:cubicBezTo>
                    <a:cubicBezTo>
                      <a:pt x="180" y="931"/>
                      <a:pt x="180" y="928"/>
                      <a:pt x="179" y="925"/>
                    </a:cubicBezTo>
                    <a:close/>
                    <a:moveTo>
                      <a:pt x="277" y="1553"/>
                    </a:moveTo>
                    <a:cubicBezTo>
                      <a:pt x="277" y="1553"/>
                      <a:pt x="277" y="1553"/>
                      <a:pt x="277" y="1554"/>
                    </a:cubicBezTo>
                    <a:cubicBezTo>
                      <a:pt x="277" y="1553"/>
                      <a:pt x="277" y="1553"/>
                      <a:pt x="277" y="1553"/>
                    </a:cubicBezTo>
                    <a:close/>
                    <a:moveTo>
                      <a:pt x="3739" y="1926"/>
                    </a:moveTo>
                    <a:cubicBezTo>
                      <a:pt x="3737" y="1928"/>
                      <a:pt x="3735" y="1930"/>
                      <a:pt x="3734" y="1932"/>
                    </a:cubicBezTo>
                    <a:lnTo>
                      <a:pt x="3734" y="1932"/>
                    </a:lnTo>
                    <a:cubicBezTo>
                      <a:pt x="3736" y="1930"/>
                      <a:pt x="3737" y="1928"/>
                      <a:pt x="3739" y="1926"/>
                    </a:cubicBezTo>
                    <a:close/>
                    <a:moveTo>
                      <a:pt x="199" y="1"/>
                    </a:moveTo>
                    <a:cubicBezTo>
                      <a:pt x="149" y="164"/>
                      <a:pt x="131" y="375"/>
                      <a:pt x="108" y="463"/>
                    </a:cubicBezTo>
                    <a:cubicBezTo>
                      <a:pt x="35" y="1050"/>
                      <a:pt x="1" y="1699"/>
                      <a:pt x="320" y="2224"/>
                    </a:cubicBezTo>
                    <a:cubicBezTo>
                      <a:pt x="678" y="2785"/>
                      <a:pt x="1207" y="3371"/>
                      <a:pt x="1917" y="3371"/>
                    </a:cubicBezTo>
                    <a:cubicBezTo>
                      <a:pt x="1951" y="3371"/>
                      <a:pt x="1987" y="3370"/>
                      <a:pt x="2022" y="3367"/>
                    </a:cubicBezTo>
                    <a:cubicBezTo>
                      <a:pt x="2056" y="3367"/>
                      <a:pt x="2091" y="3367"/>
                      <a:pt x="2124" y="3364"/>
                    </a:cubicBezTo>
                    <a:cubicBezTo>
                      <a:pt x="2470" y="3334"/>
                      <a:pt x="2762" y="3120"/>
                      <a:pt x="3010" y="2885"/>
                    </a:cubicBezTo>
                    <a:cubicBezTo>
                      <a:pt x="3317" y="2639"/>
                      <a:pt x="3592" y="2353"/>
                      <a:pt x="3822" y="2033"/>
                    </a:cubicBezTo>
                    <a:cubicBezTo>
                      <a:pt x="3992" y="1803"/>
                      <a:pt x="4141" y="1558"/>
                      <a:pt x="4291" y="1315"/>
                    </a:cubicBezTo>
                    <a:lnTo>
                      <a:pt x="4291" y="1315"/>
                    </a:lnTo>
                    <a:cubicBezTo>
                      <a:pt x="4285" y="1320"/>
                      <a:pt x="4281" y="1326"/>
                      <a:pt x="4276" y="1332"/>
                    </a:cubicBezTo>
                    <a:cubicBezTo>
                      <a:pt x="4251" y="1359"/>
                      <a:pt x="4224" y="1385"/>
                      <a:pt x="4199" y="1412"/>
                    </a:cubicBezTo>
                    <a:cubicBezTo>
                      <a:pt x="4178" y="1437"/>
                      <a:pt x="4157" y="1462"/>
                      <a:pt x="4136" y="1488"/>
                    </a:cubicBezTo>
                    <a:cubicBezTo>
                      <a:pt x="4094" y="1543"/>
                      <a:pt x="4051" y="1597"/>
                      <a:pt x="4004" y="1648"/>
                    </a:cubicBezTo>
                    <a:cubicBezTo>
                      <a:pt x="3957" y="1701"/>
                      <a:pt x="3907" y="1749"/>
                      <a:pt x="3856" y="1798"/>
                    </a:cubicBezTo>
                    <a:cubicBezTo>
                      <a:pt x="3856" y="1798"/>
                      <a:pt x="3856" y="1798"/>
                      <a:pt x="3857" y="1797"/>
                    </a:cubicBezTo>
                    <a:lnTo>
                      <a:pt x="3857" y="1797"/>
                    </a:lnTo>
                    <a:cubicBezTo>
                      <a:pt x="3848" y="1805"/>
                      <a:pt x="3840" y="1814"/>
                      <a:pt x="3832" y="1823"/>
                    </a:cubicBezTo>
                    <a:cubicBezTo>
                      <a:pt x="3823" y="1834"/>
                      <a:pt x="3814" y="1844"/>
                      <a:pt x="3804" y="1854"/>
                    </a:cubicBezTo>
                    <a:lnTo>
                      <a:pt x="3804" y="1854"/>
                    </a:lnTo>
                    <a:cubicBezTo>
                      <a:pt x="3806" y="1852"/>
                      <a:pt x="3808" y="1850"/>
                      <a:pt x="3809" y="1847"/>
                    </a:cubicBezTo>
                    <a:lnTo>
                      <a:pt x="3809" y="1847"/>
                    </a:lnTo>
                    <a:cubicBezTo>
                      <a:pt x="3807" y="1850"/>
                      <a:pt x="3805" y="1852"/>
                      <a:pt x="3803" y="1854"/>
                    </a:cubicBezTo>
                    <a:lnTo>
                      <a:pt x="3803" y="1854"/>
                    </a:lnTo>
                    <a:cubicBezTo>
                      <a:pt x="3803" y="1855"/>
                      <a:pt x="3802" y="1856"/>
                      <a:pt x="3801" y="1857"/>
                    </a:cubicBezTo>
                    <a:cubicBezTo>
                      <a:pt x="3802" y="1856"/>
                      <a:pt x="3803" y="1855"/>
                      <a:pt x="3803" y="1855"/>
                    </a:cubicBezTo>
                    <a:lnTo>
                      <a:pt x="3803" y="1855"/>
                    </a:lnTo>
                    <a:cubicBezTo>
                      <a:pt x="3800" y="1859"/>
                      <a:pt x="3796" y="1864"/>
                      <a:pt x="3791" y="1868"/>
                    </a:cubicBezTo>
                    <a:cubicBezTo>
                      <a:pt x="3789" y="1870"/>
                      <a:pt x="3787" y="1873"/>
                      <a:pt x="3784" y="1876"/>
                    </a:cubicBezTo>
                    <a:cubicBezTo>
                      <a:pt x="3782" y="1878"/>
                      <a:pt x="3781" y="1879"/>
                      <a:pt x="3780" y="1882"/>
                    </a:cubicBezTo>
                    <a:lnTo>
                      <a:pt x="3779" y="1882"/>
                    </a:lnTo>
                    <a:cubicBezTo>
                      <a:pt x="3777" y="1884"/>
                      <a:pt x="3776" y="1885"/>
                      <a:pt x="3775" y="1886"/>
                    </a:cubicBezTo>
                    <a:cubicBezTo>
                      <a:pt x="3774" y="1887"/>
                      <a:pt x="3774" y="1887"/>
                      <a:pt x="3773" y="1889"/>
                    </a:cubicBezTo>
                    <a:cubicBezTo>
                      <a:pt x="3773" y="1889"/>
                      <a:pt x="3773" y="1889"/>
                      <a:pt x="3772" y="1890"/>
                    </a:cubicBezTo>
                    <a:lnTo>
                      <a:pt x="3772" y="1889"/>
                    </a:lnTo>
                    <a:cubicBezTo>
                      <a:pt x="3768" y="1893"/>
                      <a:pt x="3764" y="1898"/>
                      <a:pt x="3760" y="1902"/>
                    </a:cubicBezTo>
                    <a:cubicBezTo>
                      <a:pt x="3758" y="1905"/>
                      <a:pt x="3756" y="1907"/>
                      <a:pt x="3753" y="1910"/>
                    </a:cubicBezTo>
                    <a:cubicBezTo>
                      <a:pt x="3753" y="1909"/>
                      <a:pt x="3755" y="1909"/>
                      <a:pt x="3755" y="1908"/>
                    </a:cubicBezTo>
                    <a:lnTo>
                      <a:pt x="3755" y="1908"/>
                    </a:lnTo>
                    <a:cubicBezTo>
                      <a:pt x="3747" y="1917"/>
                      <a:pt x="3739" y="1926"/>
                      <a:pt x="3731" y="1937"/>
                    </a:cubicBezTo>
                    <a:cubicBezTo>
                      <a:pt x="3732" y="1935"/>
                      <a:pt x="3733" y="1933"/>
                      <a:pt x="3734" y="1932"/>
                    </a:cubicBezTo>
                    <a:lnTo>
                      <a:pt x="3734" y="1932"/>
                    </a:lnTo>
                    <a:cubicBezTo>
                      <a:pt x="3731" y="1935"/>
                      <a:pt x="3727" y="1939"/>
                      <a:pt x="3724" y="1943"/>
                    </a:cubicBezTo>
                    <a:lnTo>
                      <a:pt x="3724" y="1943"/>
                    </a:lnTo>
                    <a:cubicBezTo>
                      <a:pt x="3725" y="1942"/>
                      <a:pt x="3725" y="1941"/>
                      <a:pt x="3726" y="1940"/>
                    </a:cubicBezTo>
                    <a:lnTo>
                      <a:pt x="3726" y="1940"/>
                    </a:lnTo>
                    <a:cubicBezTo>
                      <a:pt x="3724" y="1943"/>
                      <a:pt x="3722" y="1945"/>
                      <a:pt x="3720" y="1948"/>
                    </a:cubicBezTo>
                    <a:lnTo>
                      <a:pt x="3720" y="1948"/>
                    </a:lnTo>
                    <a:cubicBezTo>
                      <a:pt x="3719" y="1948"/>
                      <a:pt x="3718" y="1949"/>
                      <a:pt x="3718" y="1949"/>
                    </a:cubicBezTo>
                    <a:cubicBezTo>
                      <a:pt x="3718" y="1949"/>
                      <a:pt x="3718" y="1949"/>
                      <a:pt x="3718" y="1949"/>
                    </a:cubicBezTo>
                    <a:lnTo>
                      <a:pt x="3718" y="1949"/>
                    </a:lnTo>
                    <a:cubicBezTo>
                      <a:pt x="3631" y="2051"/>
                      <a:pt x="3538" y="2149"/>
                      <a:pt x="3447" y="2247"/>
                    </a:cubicBezTo>
                    <a:cubicBezTo>
                      <a:pt x="3446" y="2248"/>
                      <a:pt x="3446" y="2249"/>
                      <a:pt x="3445" y="2250"/>
                    </a:cubicBezTo>
                    <a:cubicBezTo>
                      <a:pt x="3445" y="2249"/>
                      <a:pt x="3445" y="2249"/>
                      <a:pt x="3445" y="2249"/>
                    </a:cubicBezTo>
                    <a:cubicBezTo>
                      <a:pt x="3443" y="2250"/>
                      <a:pt x="3443" y="2251"/>
                      <a:pt x="3442" y="2252"/>
                    </a:cubicBezTo>
                    <a:cubicBezTo>
                      <a:pt x="3441" y="2253"/>
                      <a:pt x="3439" y="2255"/>
                      <a:pt x="3438" y="2256"/>
                    </a:cubicBezTo>
                    <a:lnTo>
                      <a:pt x="3439" y="2256"/>
                    </a:lnTo>
                    <a:cubicBezTo>
                      <a:pt x="3398" y="2301"/>
                      <a:pt x="3358" y="2349"/>
                      <a:pt x="3312" y="2392"/>
                    </a:cubicBezTo>
                    <a:cubicBezTo>
                      <a:pt x="3289" y="2415"/>
                      <a:pt x="3262" y="2437"/>
                      <a:pt x="3238" y="2460"/>
                    </a:cubicBezTo>
                    <a:cubicBezTo>
                      <a:pt x="3213" y="2483"/>
                      <a:pt x="3189" y="2507"/>
                      <a:pt x="3164" y="2531"/>
                    </a:cubicBezTo>
                    <a:cubicBezTo>
                      <a:pt x="3124" y="2571"/>
                      <a:pt x="3083" y="2615"/>
                      <a:pt x="3035" y="2646"/>
                    </a:cubicBezTo>
                    <a:cubicBezTo>
                      <a:pt x="3027" y="2650"/>
                      <a:pt x="3019" y="2655"/>
                      <a:pt x="3011" y="2659"/>
                    </a:cubicBezTo>
                    <a:cubicBezTo>
                      <a:pt x="2669" y="2971"/>
                      <a:pt x="2292" y="3186"/>
                      <a:pt x="1901" y="3186"/>
                    </a:cubicBezTo>
                    <a:cubicBezTo>
                      <a:pt x="1590" y="3186"/>
                      <a:pt x="1270" y="3051"/>
                      <a:pt x="950" y="2722"/>
                    </a:cubicBezTo>
                    <a:cubicBezTo>
                      <a:pt x="684" y="2439"/>
                      <a:pt x="416" y="2118"/>
                      <a:pt x="313" y="1734"/>
                    </a:cubicBezTo>
                    <a:cubicBezTo>
                      <a:pt x="304" y="1686"/>
                      <a:pt x="294" y="1637"/>
                      <a:pt x="288" y="1587"/>
                    </a:cubicBezTo>
                    <a:cubicBezTo>
                      <a:pt x="284" y="1578"/>
                      <a:pt x="282" y="1570"/>
                      <a:pt x="280" y="1562"/>
                    </a:cubicBezTo>
                    <a:cubicBezTo>
                      <a:pt x="280" y="1563"/>
                      <a:pt x="280" y="1563"/>
                      <a:pt x="280" y="1563"/>
                    </a:cubicBezTo>
                    <a:cubicBezTo>
                      <a:pt x="280" y="1563"/>
                      <a:pt x="278" y="1560"/>
                      <a:pt x="278" y="1559"/>
                    </a:cubicBezTo>
                    <a:cubicBezTo>
                      <a:pt x="278" y="1559"/>
                      <a:pt x="278" y="1558"/>
                      <a:pt x="278" y="1558"/>
                    </a:cubicBezTo>
                    <a:lnTo>
                      <a:pt x="277" y="1555"/>
                    </a:lnTo>
                    <a:cubicBezTo>
                      <a:pt x="277" y="1554"/>
                      <a:pt x="276" y="1552"/>
                      <a:pt x="276" y="1551"/>
                    </a:cubicBezTo>
                    <a:lnTo>
                      <a:pt x="276" y="1551"/>
                    </a:lnTo>
                    <a:cubicBezTo>
                      <a:pt x="276" y="1552"/>
                      <a:pt x="277" y="1552"/>
                      <a:pt x="277" y="1553"/>
                    </a:cubicBezTo>
                    <a:lnTo>
                      <a:pt x="277" y="1553"/>
                    </a:lnTo>
                    <a:cubicBezTo>
                      <a:pt x="275" y="1547"/>
                      <a:pt x="273" y="1540"/>
                      <a:pt x="271" y="1533"/>
                    </a:cubicBezTo>
                    <a:lnTo>
                      <a:pt x="271" y="1533"/>
                    </a:lnTo>
                    <a:cubicBezTo>
                      <a:pt x="272" y="1534"/>
                      <a:pt x="272" y="1535"/>
                      <a:pt x="273" y="1536"/>
                    </a:cubicBezTo>
                    <a:cubicBezTo>
                      <a:pt x="212" y="1337"/>
                      <a:pt x="191" y="1129"/>
                      <a:pt x="179" y="922"/>
                    </a:cubicBezTo>
                    <a:lnTo>
                      <a:pt x="179" y="922"/>
                    </a:lnTo>
                    <a:cubicBezTo>
                      <a:pt x="179" y="923"/>
                      <a:pt x="179" y="924"/>
                      <a:pt x="179" y="925"/>
                    </a:cubicBezTo>
                    <a:lnTo>
                      <a:pt x="179" y="925"/>
                    </a:lnTo>
                    <a:cubicBezTo>
                      <a:pt x="178" y="909"/>
                      <a:pt x="178" y="894"/>
                      <a:pt x="177" y="879"/>
                    </a:cubicBezTo>
                    <a:lnTo>
                      <a:pt x="177" y="879"/>
                    </a:lnTo>
                    <a:cubicBezTo>
                      <a:pt x="177" y="880"/>
                      <a:pt x="177" y="881"/>
                      <a:pt x="177" y="883"/>
                    </a:cubicBezTo>
                    <a:lnTo>
                      <a:pt x="177" y="883"/>
                    </a:lnTo>
                    <a:cubicBezTo>
                      <a:pt x="172" y="764"/>
                      <a:pt x="163" y="646"/>
                      <a:pt x="164" y="528"/>
                    </a:cubicBezTo>
                    <a:cubicBezTo>
                      <a:pt x="165" y="467"/>
                      <a:pt x="167" y="408"/>
                      <a:pt x="170" y="347"/>
                    </a:cubicBezTo>
                    <a:cubicBezTo>
                      <a:pt x="171" y="284"/>
                      <a:pt x="172" y="221"/>
                      <a:pt x="180" y="160"/>
                    </a:cubicBezTo>
                    <a:lnTo>
                      <a:pt x="180" y="160"/>
                    </a:lnTo>
                    <a:cubicBezTo>
                      <a:pt x="179" y="163"/>
                      <a:pt x="179" y="167"/>
                      <a:pt x="178" y="171"/>
                    </a:cubicBezTo>
                    <a:cubicBezTo>
                      <a:pt x="185" y="115"/>
                      <a:pt x="191" y="58"/>
                      <a:pt x="199"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7" name="Google Shape;1117;p36"/>
              <p:cNvSpPr/>
              <p:nvPr/>
            </p:nvSpPr>
            <p:spPr>
              <a:xfrm>
                <a:off x="1020220" y="1427053"/>
                <a:ext cx="94" cy="93"/>
              </a:xfrm>
              <a:custGeom>
                <a:avLst/>
                <a:gdLst/>
                <a:ahLst/>
                <a:cxnLst/>
                <a:rect l="l" t="t" r="r" b="b"/>
                <a:pathLst>
                  <a:path w="2" h="2" extrusionOk="0">
                    <a:moveTo>
                      <a:pt x="0" y="0"/>
                    </a:moveTo>
                    <a:lnTo>
                      <a:pt x="0" y="1"/>
                    </a:lnTo>
                    <a:lnTo>
                      <a:pt x="2" y="1"/>
                    </a:lnTo>
                    <a:cubicBezTo>
                      <a:pt x="2" y="1"/>
                      <a:pt x="0" y="0"/>
                      <a:pt x="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6"/>
              <p:cNvSpPr/>
              <p:nvPr/>
            </p:nvSpPr>
            <p:spPr>
              <a:xfrm>
                <a:off x="1663309" y="1611479"/>
                <a:ext cx="189" cy="93"/>
              </a:xfrm>
              <a:custGeom>
                <a:avLst/>
                <a:gdLst/>
                <a:ahLst/>
                <a:cxnLst/>
                <a:rect l="l" t="t" r="r" b="b"/>
                <a:pathLst>
                  <a:path w="4" h="2" extrusionOk="0">
                    <a:moveTo>
                      <a:pt x="3" y="0"/>
                    </a:moveTo>
                    <a:cubicBezTo>
                      <a:pt x="2" y="0"/>
                      <a:pt x="2" y="0"/>
                      <a:pt x="1" y="2"/>
                    </a:cubicBezTo>
                    <a:cubicBezTo>
                      <a:pt x="2" y="0"/>
                      <a:pt x="3" y="0"/>
                      <a:pt x="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6"/>
              <p:cNvSpPr/>
              <p:nvPr/>
            </p:nvSpPr>
            <p:spPr>
              <a:xfrm>
                <a:off x="1477015" y="1517957"/>
                <a:ext cx="203938" cy="166199"/>
              </a:xfrm>
              <a:custGeom>
                <a:avLst/>
                <a:gdLst/>
                <a:ahLst/>
                <a:cxnLst/>
                <a:rect l="l" t="t" r="r" b="b"/>
                <a:pathLst>
                  <a:path w="4323" h="3556" extrusionOk="0">
                    <a:moveTo>
                      <a:pt x="255" y="586"/>
                    </a:moveTo>
                    <a:cubicBezTo>
                      <a:pt x="255" y="587"/>
                      <a:pt x="255" y="588"/>
                      <a:pt x="255" y="589"/>
                    </a:cubicBezTo>
                    <a:lnTo>
                      <a:pt x="255" y="589"/>
                    </a:lnTo>
                    <a:cubicBezTo>
                      <a:pt x="255" y="588"/>
                      <a:pt x="255" y="587"/>
                      <a:pt x="255" y="586"/>
                    </a:cubicBezTo>
                    <a:close/>
                    <a:moveTo>
                      <a:pt x="327" y="0"/>
                    </a:moveTo>
                    <a:lnTo>
                      <a:pt x="327" y="0"/>
                    </a:lnTo>
                    <a:cubicBezTo>
                      <a:pt x="317" y="12"/>
                      <a:pt x="309" y="28"/>
                      <a:pt x="307" y="46"/>
                    </a:cubicBezTo>
                    <a:cubicBezTo>
                      <a:pt x="75" y="803"/>
                      <a:pt x="0" y="1624"/>
                      <a:pt x="277" y="2383"/>
                    </a:cubicBezTo>
                    <a:cubicBezTo>
                      <a:pt x="506" y="2964"/>
                      <a:pt x="1008" y="3554"/>
                      <a:pt x="1677" y="3554"/>
                    </a:cubicBezTo>
                    <a:cubicBezTo>
                      <a:pt x="1682" y="3554"/>
                      <a:pt x="1687" y="3554"/>
                      <a:pt x="1693" y="3554"/>
                    </a:cubicBezTo>
                    <a:cubicBezTo>
                      <a:pt x="1713" y="3555"/>
                      <a:pt x="1734" y="3555"/>
                      <a:pt x="1754" y="3555"/>
                    </a:cubicBezTo>
                    <a:cubicBezTo>
                      <a:pt x="1818" y="3555"/>
                      <a:pt x="1881" y="3552"/>
                      <a:pt x="1943" y="3546"/>
                    </a:cubicBezTo>
                    <a:cubicBezTo>
                      <a:pt x="2852" y="3466"/>
                      <a:pt x="3582" y="2789"/>
                      <a:pt x="4074" y="2047"/>
                    </a:cubicBezTo>
                    <a:cubicBezTo>
                      <a:pt x="4092" y="2006"/>
                      <a:pt x="4141" y="1942"/>
                      <a:pt x="4195" y="1869"/>
                    </a:cubicBezTo>
                    <a:cubicBezTo>
                      <a:pt x="4236" y="1788"/>
                      <a:pt x="4277" y="1708"/>
                      <a:pt x="4312" y="1624"/>
                    </a:cubicBezTo>
                    <a:cubicBezTo>
                      <a:pt x="4316" y="1616"/>
                      <a:pt x="4319" y="1607"/>
                      <a:pt x="4323" y="1599"/>
                    </a:cubicBezTo>
                    <a:lnTo>
                      <a:pt x="4323" y="1599"/>
                    </a:lnTo>
                    <a:cubicBezTo>
                      <a:pt x="4293" y="1633"/>
                      <a:pt x="4264" y="1668"/>
                      <a:pt x="4235" y="1700"/>
                    </a:cubicBezTo>
                    <a:cubicBezTo>
                      <a:pt x="4204" y="1733"/>
                      <a:pt x="4173" y="1765"/>
                      <a:pt x="4142" y="1798"/>
                    </a:cubicBezTo>
                    <a:cubicBezTo>
                      <a:pt x="4080" y="1863"/>
                      <a:pt x="4021" y="1929"/>
                      <a:pt x="3958" y="1995"/>
                    </a:cubicBezTo>
                    <a:lnTo>
                      <a:pt x="3959" y="1995"/>
                    </a:lnTo>
                    <a:cubicBezTo>
                      <a:pt x="3957" y="1996"/>
                      <a:pt x="3956" y="1997"/>
                      <a:pt x="3954" y="1998"/>
                    </a:cubicBezTo>
                    <a:cubicBezTo>
                      <a:pt x="3953" y="1999"/>
                      <a:pt x="3953" y="1999"/>
                      <a:pt x="3953" y="2000"/>
                    </a:cubicBezTo>
                    <a:cubicBezTo>
                      <a:pt x="3952" y="2000"/>
                      <a:pt x="3951" y="2001"/>
                      <a:pt x="3951" y="2003"/>
                    </a:cubicBezTo>
                    <a:cubicBezTo>
                      <a:pt x="3942" y="2011"/>
                      <a:pt x="3934" y="2019"/>
                      <a:pt x="3926" y="2027"/>
                    </a:cubicBezTo>
                    <a:cubicBezTo>
                      <a:pt x="3929" y="2024"/>
                      <a:pt x="3932" y="2022"/>
                      <a:pt x="3935" y="2019"/>
                    </a:cubicBezTo>
                    <a:lnTo>
                      <a:pt x="3935" y="2019"/>
                    </a:lnTo>
                    <a:cubicBezTo>
                      <a:pt x="3907" y="2049"/>
                      <a:pt x="3879" y="2081"/>
                      <a:pt x="3851" y="2113"/>
                    </a:cubicBezTo>
                    <a:lnTo>
                      <a:pt x="3851" y="2113"/>
                    </a:lnTo>
                    <a:cubicBezTo>
                      <a:pt x="3853" y="2111"/>
                      <a:pt x="3854" y="2110"/>
                      <a:pt x="3855" y="2108"/>
                    </a:cubicBezTo>
                    <a:lnTo>
                      <a:pt x="3855" y="2108"/>
                    </a:lnTo>
                    <a:cubicBezTo>
                      <a:pt x="3807" y="2163"/>
                      <a:pt x="3757" y="2214"/>
                      <a:pt x="3709" y="2268"/>
                    </a:cubicBezTo>
                    <a:cubicBezTo>
                      <a:pt x="3667" y="2314"/>
                      <a:pt x="3629" y="2362"/>
                      <a:pt x="3587" y="2407"/>
                    </a:cubicBezTo>
                    <a:cubicBezTo>
                      <a:pt x="3538" y="2460"/>
                      <a:pt x="3484" y="2509"/>
                      <a:pt x="3428" y="2555"/>
                    </a:cubicBezTo>
                    <a:cubicBezTo>
                      <a:pt x="3401" y="2585"/>
                      <a:pt x="3372" y="2614"/>
                      <a:pt x="3345" y="2643"/>
                    </a:cubicBezTo>
                    <a:cubicBezTo>
                      <a:pt x="2769" y="3162"/>
                      <a:pt x="2245" y="3381"/>
                      <a:pt x="1798" y="3381"/>
                    </a:cubicBezTo>
                    <a:cubicBezTo>
                      <a:pt x="1042" y="3381"/>
                      <a:pt x="512" y="2753"/>
                      <a:pt x="342" y="1893"/>
                    </a:cubicBezTo>
                    <a:cubicBezTo>
                      <a:pt x="340" y="1885"/>
                      <a:pt x="338" y="1876"/>
                      <a:pt x="335" y="1866"/>
                    </a:cubicBezTo>
                    <a:cubicBezTo>
                      <a:pt x="324" y="1828"/>
                      <a:pt x="315" y="1786"/>
                      <a:pt x="306" y="1746"/>
                    </a:cubicBezTo>
                    <a:cubicBezTo>
                      <a:pt x="290" y="1666"/>
                      <a:pt x="279" y="1585"/>
                      <a:pt x="267" y="1504"/>
                    </a:cubicBezTo>
                    <a:cubicBezTo>
                      <a:pt x="260" y="1463"/>
                      <a:pt x="253" y="1423"/>
                      <a:pt x="248" y="1381"/>
                    </a:cubicBezTo>
                    <a:cubicBezTo>
                      <a:pt x="243" y="1336"/>
                      <a:pt x="243" y="1289"/>
                      <a:pt x="243" y="1243"/>
                    </a:cubicBezTo>
                    <a:cubicBezTo>
                      <a:pt x="242" y="1220"/>
                      <a:pt x="243" y="1195"/>
                      <a:pt x="243" y="1171"/>
                    </a:cubicBezTo>
                    <a:cubicBezTo>
                      <a:pt x="243" y="1174"/>
                      <a:pt x="243" y="1174"/>
                      <a:pt x="243" y="1175"/>
                    </a:cubicBezTo>
                    <a:cubicBezTo>
                      <a:pt x="244" y="1076"/>
                      <a:pt x="240" y="977"/>
                      <a:pt x="239" y="879"/>
                    </a:cubicBezTo>
                    <a:cubicBezTo>
                      <a:pt x="238" y="781"/>
                      <a:pt x="248" y="685"/>
                      <a:pt x="255" y="589"/>
                    </a:cubicBezTo>
                    <a:lnTo>
                      <a:pt x="255" y="589"/>
                    </a:lnTo>
                    <a:cubicBezTo>
                      <a:pt x="255" y="591"/>
                      <a:pt x="254" y="594"/>
                      <a:pt x="254" y="597"/>
                    </a:cubicBezTo>
                    <a:lnTo>
                      <a:pt x="254" y="597"/>
                    </a:lnTo>
                    <a:cubicBezTo>
                      <a:pt x="256" y="523"/>
                      <a:pt x="255" y="449"/>
                      <a:pt x="263" y="377"/>
                    </a:cubicBezTo>
                    <a:cubicBezTo>
                      <a:pt x="270" y="301"/>
                      <a:pt x="284" y="226"/>
                      <a:pt x="300" y="152"/>
                    </a:cubicBezTo>
                    <a:lnTo>
                      <a:pt x="300" y="152"/>
                    </a:lnTo>
                    <a:cubicBezTo>
                      <a:pt x="300" y="152"/>
                      <a:pt x="299" y="155"/>
                      <a:pt x="299" y="155"/>
                    </a:cubicBezTo>
                    <a:lnTo>
                      <a:pt x="327" y="0"/>
                    </a:ln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6"/>
              <p:cNvSpPr/>
              <p:nvPr/>
            </p:nvSpPr>
            <p:spPr>
              <a:xfrm>
                <a:off x="1327423" y="1502020"/>
                <a:ext cx="94" cy="47"/>
              </a:xfrm>
              <a:custGeom>
                <a:avLst/>
                <a:gdLst/>
                <a:ahLst/>
                <a:cxnLst/>
                <a:rect l="l" t="t" r="r" b="b"/>
                <a:pathLst>
                  <a:path w="2" h="1" extrusionOk="0">
                    <a:moveTo>
                      <a:pt x="2" y="1"/>
                    </a:moveTo>
                    <a:lnTo>
                      <a:pt x="2" y="1"/>
                    </a:lnTo>
                    <a:cubicBezTo>
                      <a:pt x="0" y="1"/>
                      <a:pt x="0" y="1"/>
                      <a:pt x="0" y="1"/>
                    </a:cubicBezTo>
                    <a:cubicBezTo>
                      <a:pt x="0" y="1"/>
                      <a:pt x="2" y="1"/>
                      <a:pt x="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6"/>
              <p:cNvSpPr/>
              <p:nvPr/>
            </p:nvSpPr>
            <p:spPr>
              <a:xfrm>
                <a:off x="1237366" y="1492719"/>
                <a:ext cx="160678" cy="146008"/>
              </a:xfrm>
              <a:custGeom>
                <a:avLst/>
                <a:gdLst/>
                <a:ahLst/>
                <a:cxnLst/>
                <a:rect l="l" t="t" r="r" b="b"/>
                <a:pathLst>
                  <a:path w="3406" h="3124" extrusionOk="0">
                    <a:moveTo>
                      <a:pt x="1623" y="179"/>
                    </a:moveTo>
                    <a:cubicBezTo>
                      <a:pt x="1695" y="179"/>
                      <a:pt x="1770" y="183"/>
                      <a:pt x="1848" y="193"/>
                    </a:cubicBezTo>
                    <a:lnTo>
                      <a:pt x="1853" y="193"/>
                    </a:lnTo>
                    <a:cubicBezTo>
                      <a:pt x="1857" y="192"/>
                      <a:pt x="1860" y="192"/>
                      <a:pt x="1863" y="192"/>
                    </a:cubicBezTo>
                    <a:cubicBezTo>
                      <a:pt x="1873" y="192"/>
                      <a:pt x="1882" y="194"/>
                      <a:pt x="1891" y="196"/>
                    </a:cubicBezTo>
                    <a:cubicBezTo>
                      <a:pt x="1888" y="195"/>
                      <a:pt x="1883" y="194"/>
                      <a:pt x="1880" y="193"/>
                    </a:cubicBezTo>
                    <a:lnTo>
                      <a:pt x="1880" y="193"/>
                    </a:lnTo>
                    <a:cubicBezTo>
                      <a:pt x="1890" y="195"/>
                      <a:pt x="1900" y="197"/>
                      <a:pt x="1911" y="200"/>
                    </a:cubicBezTo>
                    <a:lnTo>
                      <a:pt x="1913" y="200"/>
                    </a:lnTo>
                    <a:cubicBezTo>
                      <a:pt x="1914" y="201"/>
                      <a:pt x="1914" y="201"/>
                      <a:pt x="1915" y="201"/>
                    </a:cubicBezTo>
                    <a:lnTo>
                      <a:pt x="1916" y="201"/>
                    </a:lnTo>
                    <a:cubicBezTo>
                      <a:pt x="1917" y="201"/>
                      <a:pt x="1919" y="201"/>
                      <a:pt x="1920" y="202"/>
                    </a:cubicBezTo>
                    <a:cubicBezTo>
                      <a:pt x="1923" y="202"/>
                      <a:pt x="1926" y="202"/>
                      <a:pt x="1929" y="203"/>
                    </a:cubicBezTo>
                    <a:lnTo>
                      <a:pt x="1929" y="203"/>
                    </a:lnTo>
                    <a:cubicBezTo>
                      <a:pt x="1926" y="203"/>
                      <a:pt x="1923" y="202"/>
                      <a:pt x="1920" y="202"/>
                    </a:cubicBezTo>
                    <a:lnTo>
                      <a:pt x="1920" y="202"/>
                    </a:lnTo>
                    <a:cubicBezTo>
                      <a:pt x="1924" y="203"/>
                      <a:pt x="1928" y="203"/>
                      <a:pt x="1932" y="204"/>
                    </a:cubicBezTo>
                    <a:cubicBezTo>
                      <a:pt x="1931" y="204"/>
                      <a:pt x="1930" y="203"/>
                      <a:pt x="1929" y="203"/>
                    </a:cubicBezTo>
                    <a:lnTo>
                      <a:pt x="1929" y="203"/>
                    </a:lnTo>
                    <a:cubicBezTo>
                      <a:pt x="1936" y="204"/>
                      <a:pt x="1944" y="206"/>
                      <a:pt x="1952" y="208"/>
                    </a:cubicBezTo>
                    <a:cubicBezTo>
                      <a:pt x="1965" y="211"/>
                      <a:pt x="1978" y="216"/>
                      <a:pt x="1991" y="219"/>
                    </a:cubicBezTo>
                    <a:cubicBezTo>
                      <a:pt x="2016" y="227"/>
                      <a:pt x="2042" y="235"/>
                      <a:pt x="2066" y="244"/>
                    </a:cubicBezTo>
                    <a:cubicBezTo>
                      <a:pt x="2066" y="243"/>
                      <a:pt x="2064" y="243"/>
                      <a:pt x="2063" y="242"/>
                    </a:cubicBezTo>
                    <a:lnTo>
                      <a:pt x="2063" y="242"/>
                    </a:lnTo>
                    <a:cubicBezTo>
                      <a:pt x="2082" y="249"/>
                      <a:pt x="2100" y="254"/>
                      <a:pt x="2119" y="261"/>
                    </a:cubicBezTo>
                    <a:cubicBezTo>
                      <a:pt x="2131" y="267"/>
                      <a:pt x="2143" y="270"/>
                      <a:pt x="2154" y="276"/>
                    </a:cubicBezTo>
                    <a:cubicBezTo>
                      <a:pt x="2155" y="277"/>
                      <a:pt x="2155" y="277"/>
                      <a:pt x="2156" y="277"/>
                    </a:cubicBezTo>
                    <a:cubicBezTo>
                      <a:pt x="2156" y="277"/>
                      <a:pt x="2156" y="277"/>
                      <a:pt x="2156" y="277"/>
                    </a:cubicBezTo>
                    <a:cubicBezTo>
                      <a:pt x="2202" y="296"/>
                      <a:pt x="2246" y="316"/>
                      <a:pt x="2289" y="337"/>
                    </a:cubicBezTo>
                    <a:cubicBezTo>
                      <a:pt x="2305" y="345"/>
                      <a:pt x="2321" y="353"/>
                      <a:pt x="2335" y="362"/>
                    </a:cubicBezTo>
                    <a:cubicBezTo>
                      <a:pt x="2350" y="368"/>
                      <a:pt x="2365" y="376"/>
                      <a:pt x="2376" y="385"/>
                    </a:cubicBezTo>
                    <a:cubicBezTo>
                      <a:pt x="2387" y="389"/>
                      <a:pt x="2399" y="396"/>
                      <a:pt x="2409" y="401"/>
                    </a:cubicBezTo>
                    <a:cubicBezTo>
                      <a:pt x="2430" y="410"/>
                      <a:pt x="2449" y="420"/>
                      <a:pt x="2469" y="431"/>
                    </a:cubicBezTo>
                    <a:cubicBezTo>
                      <a:pt x="2479" y="436"/>
                      <a:pt x="2488" y="442"/>
                      <a:pt x="2496" y="450"/>
                    </a:cubicBezTo>
                    <a:cubicBezTo>
                      <a:pt x="2507" y="457"/>
                      <a:pt x="2519" y="464"/>
                      <a:pt x="2529" y="473"/>
                    </a:cubicBezTo>
                    <a:cubicBezTo>
                      <a:pt x="2708" y="593"/>
                      <a:pt x="2845" y="783"/>
                      <a:pt x="2976" y="954"/>
                    </a:cubicBezTo>
                    <a:cubicBezTo>
                      <a:pt x="3087" y="1136"/>
                      <a:pt x="3206" y="1318"/>
                      <a:pt x="3216" y="1540"/>
                    </a:cubicBezTo>
                    <a:cubicBezTo>
                      <a:pt x="3194" y="2221"/>
                      <a:pt x="2648" y="2772"/>
                      <a:pt x="1995" y="2914"/>
                    </a:cubicBezTo>
                    <a:cubicBezTo>
                      <a:pt x="1884" y="2934"/>
                      <a:pt x="1779" y="2943"/>
                      <a:pt x="1678" y="2943"/>
                    </a:cubicBezTo>
                    <a:cubicBezTo>
                      <a:pt x="856" y="2943"/>
                      <a:pt x="391" y="2327"/>
                      <a:pt x="321" y="1678"/>
                    </a:cubicBezTo>
                    <a:cubicBezTo>
                      <a:pt x="247" y="989"/>
                      <a:pt x="614" y="261"/>
                      <a:pt x="1469" y="186"/>
                    </a:cubicBezTo>
                    <a:cubicBezTo>
                      <a:pt x="1519" y="182"/>
                      <a:pt x="1570" y="179"/>
                      <a:pt x="1623" y="179"/>
                    </a:cubicBezTo>
                    <a:close/>
                    <a:moveTo>
                      <a:pt x="1600" y="1"/>
                    </a:moveTo>
                    <a:cubicBezTo>
                      <a:pt x="909" y="1"/>
                      <a:pt x="256" y="403"/>
                      <a:pt x="144" y="1241"/>
                    </a:cubicBezTo>
                    <a:cubicBezTo>
                      <a:pt x="0" y="2211"/>
                      <a:pt x="646" y="3124"/>
                      <a:pt x="1633" y="3124"/>
                    </a:cubicBezTo>
                    <a:cubicBezTo>
                      <a:pt x="1689" y="3124"/>
                      <a:pt x="1747" y="3121"/>
                      <a:pt x="1807" y="3114"/>
                    </a:cubicBezTo>
                    <a:cubicBezTo>
                      <a:pt x="1837" y="3114"/>
                      <a:pt x="1868" y="3112"/>
                      <a:pt x="1900" y="3110"/>
                    </a:cubicBezTo>
                    <a:cubicBezTo>
                      <a:pt x="2690" y="3040"/>
                      <a:pt x="3382" y="2344"/>
                      <a:pt x="3405" y="1541"/>
                    </a:cubicBezTo>
                    <a:cubicBezTo>
                      <a:pt x="3396" y="1262"/>
                      <a:pt x="3245" y="1022"/>
                      <a:pt x="3098" y="795"/>
                    </a:cubicBezTo>
                    <a:cubicBezTo>
                      <a:pt x="2758" y="272"/>
                      <a:pt x="2166" y="1"/>
                      <a:pt x="160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6"/>
              <p:cNvSpPr/>
              <p:nvPr/>
            </p:nvSpPr>
            <p:spPr>
              <a:xfrm>
                <a:off x="1165472" y="1597084"/>
                <a:ext cx="198371" cy="127687"/>
              </a:xfrm>
              <a:custGeom>
                <a:avLst/>
                <a:gdLst/>
                <a:ahLst/>
                <a:cxnLst/>
                <a:rect l="l" t="t" r="r" b="b"/>
                <a:pathLst>
                  <a:path w="4205" h="2732" extrusionOk="0">
                    <a:moveTo>
                      <a:pt x="227" y="357"/>
                    </a:moveTo>
                    <a:cubicBezTo>
                      <a:pt x="227" y="358"/>
                      <a:pt x="227" y="358"/>
                      <a:pt x="227" y="359"/>
                    </a:cubicBezTo>
                    <a:cubicBezTo>
                      <a:pt x="227" y="358"/>
                      <a:pt x="227" y="358"/>
                      <a:pt x="227" y="357"/>
                    </a:cubicBezTo>
                    <a:close/>
                    <a:moveTo>
                      <a:pt x="3732" y="2179"/>
                    </a:moveTo>
                    <a:lnTo>
                      <a:pt x="3732" y="2179"/>
                    </a:lnTo>
                    <a:cubicBezTo>
                      <a:pt x="3731" y="2179"/>
                      <a:pt x="3730" y="2180"/>
                      <a:pt x="3730" y="2180"/>
                    </a:cubicBezTo>
                    <a:lnTo>
                      <a:pt x="3730" y="2180"/>
                    </a:lnTo>
                    <a:cubicBezTo>
                      <a:pt x="3731" y="2180"/>
                      <a:pt x="3731" y="2179"/>
                      <a:pt x="3732" y="2179"/>
                    </a:cubicBezTo>
                    <a:close/>
                    <a:moveTo>
                      <a:pt x="192" y="1"/>
                    </a:moveTo>
                    <a:cubicBezTo>
                      <a:pt x="187" y="24"/>
                      <a:pt x="185" y="47"/>
                      <a:pt x="183" y="69"/>
                    </a:cubicBezTo>
                    <a:cubicBezTo>
                      <a:pt x="1" y="1314"/>
                      <a:pt x="941" y="2731"/>
                      <a:pt x="2269" y="2731"/>
                    </a:cubicBezTo>
                    <a:cubicBezTo>
                      <a:pt x="2269" y="2731"/>
                      <a:pt x="2270" y="2731"/>
                      <a:pt x="2271" y="2731"/>
                    </a:cubicBezTo>
                    <a:cubicBezTo>
                      <a:pt x="2307" y="2729"/>
                      <a:pt x="2345" y="2727"/>
                      <a:pt x="2381" y="2723"/>
                    </a:cubicBezTo>
                    <a:cubicBezTo>
                      <a:pt x="3039" y="2665"/>
                      <a:pt x="3683" y="2416"/>
                      <a:pt x="4164" y="1956"/>
                    </a:cubicBezTo>
                    <a:cubicBezTo>
                      <a:pt x="4174" y="1942"/>
                      <a:pt x="4188" y="1928"/>
                      <a:pt x="4204" y="1913"/>
                    </a:cubicBezTo>
                    <a:lnTo>
                      <a:pt x="4204" y="1913"/>
                    </a:lnTo>
                    <a:cubicBezTo>
                      <a:pt x="4180" y="1929"/>
                      <a:pt x="4155" y="1945"/>
                      <a:pt x="4130" y="1962"/>
                    </a:cubicBezTo>
                    <a:cubicBezTo>
                      <a:pt x="4085" y="1990"/>
                      <a:pt x="4038" y="2017"/>
                      <a:pt x="3994" y="2042"/>
                    </a:cubicBezTo>
                    <a:cubicBezTo>
                      <a:pt x="3953" y="2068"/>
                      <a:pt x="3911" y="2093"/>
                      <a:pt x="3869" y="2115"/>
                    </a:cubicBezTo>
                    <a:cubicBezTo>
                      <a:pt x="3825" y="2137"/>
                      <a:pt x="3781" y="2156"/>
                      <a:pt x="3738" y="2177"/>
                    </a:cubicBezTo>
                    <a:cubicBezTo>
                      <a:pt x="3739" y="2176"/>
                      <a:pt x="3739" y="2176"/>
                      <a:pt x="3739" y="2176"/>
                    </a:cubicBezTo>
                    <a:lnTo>
                      <a:pt x="3739" y="2176"/>
                    </a:lnTo>
                    <a:cubicBezTo>
                      <a:pt x="3738" y="2177"/>
                      <a:pt x="3735" y="2178"/>
                      <a:pt x="3733" y="2179"/>
                    </a:cubicBezTo>
                    <a:cubicBezTo>
                      <a:pt x="3732" y="2179"/>
                      <a:pt x="3731" y="2180"/>
                      <a:pt x="3730" y="2180"/>
                    </a:cubicBezTo>
                    <a:cubicBezTo>
                      <a:pt x="3730" y="2180"/>
                      <a:pt x="3730" y="2180"/>
                      <a:pt x="3730" y="2180"/>
                    </a:cubicBezTo>
                    <a:lnTo>
                      <a:pt x="3730" y="2180"/>
                    </a:lnTo>
                    <a:cubicBezTo>
                      <a:pt x="3601" y="2239"/>
                      <a:pt x="3470" y="2295"/>
                      <a:pt x="3335" y="2340"/>
                    </a:cubicBezTo>
                    <a:cubicBezTo>
                      <a:pt x="3181" y="2391"/>
                      <a:pt x="3024" y="2434"/>
                      <a:pt x="2866" y="2471"/>
                    </a:cubicBezTo>
                    <a:cubicBezTo>
                      <a:pt x="2871" y="2470"/>
                      <a:pt x="2874" y="2468"/>
                      <a:pt x="2879" y="2467"/>
                    </a:cubicBezTo>
                    <a:lnTo>
                      <a:pt x="2879" y="2467"/>
                    </a:lnTo>
                    <a:cubicBezTo>
                      <a:pt x="2867" y="2470"/>
                      <a:pt x="2854" y="2473"/>
                      <a:pt x="2843" y="2476"/>
                    </a:cubicBezTo>
                    <a:lnTo>
                      <a:pt x="2843" y="2476"/>
                    </a:lnTo>
                    <a:cubicBezTo>
                      <a:pt x="2846" y="2476"/>
                      <a:pt x="2848" y="2475"/>
                      <a:pt x="2850" y="2474"/>
                    </a:cubicBezTo>
                    <a:lnTo>
                      <a:pt x="2850" y="2474"/>
                    </a:lnTo>
                    <a:cubicBezTo>
                      <a:pt x="2810" y="2483"/>
                      <a:pt x="2770" y="2492"/>
                      <a:pt x="2729" y="2498"/>
                    </a:cubicBezTo>
                    <a:cubicBezTo>
                      <a:pt x="2708" y="2499"/>
                      <a:pt x="2689" y="2502"/>
                      <a:pt x="2668" y="2504"/>
                    </a:cubicBezTo>
                    <a:cubicBezTo>
                      <a:pt x="2648" y="2506"/>
                      <a:pt x="2627" y="2507"/>
                      <a:pt x="2608" y="2508"/>
                    </a:cubicBezTo>
                    <a:cubicBezTo>
                      <a:pt x="2574" y="2511"/>
                      <a:pt x="2540" y="2514"/>
                      <a:pt x="2506" y="2515"/>
                    </a:cubicBezTo>
                    <a:cubicBezTo>
                      <a:pt x="2414" y="2531"/>
                      <a:pt x="2323" y="2539"/>
                      <a:pt x="2235" y="2539"/>
                    </a:cubicBezTo>
                    <a:cubicBezTo>
                      <a:pt x="1425" y="2539"/>
                      <a:pt x="759" y="1905"/>
                      <a:pt x="483" y="1142"/>
                    </a:cubicBezTo>
                    <a:cubicBezTo>
                      <a:pt x="464" y="1105"/>
                      <a:pt x="447" y="1068"/>
                      <a:pt x="431" y="1029"/>
                    </a:cubicBezTo>
                    <a:cubicBezTo>
                      <a:pt x="407" y="970"/>
                      <a:pt x="387" y="910"/>
                      <a:pt x="366" y="850"/>
                    </a:cubicBezTo>
                    <a:cubicBezTo>
                      <a:pt x="347" y="799"/>
                      <a:pt x="332" y="745"/>
                      <a:pt x="318" y="692"/>
                    </a:cubicBezTo>
                    <a:lnTo>
                      <a:pt x="318" y="692"/>
                    </a:lnTo>
                    <a:cubicBezTo>
                      <a:pt x="318" y="692"/>
                      <a:pt x="318" y="693"/>
                      <a:pt x="319" y="693"/>
                    </a:cubicBezTo>
                    <a:cubicBezTo>
                      <a:pt x="295" y="623"/>
                      <a:pt x="274" y="553"/>
                      <a:pt x="257" y="481"/>
                    </a:cubicBezTo>
                    <a:cubicBezTo>
                      <a:pt x="257" y="482"/>
                      <a:pt x="257" y="483"/>
                      <a:pt x="257" y="486"/>
                    </a:cubicBezTo>
                    <a:cubicBezTo>
                      <a:pt x="245" y="443"/>
                      <a:pt x="235" y="401"/>
                      <a:pt x="226" y="356"/>
                    </a:cubicBezTo>
                    <a:lnTo>
                      <a:pt x="226" y="356"/>
                    </a:lnTo>
                    <a:cubicBezTo>
                      <a:pt x="226" y="357"/>
                      <a:pt x="227" y="357"/>
                      <a:pt x="227" y="357"/>
                    </a:cubicBezTo>
                    <a:lnTo>
                      <a:pt x="227" y="357"/>
                    </a:lnTo>
                    <a:cubicBezTo>
                      <a:pt x="213" y="293"/>
                      <a:pt x="204" y="227"/>
                      <a:pt x="199" y="161"/>
                    </a:cubicBezTo>
                    <a:cubicBezTo>
                      <a:pt x="194" y="107"/>
                      <a:pt x="192" y="55"/>
                      <a:pt x="19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6"/>
              <p:cNvSpPr/>
              <p:nvPr/>
            </p:nvSpPr>
            <p:spPr>
              <a:xfrm>
                <a:off x="1092350" y="1160229"/>
                <a:ext cx="182096" cy="98149"/>
              </a:xfrm>
              <a:custGeom>
                <a:avLst/>
                <a:gdLst/>
                <a:ahLst/>
                <a:cxnLst/>
                <a:rect l="l" t="t" r="r" b="b"/>
                <a:pathLst>
                  <a:path w="3860" h="2100" extrusionOk="0">
                    <a:moveTo>
                      <a:pt x="3473" y="1349"/>
                    </a:moveTo>
                    <a:cubicBezTo>
                      <a:pt x="3474" y="1352"/>
                      <a:pt x="3476" y="1354"/>
                      <a:pt x="3477" y="1356"/>
                    </a:cubicBezTo>
                    <a:cubicBezTo>
                      <a:pt x="3476" y="1354"/>
                      <a:pt x="3475" y="1352"/>
                      <a:pt x="3473" y="1349"/>
                    </a:cubicBezTo>
                    <a:close/>
                    <a:moveTo>
                      <a:pt x="1428" y="0"/>
                    </a:moveTo>
                    <a:cubicBezTo>
                      <a:pt x="892" y="0"/>
                      <a:pt x="353" y="140"/>
                      <a:pt x="0" y="549"/>
                    </a:cubicBezTo>
                    <a:cubicBezTo>
                      <a:pt x="26" y="534"/>
                      <a:pt x="54" y="518"/>
                      <a:pt x="80" y="502"/>
                    </a:cubicBezTo>
                    <a:cubicBezTo>
                      <a:pt x="120" y="478"/>
                      <a:pt x="164" y="456"/>
                      <a:pt x="206" y="434"/>
                    </a:cubicBezTo>
                    <a:cubicBezTo>
                      <a:pt x="301" y="388"/>
                      <a:pt x="397" y="336"/>
                      <a:pt x="498" y="304"/>
                    </a:cubicBezTo>
                    <a:cubicBezTo>
                      <a:pt x="599" y="272"/>
                      <a:pt x="702" y="249"/>
                      <a:pt x="806" y="231"/>
                    </a:cubicBezTo>
                    <a:cubicBezTo>
                      <a:pt x="859" y="223"/>
                      <a:pt x="910" y="217"/>
                      <a:pt x="963" y="213"/>
                    </a:cubicBezTo>
                    <a:cubicBezTo>
                      <a:pt x="995" y="210"/>
                      <a:pt x="1027" y="209"/>
                      <a:pt x="1058" y="209"/>
                    </a:cubicBezTo>
                    <a:cubicBezTo>
                      <a:pt x="1164" y="195"/>
                      <a:pt x="1272" y="190"/>
                      <a:pt x="1380" y="190"/>
                    </a:cubicBezTo>
                    <a:cubicBezTo>
                      <a:pt x="1510" y="190"/>
                      <a:pt x="1641" y="198"/>
                      <a:pt x="1769" y="206"/>
                    </a:cubicBezTo>
                    <a:cubicBezTo>
                      <a:pt x="2165" y="227"/>
                      <a:pt x="2507" y="438"/>
                      <a:pt x="2835" y="652"/>
                    </a:cubicBezTo>
                    <a:cubicBezTo>
                      <a:pt x="2961" y="734"/>
                      <a:pt x="3069" y="830"/>
                      <a:pt x="3163" y="938"/>
                    </a:cubicBezTo>
                    <a:cubicBezTo>
                      <a:pt x="3182" y="958"/>
                      <a:pt x="3202" y="980"/>
                      <a:pt x="3221" y="1003"/>
                    </a:cubicBezTo>
                    <a:cubicBezTo>
                      <a:pt x="3269" y="1056"/>
                      <a:pt x="3314" y="1111"/>
                      <a:pt x="3356" y="1169"/>
                    </a:cubicBezTo>
                    <a:cubicBezTo>
                      <a:pt x="3398" y="1227"/>
                      <a:pt x="3436" y="1289"/>
                      <a:pt x="3473" y="1349"/>
                    </a:cubicBezTo>
                    <a:lnTo>
                      <a:pt x="3473" y="1349"/>
                    </a:lnTo>
                    <a:cubicBezTo>
                      <a:pt x="3473" y="1348"/>
                      <a:pt x="3472" y="1347"/>
                      <a:pt x="3472" y="1346"/>
                    </a:cubicBezTo>
                    <a:lnTo>
                      <a:pt x="3472" y="1346"/>
                    </a:lnTo>
                    <a:cubicBezTo>
                      <a:pt x="3503" y="1396"/>
                      <a:pt x="3532" y="1448"/>
                      <a:pt x="3563" y="1499"/>
                    </a:cubicBezTo>
                    <a:cubicBezTo>
                      <a:pt x="3598" y="1556"/>
                      <a:pt x="3632" y="1612"/>
                      <a:pt x="3663" y="1671"/>
                    </a:cubicBezTo>
                    <a:cubicBezTo>
                      <a:pt x="3662" y="1667"/>
                      <a:pt x="3659" y="1664"/>
                      <a:pt x="3658" y="1660"/>
                    </a:cubicBezTo>
                    <a:lnTo>
                      <a:pt x="3658" y="1660"/>
                    </a:lnTo>
                    <a:cubicBezTo>
                      <a:pt x="3663" y="1668"/>
                      <a:pt x="3667" y="1677"/>
                      <a:pt x="3672" y="1687"/>
                    </a:cubicBezTo>
                    <a:cubicBezTo>
                      <a:pt x="3672" y="1687"/>
                      <a:pt x="3672" y="1687"/>
                      <a:pt x="3671" y="1685"/>
                    </a:cubicBezTo>
                    <a:lnTo>
                      <a:pt x="3671" y="1685"/>
                    </a:lnTo>
                    <a:cubicBezTo>
                      <a:pt x="3694" y="1729"/>
                      <a:pt x="3716" y="1772"/>
                      <a:pt x="3736" y="1818"/>
                    </a:cubicBezTo>
                    <a:cubicBezTo>
                      <a:pt x="3758" y="1865"/>
                      <a:pt x="3777" y="1915"/>
                      <a:pt x="3799" y="1962"/>
                    </a:cubicBezTo>
                    <a:cubicBezTo>
                      <a:pt x="3822" y="2008"/>
                      <a:pt x="3842" y="2052"/>
                      <a:pt x="3859" y="2099"/>
                    </a:cubicBezTo>
                    <a:cubicBezTo>
                      <a:pt x="3835" y="1979"/>
                      <a:pt x="3826" y="1856"/>
                      <a:pt x="3791" y="1738"/>
                    </a:cubicBezTo>
                    <a:cubicBezTo>
                      <a:pt x="3580" y="892"/>
                      <a:pt x="2846" y="269"/>
                      <a:pt x="2021" y="53"/>
                    </a:cubicBezTo>
                    <a:cubicBezTo>
                      <a:pt x="1831" y="20"/>
                      <a:pt x="1630" y="0"/>
                      <a:pt x="1428"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6"/>
              <p:cNvSpPr/>
              <p:nvPr/>
            </p:nvSpPr>
            <p:spPr>
              <a:xfrm>
                <a:off x="1555656" y="1384522"/>
                <a:ext cx="181718" cy="137595"/>
              </a:xfrm>
              <a:custGeom>
                <a:avLst/>
                <a:gdLst/>
                <a:ahLst/>
                <a:cxnLst/>
                <a:rect l="l" t="t" r="r" b="b"/>
                <a:pathLst>
                  <a:path w="3852" h="2944" extrusionOk="0">
                    <a:moveTo>
                      <a:pt x="1153" y="1"/>
                    </a:moveTo>
                    <a:cubicBezTo>
                      <a:pt x="750" y="1"/>
                      <a:pt x="352" y="94"/>
                      <a:pt x="0" y="296"/>
                    </a:cubicBezTo>
                    <a:cubicBezTo>
                      <a:pt x="11" y="293"/>
                      <a:pt x="22" y="289"/>
                      <a:pt x="34" y="286"/>
                    </a:cubicBezTo>
                    <a:cubicBezTo>
                      <a:pt x="39" y="285"/>
                      <a:pt x="47" y="283"/>
                      <a:pt x="54" y="280"/>
                    </a:cubicBezTo>
                    <a:cubicBezTo>
                      <a:pt x="73" y="275"/>
                      <a:pt x="90" y="270"/>
                      <a:pt x="109" y="265"/>
                    </a:cubicBezTo>
                    <a:cubicBezTo>
                      <a:pt x="203" y="240"/>
                      <a:pt x="298" y="225"/>
                      <a:pt x="395" y="213"/>
                    </a:cubicBezTo>
                    <a:cubicBezTo>
                      <a:pt x="500" y="198"/>
                      <a:pt x="607" y="186"/>
                      <a:pt x="713" y="178"/>
                    </a:cubicBezTo>
                    <a:cubicBezTo>
                      <a:pt x="724" y="178"/>
                      <a:pt x="735" y="177"/>
                      <a:pt x="746" y="176"/>
                    </a:cubicBezTo>
                    <a:lnTo>
                      <a:pt x="744" y="176"/>
                    </a:lnTo>
                    <a:cubicBezTo>
                      <a:pt x="781" y="174"/>
                      <a:pt x="819" y="172"/>
                      <a:pt x="857" y="170"/>
                    </a:cubicBezTo>
                    <a:lnTo>
                      <a:pt x="863" y="170"/>
                    </a:lnTo>
                    <a:cubicBezTo>
                      <a:pt x="863" y="170"/>
                      <a:pt x="864" y="170"/>
                      <a:pt x="865" y="169"/>
                    </a:cubicBezTo>
                    <a:cubicBezTo>
                      <a:pt x="866" y="169"/>
                      <a:pt x="868" y="169"/>
                      <a:pt x="870" y="170"/>
                    </a:cubicBezTo>
                    <a:cubicBezTo>
                      <a:pt x="892" y="170"/>
                      <a:pt x="914" y="169"/>
                      <a:pt x="937" y="169"/>
                    </a:cubicBezTo>
                    <a:cubicBezTo>
                      <a:pt x="981" y="169"/>
                      <a:pt x="1026" y="171"/>
                      <a:pt x="1072" y="174"/>
                    </a:cubicBezTo>
                    <a:cubicBezTo>
                      <a:pt x="1118" y="176"/>
                      <a:pt x="1165" y="182"/>
                      <a:pt x="1210" y="189"/>
                    </a:cubicBezTo>
                    <a:cubicBezTo>
                      <a:pt x="2118" y="209"/>
                      <a:pt x="3036" y="732"/>
                      <a:pt x="3414" y="1563"/>
                    </a:cubicBezTo>
                    <a:cubicBezTo>
                      <a:pt x="3437" y="1615"/>
                      <a:pt x="3458" y="1666"/>
                      <a:pt x="3478" y="1719"/>
                    </a:cubicBezTo>
                    <a:cubicBezTo>
                      <a:pt x="3497" y="1761"/>
                      <a:pt x="3516" y="1806"/>
                      <a:pt x="3533" y="1849"/>
                    </a:cubicBezTo>
                    <a:cubicBezTo>
                      <a:pt x="3548" y="1888"/>
                      <a:pt x="3564" y="1927"/>
                      <a:pt x="3580" y="1966"/>
                    </a:cubicBezTo>
                    <a:cubicBezTo>
                      <a:pt x="3594" y="2001"/>
                      <a:pt x="3612" y="2037"/>
                      <a:pt x="3622" y="2073"/>
                    </a:cubicBezTo>
                    <a:cubicBezTo>
                      <a:pt x="3645" y="2153"/>
                      <a:pt x="3661" y="2236"/>
                      <a:pt x="3678" y="2316"/>
                    </a:cubicBezTo>
                    <a:cubicBezTo>
                      <a:pt x="3695" y="2398"/>
                      <a:pt x="3704" y="2482"/>
                      <a:pt x="3712" y="2565"/>
                    </a:cubicBezTo>
                    <a:lnTo>
                      <a:pt x="3712" y="2565"/>
                    </a:lnTo>
                    <a:cubicBezTo>
                      <a:pt x="3712" y="2565"/>
                      <a:pt x="3711" y="2564"/>
                      <a:pt x="3711" y="2564"/>
                    </a:cubicBezTo>
                    <a:lnTo>
                      <a:pt x="3711" y="2564"/>
                    </a:lnTo>
                    <a:cubicBezTo>
                      <a:pt x="3725" y="2690"/>
                      <a:pt x="3745" y="2816"/>
                      <a:pt x="3758" y="2943"/>
                    </a:cubicBezTo>
                    <a:cubicBezTo>
                      <a:pt x="3815" y="2535"/>
                      <a:pt x="3852" y="2125"/>
                      <a:pt x="3676" y="1737"/>
                    </a:cubicBezTo>
                    <a:cubicBezTo>
                      <a:pt x="3360" y="681"/>
                      <a:pt x="2241" y="1"/>
                      <a:pt x="1153"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6"/>
              <p:cNvSpPr/>
              <p:nvPr/>
            </p:nvSpPr>
            <p:spPr>
              <a:xfrm>
                <a:off x="216499" y="559465"/>
                <a:ext cx="2175428" cy="1805937"/>
              </a:xfrm>
              <a:custGeom>
                <a:avLst/>
                <a:gdLst/>
                <a:ahLst/>
                <a:cxnLst/>
                <a:rect l="l" t="t" r="r" b="b"/>
                <a:pathLst>
                  <a:path w="46114" h="38640" extrusionOk="0">
                    <a:moveTo>
                      <a:pt x="4115" y="10680"/>
                    </a:moveTo>
                    <a:cubicBezTo>
                      <a:pt x="4115" y="10680"/>
                      <a:pt x="4115" y="10680"/>
                      <a:pt x="4115" y="10680"/>
                    </a:cubicBezTo>
                    <a:lnTo>
                      <a:pt x="4115" y="10680"/>
                    </a:lnTo>
                    <a:cubicBezTo>
                      <a:pt x="4115" y="10680"/>
                      <a:pt x="4115" y="10680"/>
                      <a:pt x="4115" y="10680"/>
                    </a:cubicBezTo>
                    <a:close/>
                    <a:moveTo>
                      <a:pt x="34993" y="12235"/>
                    </a:moveTo>
                    <a:cubicBezTo>
                      <a:pt x="34992" y="12238"/>
                      <a:pt x="34992" y="12241"/>
                      <a:pt x="34992" y="12244"/>
                    </a:cubicBezTo>
                    <a:lnTo>
                      <a:pt x="34992" y="12244"/>
                    </a:lnTo>
                    <a:cubicBezTo>
                      <a:pt x="34993" y="12241"/>
                      <a:pt x="34993" y="12238"/>
                      <a:pt x="34993" y="12235"/>
                    </a:cubicBezTo>
                    <a:close/>
                    <a:moveTo>
                      <a:pt x="35091" y="12273"/>
                    </a:moveTo>
                    <a:cubicBezTo>
                      <a:pt x="35092" y="12273"/>
                      <a:pt x="35093" y="12273"/>
                      <a:pt x="35094" y="12274"/>
                    </a:cubicBezTo>
                    <a:lnTo>
                      <a:pt x="35094" y="12274"/>
                    </a:lnTo>
                    <a:cubicBezTo>
                      <a:pt x="35094" y="12274"/>
                      <a:pt x="35094" y="12274"/>
                      <a:pt x="35093" y="12274"/>
                    </a:cubicBezTo>
                    <a:cubicBezTo>
                      <a:pt x="35092" y="12274"/>
                      <a:pt x="35091" y="12274"/>
                      <a:pt x="35089" y="12273"/>
                    </a:cubicBezTo>
                    <a:close/>
                    <a:moveTo>
                      <a:pt x="39108" y="17523"/>
                    </a:moveTo>
                    <a:lnTo>
                      <a:pt x="39108" y="17523"/>
                    </a:lnTo>
                    <a:cubicBezTo>
                      <a:pt x="39112" y="17524"/>
                      <a:pt x="39115" y="17524"/>
                      <a:pt x="39119" y="17524"/>
                    </a:cubicBezTo>
                    <a:lnTo>
                      <a:pt x="39119" y="17524"/>
                    </a:lnTo>
                    <a:cubicBezTo>
                      <a:pt x="39115" y="17523"/>
                      <a:pt x="39111" y="17523"/>
                      <a:pt x="39108" y="17523"/>
                    </a:cubicBezTo>
                    <a:close/>
                    <a:moveTo>
                      <a:pt x="24744" y="9899"/>
                    </a:moveTo>
                    <a:cubicBezTo>
                      <a:pt x="25462" y="9899"/>
                      <a:pt x="26192" y="9991"/>
                      <a:pt x="26946" y="10202"/>
                    </a:cubicBezTo>
                    <a:cubicBezTo>
                      <a:pt x="28473" y="10580"/>
                      <a:pt x="29930" y="11288"/>
                      <a:pt x="31203" y="12211"/>
                    </a:cubicBezTo>
                    <a:cubicBezTo>
                      <a:pt x="31280" y="12274"/>
                      <a:pt x="31353" y="12343"/>
                      <a:pt x="31425" y="12411"/>
                    </a:cubicBezTo>
                    <a:cubicBezTo>
                      <a:pt x="31431" y="12421"/>
                      <a:pt x="31438" y="12430"/>
                      <a:pt x="31446" y="12438"/>
                    </a:cubicBezTo>
                    <a:cubicBezTo>
                      <a:pt x="31457" y="12446"/>
                      <a:pt x="31467" y="12453"/>
                      <a:pt x="31477" y="12459"/>
                    </a:cubicBezTo>
                    <a:cubicBezTo>
                      <a:pt x="31481" y="12462"/>
                      <a:pt x="31483" y="12464"/>
                      <a:pt x="31485" y="12466"/>
                    </a:cubicBezTo>
                    <a:cubicBezTo>
                      <a:pt x="31485" y="12466"/>
                      <a:pt x="31486" y="12466"/>
                      <a:pt x="31486" y="12467"/>
                    </a:cubicBezTo>
                    <a:cubicBezTo>
                      <a:pt x="31500" y="12477"/>
                      <a:pt x="31514" y="12487"/>
                      <a:pt x="31526" y="12498"/>
                    </a:cubicBezTo>
                    <a:cubicBezTo>
                      <a:pt x="31539" y="12510"/>
                      <a:pt x="31550" y="12521"/>
                      <a:pt x="31563" y="12533"/>
                    </a:cubicBezTo>
                    <a:lnTo>
                      <a:pt x="31563" y="12533"/>
                    </a:lnTo>
                    <a:cubicBezTo>
                      <a:pt x="31564" y="12533"/>
                      <a:pt x="31564" y="12534"/>
                      <a:pt x="31565" y="12535"/>
                    </a:cubicBezTo>
                    <a:cubicBezTo>
                      <a:pt x="31563" y="12533"/>
                      <a:pt x="31561" y="12530"/>
                      <a:pt x="31558" y="12529"/>
                    </a:cubicBezTo>
                    <a:lnTo>
                      <a:pt x="31558" y="12529"/>
                    </a:lnTo>
                    <a:cubicBezTo>
                      <a:pt x="31582" y="12550"/>
                      <a:pt x="31606" y="12570"/>
                      <a:pt x="31629" y="12592"/>
                    </a:cubicBezTo>
                    <a:cubicBezTo>
                      <a:pt x="31642" y="12603"/>
                      <a:pt x="31653" y="12616"/>
                      <a:pt x="31666" y="12627"/>
                    </a:cubicBezTo>
                    <a:cubicBezTo>
                      <a:pt x="31675" y="12637"/>
                      <a:pt x="31683" y="12645"/>
                      <a:pt x="31692" y="12654"/>
                    </a:cubicBezTo>
                    <a:lnTo>
                      <a:pt x="31693" y="12654"/>
                    </a:lnTo>
                    <a:cubicBezTo>
                      <a:pt x="31744" y="12698"/>
                      <a:pt x="31793" y="12743"/>
                      <a:pt x="31842" y="12788"/>
                    </a:cubicBezTo>
                    <a:cubicBezTo>
                      <a:pt x="31907" y="12848"/>
                      <a:pt x="31963" y="12916"/>
                      <a:pt x="32027" y="12977"/>
                    </a:cubicBezTo>
                    <a:cubicBezTo>
                      <a:pt x="32028" y="12980"/>
                      <a:pt x="32031" y="12981"/>
                      <a:pt x="32033" y="12983"/>
                    </a:cubicBezTo>
                    <a:lnTo>
                      <a:pt x="32036" y="12987"/>
                    </a:lnTo>
                    <a:cubicBezTo>
                      <a:pt x="32129" y="13073"/>
                      <a:pt x="32220" y="13161"/>
                      <a:pt x="32307" y="13254"/>
                    </a:cubicBezTo>
                    <a:cubicBezTo>
                      <a:pt x="33150" y="14114"/>
                      <a:pt x="33804" y="15123"/>
                      <a:pt x="34279" y="16235"/>
                    </a:cubicBezTo>
                    <a:cubicBezTo>
                      <a:pt x="34680" y="17119"/>
                      <a:pt x="35049" y="18026"/>
                      <a:pt x="35247" y="18984"/>
                    </a:cubicBezTo>
                    <a:cubicBezTo>
                      <a:pt x="35456" y="20219"/>
                      <a:pt x="35570" y="21486"/>
                      <a:pt x="35524" y="22740"/>
                    </a:cubicBezTo>
                    <a:cubicBezTo>
                      <a:pt x="35316" y="24543"/>
                      <a:pt x="34777" y="26341"/>
                      <a:pt x="33907" y="27939"/>
                    </a:cubicBezTo>
                    <a:cubicBezTo>
                      <a:pt x="33021" y="29325"/>
                      <a:pt x="32027" y="30690"/>
                      <a:pt x="30682" y="31666"/>
                    </a:cubicBezTo>
                    <a:cubicBezTo>
                      <a:pt x="29995" y="32191"/>
                      <a:pt x="29275" y="32685"/>
                      <a:pt x="28505" y="33088"/>
                    </a:cubicBezTo>
                    <a:cubicBezTo>
                      <a:pt x="28314" y="33204"/>
                      <a:pt x="28129" y="33316"/>
                      <a:pt x="27924" y="33391"/>
                    </a:cubicBezTo>
                    <a:cubicBezTo>
                      <a:pt x="27920" y="33307"/>
                      <a:pt x="27911" y="33223"/>
                      <a:pt x="27897" y="33139"/>
                    </a:cubicBezTo>
                    <a:cubicBezTo>
                      <a:pt x="27827" y="32335"/>
                      <a:pt x="27286" y="31719"/>
                      <a:pt x="26593" y="31355"/>
                    </a:cubicBezTo>
                    <a:cubicBezTo>
                      <a:pt x="26153" y="31093"/>
                      <a:pt x="25647" y="30948"/>
                      <a:pt x="25143" y="30948"/>
                    </a:cubicBezTo>
                    <a:cubicBezTo>
                      <a:pt x="24788" y="30948"/>
                      <a:pt x="24434" y="31020"/>
                      <a:pt x="24104" y="31174"/>
                    </a:cubicBezTo>
                    <a:cubicBezTo>
                      <a:pt x="23616" y="28591"/>
                      <a:pt x="20510" y="27438"/>
                      <a:pt x="18061" y="27438"/>
                    </a:cubicBezTo>
                    <a:cubicBezTo>
                      <a:pt x="17874" y="27438"/>
                      <a:pt x="17691" y="27445"/>
                      <a:pt x="17513" y="27458"/>
                    </a:cubicBezTo>
                    <a:cubicBezTo>
                      <a:pt x="17463" y="27464"/>
                      <a:pt x="17330" y="27482"/>
                      <a:pt x="17171" y="27512"/>
                    </a:cubicBezTo>
                    <a:cubicBezTo>
                      <a:pt x="16675" y="25764"/>
                      <a:pt x="15053" y="24484"/>
                      <a:pt x="13371" y="23885"/>
                    </a:cubicBezTo>
                    <a:cubicBezTo>
                      <a:pt x="13021" y="23755"/>
                      <a:pt x="12669" y="23667"/>
                      <a:pt x="12316" y="23608"/>
                    </a:cubicBezTo>
                    <a:cubicBezTo>
                      <a:pt x="12222" y="22978"/>
                      <a:pt x="12222" y="22346"/>
                      <a:pt x="12239" y="21707"/>
                    </a:cubicBezTo>
                    <a:cubicBezTo>
                      <a:pt x="12446" y="19092"/>
                      <a:pt x="13562" y="16480"/>
                      <a:pt x="15168" y="14416"/>
                    </a:cubicBezTo>
                    <a:cubicBezTo>
                      <a:pt x="16043" y="13483"/>
                      <a:pt x="17004" y="12610"/>
                      <a:pt x="18052" y="11872"/>
                    </a:cubicBezTo>
                    <a:cubicBezTo>
                      <a:pt x="18839" y="11366"/>
                      <a:pt x="19731" y="11056"/>
                      <a:pt x="20606" y="10730"/>
                    </a:cubicBezTo>
                    <a:cubicBezTo>
                      <a:pt x="22003" y="10244"/>
                      <a:pt x="23352" y="9899"/>
                      <a:pt x="24744" y="9899"/>
                    </a:cubicBezTo>
                    <a:close/>
                    <a:moveTo>
                      <a:pt x="11322" y="23708"/>
                    </a:moveTo>
                    <a:cubicBezTo>
                      <a:pt x="11540" y="23708"/>
                      <a:pt x="11759" y="23722"/>
                      <a:pt x="11978" y="23754"/>
                    </a:cubicBezTo>
                    <a:cubicBezTo>
                      <a:pt x="12020" y="23758"/>
                      <a:pt x="12061" y="23764"/>
                      <a:pt x="12103" y="23771"/>
                    </a:cubicBezTo>
                    <a:cubicBezTo>
                      <a:pt x="12111" y="23771"/>
                      <a:pt x="12119" y="23772"/>
                      <a:pt x="12127" y="23772"/>
                    </a:cubicBezTo>
                    <a:cubicBezTo>
                      <a:pt x="12156" y="23774"/>
                      <a:pt x="12183" y="23779"/>
                      <a:pt x="12212" y="23782"/>
                    </a:cubicBezTo>
                    <a:lnTo>
                      <a:pt x="12222" y="23783"/>
                    </a:lnTo>
                    <a:cubicBezTo>
                      <a:pt x="12260" y="23789"/>
                      <a:pt x="12297" y="23796"/>
                      <a:pt x="12333" y="23804"/>
                    </a:cubicBezTo>
                    <a:cubicBezTo>
                      <a:pt x="12340" y="23805"/>
                      <a:pt x="12347" y="23806"/>
                      <a:pt x="12354" y="23807"/>
                    </a:cubicBezTo>
                    <a:cubicBezTo>
                      <a:pt x="12369" y="23811"/>
                      <a:pt x="12383" y="23814"/>
                      <a:pt x="12398" y="23818"/>
                    </a:cubicBezTo>
                    <a:cubicBezTo>
                      <a:pt x="12412" y="23820"/>
                      <a:pt x="12425" y="23823"/>
                      <a:pt x="12437" y="23829"/>
                    </a:cubicBezTo>
                    <a:cubicBezTo>
                      <a:pt x="13883" y="24119"/>
                      <a:pt x="15251" y="24899"/>
                      <a:pt x="16200" y="26027"/>
                    </a:cubicBezTo>
                    <a:cubicBezTo>
                      <a:pt x="16549" y="26462"/>
                      <a:pt x="16786" y="26968"/>
                      <a:pt x="16962" y="27495"/>
                    </a:cubicBezTo>
                    <a:cubicBezTo>
                      <a:pt x="16972" y="27511"/>
                      <a:pt x="16981" y="27528"/>
                      <a:pt x="16988" y="27548"/>
                    </a:cubicBezTo>
                    <a:lnTo>
                      <a:pt x="16987" y="27548"/>
                    </a:lnTo>
                    <a:cubicBezTo>
                      <a:pt x="16995" y="27566"/>
                      <a:pt x="17001" y="27585"/>
                      <a:pt x="17005" y="27605"/>
                    </a:cubicBezTo>
                    <a:cubicBezTo>
                      <a:pt x="17016" y="27636"/>
                      <a:pt x="17019" y="27670"/>
                      <a:pt x="17023" y="27703"/>
                    </a:cubicBezTo>
                    <a:lnTo>
                      <a:pt x="17033" y="27703"/>
                    </a:lnTo>
                    <a:cubicBezTo>
                      <a:pt x="17071" y="27696"/>
                      <a:pt x="17109" y="27692"/>
                      <a:pt x="17149" y="27689"/>
                    </a:cubicBezTo>
                    <a:lnTo>
                      <a:pt x="17151" y="27689"/>
                    </a:lnTo>
                    <a:cubicBezTo>
                      <a:pt x="17187" y="27687"/>
                      <a:pt x="17225" y="27684"/>
                      <a:pt x="17263" y="27683"/>
                    </a:cubicBezTo>
                    <a:cubicBezTo>
                      <a:pt x="17528" y="27639"/>
                      <a:pt x="17798" y="27620"/>
                      <a:pt x="18069" y="27620"/>
                    </a:cubicBezTo>
                    <a:cubicBezTo>
                      <a:pt x="18285" y="27620"/>
                      <a:pt x="18501" y="27632"/>
                      <a:pt x="18716" y="27653"/>
                    </a:cubicBezTo>
                    <a:cubicBezTo>
                      <a:pt x="20845" y="27798"/>
                      <a:pt x="23596" y="28996"/>
                      <a:pt x="23933" y="31263"/>
                    </a:cubicBezTo>
                    <a:cubicBezTo>
                      <a:pt x="22943" y="31836"/>
                      <a:pt x="22379" y="32949"/>
                      <a:pt x="22159" y="34047"/>
                    </a:cubicBezTo>
                    <a:cubicBezTo>
                      <a:pt x="21626" y="34121"/>
                      <a:pt x="21110" y="34279"/>
                      <a:pt x="20628" y="34533"/>
                    </a:cubicBezTo>
                    <a:cubicBezTo>
                      <a:pt x="20173" y="34754"/>
                      <a:pt x="19698" y="35019"/>
                      <a:pt x="19425" y="35462"/>
                    </a:cubicBezTo>
                    <a:cubicBezTo>
                      <a:pt x="19208" y="35829"/>
                      <a:pt x="19154" y="36229"/>
                      <a:pt x="19218" y="36614"/>
                    </a:cubicBezTo>
                    <a:cubicBezTo>
                      <a:pt x="18531" y="36626"/>
                      <a:pt x="17839" y="36620"/>
                      <a:pt x="17153" y="36657"/>
                    </a:cubicBezTo>
                    <a:cubicBezTo>
                      <a:pt x="15270" y="36671"/>
                      <a:pt x="13385" y="36684"/>
                      <a:pt x="11501" y="36684"/>
                    </a:cubicBezTo>
                    <a:cubicBezTo>
                      <a:pt x="10796" y="36684"/>
                      <a:pt x="10091" y="36682"/>
                      <a:pt x="9386" y="36678"/>
                    </a:cubicBezTo>
                    <a:cubicBezTo>
                      <a:pt x="8916" y="36680"/>
                      <a:pt x="8445" y="36690"/>
                      <a:pt x="7975" y="36690"/>
                    </a:cubicBezTo>
                    <a:cubicBezTo>
                      <a:pt x="7394" y="36690"/>
                      <a:pt x="6813" y="36675"/>
                      <a:pt x="6235" y="36615"/>
                    </a:cubicBezTo>
                    <a:cubicBezTo>
                      <a:pt x="5454" y="36516"/>
                      <a:pt x="4711" y="36238"/>
                      <a:pt x="3962" y="36009"/>
                    </a:cubicBezTo>
                    <a:cubicBezTo>
                      <a:pt x="194" y="34891"/>
                      <a:pt x="1" y="30133"/>
                      <a:pt x="3302" y="28277"/>
                    </a:cubicBezTo>
                    <a:cubicBezTo>
                      <a:pt x="3953" y="27952"/>
                      <a:pt x="4642" y="27620"/>
                      <a:pt x="5368" y="27525"/>
                    </a:cubicBezTo>
                    <a:cubicBezTo>
                      <a:pt x="5379" y="27520"/>
                      <a:pt x="5390" y="27519"/>
                      <a:pt x="5400" y="27519"/>
                    </a:cubicBezTo>
                    <a:cubicBezTo>
                      <a:pt x="5405" y="27519"/>
                      <a:pt x="5408" y="27519"/>
                      <a:pt x="5413" y="27518"/>
                    </a:cubicBezTo>
                    <a:cubicBezTo>
                      <a:pt x="5422" y="27517"/>
                      <a:pt x="5431" y="27517"/>
                      <a:pt x="5440" y="27516"/>
                    </a:cubicBezTo>
                    <a:cubicBezTo>
                      <a:pt x="5440" y="27517"/>
                      <a:pt x="5440" y="27517"/>
                      <a:pt x="5440" y="27518"/>
                    </a:cubicBezTo>
                    <a:cubicBezTo>
                      <a:pt x="5465" y="27517"/>
                      <a:pt x="5488" y="27516"/>
                      <a:pt x="5512" y="27516"/>
                    </a:cubicBezTo>
                    <a:cubicBezTo>
                      <a:pt x="5524" y="27514"/>
                      <a:pt x="5535" y="27513"/>
                      <a:pt x="5547" y="27512"/>
                    </a:cubicBezTo>
                    <a:cubicBezTo>
                      <a:pt x="5573" y="27511"/>
                      <a:pt x="5599" y="27509"/>
                      <a:pt x="5627" y="27506"/>
                    </a:cubicBezTo>
                    <a:cubicBezTo>
                      <a:pt x="5629" y="27496"/>
                      <a:pt x="5632" y="27485"/>
                      <a:pt x="5636" y="27473"/>
                    </a:cubicBezTo>
                    <a:cubicBezTo>
                      <a:pt x="5636" y="27472"/>
                      <a:pt x="5636" y="27471"/>
                      <a:pt x="5637" y="27470"/>
                    </a:cubicBezTo>
                    <a:cubicBezTo>
                      <a:pt x="5648" y="27436"/>
                      <a:pt x="5662" y="27400"/>
                      <a:pt x="5678" y="27367"/>
                    </a:cubicBezTo>
                    <a:cubicBezTo>
                      <a:pt x="5686" y="27349"/>
                      <a:pt x="5695" y="27331"/>
                      <a:pt x="5706" y="27315"/>
                    </a:cubicBezTo>
                    <a:lnTo>
                      <a:pt x="5701" y="27315"/>
                    </a:lnTo>
                    <a:cubicBezTo>
                      <a:pt x="5739" y="27232"/>
                      <a:pt x="5781" y="27150"/>
                      <a:pt x="5820" y="27068"/>
                    </a:cubicBezTo>
                    <a:cubicBezTo>
                      <a:pt x="6203" y="26335"/>
                      <a:pt x="6743" y="25700"/>
                      <a:pt x="7397" y="25194"/>
                    </a:cubicBezTo>
                    <a:cubicBezTo>
                      <a:pt x="8518" y="24340"/>
                      <a:pt x="9900" y="23708"/>
                      <a:pt x="11322" y="23708"/>
                    </a:cubicBezTo>
                    <a:close/>
                    <a:moveTo>
                      <a:pt x="26862" y="372"/>
                    </a:moveTo>
                    <a:cubicBezTo>
                      <a:pt x="27382" y="1519"/>
                      <a:pt x="27785" y="2724"/>
                      <a:pt x="28261" y="3888"/>
                    </a:cubicBezTo>
                    <a:cubicBezTo>
                      <a:pt x="28787" y="4941"/>
                      <a:pt x="29160" y="6054"/>
                      <a:pt x="29547" y="7159"/>
                    </a:cubicBezTo>
                    <a:cubicBezTo>
                      <a:pt x="29554" y="7166"/>
                      <a:pt x="29560" y="7172"/>
                      <a:pt x="29564" y="7180"/>
                    </a:cubicBezTo>
                    <a:cubicBezTo>
                      <a:pt x="29582" y="7210"/>
                      <a:pt x="29590" y="7246"/>
                      <a:pt x="29602" y="7279"/>
                    </a:cubicBezTo>
                    <a:cubicBezTo>
                      <a:pt x="29608" y="7298"/>
                      <a:pt x="29614" y="7315"/>
                      <a:pt x="29619" y="7333"/>
                    </a:cubicBezTo>
                    <a:cubicBezTo>
                      <a:pt x="29620" y="7334"/>
                      <a:pt x="29620" y="7337"/>
                      <a:pt x="29621" y="7338"/>
                    </a:cubicBezTo>
                    <a:cubicBezTo>
                      <a:pt x="29640" y="7388"/>
                      <a:pt x="29658" y="7440"/>
                      <a:pt x="29677" y="7490"/>
                    </a:cubicBezTo>
                    <a:cubicBezTo>
                      <a:pt x="29677" y="7491"/>
                      <a:pt x="29677" y="7492"/>
                      <a:pt x="29678" y="7493"/>
                    </a:cubicBezTo>
                    <a:cubicBezTo>
                      <a:pt x="29678" y="7493"/>
                      <a:pt x="29680" y="7494"/>
                      <a:pt x="29680" y="7496"/>
                    </a:cubicBezTo>
                    <a:cubicBezTo>
                      <a:pt x="29697" y="7490"/>
                      <a:pt x="29714" y="7484"/>
                      <a:pt x="29730" y="7477"/>
                    </a:cubicBezTo>
                    <a:cubicBezTo>
                      <a:pt x="29740" y="7474"/>
                      <a:pt x="29750" y="7470"/>
                      <a:pt x="29760" y="7466"/>
                    </a:cubicBezTo>
                    <a:cubicBezTo>
                      <a:pt x="29785" y="7457"/>
                      <a:pt x="29810" y="7448"/>
                      <a:pt x="29834" y="7437"/>
                    </a:cubicBezTo>
                    <a:cubicBezTo>
                      <a:pt x="29837" y="7436"/>
                      <a:pt x="29841" y="7435"/>
                      <a:pt x="29843" y="7434"/>
                    </a:cubicBezTo>
                    <a:cubicBezTo>
                      <a:pt x="29877" y="7420"/>
                      <a:pt x="29911" y="7408"/>
                      <a:pt x="29945" y="7394"/>
                    </a:cubicBezTo>
                    <a:cubicBezTo>
                      <a:pt x="30049" y="7346"/>
                      <a:pt x="30151" y="7294"/>
                      <a:pt x="30254" y="7244"/>
                    </a:cubicBezTo>
                    <a:cubicBezTo>
                      <a:pt x="31218" y="6829"/>
                      <a:pt x="32164" y="6378"/>
                      <a:pt x="33118" y="5938"/>
                    </a:cubicBezTo>
                    <a:cubicBezTo>
                      <a:pt x="33976" y="5508"/>
                      <a:pt x="34807" y="5026"/>
                      <a:pt x="35663" y="4593"/>
                    </a:cubicBezTo>
                    <a:cubicBezTo>
                      <a:pt x="35703" y="4564"/>
                      <a:pt x="35794" y="4523"/>
                      <a:pt x="35907" y="4476"/>
                    </a:cubicBezTo>
                    <a:lnTo>
                      <a:pt x="35907" y="4476"/>
                    </a:lnTo>
                    <a:cubicBezTo>
                      <a:pt x="35779" y="6704"/>
                      <a:pt x="35405" y="8915"/>
                      <a:pt x="35137" y="11130"/>
                    </a:cubicBezTo>
                    <a:cubicBezTo>
                      <a:pt x="35094" y="11450"/>
                      <a:pt x="35061" y="11771"/>
                      <a:pt x="35017" y="12090"/>
                    </a:cubicBezTo>
                    <a:cubicBezTo>
                      <a:pt x="35016" y="12091"/>
                      <a:pt x="35014" y="12091"/>
                      <a:pt x="35012" y="12091"/>
                    </a:cubicBezTo>
                    <a:cubicBezTo>
                      <a:pt x="35010" y="12103"/>
                      <a:pt x="35008" y="12115"/>
                      <a:pt x="35006" y="12127"/>
                    </a:cubicBezTo>
                    <a:cubicBezTo>
                      <a:pt x="35001" y="12167"/>
                      <a:pt x="34997" y="12207"/>
                      <a:pt x="34992" y="12247"/>
                    </a:cubicBezTo>
                    <a:cubicBezTo>
                      <a:pt x="34992" y="12246"/>
                      <a:pt x="34992" y="12245"/>
                      <a:pt x="34992" y="12244"/>
                    </a:cubicBezTo>
                    <a:lnTo>
                      <a:pt x="34992" y="12244"/>
                    </a:lnTo>
                    <a:cubicBezTo>
                      <a:pt x="34991" y="12251"/>
                      <a:pt x="34990" y="12259"/>
                      <a:pt x="34989" y="12267"/>
                    </a:cubicBezTo>
                    <a:lnTo>
                      <a:pt x="34994" y="12267"/>
                    </a:lnTo>
                    <a:cubicBezTo>
                      <a:pt x="34994" y="12267"/>
                      <a:pt x="34994" y="12268"/>
                      <a:pt x="34994" y="12268"/>
                    </a:cubicBezTo>
                    <a:cubicBezTo>
                      <a:pt x="35029" y="12270"/>
                      <a:pt x="35063" y="12273"/>
                      <a:pt x="35097" y="12274"/>
                    </a:cubicBezTo>
                    <a:cubicBezTo>
                      <a:pt x="35097" y="12274"/>
                      <a:pt x="35097" y="12274"/>
                      <a:pt x="35097" y="12274"/>
                    </a:cubicBezTo>
                    <a:lnTo>
                      <a:pt x="35097" y="12274"/>
                    </a:lnTo>
                    <a:cubicBezTo>
                      <a:pt x="35100" y="12274"/>
                      <a:pt x="35104" y="12274"/>
                      <a:pt x="35109" y="12274"/>
                    </a:cubicBezTo>
                    <a:lnTo>
                      <a:pt x="35111" y="12274"/>
                    </a:lnTo>
                    <a:cubicBezTo>
                      <a:pt x="35135" y="12275"/>
                      <a:pt x="35159" y="12278"/>
                      <a:pt x="35183" y="12278"/>
                    </a:cubicBezTo>
                    <a:cubicBezTo>
                      <a:pt x="35183" y="12275"/>
                      <a:pt x="35183" y="12272"/>
                      <a:pt x="35184" y="12268"/>
                    </a:cubicBezTo>
                    <a:cubicBezTo>
                      <a:pt x="35395" y="12248"/>
                      <a:pt x="35609" y="12244"/>
                      <a:pt x="35821" y="12227"/>
                    </a:cubicBezTo>
                    <a:cubicBezTo>
                      <a:pt x="37187" y="11972"/>
                      <a:pt x="38547" y="11662"/>
                      <a:pt x="39915" y="11402"/>
                    </a:cubicBezTo>
                    <a:cubicBezTo>
                      <a:pt x="40712" y="11252"/>
                      <a:pt x="41469" y="10944"/>
                      <a:pt x="42256" y="10753"/>
                    </a:cubicBezTo>
                    <a:lnTo>
                      <a:pt x="42256" y="10753"/>
                    </a:lnTo>
                    <a:cubicBezTo>
                      <a:pt x="41836" y="11586"/>
                      <a:pt x="41455" y="12435"/>
                      <a:pt x="41011" y="13254"/>
                    </a:cubicBezTo>
                    <a:cubicBezTo>
                      <a:pt x="40329" y="14501"/>
                      <a:pt x="39663" y="15756"/>
                      <a:pt x="38951" y="16984"/>
                    </a:cubicBezTo>
                    <a:cubicBezTo>
                      <a:pt x="38923" y="17033"/>
                      <a:pt x="38897" y="17081"/>
                      <a:pt x="38870" y="17129"/>
                    </a:cubicBezTo>
                    <a:cubicBezTo>
                      <a:pt x="38870" y="17131"/>
                      <a:pt x="38870" y="17131"/>
                      <a:pt x="38870" y="17132"/>
                    </a:cubicBezTo>
                    <a:cubicBezTo>
                      <a:pt x="38858" y="17166"/>
                      <a:pt x="38839" y="17197"/>
                      <a:pt x="38821" y="17228"/>
                    </a:cubicBezTo>
                    <a:cubicBezTo>
                      <a:pt x="38818" y="17233"/>
                      <a:pt x="38815" y="17239"/>
                      <a:pt x="38811" y="17244"/>
                    </a:cubicBezTo>
                    <a:cubicBezTo>
                      <a:pt x="38776" y="17313"/>
                      <a:pt x="38738" y="17382"/>
                      <a:pt x="38695" y="17447"/>
                    </a:cubicBezTo>
                    <a:cubicBezTo>
                      <a:pt x="38691" y="17452"/>
                      <a:pt x="38688" y="17456"/>
                      <a:pt x="38684" y="17462"/>
                    </a:cubicBezTo>
                    <a:cubicBezTo>
                      <a:pt x="38748" y="17471"/>
                      <a:pt x="38813" y="17482"/>
                      <a:pt x="38877" y="17491"/>
                    </a:cubicBezTo>
                    <a:cubicBezTo>
                      <a:pt x="38878" y="17491"/>
                      <a:pt x="38878" y="17490"/>
                      <a:pt x="38878" y="17490"/>
                    </a:cubicBezTo>
                    <a:cubicBezTo>
                      <a:pt x="38959" y="17501"/>
                      <a:pt x="39039" y="17514"/>
                      <a:pt x="39120" y="17524"/>
                    </a:cubicBezTo>
                    <a:cubicBezTo>
                      <a:pt x="39120" y="17524"/>
                      <a:pt x="39119" y="17524"/>
                      <a:pt x="39119" y="17524"/>
                    </a:cubicBezTo>
                    <a:lnTo>
                      <a:pt x="39119" y="17524"/>
                    </a:lnTo>
                    <a:cubicBezTo>
                      <a:pt x="39126" y="17525"/>
                      <a:pt x="39134" y="17526"/>
                      <a:pt x="39141" y="17527"/>
                    </a:cubicBezTo>
                    <a:cubicBezTo>
                      <a:pt x="39153" y="17528"/>
                      <a:pt x="39166" y="17533"/>
                      <a:pt x="39176" y="17540"/>
                    </a:cubicBezTo>
                    <a:cubicBezTo>
                      <a:pt x="40479" y="17715"/>
                      <a:pt x="41764" y="18001"/>
                      <a:pt x="43064" y="18209"/>
                    </a:cubicBezTo>
                    <a:cubicBezTo>
                      <a:pt x="43785" y="18368"/>
                      <a:pt x="44552" y="18320"/>
                      <a:pt x="45280" y="18443"/>
                    </a:cubicBezTo>
                    <a:cubicBezTo>
                      <a:pt x="44084" y="19375"/>
                      <a:pt x="42912" y="20330"/>
                      <a:pt x="41676" y="21217"/>
                    </a:cubicBezTo>
                    <a:cubicBezTo>
                      <a:pt x="41083" y="21642"/>
                      <a:pt x="40480" y="22035"/>
                      <a:pt x="39899" y="22476"/>
                    </a:cubicBezTo>
                    <a:cubicBezTo>
                      <a:pt x="39755" y="22579"/>
                      <a:pt x="39608" y="22679"/>
                      <a:pt x="39462" y="22778"/>
                    </a:cubicBezTo>
                    <a:cubicBezTo>
                      <a:pt x="39459" y="22776"/>
                      <a:pt x="39455" y="22775"/>
                      <a:pt x="39453" y="22774"/>
                    </a:cubicBezTo>
                    <a:cubicBezTo>
                      <a:pt x="39447" y="22777"/>
                      <a:pt x="39443" y="22782"/>
                      <a:pt x="39437" y="22785"/>
                    </a:cubicBezTo>
                    <a:cubicBezTo>
                      <a:pt x="39414" y="22803"/>
                      <a:pt x="39390" y="22820"/>
                      <a:pt x="39366" y="22836"/>
                    </a:cubicBezTo>
                    <a:cubicBezTo>
                      <a:pt x="39355" y="22846"/>
                      <a:pt x="39343" y="22855"/>
                      <a:pt x="39332" y="22863"/>
                    </a:cubicBezTo>
                    <a:cubicBezTo>
                      <a:pt x="39318" y="22873"/>
                      <a:pt x="39304" y="22883"/>
                      <a:pt x="39289" y="22892"/>
                    </a:cubicBezTo>
                    <a:cubicBezTo>
                      <a:pt x="39290" y="22894"/>
                      <a:pt x="39292" y="22895"/>
                      <a:pt x="39293" y="22895"/>
                    </a:cubicBezTo>
                    <a:cubicBezTo>
                      <a:pt x="39296" y="22897"/>
                      <a:pt x="39300" y="22900"/>
                      <a:pt x="39304" y="22903"/>
                    </a:cubicBezTo>
                    <a:cubicBezTo>
                      <a:pt x="39315" y="22907"/>
                      <a:pt x="39325" y="22913"/>
                      <a:pt x="39335" y="22919"/>
                    </a:cubicBezTo>
                    <a:cubicBezTo>
                      <a:pt x="39350" y="22927"/>
                      <a:pt x="39366" y="22935"/>
                      <a:pt x="39381" y="22942"/>
                    </a:cubicBezTo>
                    <a:cubicBezTo>
                      <a:pt x="39459" y="22984"/>
                      <a:pt x="39537" y="23026"/>
                      <a:pt x="39616" y="23069"/>
                    </a:cubicBezTo>
                    <a:cubicBezTo>
                      <a:pt x="39648" y="23087"/>
                      <a:pt x="39682" y="23104"/>
                      <a:pt x="39714" y="23122"/>
                    </a:cubicBezTo>
                    <a:cubicBezTo>
                      <a:pt x="40234" y="23378"/>
                      <a:pt x="40769" y="23601"/>
                      <a:pt x="41282" y="23871"/>
                    </a:cubicBezTo>
                    <a:cubicBezTo>
                      <a:pt x="42230" y="24353"/>
                      <a:pt x="43163" y="24857"/>
                      <a:pt x="44094" y="25368"/>
                    </a:cubicBezTo>
                    <a:cubicBezTo>
                      <a:pt x="44572" y="25613"/>
                      <a:pt x="45058" y="25846"/>
                      <a:pt x="45533" y="26094"/>
                    </a:cubicBezTo>
                    <a:cubicBezTo>
                      <a:pt x="44952" y="26250"/>
                      <a:pt x="44376" y="26428"/>
                      <a:pt x="43784" y="26553"/>
                    </a:cubicBezTo>
                    <a:cubicBezTo>
                      <a:pt x="42425" y="26912"/>
                      <a:pt x="41042" y="27176"/>
                      <a:pt x="39670" y="27484"/>
                    </a:cubicBezTo>
                    <a:cubicBezTo>
                      <a:pt x="39586" y="27512"/>
                      <a:pt x="39315" y="27566"/>
                      <a:pt x="39044" y="27638"/>
                    </a:cubicBezTo>
                    <a:cubicBezTo>
                      <a:pt x="39022" y="27645"/>
                      <a:pt x="39000" y="27652"/>
                      <a:pt x="38977" y="27660"/>
                    </a:cubicBezTo>
                    <a:cubicBezTo>
                      <a:pt x="38977" y="27658"/>
                      <a:pt x="38977" y="27658"/>
                      <a:pt x="38977" y="27658"/>
                    </a:cubicBezTo>
                    <a:cubicBezTo>
                      <a:pt x="38936" y="27672"/>
                      <a:pt x="38894" y="27686"/>
                      <a:pt x="38853" y="27699"/>
                    </a:cubicBezTo>
                    <a:cubicBezTo>
                      <a:pt x="38830" y="27705"/>
                      <a:pt x="38806" y="27712"/>
                      <a:pt x="38783" y="27719"/>
                    </a:cubicBezTo>
                    <a:lnTo>
                      <a:pt x="38782" y="27719"/>
                    </a:lnTo>
                    <a:cubicBezTo>
                      <a:pt x="38793" y="27734"/>
                      <a:pt x="38803" y="27748"/>
                      <a:pt x="38813" y="27761"/>
                    </a:cubicBezTo>
                    <a:cubicBezTo>
                      <a:pt x="38845" y="27804"/>
                      <a:pt x="38875" y="27845"/>
                      <a:pt x="38906" y="27887"/>
                    </a:cubicBezTo>
                    <a:lnTo>
                      <a:pt x="38907" y="27887"/>
                    </a:lnTo>
                    <a:cubicBezTo>
                      <a:pt x="38909" y="27888"/>
                      <a:pt x="38910" y="27891"/>
                      <a:pt x="38911" y="27893"/>
                    </a:cubicBezTo>
                    <a:cubicBezTo>
                      <a:pt x="38943" y="27934"/>
                      <a:pt x="38975" y="27976"/>
                      <a:pt x="39007" y="28019"/>
                    </a:cubicBezTo>
                    <a:cubicBezTo>
                      <a:pt x="39015" y="28029"/>
                      <a:pt x="39024" y="28040"/>
                      <a:pt x="39034" y="28053"/>
                    </a:cubicBezTo>
                    <a:cubicBezTo>
                      <a:pt x="39037" y="28056"/>
                      <a:pt x="39039" y="28060"/>
                      <a:pt x="39041" y="28063"/>
                    </a:cubicBezTo>
                    <a:cubicBezTo>
                      <a:pt x="39046" y="28068"/>
                      <a:pt x="39049" y="28074"/>
                      <a:pt x="39053" y="28079"/>
                    </a:cubicBezTo>
                    <a:cubicBezTo>
                      <a:pt x="39055" y="28082"/>
                      <a:pt x="39057" y="28085"/>
                      <a:pt x="39060" y="28087"/>
                    </a:cubicBezTo>
                    <a:cubicBezTo>
                      <a:pt x="39156" y="28214"/>
                      <a:pt x="39253" y="28340"/>
                      <a:pt x="39361" y="28457"/>
                    </a:cubicBezTo>
                    <a:cubicBezTo>
                      <a:pt x="40588" y="30093"/>
                      <a:pt x="41900" y="31672"/>
                      <a:pt x="43215" y="33240"/>
                    </a:cubicBezTo>
                    <a:cubicBezTo>
                      <a:pt x="42490" y="33146"/>
                      <a:pt x="41763" y="33060"/>
                      <a:pt x="41032" y="33021"/>
                    </a:cubicBezTo>
                    <a:cubicBezTo>
                      <a:pt x="39350" y="32912"/>
                      <a:pt x="37692" y="32598"/>
                      <a:pt x="36021" y="32390"/>
                    </a:cubicBezTo>
                    <a:cubicBezTo>
                      <a:pt x="35978" y="32389"/>
                      <a:pt x="35934" y="32387"/>
                      <a:pt x="35890" y="32384"/>
                    </a:cubicBezTo>
                    <a:cubicBezTo>
                      <a:pt x="35883" y="32384"/>
                      <a:pt x="35875" y="32383"/>
                      <a:pt x="35868" y="32383"/>
                    </a:cubicBezTo>
                    <a:cubicBezTo>
                      <a:pt x="35835" y="32381"/>
                      <a:pt x="35803" y="32379"/>
                      <a:pt x="35771" y="32375"/>
                    </a:cubicBezTo>
                    <a:lnTo>
                      <a:pt x="35771" y="32375"/>
                    </a:lnTo>
                    <a:cubicBezTo>
                      <a:pt x="35783" y="32395"/>
                      <a:pt x="35796" y="32413"/>
                      <a:pt x="35809" y="32433"/>
                    </a:cubicBezTo>
                    <a:cubicBezTo>
                      <a:pt x="35809" y="32433"/>
                      <a:pt x="35809" y="32434"/>
                      <a:pt x="35810" y="32435"/>
                    </a:cubicBezTo>
                    <a:cubicBezTo>
                      <a:pt x="35826" y="32460"/>
                      <a:pt x="35841" y="32485"/>
                      <a:pt x="35858" y="32510"/>
                    </a:cubicBezTo>
                    <a:cubicBezTo>
                      <a:pt x="35868" y="32527"/>
                      <a:pt x="35880" y="32543"/>
                      <a:pt x="35891" y="32559"/>
                    </a:cubicBezTo>
                    <a:cubicBezTo>
                      <a:pt x="35891" y="32559"/>
                      <a:pt x="35891" y="32559"/>
                      <a:pt x="35891" y="32561"/>
                    </a:cubicBezTo>
                    <a:cubicBezTo>
                      <a:pt x="35898" y="32570"/>
                      <a:pt x="35904" y="32579"/>
                      <a:pt x="35910" y="32588"/>
                    </a:cubicBezTo>
                    <a:cubicBezTo>
                      <a:pt x="35928" y="32613"/>
                      <a:pt x="35945" y="32639"/>
                      <a:pt x="35962" y="32666"/>
                    </a:cubicBezTo>
                    <a:cubicBezTo>
                      <a:pt x="35972" y="32683"/>
                      <a:pt x="35985" y="32700"/>
                      <a:pt x="35994" y="32718"/>
                    </a:cubicBezTo>
                    <a:cubicBezTo>
                      <a:pt x="36686" y="33731"/>
                      <a:pt x="37312" y="34791"/>
                      <a:pt x="38036" y="35784"/>
                    </a:cubicBezTo>
                    <a:cubicBezTo>
                      <a:pt x="38385" y="36375"/>
                      <a:pt x="38823" y="36906"/>
                      <a:pt x="39218" y="37465"/>
                    </a:cubicBezTo>
                    <a:cubicBezTo>
                      <a:pt x="39180" y="37459"/>
                      <a:pt x="39141" y="37452"/>
                      <a:pt x="39101" y="37447"/>
                    </a:cubicBezTo>
                    <a:cubicBezTo>
                      <a:pt x="36787" y="37156"/>
                      <a:pt x="34450" y="36925"/>
                      <a:pt x="32161" y="36499"/>
                    </a:cubicBezTo>
                    <a:cubicBezTo>
                      <a:pt x="32471" y="35674"/>
                      <a:pt x="32182" y="34652"/>
                      <a:pt x="31435" y="34054"/>
                    </a:cubicBezTo>
                    <a:cubicBezTo>
                      <a:pt x="31047" y="33701"/>
                      <a:pt x="30544" y="33539"/>
                      <a:pt x="30038" y="33435"/>
                    </a:cubicBezTo>
                    <a:cubicBezTo>
                      <a:pt x="29731" y="33361"/>
                      <a:pt x="29417" y="33291"/>
                      <a:pt x="29099" y="33291"/>
                    </a:cubicBezTo>
                    <a:cubicBezTo>
                      <a:pt x="29072" y="33291"/>
                      <a:pt x="29044" y="33291"/>
                      <a:pt x="29016" y="33292"/>
                    </a:cubicBezTo>
                    <a:cubicBezTo>
                      <a:pt x="28815" y="33297"/>
                      <a:pt x="28615" y="33321"/>
                      <a:pt x="28418" y="33358"/>
                    </a:cubicBezTo>
                    <a:cubicBezTo>
                      <a:pt x="28505" y="33307"/>
                      <a:pt x="28590" y="33256"/>
                      <a:pt x="28676" y="33205"/>
                    </a:cubicBezTo>
                    <a:cubicBezTo>
                      <a:pt x="30088" y="32415"/>
                      <a:pt x="31461" y="31455"/>
                      <a:pt x="32504" y="30205"/>
                    </a:cubicBezTo>
                    <a:cubicBezTo>
                      <a:pt x="33115" y="29409"/>
                      <a:pt x="33753" y="28628"/>
                      <a:pt x="34232" y="27744"/>
                    </a:cubicBezTo>
                    <a:cubicBezTo>
                      <a:pt x="34946" y="26329"/>
                      <a:pt x="35395" y="24785"/>
                      <a:pt x="35663" y="23225"/>
                    </a:cubicBezTo>
                    <a:cubicBezTo>
                      <a:pt x="35781" y="22425"/>
                      <a:pt x="35713" y="21615"/>
                      <a:pt x="35657" y="20812"/>
                    </a:cubicBezTo>
                    <a:cubicBezTo>
                      <a:pt x="35594" y="19334"/>
                      <a:pt x="35246" y="17894"/>
                      <a:pt x="34624" y="16552"/>
                    </a:cubicBezTo>
                    <a:cubicBezTo>
                      <a:pt x="34033" y="15107"/>
                      <a:pt x="33197" y="13762"/>
                      <a:pt x="32021" y="12720"/>
                    </a:cubicBezTo>
                    <a:cubicBezTo>
                      <a:pt x="31953" y="12692"/>
                      <a:pt x="31750" y="12440"/>
                      <a:pt x="31598" y="12316"/>
                    </a:cubicBezTo>
                    <a:cubicBezTo>
                      <a:pt x="31088" y="11811"/>
                      <a:pt x="30445" y="11478"/>
                      <a:pt x="29818" y="11140"/>
                    </a:cubicBezTo>
                    <a:cubicBezTo>
                      <a:pt x="29038" y="10689"/>
                      <a:pt x="28195" y="10354"/>
                      <a:pt x="27331" y="10106"/>
                    </a:cubicBezTo>
                    <a:cubicBezTo>
                      <a:pt x="26436" y="9840"/>
                      <a:pt x="25563" y="9715"/>
                      <a:pt x="24695" y="9715"/>
                    </a:cubicBezTo>
                    <a:cubicBezTo>
                      <a:pt x="23583" y="9715"/>
                      <a:pt x="22480" y="9921"/>
                      <a:pt x="21354" y="10298"/>
                    </a:cubicBezTo>
                    <a:cubicBezTo>
                      <a:pt x="20312" y="10610"/>
                      <a:pt x="19282" y="10990"/>
                      <a:pt x="18317" y="11490"/>
                    </a:cubicBezTo>
                    <a:cubicBezTo>
                      <a:pt x="17679" y="11850"/>
                      <a:pt x="17122" y="12327"/>
                      <a:pt x="16573" y="12807"/>
                    </a:cubicBezTo>
                    <a:cubicBezTo>
                      <a:pt x="15549" y="13675"/>
                      <a:pt x="14591" y="14640"/>
                      <a:pt x="13972" y="15848"/>
                    </a:cubicBezTo>
                    <a:cubicBezTo>
                      <a:pt x="12659" y="18163"/>
                      <a:pt x="11720" y="20903"/>
                      <a:pt x="12138" y="23580"/>
                    </a:cubicBezTo>
                    <a:cubicBezTo>
                      <a:pt x="11890" y="23547"/>
                      <a:pt x="11642" y="23531"/>
                      <a:pt x="11396" y="23531"/>
                    </a:cubicBezTo>
                    <a:cubicBezTo>
                      <a:pt x="9712" y="23531"/>
                      <a:pt x="8082" y="24273"/>
                      <a:pt x="6802" y="25458"/>
                    </a:cubicBezTo>
                    <a:cubicBezTo>
                      <a:pt x="6353" y="25874"/>
                      <a:pt x="5985" y="26377"/>
                      <a:pt x="5691" y="26914"/>
                    </a:cubicBezTo>
                    <a:cubicBezTo>
                      <a:pt x="5664" y="26992"/>
                      <a:pt x="5548" y="27169"/>
                      <a:pt x="5483" y="27327"/>
                    </a:cubicBezTo>
                    <a:cubicBezTo>
                      <a:pt x="5050" y="27365"/>
                      <a:pt x="4596" y="27487"/>
                      <a:pt x="4158" y="27661"/>
                    </a:cubicBezTo>
                    <a:cubicBezTo>
                      <a:pt x="4416" y="27221"/>
                      <a:pt x="4681" y="26786"/>
                      <a:pt x="4929" y="26340"/>
                    </a:cubicBezTo>
                    <a:cubicBezTo>
                      <a:pt x="5749" y="24948"/>
                      <a:pt x="6643" y="23607"/>
                      <a:pt x="7541" y="22264"/>
                    </a:cubicBezTo>
                    <a:cubicBezTo>
                      <a:pt x="7545" y="22249"/>
                      <a:pt x="7552" y="22237"/>
                      <a:pt x="7561" y="22224"/>
                    </a:cubicBezTo>
                    <a:cubicBezTo>
                      <a:pt x="7576" y="22203"/>
                      <a:pt x="7592" y="22182"/>
                      <a:pt x="7607" y="22161"/>
                    </a:cubicBezTo>
                    <a:cubicBezTo>
                      <a:pt x="7611" y="22156"/>
                      <a:pt x="7615" y="22150"/>
                      <a:pt x="7620" y="22145"/>
                    </a:cubicBezTo>
                    <a:cubicBezTo>
                      <a:pt x="7644" y="22111"/>
                      <a:pt x="7667" y="22079"/>
                      <a:pt x="7691" y="22047"/>
                    </a:cubicBezTo>
                    <a:cubicBezTo>
                      <a:pt x="7697" y="22036"/>
                      <a:pt x="7704" y="22026"/>
                      <a:pt x="7712" y="22014"/>
                    </a:cubicBezTo>
                    <a:cubicBezTo>
                      <a:pt x="7711" y="22014"/>
                      <a:pt x="7710" y="22013"/>
                      <a:pt x="7709" y="22013"/>
                    </a:cubicBezTo>
                    <a:cubicBezTo>
                      <a:pt x="7709" y="22013"/>
                      <a:pt x="7709" y="22012"/>
                      <a:pt x="7709" y="22012"/>
                    </a:cubicBezTo>
                    <a:cubicBezTo>
                      <a:pt x="7678" y="21995"/>
                      <a:pt x="7647" y="21978"/>
                      <a:pt x="7617" y="21961"/>
                    </a:cubicBezTo>
                    <a:cubicBezTo>
                      <a:pt x="7593" y="21948"/>
                      <a:pt x="7569" y="21934"/>
                      <a:pt x="7545" y="21921"/>
                    </a:cubicBezTo>
                    <a:cubicBezTo>
                      <a:pt x="7545" y="21923"/>
                      <a:pt x="7544" y="21924"/>
                      <a:pt x="7544" y="21925"/>
                    </a:cubicBezTo>
                    <a:cubicBezTo>
                      <a:pt x="7191" y="21766"/>
                      <a:pt x="6838" y="21605"/>
                      <a:pt x="6491" y="21431"/>
                    </a:cubicBezTo>
                    <a:cubicBezTo>
                      <a:pt x="5369" y="20825"/>
                      <a:pt x="4226" y="20262"/>
                      <a:pt x="3047" y="19777"/>
                    </a:cubicBezTo>
                    <a:cubicBezTo>
                      <a:pt x="2459" y="19503"/>
                      <a:pt x="1830" y="19339"/>
                      <a:pt x="1231" y="19097"/>
                    </a:cubicBezTo>
                    <a:cubicBezTo>
                      <a:pt x="2101" y="18883"/>
                      <a:pt x="2965" y="18641"/>
                      <a:pt x="3837" y="18432"/>
                    </a:cubicBezTo>
                    <a:cubicBezTo>
                      <a:pt x="5244" y="18056"/>
                      <a:pt x="6680" y="17828"/>
                      <a:pt x="8095" y="17494"/>
                    </a:cubicBezTo>
                    <a:cubicBezTo>
                      <a:pt x="8095" y="17495"/>
                      <a:pt x="8097" y="17496"/>
                      <a:pt x="8097" y="17498"/>
                    </a:cubicBezTo>
                    <a:cubicBezTo>
                      <a:pt x="8109" y="17494"/>
                      <a:pt x="8122" y="17491"/>
                      <a:pt x="8134" y="17488"/>
                    </a:cubicBezTo>
                    <a:cubicBezTo>
                      <a:pt x="8173" y="17480"/>
                      <a:pt x="8211" y="17475"/>
                      <a:pt x="8250" y="17469"/>
                    </a:cubicBezTo>
                    <a:cubicBezTo>
                      <a:pt x="8262" y="17466"/>
                      <a:pt x="8274" y="17462"/>
                      <a:pt x="8286" y="17459"/>
                    </a:cubicBezTo>
                    <a:cubicBezTo>
                      <a:pt x="8286" y="17458"/>
                      <a:pt x="8286" y="17458"/>
                      <a:pt x="8286" y="17458"/>
                    </a:cubicBezTo>
                    <a:cubicBezTo>
                      <a:pt x="8284" y="17453"/>
                      <a:pt x="8282" y="17448"/>
                      <a:pt x="8281" y="17444"/>
                    </a:cubicBezTo>
                    <a:cubicBezTo>
                      <a:pt x="8276" y="17435"/>
                      <a:pt x="8273" y="17427"/>
                      <a:pt x="8269" y="17419"/>
                    </a:cubicBezTo>
                    <a:cubicBezTo>
                      <a:pt x="8269" y="17419"/>
                      <a:pt x="8269" y="17420"/>
                      <a:pt x="8269" y="17421"/>
                    </a:cubicBezTo>
                    <a:cubicBezTo>
                      <a:pt x="8268" y="17416"/>
                      <a:pt x="8267" y="17413"/>
                      <a:pt x="8265" y="17410"/>
                    </a:cubicBezTo>
                    <a:cubicBezTo>
                      <a:pt x="8246" y="17364"/>
                      <a:pt x="8231" y="17318"/>
                      <a:pt x="8215" y="17272"/>
                    </a:cubicBezTo>
                    <a:cubicBezTo>
                      <a:pt x="7936" y="16597"/>
                      <a:pt x="7266" y="15426"/>
                      <a:pt x="7216" y="15330"/>
                    </a:cubicBezTo>
                    <a:cubicBezTo>
                      <a:pt x="6339" y="13858"/>
                      <a:pt x="5510" y="12264"/>
                      <a:pt x="4487" y="10883"/>
                    </a:cubicBezTo>
                    <a:lnTo>
                      <a:pt x="4487" y="10883"/>
                    </a:lnTo>
                    <a:cubicBezTo>
                      <a:pt x="6615" y="11095"/>
                      <a:pt x="8704" y="11586"/>
                      <a:pt x="10815" y="11795"/>
                    </a:cubicBezTo>
                    <a:cubicBezTo>
                      <a:pt x="10820" y="11796"/>
                      <a:pt x="10827" y="11796"/>
                      <a:pt x="10833" y="11796"/>
                    </a:cubicBezTo>
                    <a:cubicBezTo>
                      <a:pt x="10843" y="11795"/>
                      <a:pt x="10853" y="11792"/>
                      <a:pt x="10863" y="11787"/>
                    </a:cubicBezTo>
                    <a:cubicBezTo>
                      <a:pt x="10863" y="11792"/>
                      <a:pt x="10864" y="11796"/>
                      <a:pt x="10864" y="11801"/>
                    </a:cubicBezTo>
                    <a:cubicBezTo>
                      <a:pt x="10895" y="11803"/>
                      <a:pt x="10927" y="11805"/>
                      <a:pt x="10958" y="11808"/>
                    </a:cubicBezTo>
                    <a:cubicBezTo>
                      <a:pt x="10992" y="11810"/>
                      <a:pt x="11026" y="11813"/>
                      <a:pt x="11060" y="11817"/>
                    </a:cubicBezTo>
                    <a:cubicBezTo>
                      <a:pt x="10984" y="11318"/>
                      <a:pt x="10888" y="10822"/>
                      <a:pt x="10866" y="10314"/>
                    </a:cubicBezTo>
                    <a:cubicBezTo>
                      <a:pt x="10595" y="9162"/>
                      <a:pt x="10398" y="7990"/>
                      <a:pt x="10119" y="6837"/>
                    </a:cubicBezTo>
                    <a:cubicBezTo>
                      <a:pt x="9954" y="6089"/>
                      <a:pt x="9727" y="5362"/>
                      <a:pt x="9509" y="4629"/>
                    </a:cubicBezTo>
                    <a:lnTo>
                      <a:pt x="9509" y="4629"/>
                    </a:lnTo>
                    <a:cubicBezTo>
                      <a:pt x="11854" y="5693"/>
                      <a:pt x="14244" y="6667"/>
                      <a:pt x="16537" y="7836"/>
                    </a:cubicBezTo>
                    <a:cubicBezTo>
                      <a:pt x="16543" y="7836"/>
                      <a:pt x="16549" y="7835"/>
                      <a:pt x="16556" y="7835"/>
                    </a:cubicBezTo>
                    <a:cubicBezTo>
                      <a:pt x="16555" y="7837"/>
                      <a:pt x="16554" y="7841"/>
                      <a:pt x="16554" y="7844"/>
                    </a:cubicBezTo>
                    <a:cubicBezTo>
                      <a:pt x="16574" y="7852"/>
                      <a:pt x="16595" y="7860"/>
                      <a:pt x="16615" y="7868"/>
                    </a:cubicBezTo>
                    <a:cubicBezTo>
                      <a:pt x="16652" y="7884"/>
                      <a:pt x="16689" y="7902"/>
                      <a:pt x="16725" y="7919"/>
                    </a:cubicBezTo>
                    <a:cubicBezTo>
                      <a:pt x="16942" y="7156"/>
                      <a:pt x="17155" y="6397"/>
                      <a:pt x="17340" y="5623"/>
                    </a:cubicBezTo>
                    <a:cubicBezTo>
                      <a:pt x="17847" y="4074"/>
                      <a:pt x="18017" y="2449"/>
                      <a:pt x="18279" y="850"/>
                    </a:cubicBezTo>
                    <a:cubicBezTo>
                      <a:pt x="18677" y="1488"/>
                      <a:pt x="19067" y="2130"/>
                      <a:pt x="19467" y="2768"/>
                    </a:cubicBezTo>
                    <a:cubicBezTo>
                      <a:pt x="20312" y="4106"/>
                      <a:pt x="21110" y="5470"/>
                      <a:pt x="22000" y="6781"/>
                    </a:cubicBezTo>
                    <a:cubicBezTo>
                      <a:pt x="22001" y="6783"/>
                      <a:pt x="22002" y="6784"/>
                      <a:pt x="22003" y="6785"/>
                    </a:cubicBezTo>
                    <a:cubicBezTo>
                      <a:pt x="22009" y="6793"/>
                      <a:pt x="22016" y="6803"/>
                      <a:pt x="22021" y="6811"/>
                    </a:cubicBezTo>
                    <a:cubicBezTo>
                      <a:pt x="22023" y="6813"/>
                      <a:pt x="22026" y="6816"/>
                      <a:pt x="22029" y="6820"/>
                    </a:cubicBezTo>
                    <a:cubicBezTo>
                      <a:pt x="22037" y="6827"/>
                      <a:pt x="22045" y="6831"/>
                      <a:pt x="22054" y="6835"/>
                    </a:cubicBezTo>
                    <a:cubicBezTo>
                      <a:pt x="22051" y="6838"/>
                      <a:pt x="22049" y="6840"/>
                      <a:pt x="22047" y="6843"/>
                    </a:cubicBezTo>
                    <a:cubicBezTo>
                      <a:pt x="22064" y="6864"/>
                      <a:pt x="22081" y="6885"/>
                      <a:pt x="22098" y="6907"/>
                    </a:cubicBezTo>
                    <a:cubicBezTo>
                      <a:pt x="22121" y="6936"/>
                      <a:pt x="22145" y="6965"/>
                      <a:pt x="22166" y="6997"/>
                    </a:cubicBezTo>
                    <a:cubicBezTo>
                      <a:pt x="22197" y="6957"/>
                      <a:pt x="22225" y="6919"/>
                      <a:pt x="22253" y="6896"/>
                    </a:cubicBezTo>
                    <a:cubicBezTo>
                      <a:pt x="22881" y="6139"/>
                      <a:pt x="23441" y="5336"/>
                      <a:pt x="24059" y="4571"/>
                    </a:cubicBezTo>
                    <a:cubicBezTo>
                      <a:pt x="24612" y="3815"/>
                      <a:pt x="25037" y="2981"/>
                      <a:pt x="25669" y="2284"/>
                    </a:cubicBezTo>
                    <a:cubicBezTo>
                      <a:pt x="26080" y="1651"/>
                      <a:pt x="26446" y="997"/>
                      <a:pt x="26862" y="372"/>
                    </a:cubicBezTo>
                    <a:close/>
                    <a:moveTo>
                      <a:pt x="25169" y="31129"/>
                    </a:moveTo>
                    <a:cubicBezTo>
                      <a:pt x="25704" y="31129"/>
                      <a:pt x="26283" y="31320"/>
                      <a:pt x="26875" y="31760"/>
                    </a:cubicBezTo>
                    <a:cubicBezTo>
                      <a:pt x="27444" y="32113"/>
                      <a:pt x="27687" y="32734"/>
                      <a:pt x="27735" y="33376"/>
                    </a:cubicBezTo>
                    <a:cubicBezTo>
                      <a:pt x="27736" y="33380"/>
                      <a:pt x="27738" y="33386"/>
                      <a:pt x="27739" y="33392"/>
                    </a:cubicBezTo>
                    <a:cubicBezTo>
                      <a:pt x="27740" y="33402"/>
                      <a:pt x="27743" y="33412"/>
                      <a:pt x="27743" y="33423"/>
                    </a:cubicBezTo>
                    <a:cubicBezTo>
                      <a:pt x="27748" y="33452"/>
                      <a:pt x="27751" y="33483"/>
                      <a:pt x="27753" y="33513"/>
                    </a:cubicBezTo>
                    <a:cubicBezTo>
                      <a:pt x="27753" y="33519"/>
                      <a:pt x="27754" y="33523"/>
                      <a:pt x="27754" y="33529"/>
                    </a:cubicBezTo>
                    <a:cubicBezTo>
                      <a:pt x="27754" y="33530"/>
                      <a:pt x="27754" y="33533"/>
                      <a:pt x="27755" y="33535"/>
                    </a:cubicBezTo>
                    <a:lnTo>
                      <a:pt x="27754" y="33535"/>
                    </a:lnTo>
                    <a:cubicBezTo>
                      <a:pt x="27755" y="33539"/>
                      <a:pt x="27755" y="33545"/>
                      <a:pt x="27755" y="33551"/>
                    </a:cubicBezTo>
                    <a:cubicBezTo>
                      <a:pt x="27757" y="33571"/>
                      <a:pt x="27759" y="33593"/>
                      <a:pt x="27760" y="33614"/>
                    </a:cubicBezTo>
                    <a:cubicBezTo>
                      <a:pt x="27760" y="33617"/>
                      <a:pt x="27761" y="33621"/>
                      <a:pt x="27761" y="33624"/>
                    </a:cubicBezTo>
                    <a:cubicBezTo>
                      <a:pt x="27762" y="33635"/>
                      <a:pt x="27763" y="33647"/>
                      <a:pt x="27764" y="33657"/>
                    </a:cubicBezTo>
                    <a:cubicBezTo>
                      <a:pt x="27765" y="33671"/>
                      <a:pt x="27767" y="33683"/>
                      <a:pt x="27768" y="33696"/>
                    </a:cubicBezTo>
                    <a:cubicBezTo>
                      <a:pt x="27787" y="33689"/>
                      <a:pt x="27808" y="33683"/>
                      <a:pt x="27828" y="33679"/>
                    </a:cubicBezTo>
                    <a:cubicBezTo>
                      <a:pt x="27848" y="33673"/>
                      <a:pt x="27867" y="33669"/>
                      <a:pt x="27887" y="33666"/>
                    </a:cubicBezTo>
                    <a:cubicBezTo>
                      <a:pt x="27907" y="33664"/>
                      <a:pt x="27929" y="33660"/>
                      <a:pt x="27950" y="33660"/>
                    </a:cubicBezTo>
                    <a:cubicBezTo>
                      <a:pt x="27955" y="33660"/>
                      <a:pt x="27960" y="33660"/>
                      <a:pt x="27964" y="33661"/>
                    </a:cubicBezTo>
                    <a:cubicBezTo>
                      <a:pt x="28330" y="33549"/>
                      <a:pt x="28708" y="33485"/>
                      <a:pt x="29087" y="33485"/>
                    </a:cubicBezTo>
                    <a:cubicBezTo>
                      <a:pt x="29395" y="33485"/>
                      <a:pt x="29703" y="33527"/>
                      <a:pt x="30004" y="33621"/>
                    </a:cubicBezTo>
                    <a:cubicBezTo>
                      <a:pt x="31144" y="33774"/>
                      <a:pt x="32231" y="34772"/>
                      <a:pt x="32091" y="35989"/>
                    </a:cubicBezTo>
                    <a:cubicBezTo>
                      <a:pt x="31932" y="37579"/>
                      <a:pt x="30147" y="37631"/>
                      <a:pt x="28919" y="37874"/>
                    </a:cubicBezTo>
                    <a:cubicBezTo>
                      <a:pt x="28170" y="38069"/>
                      <a:pt x="27398" y="38046"/>
                      <a:pt x="26633" y="38110"/>
                    </a:cubicBezTo>
                    <a:cubicBezTo>
                      <a:pt x="25327" y="38276"/>
                      <a:pt x="24004" y="38447"/>
                      <a:pt x="22684" y="38447"/>
                    </a:cubicBezTo>
                    <a:cubicBezTo>
                      <a:pt x="22228" y="38447"/>
                      <a:pt x="21773" y="38427"/>
                      <a:pt x="21319" y="38379"/>
                    </a:cubicBezTo>
                    <a:cubicBezTo>
                      <a:pt x="20511" y="38292"/>
                      <a:pt x="19737" y="37644"/>
                      <a:pt x="19473" y="36878"/>
                    </a:cubicBezTo>
                    <a:cubicBezTo>
                      <a:pt x="19466" y="36865"/>
                      <a:pt x="19462" y="36851"/>
                      <a:pt x="19456" y="36835"/>
                    </a:cubicBezTo>
                    <a:cubicBezTo>
                      <a:pt x="19456" y="36835"/>
                      <a:pt x="19456" y="36834"/>
                      <a:pt x="19456" y="36833"/>
                    </a:cubicBezTo>
                    <a:cubicBezTo>
                      <a:pt x="19451" y="36822"/>
                      <a:pt x="19448" y="36812"/>
                      <a:pt x="19444" y="36801"/>
                    </a:cubicBezTo>
                    <a:cubicBezTo>
                      <a:pt x="19433" y="36767"/>
                      <a:pt x="19424" y="36734"/>
                      <a:pt x="19415" y="36700"/>
                    </a:cubicBezTo>
                    <a:cubicBezTo>
                      <a:pt x="19408" y="36673"/>
                      <a:pt x="19402" y="36644"/>
                      <a:pt x="19397" y="36615"/>
                    </a:cubicBezTo>
                    <a:cubicBezTo>
                      <a:pt x="19397" y="36615"/>
                      <a:pt x="19397" y="36614"/>
                      <a:pt x="19397" y="36614"/>
                    </a:cubicBezTo>
                    <a:cubicBezTo>
                      <a:pt x="19394" y="36591"/>
                      <a:pt x="19391" y="36568"/>
                      <a:pt x="19393" y="36544"/>
                    </a:cubicBezTo>
                    <a:cubicBezTo>
                      <a:pt x="19343" y="36183"/>
                      <a:pt x="19412" y="35809"/>
                      <a:pt x="19649" y="35465"/>
                    </a:cubicBezTo>
                    <a:cubicBezTo>
                      <a:pt x="19976" y="35034"/>
                      <a:pt x="20491" y="34799"/>
                      <a:pt x="20972" y="34581"/>
                    </a:cubicBezTo>
                    <a:cubicBezTo>
                      <a:pt x="21365" y="34381"/>
                      <a:pt x="21788" y="34282"/>
                      <a:pt x="22221" y="34228"/>
                    </a:cubicBezTo>
                    <a:cubicBezTo>
                      <a:pt x="22232" y="34225"/>
                      <a:pt x="22244" y="34224"/>
                      <a:pt x="22255" y="34222"/>
                    </a:cubicBezTo>
                    <a:cubicBezTo>
                      <a:pt x="22272" y="34219"/>
                      <a:pt x="22288" y="34217"/>
                      <a:pt x="22304" y="34214"/>
                    </a:cubicBezTo>
                    <a:lnTo>
                      <a:pt x="22305" y="34214"/>
                    </a:lnTo>
                    <a:cubicBezTo>
                      <a:pt x="22312" y="34173"/>
                      <a:pt x="22320" y="34132"/>
                      <a:pt x="22331" y="34093"/>
                    </a:cubicBezTo>
                    <a:cubicBezTo>
                      <a:pt x="22332" y="34089"/>
                      <a:pt x="22333" y="34085"/>
                      <a:pt x="22334" y="34080"/>
                    </a:cubicBezTo>
                    <a:cubicBezTo>
                      <a:pt x="22337" y="34062"/>
                      <a:pt x="22341" y="34044"/>
                      <a:pt x="22345" y="34025"/>
                    </a:cubicBezTo>
                    <a:cubicBezTo>
                      <a:pt x="22355" y="33974"/>
                      <a:pt x="22368" y="33921"/>
                      <a:pt x="22385" y="33871"/>
                    </a:cubicBezTo>
                    <a:cubicBezTo>
                      <a:pt x="22620" y="32840"/>
                      <a:pt x="23192" y="31950"/>
                      <a:pt x="23957" y="31481"/>
                    </a:cubicBezTo>
                    <a:cubicBezTo>
                      <a:pt x="23957" y="31483"/>
                      <a:pt x="23957" y="31486"/>
                      <a:pt x="23957" y="31487"/>
                    </a:cubicBezTo>
                    <a:cubicBezTo>
                      <a:pt x="23959" y="31486"/>
                      <a:pt x="23960" y="31485"/>
                      <a:pt x="23962" y="31483"/>
                    </a:cubicBezTo>
                    <a:cubicBezTo>
                      <a:pt x="23998" y="31459"/>
                      <a:pt x="24032" y="31434"/>
                      <a:pt x="24071" y="31415"/>
                    </a:cubicBezTo>
                    <a:cubicBezTo>
                      <a:pt x="24078" y="31411"/>
                      <a:pt x="24083" y="31408"/>
                      <a:pt x="24090" y="31405"/>
                    </a:cubicBezTo>
                    <a:cubicBezTo>
                      <a:pt x="24106" y="31395"/>
                      <a:pt x="24123" y="31386"/>
                      <a:pt x="24139" y="31379"/>
                    </a:cubicBezTo>
                    <a:cubicBezTo>
                      <a:pt x="24139" y="31379"/>
                      <a:pt x="24139" y="31378"/>
                      <a:pt x="24139" y="31378"/>
                    </a:cubicBezTo>
                    <a:cubicBezTo>
                      <a:pt x="24457" y="31218"/>
                      <a:pt x="24803" y="31129"/>
                      <a:pt x="25169" y="31129"/>
                    </a:cubicBezTo>
                    <a:close/>
                    <a:moveTo>
                      <a:pt x="26894" y="0"/>
                    </a:moveTo>
                    <a:cubicBezTo>
                      <a:pt x="26868" y="37"/>
                      <a:pt x="26839" y="72"/>
                      <a:pt x="26813" y="108"/>
                    </a:cubicBezTo>
                    <a:cubicBezTo>
                      <a:pt x="26812" y="109"/>
                      <a:pt x="26812" y="110"/>
                      <a:pt x="26811" y="111"/>
                    </a:cubicBezTo>
                    <a:cubicBezTo>
                      <a:pt x="26797" y="129"/>
                      <a:pt x="26783" y="148"/>
                      <a:pt x="26769" y="166"/>
                    </a:cubicBezTo>
                    <a:cubicBezTo>
                      <a:pt x="26769" y="168"/>
                      <a:pt x="26771" y="169"/>
                      <a:pt x="26771" y="172"/>
                    </a:cubicBezTo>
                    <a:cubicBezTo>
                      <a:pt x="26337" y="807"/>
                      <a:pt x="25960" y="1481"/>
                      <a:pt x="25546" y="2135"/>
                    </a:cubicBezTo>
                    <a:cubicBezTo>
                      <a:pt x="25073" y="2693"/>
                      <a:pt x="24649" y="3294"/>
                      <a:pt x="24282" y="3930"/>
                    </a:cubicBezTo>
                    <a:cubicBezTo>
                      <a:pt x="23603" y="4869"/>
                      <a:pt x="22900" y="5794"/>
                      <a:pt x="22167" y="6695"/>
                    </a:cubicBezTo>
                    <a:cubicBezTo>
                      <a:pt x="21950" y="6391"/>
                      <a:pt x="21738" y="6082"/>
                      <a:pt x="21543" y="5764"/>
                    </a:cubicBezTo>
                    <a:lnTo>
                      <a:pt x="21543" y="5765"/>
                    </a:lnTo>
                    <a:cubicBezTo>
                      <a:pt x="20514" y="4078"/>
                      <a:pt x="19462" y="2398"/>
                      <a:pt x="18412" y="719"/>
                    </a:cubicBezTo>
                    <a:cubicBezTo>
                      <a:pt x="18407" y="715"/>
                      <a:pt x="18403" y="708"/>
                      <a:pt x="18398" y="702"/>
                    </a:cubicBezTo>
                    <a:cubicBezTo>
                      <a:pt x="18398" y="700"/>
                      <a:pt x="18397" y="698"/>
                      <a:pt x="18395" y="696"/>
                    </a:cubicBezTo>
                    <a:lnTo>
                      <a:pt x="18384" y="679"/>
                    </a:lnTo>
                    <a:lnTo>
                      <a:pt x="18384" y="679"/>
                    </a:lnTo>
                    <a:cubicBezTo>
                      <a:pt x="18387" y="683"/>
                      <a:pt x="18389" y="686"/>
                      <a:pt x="18391" y="690"/>
                    </a:cubicBezTo>
                    <a:cubicBezTo>
                      <a:pt x="18368" y="654"/>
                      <a:pt x="18345" y="619"/>
                      <a:pt x="18323" y="583"/>
                    </a:cubicBezTo>
                    <a:cubicBezTo>
                      <a:pt x="18323" y="582"/>
                      <a:pt x="18323" y="581"/>
                      <a:pt x="18323" y="581"/>
                    </a:cubicBezTo>
                    <a:cubicBezTo>
                      <a:pt x="18277" y="511"/>
                      <a:pt x="18231" y="441"/>
                      <a:pt x="18187" y="371"/>
                    </a:cubicBezTo>
                    <a:cubicBezTo>
                      <a:pt x="18176" y="353"/>
                      <a:pt x="18165" y="337"/>
                      <a:pt x="18155" y="320"/>
                    </a:cubicBezTo>
                    <a:cubicBezTo>
                      <a:pt x="18153" y="327"/>
                      <a:pt x="18152" y="334"/>
                      <a:pt x="18151" y="341"/>
                    </a:cubicBezTo>
                    <a:cubicBezTo>
                      <a:pt x="18151" y="345"/>
                      <a:pt x="18150" y="349"/>
                      <a:pt x="18150" y="353"/>
                    </a:cubicBezTo>
                    <a:cubicBezTo>
                      <a:pt x="18142" y="403"/>
                      <a:pt x="18135" y="453"/>
                      <a:pt x="18128" y="503"/>
                    </a:cubicBezTo>
                    <a:cubicBezTo>
                      <a:pt x="18126" y="525"/>
                      <a:pt x="18123" y="547"/>
                      <a:pt x="18119" y="568"/>
                    </a:cubicBezTo>
                    <a:cubicBezTo>
                      <a:pt x="18118" y="581"/>
                      <a:pt x="18117" y="595"/>
                      <a:pt x="18115" y="607"/>
                    </a:cubicBezTo>
                    <a:cubicBezTo>
                      <a:pt x="18111" y="627"/>
                      <a:pt x="18109" y="647"/>
                      <a:pt x="18103" y="666"/>
                    </a:cubicBezTo>
                    <a:cubicBezTo>
                      <a:pt x="18070" y="941"/>
                      <a:pt x="18048" y="1220"/>
                      <a:pt x="18005" y="1498"/>
                    </a:cubicBezTo>
                    <a:cubicBezTo>
                      <a:pt x="17857" y="2421"/>
                      <a:pt x="17705" y="3352"/>
                      <a:pt x="17511" y="4266"/>
                    </a:cubicBezTo>
                    <a:cubicBezTo>
                      <a:pt x="17264" y="5250"/>
                      <a:pt x="16995" y="6222"/>
                      <a:pt x="16732" y="7203"/>
                    </a:cubicBezTo>
                    <a:cubicBezTo>
                      <a:pt x="16686" y="7357"/>
                      <a:pt x="16645" y="7514"/>
                      <a:pt x="16602" y="7669"/>
                    </a:cubicBezTo>
                    <a:cubicBezTo>
                      <a:pt x="16259" y="7397"/>
                      <a:pt x="14955" y="6885"/>
                      <a:pt x="14853" y="6820"/>
                    </a:cubicBezTo>
                    <a:cubicBezTo>
                      <a:pt x="13071" y="5994"/>
                      <a:pt x="11269" y="5214"/>
                      <a:pt x="9479" y="4407"/>
                    </a:cubicBezTo>
                    <a:cubicBezTo>
                      <a:pt x="9446" y="4396"/>
                      <a:pt x="9414" y="4384"/>
                      <a:pt x="9382" y="4370"/>
                    </a:cubicBezTo>
                    <a:cubicBezTo>
                      <a:pt x="9380" y="4369"/>
                      <a:pt x="9376" y="4368"/>
                      <a:pt x="9374" y="4367"/>
                    </a:cubicBezTo>
                    <a:cubicBezTo>
                      <a:pt x="9322" y="4346"/>
                      <a:pt x="9271" y="4325"/>
                      <a:pt x="9221" y="4302"/>
                    </a:cubicBezTo>
                    <a:lnTo>
                      <a:pt x="9221" y="4302"/>
                    </a:lnTo>
                    <a:cubicBezTo>
                      <a:pt x="9224" y="4311"/>
                      <a:pt x="9226" y="4321"/>
                      <a:pt x="9229" y="4332"/>
                    </a:cubicBezTo>
                    <a:cubicBezTo>
                      <a:pt x="9231" y="4342"/>
                      <a:pt x="9234" y="4352"/>
                      <a:pt x="9237" y="4362"/>
                    </a:cubicBezTo>
                    <a:cubicBezTo>
                      <a:pt x="9239" y="4372"/>
                      <a:pt x="9241" y="4380"/>
                      <a:pt x="9243" y="4389"/>
                    </a:cubicBezTo>
                    <a:cubicBezTo>
                      <a:pt x="9250" y="4413"/>
                      <a:pt x="9256" y="4438"/>
                      <a:pt x="9263" y="4462"/>
                    </a:cubicBezTo>
                    <a:cubicBezTo>
                      <a:pt x="9264" y="4468"/>
                      <a:pt x="9265" y="4472"/>
                      <a:pt x="9267" y="4477"/>
                    </a:cubicBezTo>
                    <a:cubicBezTo>
                      <a:pt x="9272" y="4494"/>
                      <a:pt x="9275" y="4510"/>
                      <a:pt x="9280" y="4526"/>
                    </a:cubicBezTo>
                    <a:lnTo>
                      <a:pt x="9283" y="4528"/>
                    </a:lnTo>
                    <a:cubicBezTo>
                      <a:pt x="9461" y="5138"/>
                      <a:pt x="9667" y="5730"/>
                      <a:pt x="9803" y="6356"/>
                    </a:cubicBezTo>
                    <a:cubicBezTo>
                      <a:pt x="10234" y="8091"/>
                      <a:pt x="10604" y="9841"/>
                      <a:pt x="10837" y="11611"/>
                    </a:cubicBezTo>
                    <a:cubicBezTo>
                      <a:pt x="10835" y="11611"/>
                      <a:pt x="10834" y="11610"/>
                      <a:pt x="10832" y="11609"/>
                    </a:cubicBezTo>
                    <a:cubicBezTo>
                      <a:pt x="10493" y="11561"/>
                      <a:pt x="10155" y="11533"/>
                      <a:pt x="9813" y="11502"/>
                    </a:cubicBezTo>
                    <a:cubicBezTo>
                      <a:pt x="8046" y="11223"/>
                      <a:pt x="6278" y="10878"/>
                      <a:pt x="4493" y="10695"/>
                    </a:cubicBezTo>
                    <a:cubicBezTo>
                      <a:pt x="4479" y="10696"/>
                      <a:pt x="4465" y="10696"/>
                      <a:pt x="4451" y="10696"/>
                    </a:cubicBezTo>
                    <a:cubicBezTo>
                      <a:pt x="4423" y="10696"/>
                      <a:pt x="4395" y="10695"/>
                      <a:pt x="4367" y="10695"/>
                    </a:cubicBezTo>
                    <a:cubicBezTo>
                      <a:pt x="4329" y="10695"/>
                      <a:pt x="4290" y="10694"/>
                      <a:pt x="4252" y="10690"/>
                    </a:cubicBezTo>
                    <a:cubicBezTo>
                      <a:pt x="4207" y="10688"/>
                      <a:pt x="4161" y="10685"/>
                      <a:pt x="4115" y="10680"/>
                    </a:cubicBezTo>
                    <a:lnTo>
                      <a:pt x="4115" y="10680"/>
                    </a:lnTo>
                    <a:cubicBezTo>
                      <a:pt x="4116" y="10680"/>
                      <a:pt x="4116" y="10681"/>
                      <a:pt x="4116" y="10681"/>
                    </a:cubicBezTo>
                    <a:lnTo>
                      <a:pt x="4115" y="10681"/>
                    </a:lnTo>
                    <a:cubicBezTo>
                      <a:pt x="4147" y="10722"/>
                      <a:pt x="4177" y="10764"/>
                      <a:pt x="4208" y="10806"/>
                    </a:cubicBezTo>
                    <a:cubicBezTo>
                      <a:pt x="4236" y="10844"/>
                      <a:pt x="4265" y="10881"/>
                      <a:pt x="4292" y="10918"/>
                    </a:cubicBezTo>
                    <a:cubicBezTo>
                      <a:pt x="4316" y="10950"/>
                      <a:pt x="4340" y="10981"/>
                      <a:pt x="4361" y="11015"/>
                    </a:cubicBezTo>
                    <a:cubicBezTo>
                      <a:pt x="5051" y="11941"/>
                      <a:pt x="5634" y="13006"/>
                      <a:pt x="6217" y="13992"/>
                    </a:cubicBezTo>
                    <a:cubicBezTo>
                      <a:pt x="6856" y="15078"/>
                      <a:pt x="7527" y="16157"/>
                      <a:pt x="8020" y="17320"/>
                    </a:cubicBezTo>
                    <a:cubicBezTo>
                      <a:pt x="7532" y="17411"/>
                      <a:pt x="7045" y="17549"/>
                      <a:pt x="6557" y="17650"/>
                    </a:cubicBezTo>
                    <a:cubicBezTo>
                      <a:pt x="5206" y="17867"/>
                      <a:pt x="3884" y="18223"/>
                      <a:pt x="2559" y="18566"/>
                    </a:cubicBezTo>
                    <a:cubicBezTo>
                      <a:pt x="2024" y="18687"/>
                      <a:pt x="1499" y="18855"/>
                      <a:pt x="964" y="18970"/>
                    </a:cubicBezTo>
                    <a:cubicBezTo>
                      <a:pt x="942" y="18976"/>
                      <a:pt x="919" y="18982"/>
                      <a:pt x="897" y="18989"/>
                    </a:cubicBezTo>
                    <a:cubicBezTo>
                      <a:pt x="856" y="18999"/>
                      <a:pt x="815" y="19009"/>
                      <a:pt x="775" y="19018"/>
                    </a:cubicBezTo>
                    <a:cubicBezTo>
                      <a:pt x="737" y="19028"/>
                      <a:pt x="701" y="19036"/>
                      <a:pt x="664" y="19044"/>
                    </a:cubicBezTo>
                    <a:cubicBezTo>
                      <a:pt x="665" y="19044"/>
                      <a:pt x="665" y="19045"/>
                      <a:pt x="665" y="19045"/>
                    </a:cubicBezTo>
                    <a:cubicBezTo>
                      <a:pt x="674" y="19046"/>
                      <a:pt x="683" y="19049"/>
                      <a:pt x="693" y="19054"/>
                    </a:cubicBezTo>
                    <a:cubicBezTo>
                      <a:pt x="693" y="19055"/>
                      <a:pt x="694" y="19055"/>
                      <a:pt x="695" y="19055"/>
                    </a:cubicBezTo>
                    <a:cubicBezTo>
                      <a:pt x="777" y="19089"/>
                      <a:pt x="857" y="19127"/>
                      <a:pt x="937" y="19167"/>
                    </a:cubicBezTo>
                    <a:cubicBezTo>
                      <a:pt x="996" y="19193"/>
                      <a:pt x="1053" y="19222"/>
                      <a:pt x="1109" y="19252"/>
                    </a:cubicBezTo>
                    <a:cubicBezTo>
                      <a:pt x="1556" y="19437"/>
                      <a:pt x="2025" y="19568"/>
                      <a:pt x="2479" y="19741"/>
                    </a:cubicBezTo>
                    <a:cubicBezTo>
                      <a:pt x="3375" y="20100"/>
                      <a:pt x="4240" y="20511"/>
                      <a:pt x="5116" y="20915"/>
                    </a:cubicBezTo>
                    <a:cubicBezTo>
                      <a:pt x="5882" y="21324"/>
                      <a:pt x="6649" y="21733"/>
                      <a:pt x="7442" y="22086"/>
                    </a:cubicBezTo>
                    <a:cubicBezTo>
                      <a:pt x="7085" y="22641"/>
                      <a:pt x="6682" y="23145"/>
                      <a:pt x="6342" y="23717"/>
                    </a:cubicBezTo>
                    <a:cubicBezTo>
                      <a:pt x="5640" y="24839"/>
                      <a:pt x="4909" y="25952"/>
                      <a:pt x="4267" y="27114"/>
                    </a:cubicBezTo>
                    <a:cubicBezTo>
                      <a:pt x="4224" y="27227"/>
                      <a:pt x="3925" y="27586"/>
                      <a:pt x="3893" y="27772"/>
                    </a:cubicBezTo>
                    <a:cubicBezTo>
                      <a:pt x="3300" y="28037"/>
                      <a:pt x="2751" y="28388"/>
                      <a:pt x="2339" y="28737"/>
                    </a:cubicBezTo>
                    <a:cubicBezTo>
                      <a:pt x="1190" y="29711"/>
                      <a:pt x="627" y="31299"/>
                      <a:pt x="808" y="32784"/>
                    </a:cubicBezTo>
                    <a:cubicBezTo>
                      <a:pt x="1050" y="34176"/>
                      <a:pt x="2016" y="35436"/>
                      <a:pt x="3329" y="35982"/>
                    </a:cubicBezTo>
                    <a:cubicBezTo>
                      <a:pt x="4250" y="36309"/>
                      <a:pt x="5186" y="36639"/>
                      <a:pt x="6154" y="36793"/>
                    </a:cubicBezTo>
                    <a:cubicBezTo>
                      <a:pt x="6759" y="36861"/>
                      <a:pt x="7367" y="36877"/>
                      <a:pt x="7976" y="36877"/>
                    </a:cubicBezTo>
                    <a:cubicBezTo>
                      <a:pt x="8554" y="36877"/>
                      <a:pt x="9133" y="36862"/>
                      <a:pt x="9710" y="36862"/>
                    </a:cubicBezTo>
                    <a:cubicBezTo>
                      <a:pt x="9731" y="36862"/>
                      <a:pt x="9751" y="36862"/>
                      <a:pt x="9772" y="36862"/>
                    </a:cubicBezTo>
                    <a:cubicBezTo>
                      <a:pt x="10454" y="36873"/>
                      <a:pt x="11137" y="36877"/>
                      <a:pt x="11820" y="36877"/>
                    </a:cubicBezTo>
                    <a:cubicBezTo>
                      <a:pt x="14300" y="36877"/>
                      <a:pt x="16781" y="36821"/>
                      <a:pt x="19260" y="36814"/>
                    </a:cubicBezTo>
                    <a:cubicBezTo>
                      <a:pt x="19427" y="37426"/>
                      <a:pt x="19881" y="37980"/>
                      <a:pt x="20446" y="38277"/>
                    </a:cubicBezTo>
                    <a:cubicBezTo>
                      <a:pt x="21000" y="38573"/>
                      <a:pt x="21620" y="38640"/>
                      <a:pt x="22249" y="38640"/>
                    </a:cubicBezTo>
                    <a:cubicBezTo>
                      <a:pt x="22758" y="38640"/>
                      <a:pt x="23274" y="38596"/>
                      <a:pt x="23764" y="38595"/>
                    </a:cubicBezTo>
                    <a:cubicBezTo>
                      <a:pt x="23991" y="38587"/>
                      <a:pt x="24217" y="38572"/>
                      <a:pt x="24442" y="38551"/>
                    </a:cubicBezTo>
                    <a:cubicBezTo>
                      <a:pt x="24835" y="38517"/>
                      <a:pt x="25227" y="38469"/>
                      <a:pt x="25619" y="38421"/>
                    </a:cubicBezTo>
                    <a:cubicBezTo>
                      <a:pt x="26205" y="38348"/>
                      <a:pt x="26790" y="38276"/>
                      <a:pt x="27380" y="38251"/>
                    </a:cubicBezTo>
                    <a:cubicBezTo>
                      <a:pt x="27393" y="38251"/>
                      <a:pt x="27406" y="38251"/>
                      <a:pt x="27419" y="38251"/>
                    </a:cubicBezTo>
                    <a:cubicBezTo>
                      <a:pt x="28195" y="38251"/>
                      <a:pt x="28953" y="38048"/>
                      <a:pt x="29714" y="37915"/>
                    </a:cubicBezTo>
                    <a:cubicBezTo>
                      <a:pt x="30284" y="37809"/>
                      <a:pt x="30887" y="37743"/>
                      <a:pt x="31385" y="37421"/>
                    </a:cubicBezTo>
                    <a:cubicBezTo>
                      <a:pt x="31709" y="37225"/>
                      <a:pt x="31939" y="36962"/>
                      <a:pt x="32087" y="36666"/>
                    </a:cubicBezTo>
                    <a:cubicBezTo>
                      <a:pt x="34447" y="37147"/>
                      <a:pt x="36875" y="37320"/>
                      <a:pt x="39265" y="37666"/>
                    </a:cubicBezTo>
                    <a:cubicBezTo>
                      <a:pt x="39282" y="37668"/>
                      <a:pt x="39301" y="37670"/>
                      <a:pt x="39319" y="37672"/>
                    </a:cubicBezTo>
                    <a:cubicBezTo>
                      <a:pt x="39335" y="37674"/>
                      <a:pt x="39351" y="37676"/>
                      <a:pt x="39367" y="37678"/>
                    </a:cubicBezTo>
                    <a:lnTo>
                      <a:pt x="39367" y="37679"/>
                    </a:lnTo>
                    <a:cubicBezTo>
                      <a:pt x="39379" y="37680"/>
                      <a:pt x="39390" y="37681"/>
                      <a:pt x="39403" y="37682"/>
                    </a:cubicBezTo>
                    <a:cubicBezTo>
                      <a:pt x="39455" y="37689"/>
                      <a:pt x="39508" y="37696"/>
                      <a:pt x="39560" y="37704"/>
                    </a:cubicBezTo>
                    <a:cubicBezTo>
                      <a:pt x="39564" y="37704"/>
                      <a:pt x="39568" y="37705"/>
                      <a:pt x="39572" y="37705"/>
                    </a:cubicBezTo>
                    <a:cubicBezTo>
                      <a:pt x="39588" y="37707"/>
                      <a:pt x="39604" y="37710"/>
                      <a:pt x="39621" y="37712"/>
                    </a:cubicBezTo>
                    <a:cubicBezTo>
                      <a:pt x="39618" y="37709"/>
                      <a:pt x="39614" y="37704"/>
                      <a:pt x="39612" y="37699"/>
                    </a:cubicBezTo>
                    <a:lnTo>
                      <a:pt x="39611" y="37699"/>
                    </a:lnTo>
                    <a:cubicBezTo>
                      <a:pt x="39535" y="37603"/>
                      <a:pt x="39467" y="37502"/>
                      <a:pt x="39401" y="37399"/>
                    </a:cubicBezTo>
                    <a:cubicBezTo>
                      <a:pt x="39095" y="36972"/>
                      <a:pt x="38762" y="36555"/>
                      <a:pt x="38726" y="36491"/>
                    </a:cubicBezTo>
                    <a:cubicBezTo>
                      <a:pt x="38329" y="35876"/>
                      <a:pt x="37911" y="35282"/>
                      <a:pt x="37498" y="34677"/>
                    </a:cubicBezTo>
                    <a:cubicBezTo>
                      <a:pt x="37033" y="33989"/>
                      <a:pt x="36602" y="33276"/>
                      <a:pt x="36133" y="32590"/>
                    </a:cubicBezTo>
                    <a:lnTo>
                      <a:pt x="36133" y="32590"/>
                    </a:lnTo>
                    <a:cubicBezTo>
                      <a:pt x="37407" y="32753"/>
                      <a:pt x="38671" y="32989"/>
                      <a:pt x="39950" y="33108"/>
                    </a:cubicBezTo>
                    <a:cubicBezTo>
                      <a:pt x="41073" y="33224"/>
                      <a:pt x="42203" y="33281"/>
                      <a:pt x="43322" y="33438"/>
                    </a:cubicBezTo>
                    <a:cubicBezTo>
                      <a:pt x="43342" y="33439"/>
                      <a:pt x="43362" y="33440"/>
                      <a:pt x="43382" y="33441"/>
                    </a:cubicBezTo>
                    <a:lnTo>
                      <a:pt x="43397" y="33441"/>
                    </a:lnTo>
                    <a:lnTo>
                      <a:pt x="43418" y="33442"/>
                    </a:lnTo>
                    <a:cubicBezTo>
                      <a:pt x="43426" y="33443"/>
                      <a:pt x="43436" y="33444"/>
                      <a:pt x="43444" y="33444"/>
                    </a:cubicBezTo>
                    <a:cubicBezTo>
                      <a:pt x="43502" y="33448"/>
                      <a:pt x="43559" y="33451"/>
                      <a:pt x="43616" y="33457"/>
                    </a:cubicBezTo>
                    <a:cubicBezTo>
                      <a:pt x="43615" y="33456"/>
                      <a:pt x="43614" y="33454"/>
                      <a:pt x="43613" y="33452"/>
                    </a:cubicBezTo>
                    <a:cubicBezTo>
                      <a:pt x="43607" y="33446"/>
                      <a:pt x="43601" y="33439"/>
                      <a:pt x="43597" y="33432"/>
                    </a:cubicBezTo>
                    <a:cubicBezTo>
                      <a:pt x="43540" y="33364"/>
                      <a:pt x="43484" y="33296"/>
                      <a:pt x="43430" y="33226"/>
                    </a:cubicBezTo>
                    <a:cubicBezTo>
                      <a:pt x="43376" y="33156"/>
                      <a:pt x="43321" y="33085"/>
                      <a:pt x="43269" y="33015"/>
                    </a:cubicBezTo>
                    <a:cubicBezTo>
                      <a:pt x="43267" y="33013"/>
                      <a:pt x="43265" y="33010"/>
                      <a:pt x="43263" y="33008"/>
                    </a:cubicBezTo>
                    <a:cubicBezTo>
                      <a:pt x="43237" y="32973"/>
                      <a:pt x="43209" y="32940"/>
                      <a:pt x="43183" y="32906"/>
                    </a:cubicBezTo>
                    <a:cubicBezTo>
                      <a:pt x="42620" y="32231"/>
                      <a:pt x="42057" y="31555"/>
                      <a:pt x="41495" y="30881"/>
                    </a:cubicBezTo>
                    <a:cubicBezTo>
                      <a:pt x="40716" y="29967"/>
                      <a:pt x="40035" y="28979"/>
                      <a:pt x="39269" y="28058"/>
                    </a:cubicBezTo>
                    <a:cubicBezTo>
                      <a:pt x="39226" y="28021"/>
                      <a:pt x="39169" y="27929"/>
                      <a:pt x="39105" y="27833"/>
                    </a:cubicBezTo>
                    <a:cubicBezTo>
                      <a:pt x="40857" y="27352"/>
                      <a:pt x="42667" y="27075"/>
                      <a:pt x="44422" y="26593"/>
                    </a:cubicBezTo>
                    <a:cubicBezTo>
                      <a:pt x="44874" y="26477"/>
                      <a:pt x="45322" y="26339"/>
                      <a:pt x="45775" y="26223"/>
                    </a:cubicBezTo>
                    <a:lnTo>
                      <a:pt x="45776" y="26223"/>
                    </a:lnTo>
                    <a:cubicBezTo>
                      <a:pt x="45806" y="26215"/>
                      <a:pt x="45836" y="26206"/>
                      <a:pt x="45865" y="26198"/>
                    </a:cubicBezTo>
                    <a:cubicBezTo>
                      <a:pt x="45907" y="26186"/>
                      <a:pt x="45948" y="26175"/>
                      <a:pt x="45990" y="26164"/>
                    </a:cubicBezTo>
                    <a:cubicBezTo>
                      <a:pt x="45997" y="26163"/>
                      <a:pt x="46005" y="26161"/>
                      <a:pt x="46012" y="26158"/>
                    </a:cubicBezTo>
                    <a:cubicBezTo>
                      <a:pt x="46024" y="26155"/>
                      <a:pt x="46037" y="26150"/>
                      <a:pt x="46050" y="26147"/>
                    </a:cubicBezTo>
                    <a:cubicBezTo>
                      <a:pt x="46071" y="26141"/>
                      <a:pt x="46093" y="26135"/>
                      <a:pt x="46114" y="26130"/>
                    </a:cubicBezTo>
                    <a:cubicBezTo>
                      <a:pt x="46067" y="26114"/>
                      <a:pt x="46021" y="26098"/>
                      <a:pt x="45975" y="26080"/>
                    </a:cubicBezTo>
                    <a:cubicBezTo>
                      <a:pt x="45923" y="26061"/>
                      <a:pt x="45872" y="26040"/>
                      <a:pt x="45821" y="26020"/>
                    </a:cubicBezTo>
                    <a:lnTo>
                      <a:pt x="45820" y="26020"/>
                    </a:lnTo>
                    <a:cubicBezTo>
                      <a:pt x="45806" y="26014"/>
                      <a:pt x="45793" y="26010"/>
                      <a:pt x="45780" y="26004"/>
                    </a:cubicBezTo>
                    <a:cubicBezTo>
                      <a:pt x="45750" y="25991"/>
                      <a:pt x="45720" y="25976"/>
                      <a:pt x="45689" y="25962"/>
                    </a:cubicBezTo>
                    <a:cubicBezTo>
                      <a:pt x="45673" y="25954"/>
                      <a:pt x="45661" y="25943"/>
                      <a:pt x="45649" y="25932"/>
                    </a:cubicBezTo>
                    <a:cubicBezTo>
                      <a:pt x="45267" y="25739"/>
                      <a:pt x="44880" y="25567"/>
                      <a:pt x="44810" y="25524"/>
                    </a:cubicBezTo>
                    <a:cubicBezTo>
                      <a:pt x="43119" y="24642"/>
                      <a:pt x="41457" y="23701"/>
                      <a:pt x="39716" y="22915"/>
                    </a:cubicBezTo>
                    <a:cubicBezTo>
                      <a:pt x="39694" y="22903"/>
                      <a:pt x="39671" y="22891"/>
                      <a:pt x="39648" y="22879"/>
                    </a:cubicBezTo>
                    <a:cubicBezTo>
                      <a:pt x="39962" y="22663"/>
                      <a:pt x="40270" y="22440"/>
                      <a:pt x="40575" y="22212"/>
                    </a:cubicBezTo>
                    <a:cubicBezTo>
                      <a:pt x="41860" y="21342"/>
                      <a:pt x="43099" y="20408"/>
                      <a:pt x="44318" y="19447"/>
                    </a:cubicBezTo>
                    <a:cubicBezTo>
                      <a:pt x="44685" y="19146"/>
                      <a:pt x="45046" y="18837"/>
                      <a:pt x="45429" y="18558"/>
                    </a:cubicBezTo>
                    <a:cubicBezTo>
                      <a:pt x="45458" y="18535"/>
                      <a:pt x="45488" y="18513"/>
                      <a:pt x="45517" y="18490"/>
                    </a:cubicBezTo>
                    <a:lnTo>
                      <a:pt x="45518" y="18490"/>
                    </a:lnTo>
                    <a:cubicBezTo>
                      <a:pt x="45573" y="18446"/>
                      <a:pt x="45629" y="18403"/>
                      <a:pt x="45685" y="18361"/>
                    </a:cubicBezTo>
                    <a:cubicBezTo>
                      <a:pt x="45692" y="18357"/>
                      <a:pt x="45697" y="18353"/>
                      <a:pt x="45702" y="18348"/>
                    </a:cubicBezTo>
                    <a:cubicBezTo>
                      <a:pt x="45700" y="18347"/>
                      <a:pt x="45697" y="18347"/>
                      <a:pt x="45695" y="18346"/>
                    </a:cubicBezTo>
                    <a:cubicBezTo>
                      <a:pt x="45691" y="18346"/>
                      <a:pt x="45686" y="18345"/>
                      <a:pt x="45681" y="18344"/>
                    </a:cubicBezTo>
                    <a:cubicBezTo>
                      <a:pt x="45621" y="18331"/>
                      <a:pt x="45561" y="18315"/>
                      <a:pt x="45502" y="18300"/>
                    </a:cubicBezTo>
                    <a:cubicBezTo>
                      <a:pt x="45493" y="18298"/>
                      <a:pt x="45484" y="18296"/>
                      <a:pt x="45474" y="18293"/>
                    </a:cubicBezTo>
                    <a:cubicBezTo>
                      <a:pt x="45446" y="18287"/>
                      <a:pt x="45417" y="18279"/>
                      <a:pt x="45389" y="18272"/>
                    </a:cubicBezTo>
                    <a:cubicBezTo>
                      <a:pt x="45382" y="18271"/>
                      <a:pt x="45373" y="18269"/>
                      <a:pt x="45365" y="18267"/>
                    </a:cubicBezTo>
                    <a:cubicBezTo>
                      <a:pt x="44759" y="18155"/>
                      <a:pt x="44122" y="18163"/>
                      <a:pt x="43513" y="18102"/>
                    </a:cubicBezTo>
                    <a:cubicBezTo>
                      <a:pt x="41998" y="17855"/>
                      <a:pt x="40495" y="17518"/>
                      <a:pt x="38971" y="17329"/>
                    </a:cubicBezTo>
                    <a:cubicBezTo>
                      <a:pt x="38975" y="17323"/>
                      <a:pt x="38979" y="17317"/>
                      <a:pt x="38983" y="17310"/>
                    </a:cubicBezTo>
                    <a:cubicBezTo>
                      <a:pt x="39525" y="16374"/>
                      <a:pt x="40046" y="15423"/>
                      <a:pt x="40562" y="14471"/>
                    </a:cubicBezTo>
                    <a:cubicBezTo>
                      <a:pt x="41241" y="13284"/>
                      <a:pt x="41828" y="12049"/>
                      <a:pt x="42430" y="10823"/>
                    </a:cubicBezTo>
                    <a:cubicBezTo>
                      <a:pt x="42430" y="10822"/>
                      <a:pt x="42430" y="10822"/>
                      <a:pt x="42430" y="10821"/>
                    </a:cubicBezTo>
                    <a:cubicBezTo>
                      <a:pt x="42433" y="10799"/>
                      <a:pt x="42444" y="10778"/>
                      <a:pt x="42453" y="10759"/>
                    </a:cubicBezTo>
                    <a:cubicBezTo>
                      <a:pt x="42461" y="10740"/>
                      <a:pt x="42470" y="10721"/>
                      <a:pt x="42480" y="10703"/>
                    </a:cubicBezTo>
                    <a:cubicBezTo>
                      <a:pt x="42480" y="10703"/>
                      <a:pt x="42480" y="10703"/>
                      <a:pt x="42480" y="10702"/>
                    </a:cubicBezTo>
                    <a:cubicBezTo>
                      <a:pt x="42482" y="10697"/>
                      <a:pt x="42484" y="10693"/>
                      <a:pt x="42485" y="10688"/>
                    </a:cubicBezTo>
                    <a:cubicBezTo>
                      <a:pt x="42486" y="10688"/>
                      <a:pt x="42486" y="10687"/>
                      <a:pt x="42486" y="10686"/>
                    </a:cubicBezTo>
                    <a:cubicBezTo>
                      <a:pt x="42507" y="10642"/>
                      <a:pt x="42530" y="10602"/>
                      <a:pt x="42553" y="10561"/>
                    </a:cubicBezTo>
                    <a:cubicBezTo>
                      <a:pt x="42568" y="10535"/>
                      <a:pt x="42583" y="10510"/>
                      <a:pt x="42597" y="10483"/>
                    </a:cubicBezTo>
                    <a:lnTo>
                      <a:pt x="42597" y="10483"/>
                    </a:lnTo>
                    <a:cubicBezTo>
                      <a:pt x="42565" y="10493"/>
                      <a:pt x="42532" y="10502"/>
                      <a:pt x="42500" y="10511"/>
                    </a:cubicBezTo>
                    <a:lnTo>
                      <a:pt x="42497" y="10511"/>
                    </a:lnTo>
                    <a:cubicBezTo>
                      <a:pt x="42480" y="10515"/>
                      <a:pt x="42465" y="10520"/>
                      <a:pt x="42449" y="10525"/>
                    </a:cubicBezTo>
                    <a:cubicBezTo>
                      <a:pt x="42403" y="10536"/>
                      <a:pt x="42358" y="10548"/>
                      <a:pt x="42314" y="10558"/>
                    </a:cubicBezTo>
                    <a:cubicBezTo>
                      <a:pt x="42282" y="10566"/>
                      <a:pt x="42250" y="10572"/>
                      <a:pt x="42218" y="10577"/>
                    </a:cubicBezTo>
                    <a:cubicBezTo>
                      <a:pt x="42207" y="10580"/>
                      <a:pt x="42198" y="10581"/>
                      <a:pt x="42188" y="10582"/>
                    </a:cubicBezTo>
                    <a:cubicBezTo>
                      <a:pt x="42179" y="10583"/>
                      <a:pt x="42171" y="10583"/>
                      <a:pt x="42162" y="10583"/>
                    </a:cubicBezTo>
                    <a:cubicBezTo>
                      <a:pt x="41760" y="10677"/>
                      <a:pt x="41365" y="10798"/>
                      <a:pt x="40977" y="10936"/>
                    </a:cubicBezTo>
                    <a:cubicBezTo>
                      <a:pt x="40062" y="11223"/>
                      <a:pt x="39105" y="11374"/>
                      <a:pt x="38164" y="11555"/>
                    </a:cubicBezTo>
                    <a:cubicBezTo>
                      <a:pt x="37380" y="11702"/>
                      <a:pt x="36606" y="11917"/>
                      <a:pt x="35817" y="12041"/>
                    </a:cubicBezTo>
                    <a:cubicBezTo>
                      <a:pt x="35761" y="12053"/>
                      <a:pt x="35634" y="12056"/>
                      <a:pt x="35488" y="12058"/>
                    </a:cubicBezTo>
                    <a:cubicBezTo>
                      <a:pt x="35398" y="12059"/>
                      <a:pt x="35301" y="12063"/>
                      <a:pt x="35209" y="12069"/>
                    </a:cubicBezTo>
                    <a:cubicBezTo>
                      <a:pt x="35223" y="11955"/>
                      <a:pt x="35237" y="11841"/>
                      <a:pt x="35253" y="11726"/>
                    </a:cubicBezTo>
                    <a:cubicBezTo>
                      <a:pt x="35444" y="10379"/>
                      <a:pt x="35570" y="9024"/>
                      <a:pt x="35778" y="7681"/>
                    </a:cubicBezTo>
                    <a:cubicBezTo>
                      <a:pt x="35921" y="6788"/>
                      <a:pt x="35981" y="5884"/>
                      <a:pt x="36064" y="4985"/>
                    </a:cubicBezTo>
                    <a:cubicBezTo>
                      <a:pt x="36057" y="4915"/>
                      <a:pt x="36091" y="4736"/>
                      <a:pt x="36104" y="4573"/>
                    </a:cubicBezTo>
                    <a:cubicBezTo>
                      <a:pt x="36102" y="4517"/>
                      <a:pt x="36104" y="4460"/>
                      <a:pt x="36105" y="4404"/>
                    </a:cubicBezTo>
                    <a:cubicBezTo>
                      <a:pt x="36105" y="4401"/>
                      <a:pt x="36105" y="4398"/>
                      <a:pt x="36105" y="4396"/>
                    </a:cubicBezTo>
                    <a:cubicBezTo>
                      <a:pt x="36106" y="4333"/>
                      <a:pt x="36109" y="4272"/>
                      <a:pt x="36113" y="4210"/>
                    </a:cubicBezTo>
                    <a:cubicBezTo>
                      <a:pt x="36112" y="4208"/>
                      <a:pt x="36112" y="4206"/>
                      <a:pt x="36113" y="4204"/>
                    </a:cubicBezTo>
                    <a:cubicBezTo>
                      <a:pt x="36113" y="4194"/>
                      <a:pt x="36114" y="4186"/>
                      <a:pt x="36114" y="4177"/>
                    </a:cubicBezTo>
                    <a:lnTo>
                      <a:pt x="36114" y="4177"/>
                    </a:lnTo>
                    <a:cubicBezTo>
                      <a:pt x="35105" y="4657"/>
                      <a:pt x="34127" y="5197"/>
                      <a:pt x="33140" y="5721"/>
                    </a:cubicBezTo>
                    <a:cubicBezTo>
                      <a:pt x="32140" y="6191"/>
                      <a:pt x="31140" y="6655"/>
                      <a:pt x="30128" y="7097"/>
                    </a:cubicBezTo>
                    <a:cubicBezTo>
                      <a:pt x="30015" y="7156"/>
                      <a:pt x="29900" y="7210"/>
                      <a:pt x="29784" y="7261"/>
                    </a:cubicBezTo>
                    <a:cubicBezTo>
                      <a:pt x="29753" y="7191"/>
                      <a:pt x="29716" y="7123"/>
                      <a:pt x="29708" y="7075"/>
                    </a:cubicBezTo>
                    <a:cubicBezTo>
                      <a:pt x="29442" y="6375"/>
                      <a:pt x="29267" y="5642"/>
                      <a:pt x="28948" y="4962"/>
                    </a:cubicBezTo>
                    <a:cubicBezTo>
                      <a:pt x="28200" y="3412"/>
                      <a:pt x="27701" y="1752"/>
                      <a:pt x="26983" y="190"/>
                    </a:cubicBezTo>
                    <a:cubicBezTo>
                      <a:pt x="26984" y="188"/>
                      <a:pt x="26987" y="184"/>
                      <a:pt x="26989" y="182"/>
                    </a:cubicBezTo>
                    <a:cubicBezTo>
                      <a:pt x="26986" y="176"/>
                      <a:pt x="26982" y="169"/>
                      <a:pt x="26980" y="164"/>
                    </a:cubicBezTo>
                    <a:cubicBezTo>
                      <a:pt x="26960" y="126"/>
                      <a:pt x="26940" y="88"/>
                      <a:pt x="26920" y="50"/>
                    </a:cubicBezTo>
                    <a:cubicBezTo>
                      <a:pt x="26919" y="49"/>
                      <a:pt x="26919" y="47"/>
                      <a:pt x="26918" y="46"/>
                    </a:cubicBezTo>
                    <a:cubicBezTo>
                      <a:pt x="26916" y="40"/>
                      <a:pt x="26911" y="33"/>
                      <a:pt x="26909" y="28"/>
                    </a:cubicBezTo>
                    <a:cubicBezTo>
                      <a:pt x="26904" y="18"/>
                      <a:pt x="26900" y="9"/>
                      <a:pt x="26895"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6"/>
              <p:cNvSpPr/>
              <p:nvPr/>
            </p:nvSpPr>
            <p:spPr>
              <a:xfrm>
                <a:off x="922049" y="1533521"/>
                <a:ext cx="35806" cy="24724"/>
              </a:xfrm>
              <a:custGeom>
                <a:avLst/>
                <a:gdLst/>
                <a:ahLst/>
                <a:cxnLst/>
                <a:rect l="l" t="t" r="r" b="b"/>
                <a:pathLst>
                  <a:path w="759" h="529" extrusionOk="0">
                    <a:moveTo>
                      <a:pt x="407" y="0"/>
                    </a:moveTo>
                    <a:cubicBezTo>
                      <a:pt x="52" y="0"/>
                      <a:pt x="1" y="505"/>
                      <a:pt x="416" y="528"/>
                    </a:cubicBezTo>
                    <a:cubicBezTo>
                      <a:pt x="422" y="529"/>
                      <a:pt x="427" y="529"/>
                      <a:pt x="432" y="529"/>
                    </a:cubicBezTo>
                    <a:cubicBezTo>
                      <a:pt x="707" y="529"/>
                      <a:pt x="758" y="96"/>
                      <a:pt x="502" y="12"/>
                    </a:cubicBezTo>
                    <a:cubicBezTo>
                      <a:pt x="468" y="4"/>
                      <a:pt x="436" y="0"/>
                      <a:pt x="40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6"/>
              <p:cNvSpPr/>
              <p:nvPr/>
            </p:nvSpPr>
            <p:spPr>
              <a:xfrm>
                <a:off x="879591" y="1591148"/>
                <a:ext cx="30050" cy="24677"/>
              </a:xfrm>
              <a:custGeom>
                <a:avLst/>
                <a:gdLst/>
                <a:ahLst/>
                <a:cxnLst/>
                <a:rect l="l" t="t" r="r" b="b"/>
                <a:pathLst>
                  <a:path w="637" h="528" extrusionOk="0">
                    <a:moveTo>
                      <a:pt x="338" y="1"/>
                    </a:moveTo>
                    <a:cubicBezTo>
                      <a:pt x="329" y="1"/>
                      <a:pt x="320" y="1"/>
                      <a:pt x="310" y="2"/>
                    </a:cubicBezTo>
                    <a:cubicBezTo>
                      <a:pt x="302" y="1"/>
                      <a:pt x="294" y="1"/>
                      <a:pt x="287" y="1"/>
                    </a:cubicBezTo>
                    <a:cubicBezTo>
                      <a:pt x="15" y="1"/>
                      <a:pt x="0" y="506"/>
                      <a:pt x="285" y="526"/>
                    </a:cubicBezTo>
                    <a:cubicBezTo>
                      <a:pt x="296" y="527"/>
                      <a:pt x="306" y="528"/>
                      <a:pt x="316" y="528"/>
                    </a:cubicBezTo>
                    <a:cubicBezTo>
                      <a:pt x="606" y="528"/>
                      <a:pt x="636" y="1"/>
                      <a:pt x="33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6"/>
              <p:cNvSpPr/>
              <p:nvPr/>
            </p:nvSpPr>
            <p:spPr>
              <a:xfrm>
                <a:off x="952807" y="1605730"/>
                <a:ext cx="30569" cy="22948"/>
              </a:xfrm>
              <a:custGeom>
                <a:avLst/>
                <a:gdLst/>
                <a:ahLst/>
                <a:cxnLst/>
                <a:rect l="l" t="t" r="r" b="b"/>
                <a:pathLst>
                  <a:path w="648" h="491" extrusionOk="0">
                    <a:moveTo>
                      <a:pt x="242" y="0"/>
                    </a:moveTo>
                    <a:cubicBezTo>
                      <a:pt x="0" y="0"/>
                      <a:pt x="9" y="437"/>
                      <a:pt x="240" y="485"/>
                    </a:cubicBezTo>
                    <a:cubicBezTo>
                      <a:pt x="262" y="489"/>
                      <a:pt x="283" y="491"/>
                      <a:pt x="303" y="491"/>
                    </a:cubicBezTo>
                    <a:cubicBezTo>
                      <a:pt x="622" y="491"/>
                      <a:pt x="647" y="1"/>
                      <a:pt x="301" y="1"/>
                    </a:cubicBezTo>
                    <a:cubicBezTo>
                      <a:pt x="291" y="1"/>
                      <a:pt x="281" y="1"/>
                      <a:pt x="270" y="2"/>
                    </a:cubicBezTo>
                    <a:cubicBezTo>
                      <a:pt x="260" y="1"/>
                      <a:pt x="251" y="0"/>
                      <a:pt x="24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6"/>
              <p:cNvSpPr/>
              <p:nvPr/>
            </p:nvSpPr>
            <p:spPr>
              <a:xfrm>
                <a:off x="1598680" y="1793335"/>
                <a:ext cx="38306" cy="25612"/>
              </a:xfrm>
              <a:custGeom>
                <a:avLst/>
                <a:gdLst/>
                <a:ahLst/>
                <a:cxnLst/>
                <a:rect l="l" t="t" r="r" b="b"/>
                <a:pathLst>
                  <a:path w="812" h="548" extrusionOk="0">
                    <a:moveTo>
                      <a:pt x="396" y="0"/>
                    </a:moveTo>
                    <a:cubicBezTo>
                      <a:pt x="129" y="0"/>
                      <a:pt x="1" y="428"/>
                      <a:pt x="318" y="527"/>
                    </a:cubicBezTo>
                    <a:cubicBezTo>
                      <a:pt x="355" y="541"/>
                      <a:pt x="390" y="547"/>
                      <a:pt x="423" y="547"/>
                    </a:cubicBezTo>
                    <a:cubicBezTo>
                      <a:pt x="688" y="547"/>
                      <a:pt x="812" y="140"/>
                      <a:pt x="512" y="26"/>
                    </a:cubicBezTo>
                    <a:cubicBezTo>
                      <a:pt x="471" y="8"/>
                      <a:pt x="432" y="0"/>
                      <a:pt x="39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0" name="Google Shape;1130;p36"/>
              <p:cNvSpPr/>
              <p:nvPr/>
            </p:nvSpPr>
            <p:spPr>
              <a:xfrm>
                <a:off x="1511783" y="1831379"/>
                <a:ext cx="34957" cy="22387"/>
              </a:xfrm>
              <a:custGeom>
                <a:avLst/>
                <a:gdLst/>
                <a:ahLst/>
                <a:cxnLst/>
                <a:rect l="l" t="t" r="r" b="b"/>
                <a:pathLst>
                  <a:path w="741" h="479" extrusionOk="0">
                    <a:moveTo>
                      <a:pt x="371" y="1"/>
                    </a:moveTo>
                    <a:cubicBezTo>
                      <a:pt x="108" y="1"/>
                      <a:pt x="1" y="410"/>
                      <a:pt x="299" y="473"/>
                    </a:cubicBezTo>
                    <a:cubicBezTo>
                      <a:pt x="321" y="477"/>
                      <a:pt x="341" y="479"/>
                      <a:pt x="360" y="479"/>
                    </a:cubicBezTo>
                    <a:cubicBezTo>
                      <a:pt x="651" y="479"/>
                      <a:pt x="740" y="64"/>
                      <a:pt x="408" y="3"/>
                    </a:cubicBezTo>
                    <a:cubicBezTo>
                      <a:pt x="395" y="1"/>
                      <a:pt x="383" y="1"/>
                      <a:pt x="37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1" name="Google Shape;1131;p36"/>
              <p:cNvSpPr/>
              <p:nvPr/>
            </p:nvSpPr>
            <p:spPr>
              <a:xfrm>
                <a:off x="1587122" y="1887043"/>
                <a:ext cx="38825" cy="24444"/>
              </a:xfrm>
              <a:custGeom>
                <a:avLst/>
                <a:gdLst/>
                <a:ahLst/>
                <a:cxnLst/>
                <a:rect l="l" t="t" r="r" b="b"/>
                <a:pathLst>
                  <a:path w="823" h="523" extrusionOk="0">
                    <a:moveTo>
                      <a:pt x="433" y="1"/>
                    </a:moveTo>
                    <a:cubicBezTo>
                      <a:pt x="173" y="1"/>
                      <a:pt x="0" y="408"/>
                      <a:pt x="313" y="515"/>
                    </a:cubicBezTo>
                    <a:cubicBezTo>
                      <a:pt x="334" y="520"/>
                      <a:pt x="354" y="522"/>
                      <a:pt x="375" y="522"/>
                    </a:cubicBezTo>
                    <a:cubicBezTo>
                      <a:pt x="626" y="522"/>
                      <a:pt x="823" y="144"/>
                      <a:pt x="530" y="20"/>
                    </a:cubicBezTo>
                    <a:cubicBezTo>
                      <a:pt x="497" y="7"/>
                      <a:pt x="464" y="1"/>
                      <a:pt x="4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32" name="Google Shape;1132;p36"/>
            <p:cNvSpPr/>
            <p:nvPr/>
          </p:nvSpPr>
          <p:spPr>
            <a:xfrm>
              <a:off x="2208806" y="1690886"/>
              <a:ext cx="171481" cy="137221"/>
            </a:xfrm>
            <a:custGeom>
              <a:avLst/>
              <a:gdLst/>
              <a:ahLst/>
              <a:cxnLst/>
              <a:rect l="l" t="t" r="r" b="b"/>
              <a:pathLst>
                <a:path w="3635" h="2936" extrusionOk="0">
                  <a:moveTo>
                    <a:pt x="350" y="1"/>
                  </a:moveTo>
                  <a:cubicBezTo>
                    <a:pt x="282" y="950"/>
                    <a:pt x="157" y="1897"/>
                    <a:pt x="18" y="2834"/>
                  </a:cubicBezTo>
                  <a:cubicBezTo>
                    <a:pt x="12" y="2868"/>
                    <a:pt x="6" y="2902"/>
                    <a:pt x="0" y="2936"/>
                  </a:cubicBezTo>
                  <a:cubicBezTo>
                    <a:pt x="53" y="2931"/>
                    <a:pt x="105" y="2928"/>
                    <a:pt x="158" y="2923"/>
                  </a:cubicBezTo>
                  <a:cubicBezTo>
                    <a:pt x="166" y="2923"/>
                    <a:pt x="174" y="2922"/>
                    <a:pt x="182" y="2922"/>
                  </a:cubicBezTo>
                  <a:cubicBezTo>
                    <a:pt x="190" y="2879"/>
                    <a:pt x="197" y="2836"/>
                    <a:pt x="204" y="2793"/>
                  </a:cubicBezTo>
                  <a:cubicBezTo>
                    <a:pt x="207" y="2793"/>
                    <a:pt x="211" y="2794"/>
                    <a:pt x="214" y="2794"/>
                  </a:cubicBezTo>
                  <a:cubicBezTo>
                    <a:pt x="1314" y="2569"/>
                    <a:pt x="2399" y="2267"/>
                    <a:pt x="3481" y="1964"/>
                  </a:cubicBezTo>
                  <a:cubicBezTo>
                    <a:pt x="3486" y="1964"/>
                    <a:pt x="3490" y="1964"/>
                    <a:pt x="3495" y="1964"/>
                  </a:cubicBezTo>
                  <a:cubicBezTo>
                    <a:pt x="3552" y="1964"/>
                    <a:pt x="3616" y="1944"/>
                    <a:pt x="3624" y="1878"/>
                  </a:cubicBezTo>
                  <a:cubicBezTo>
                    <a:pt x="3634" y="1798"/>
                    <a:pt x="3552" y="1756"/>
                    <a:pt x="3491" y="1725"/>
                  </a:cubicBezTo>
                  <a:cubicBezTo>
                    <a:pt x="2842" y="1401"/>
                    <a:pt x="2179" y="1103"/>
                    <a:pt x="1551" y="738"/>
                  </a:cubicBezTo>
                  <a:cubicBezTo>
                    <a:pt x="1267" y="548"/>
                    <a:pt x="956" y="402"/>
                    <a:pt x="667" y="226"/>
                  </a:cubicBezTo>
                  <a:cubicBezTo>
                    <a:pt x="625" y="209"/>
                    <a:pt x="574" y="171"/>
                    <a:pt x="526" y="156"/>
                  </a:cubicBezTo>
                  <a:cubicBezTo>
                    <a:pt x="529" y="140"/>
                    <a:pt x="529" y="124"/>
                    <a:pt x="531" y="108"/>
                  </a:cubicBezTo>
                  <a:cubicBezTo>
                    <a:pt x="480" y="78"/>
                    <a:pt x="428" y="49"/>
                    <a:pt x="378" y="19"/>
                  </a:cubicBezTo>
                  <a:cubicBezTo>
                    <a:pt x="369" y="13"/>
                    <a:pt x="359" y="7"/>
                    <a:pt x="350" y="1"/>
                  </a:cubicBezTo>
                  <a:close/>
                </a:path>
              </a:pathLst>
            </a:custGeom>
            <a:solidFill>
              <a:srgbClr val="FFFFFF">
                <a:alpha val="385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100" name="Picture 9">
            <a:extLst>
              <a:ext uri="{FF2B5EF4-FFF2-40B4-BE49-F238E27FC236}">
                <a16:creationId xmlns:a16="http://schemas.microsoft.com/office/drawing/2014/main" id="{194F5EDF-296D-448E-B025-1EA06F2ED0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9875" y="2728501"/>
            <a:ext cx="4026261" cy="4129499"/>
          </a:xfrm>
          <a:prstGeom prst="rect">
            <a:avLst/>
          </a:prstGeom>
        </p:spPr>
      </p:pic>
      <p:pic>
        <p:nvPicPr>
          <p:cNvPr id="101" name="Picture 3">
            <a:extLst>
              <a:ext uri="{FF2B5EF4-FFF2-40B4-BE49-F238E27FC236}">
                <a16:creationId xmlns:a16="http://schemas.microsoft.com/office/drawing/2014/main" id="{32A41024-A3E0-4223-9621-6C5C623742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23165" y="3488835"/>
            <a:ext cx="4678432" cy="3374319"/>
          </a:xfrm>
          <a:prstGeom prst="rect">
            <a:avLst/>
          </a:prstGeom>
        </p:spPr>
      </p:pic>
      <p:pic>
        <p:nvPicPr>
          <p:cNvPr id="3" name="Picture 2">
            <a:extLst>
              <a:ext uri="{FF2B5EF4-FFF2-40B4-BE49-F238E27FC236}">
                <a16:creationId xmlns:a16="http://schemas.microsoft.com/office/drawing/2014/main" id="{87EE23DF-D1D7-C0BB-50B2-A7693D1E3D2E}"/>
              </a:ext>
            </a:extLst>
          </p:cNvPr>
          <p:cNvPicPr>
            <a:picLocks noChangeAspect="1"/>
          </p:cNvPicPr>
          <p:nvPr/>
        </p:nvPicPr>
        <p:blipFill>
          <a:blip r:embed="rId7"/>
          <a:stretch>
            <a:fillRect/>
          </a:stretch>
        </p:blipFill>
        <p:spPr>
          <a:xfrm>
            <a:off x="1701418" y="1085001"/>
            <a:ext cx="8809484" cy="2005758"/>
          </a:xfrm>
          <a:prstGeom prst="rect">
            <a:avLst/>
          </a:prstGeom>
        </p:spPr>
      </p:pic>
    </p:spTree>
    <p:extLst>
      <p:ext uri="{BB962C8B-B14F-4D97-AF65-F5344CB8AC3E}">
        <p14:creationId xmlns:p14="http://schemas.microsoft.com/office/powerpoint/2010/main" val="5523638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down)">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A1EC7-E38C-F98B-3AC2-231858885D61}"/>
              </a:ext>
            </a:extLst>
          </p:cNvPr>
          <p:cNvPicPr>
            <a:picLocks noChangeAspect="1"/>
          </p:cNvPicPr>
          <p:nvPr/>
        </p:nvPicPr>
        <p:blipFill>
          <a:blip r:embed="rId3"/>
          <a:stretch>
            <a:fillRect/>
          </a:stretch>
        </p:blipFill>
        <p:spPr>
          <a:xfrm>
            <a:off x="1313792" y="-94593"/>
            <a:ext cx="9332219" cy="7241627"/>
          </a:xfrm>
          <a:prstGeom prst="rect">
            <a:avLst/>
          </a:prstGeom>
        </p:spPr>
      </p:pic>
      <p:sp>
        <p:nvSpPr>
          <p:cNvPr id="6" name="TextBox 5">
            <a:extLst>
              <a:ext uri="{FF2B5EF4-FFF2-40B4-BE49-F238E27FC236}">
                <a16:creationId xmlns:a16="http://schemas.microsoft.com/office/drawing/2014/main" id="{0FF1C886-AE35-8F9F-B9F0-EA66310A3698}"/>
              </a:ext>
            </a:extLst>
          </p:cNvPr>
          <p:cNvSpPr txBox="1"/>
          <p:nvPr/>
        </p:nvSpPr>
        <p:spPr>
          <a:xfrm>
            <a:off x="2343807" y="399912"/>
            <a:ext cx="4561490" cy="830997"/>
          </a:xfrm>
          <a:prstGeom prst="rect">
            <a:avLst/>
          </a:prstGeom>
          <a:noFill/>
        </p:spPr>
        <p:txBody>
          <a:bodyPr wrap="square" rtlCol="0">
            <a:spAutoFit/>
          </a:bodyPr>
          <a:lstStyle/>
          <a:p>
            <a:r>
              <a:rPr lang="en-US" sz="4800" b="1" dirty="0" err="1">
                <a:solidFill>
                  <a:schemeClr val="accent1">
                    <a:lumMod val="50000"/>
                  </a:schemeClr>
                </a:solidFill>
                <a:latin typeface="Cambria" panose="02040503050406030204" pitchFamily="18" charset="0"/>
                <a:ea typeface="Cambria" panose="02040503050406030204" pitchFamily="18" charset="0"/>
              </a:rPr>
              <a:t>Hoạt</a:t>
            </a:r>
            <a:r>
              <a:rPr lang="en-US" sz="4800" b="1" dirty="0">
                <a:solidFill>
                  <a:schemeClr val="accent1">
                    <a:lumMod val="50000"/>
                  </a:schemeClr>
                </a:solidFill>
                <a:latin typeface="Cambria" panose="02040503050406030204" pitchFamily="18" charset="0"/>
                <a:ea typeface="Cambria" panose="02040503050406030204" pitchFamily="18" charset="0"/>
              </a:rPr>
              <a:t> </a:t>
            </a:r>
            <a:r>
              <a:rPr lang="en-US" sz="4800" b="1" dirty="0" err="1">
                <a:solidFill>
                  <a:schemeClr val="accent1">
                    <a:lumMod val="50000"/>
                  </a:schemeClr>
                </a:solidFill>
                <a:latin typeface="Cambria" panose="02040503050406030204" pitchFamily="18" charset="0"/>
                <a:ea typeface="Cambria" panose="02040503050406030204" pitchFamily="18" charset="0"/>
              </a:rPr>
              <a:t>động</a:t>
            </a:r>
            <a:r>
              <a:rPr lang="en-US" sz="4800" b="1" dirty="0">
                <a:solidFill>
                  <a:schemeClr val="accent1">
                    <a:lumMod val="50000"/>
                  </a:schemeClr>
                </a:solidFill>
                <a:latin typeface="Cambria" panose="02040503050406030204" pitchFamily="18" charset="0"/>
                <a:ea typeface="Cambria" panose="02040503050406030204" pitchFamily="18" charset="0"/>
              </a:rPr>
              <a:t> 3: </a:t>
            </a:r>
            <a:endParaRPr lang="vi-VN" sz="4800" b="1" dirty="0">
              <a:solidFill>
                <a:schemeClr val="accent1">
                  <a:lumMod val="50000"/>
                </a:schemeClr>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4B674E5-CF2B-BD01-815E-7AC4178A7CD3}"/>
              </a:ext>
            </a:extLst>
          </p:cNvPr>
          <p:cNvSpPr txBox="1"/>
          <p:nvPr/>
        </p:nvSpPr>
        <p:spPr>
          <a:xfrm>
            <a:off x="2001520" y="1193072"/>
            <a:ext cx="8026399" cy="1754326"/>
          </a:xfrm>
          <a:prstGeom prst="rect">
            <a:avLst/>
          </a:prstGeom>
          <a:noFill/>
        </p:spPr>
        <p:txBody>
          <a:bodyPr wrap="square" rtlCol="0">
            <a:spAutoFit/>
          </a:bodyPr>
          <a:lstStyle/>
          <a:p>
            <a:pPr algn="ctr"/>
            <a:r>
              <a:rPr lang="vi-VN" sz="3600" dirty="0">
                <a:solidFill>
                  <a:schemeClr val="accent2">
                    <a:lumMod val="75000"/>
                  </a:schemeClr>
                </a:solidFill>
                <a:latin typeface="Cambria" panose="02040503050406030204" pitchFamily="18" charset="0"/>
                <a:ea typeface="Cambria" panose="02040503050406030204" pitchFamily="18" charset="0"/>
              </a:rPr>
              <a:t>Chia sẻ về việc em thuyết phục người thân cùng thực hiện hoạt động tạo bầu không khí vui vẻ, đầm ấm trong gia đình</a:t>
            </a:r>
          </a:p>
        </p:txBody>
      </p:sp>
    </p:spTree>
    <p:extLst>
      <p:ext uri="{BB962C8B-B14F-4D97-AF65-F5344CB8AC3E}">
        <p14:creationId xmlns:p14="http://schemas.microsoft.com/office/powerpoint/2010/main" val="174031247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14:presetBounceEnd="60000">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 calcmode="lin" valueType="num" p14:bounceEnd="60000">
                                          <p:cBhvr additive="base">
                                            <p:cTn id="16"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par>
                              <p:cTn id="8" fill="hold">
                                <p:stCondLst>
                                  <p:cond delay="25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3EEC4F2-C4D0-9600-E658-623F6E9D30A4}"/>
              </a:ext>
            </a:extLst>
          </p:cNvPr>
          <p:cNvSpPr/>
          <p:nvPr/>
        </p:nvSpPr>
        <p:spPr>
          <a:xfrm>
            <a:off x="457200" y="345440"/>
            <a:ext cx="11297920" cy="61061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solidFill>
                <a:srgbClr val="73A091"/>
              </a:solidFill>
            </a:endParaRPr>
          </a:p>
        </p:txBody>
      </p:sp>
      <p:grpSp>
        <p:nvGrpSpPr>
          <p:cNvPr id="5" name="Group 4">
            <a:extLst>
              <a:ext uri="{FF2B5EF4-FFF2-40B4-BE49-F238E27FC236}">
                <a16:creationId xmlns:a16="http://schemas.microsoft.com/office/drawing/2014/main" id="{2DE5EE0D-A451-925C-F9FF-26021A7803EE}"/>
              </a:ext>
            </a:extLst>
          </p:cNvPr>
          <p:cNvGrpSpPr/>
          <p:nvPr/>
        </p:nvGrpSpPr>
        <p:grpSpPr>
          <a:xfrm>
            <a:off x="120111" y="2489200"/>
            <a:ext cx="5254530" cy="3961250"/>
            <a:chOff x="191286" y="1586972"/>
            <a:chExt cx="6069814" cy="4587880"/>
          </a:xfrm>
        </p:grpSpPr>
        <p:grpSp>
          <p:nvGrpSpPr>
            <p:cNvPr id="6" name="Group 5">
              <a:extLst>
                <a:ext uri="{FF2B5EF4-FFF2-40B4-BE49-F238E27FC236}">
                  <a16:creationId xmlns:a16="http://schemas.microsoft.com/office/drawing/2014/main" id="{BFEFC29F-D0B2-E199-A98F-D676C31C7FCC}"/>
                </a:ext>
              </a:extLst>
            </p:cNvPr>
            <p:cNvGrpSpPr/>
            <p:nvPr/>
          </p:nvGrpSpPr>
          <p:grpSpPr>
            <a:xfrm>
              <a:off x="1259868" y="1586972"/>
              <a:ext cx="4461357" cy="1120669"/>
              <a:chOff x="986602" y="657156"/>
              <a:chExt cx="4461357" cy="1120669"/>
            </a:xfrm>
            <a:solidFill>
              <a:srgbClr val="FFCCCC"/>
            </a:solidFill>
          </p:grpSpPr>
          <p:pic>
            <p:nvPicPr>
              <p:cNvPr id="1232" name="Picture 2">
                <a:extLst>
                  <a:ext uri="{FF2B5EF4-FFF2-40B4-BE49-F238E27FC236}">
                    <a16:creationId xmlns:a16="http://schemas.microsoft.com/office/drawing/2014/main" id="{D7F9DFC9-B0BA-7A18-C998-BB26E1CC6FF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86602" y="657156"/>
                <a:ext cx="4131498" cy="1120669"/>
              </a:xfrm>
              <a:prstGeom prst="rect">
                <a:avLst/>
              </a:prstGeom>
            </p:spPr>
          </p:pic>
          <p:sp>
            <p:nvSpPr>
              <p:cNvPr id="1233" name="TextBox 1232">
                <a:extLst>
                  <a:ext uri="{FF2B5EF4-FFF2-40B4-BE49-F238E27FC236}">
                    <a16:creationId xmlns:a16="http://schemas.microsoft.com/office/drawing/2014/main" id="{F09068D0-8198-716E-102B-7F6CF7848D86}"/>
                  </a:ext>
                </a:extLst>
              </p:cNvPr>
              <p:cNvSpPr txBox="1"/>
              <p:nvPr/>
            </p:nvSpPr>
            <p:spPr>
              <a:xfrm>
                <a:off x="1150051" y="854950"/>
                <a:ext cx="4297908" cy="695104"/>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227" name="Group 1226">
              <a:extLst>
                <a:ext uri="{FF2B5EF4-FFF2-40B4-BE49-F238E27FC236}">
                  <a16:creationId xmlns:a16="http://schemas.microsoft.com/office/drawing/2014/main" id="{F167D871-AFFF-8DC0-ED11-7B66109B5066}"/>
                </a:ext>
              </a:extLst>
            </p:cNvPr>
            <p:cNvGrpSpPr/>
            <p:nvPr/>
          </p:nvGrpSpPr>
          <p:grpSpPr>
            <a:xfrm>
              <a:off x="191286" y="3136284"/>
              <a:ext cx="6069814" cy="3038568"/>
              <a:chOff x="435126" y="3007428"/>
              <a:chExt cx="6069814" cy="3038568"/>
            </a:xfrm>
          </p:grpSpPr>
          <p:pic>
            <p:nvPicPr>
              <p:cNvPr id="1228" name="Picture 1227">
                <a:extLst>
                  <a:ext uri="{FF2B5EF4-FFF2-40B4-BE49-F238E27FC236}">
                    <a16:creationId xmlns:a16="http://schemas.microsoft.com/office/drawing/2014/main" id="{F4CAC1DC-5FE4-B955-FD24-8CA3818119CC}"/>
                  </a:ext>
                </a:extLst>
              </p:cNvPr>
              <p:cNvPicPr>
                <a:picLocks noChangeAspect="1"/>
              </p:cNvPicPr>
              <p:nvPr/>
            </p:nvPicPr>
            <p:blipFill>
              <a:blip r:embed="rId4"/>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1229" name="Picture 1228">
                <a:extLst>
                  <a:ext uri="{FF2B5EF4-FFF2-40B4-BE49-F238E27FC236}">
                    <a16:creationId xmlns:a16="http://schemas.microsoft.com/office/drawing/2014/main" id="{126D8D8A-5FD0-D465-F047-AEB45DE2654E}"/>
                  </a:ext>
                </a:extLst>
              </p:cNvPr>
              <p:cNvPicPr>
                <a:picLocks noChangeAspect="1"/>
              </p:cNvPicPr>
              <p:nvPr/>
            </p:nvPicPr>
            <p:blipFill>
              <a:blip r:embed="rId5"/>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1230" name="Picture 1229">
                <a:extLst>
                  <a:ext uri="{FF2B5EF4-FFF2-40B4-BE49-F238E27FC236}">
                    <a16:creationId xmlns:a16="http://schemas.microsoft.com/office/drawing/2014/main" id="{8619D2D1-36C6-3E58-8C73-60E867AC0C4B}"/>
                  </a:ext>
                </a:extLst>
              </p:cNvPr>
              <p:cNvPicPr>
                <a:picLocks noChangeAspect="1"/>
              </p:cNvPicPr>
              <p:nvPr/>
            </p:nvPicPr>
            <p:blipFill>
              <a:blip r:embed="rId6"/>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1231" name="Picture 1230">
                <a:extLst>
                  <a:ext uri="{FF2B5EF4-FFF2-40B4-BE49-F238E27FC236}">
                    <a16:creationId xmlns:a16="http://schemas.microsoft.com/office/drawing/2014/main" id="{EE15BF87-A1FE-6F26-63F8-24D6ADF0F4EE}"/>
                  </a:ext>
                </a:extLst>
              </p:cNvPr>
              <p:cNvPicPr>
                <a:picLocks noChangeAspect="1"/>
              </p:cNvPicPr>
              <p:nvPr/>
            </p:nvPicPr>
            <p:blipFill>
              <a:blip r:embed="rId7"/>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grpSp>
        <p:nvGrpSpPr>
          <p:cNvPr id="1234" name="Group 1233">
            <a:extLst>
              <a:ext uri="{FF2B5EF4-FFF2-40B4-BE49-F238E27FC236}">
                <a16:creationId xmlns:a16="http://schemas.microsoft.com/office/drawing/2014/main" id="{3926BE40-79FD-FAB7-7B19-0D9F8BA8C037}"/>
              </a:ext>
            </a:extLst>
          </p:cNvPr>
          <p:cNvGrpSpPr/>
          <p:nvPr/>
        </p:nvGrpSpPr>
        <p:grpSpPr>
          <a:xfrm>
            <a:off x="5384800" y="731520"/>
            <a:ext cx="6167119" cy="2011415"/>
            <a:chOff x="2942745" y="633394"/>
            <a:chExt cx="6264686" cy="1647490"/>
          </a:xfrm>
          <a:solidFill>
            <a:srgbClr val="FFFF00"/>
          </a:solidFill>
        </p:grpSpPr>
        <p:sp>
          <p:nvSpPr>
            <p:cNvPr id="1235" name="Rectangle: Rounded Corners 3">
              <a:extLst>
                <a:ext uri="{FF2B5EF4-FFF2-40B4-BE49-F238E27FC236}">
                  <a16:creationId xmlns:a16="http://schemas.microsoft.com/office/drawing/2014/main" id="{A22AB508-901F-035C-E298-50A938228DFD}"/>
                </a:ext>
              </a:extLst>
            </p:cNvPr>
            <p:cNvSpPr/>
            <p:nvPr/>
          </p:nvSpPr>
          <p:spPr>
            <a:xfrm>
              <a:off x="2942745" y="633394"/>
              <a:ext cx="6264686" cy="1427267"/>
            </a:xfrm>
            <a:prstGeom prst="roundRect">
              <a:avLst/>
            </a:prstGeom>
            <a:grpFill/>
            <a:ln w="28575">
              <a:solidFill>
                <a:srgbClr val="002060"/>
              </a:solidFill>
              <a:extLst>
                <a:ext uri="{C807C97D-BFC1-408E-A445-0C87EB9F89A2}">
                  <ask:lineSketchStyleProps xmlns:ask="http://schemas.microsoft.com/office/drawing/2018/sketchyshapes" sd="3906556544">
                    <a:custGeom>
                      <a:avLst/>
                      <a:gdLst>
                        <a:gd name="connsiteX0" fmla="*/ 0 w 5882640"/>
                        <a:gd name="connsiteY0" fmla="*/ 368454 h 1508760"/>
                        <a:gd name="connsiteX1" fmla="*/ 327296 w 5882640"/>
                        <a:gd name="connsiteY1" fmla="*/ 0 h 1508760"/>
                        <a:gd name="connsiteX2" fmla="*/ 5555343 w 5882640"/>
                        <a:gd name="connsiteY2" fmla="*/ 0 h 1508760"/>
                        <a:gd name="connsiteX3" fmla="*/ 5882640 w 5882640"/>
                        <a:gd name="connsiteY3" fmla="*/ 368454 h 1508760"/>
                        <a:gd name="connsiteX4" fmla="*/ 5882640 w 5882640"/>
                        <a:gd name="connsiteY4" fmla="*/ 1140305 h 1508760"/>
                        <a:gd name="connsiteX5" fmla="*/ 5555343 w 5882640"/>
                        <a:gd name="connsiteY5" fmla="*/ 1508760 h 1508760"/>
                        <a:gd name="connsiteX6" fmla="*/ 327296 w 5882640"/>
                        <a:gd name="connsiteY6" fmla="*/ 1508760 h 1508760"/>
                        <a:gd name="connsiteX7" fmla="*/ 0 w 5882640"/>
                        <a:gd name="connsiteY7" fmla="*/ 1140305 h 1508760"/>
                        <a:gd name="connsiteX8" fmla="*/ 0 w 5882640"/>
                        <a:gd name="connsiteY8" fmla="*/ 368454 h 1508760"/>
                        <a:gd name="connsiteX0" fmla="*/ 0 w 5882640"/>
                        <a:gd name="connsiteY0" fmla="*/ 368454 h 1508760"/>
                        <a:gd name="connsiteX1" fmla="*/ 327296 w 5882640"/>
                        <a:gd name="connsiteY1" fmla="*/ 0 h 1508760"/>
                        <a:gd name="connsiteX2" fmla="*/ 5555343 w 5882640"/>
                        <a:gd name="connsiteY2" fmla="*/ 0 h 1508760"/>
                        <a:gd name="connsiteX3" fmla="*/ 5882640 w 5882640"/>
                        <a:gd name="connsiteY3" fmla="*/ 368454 h 1508760"/>
                        <a:gd name="connsiteX4" fmla="*/ 5882640 w 5882640"/>
                        <a:gd name="connsiteY4" fmla="*/ 1140305 h 1508760"/>
                        <a:gd name="connsiteX5" fmla="*/ 5555343 w 5882640"/>
                        <a:gd name="connsiteY5" fmla="*/ 1508760 h 1508760"/>
                        <a:gd name="connsiteX6" fmla="*/ 327296 w 5882640"/>
                        <a:gd name="connsiteY6" fmla="*/ 1508760 h 1508760"/>
                        <a:gd name="connsiteX7" fmla="*/ 0 w 5882640"/>
                        <a:gd name="connsiteY7" fmla="*/ 1140305 h 1508760"/>
                        <a:gd name="connsiteX8" fmla="*/ 0 w 5882640"/>
                        <a:gd name="connsiteY8" fmla="*/ 368454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640" h="1508760" fill="none" extrusionOk="0">
                          <a:moveTo>
                            <a:pt x="0" y="368454"/>
                          </a:moveTo>
                          <a:cubicBezTo>
                            <a:pt x="-7427" y="193018"/>
                            <a:pt x="103412" y="-31170"/>
                            <a:pt x="327296" y="0"/>
                          </a:cubicBezTo>
                          <a:cubicBezTo>
                            <a:pt x="1686209" y="11943"/>
                            <a:pt x="3299510" y="-229266"/>
                            <a:pt x="5555343" y="0"/>
                          </a:cubicBezTo>
                          <a:cubicBezTo>
                            <a:pt x="5791710" y="17965"/>
                            <a:pt x="5843276" y="129381"/>
                            <a:pt x="5882640" y="368454"/>
                          </a:cubicBezTo>
                          <a:cubicBezTo>
                            <a:pt x="5943227" y="555684"/>
                            <a:pt x="5918500" y="1008188"/>
                            <a:pt x="5882640" y="1140305"/>
                          </a:cubicBezTo>
                          <a:cubicBezTo>
                            <a:pt x="5929390" y="1305896"/>
                            <a:pt x="5779613" y="1459086"/>
                            <a:pt x="5555343" y="1508760"/>
                          </a:cubicBezTo>
                          <a:cubicBezTo>
                            <a:pt x="4327847" y="1589006"/>
                            <a:pt x="1407188" y="1457030"/>
                            <a:pt x="327296" y="1508760"/>
                          </a:cubicBezTo>
                          <a:cubicBezTo>
                            <a:pt x="89053" y="1492174"/>
                            <a:pt x="-60672" y="1342923"/>
                            <a:pt x="0" y="1140305"/>
                          </a:cubicBezTo>
                          <a:cubicBezTo>
                            <a:pt x="18489" y="882796"/>
                            <a:pt x="11850" y="468920"/>
                            <a:pt x="0" y="368454"/>
                          </a:cubicBezTo>
                          <a:close/>
                        </a:path>
                        <a:path w="5882640" h="1508760" stroke="0" extrusionOk="0">
                          <a:moveTo>
                            <a:pt x="0" y="368454"/>
                          </a:moveTo>
                          <a:cubicBezTo>
                            <a:pt x="-30570" y="152936"/>
                            <a:pt x="120956" y="6128"/>
                            <a:pt x="327296" y="0"/>
                          </a:cubicBezTo>
                          <a:cubicBezTo>
                            <a:pt x="1143112" y="-133458"/>
                            <a:pt x="4979571" y="106488"/>
                            <a:pt x="5555343" y="0"/>
                          </a:cubicBezTo>
                          <a:cubicBezTo>
                            <a:pt x="5733497" y="-12854"/>
                            <a:pt x="5872395" y="161441"/>
                            <a:pt x="5882640" y="368454"/>
                          </a:cubicBezTo>
                          <a:cubicBezTo>
                            <a:pt x="5921611" y="615112"/>
                            <a:pt x="5888043" y="808180"/>
                            <a:pt x="5882640" y="1140305"/>
                          </a:cubicBezTo>
                          <a:cubicBezTo>
                            <a:pt x="5901586" y="1302247"/>
                            <a:pt x="5741040" y="1501397"/>
                            <a:pt x="5555343" y="1508760"/>
                          </a:cubicBezTo>
                          <a:cubicBezTo>
                            <a:pt x="4994625" y="1446995"/>
                            <a:pt x="1275180" y="1580135"/>
                            <a:pt x="327296" y="1508760"/>
                          </a:cubicBezTo>
                          <a:cubicBezTo>
                            <a:pt x="138154" y="1518343"/>
                            <a:pt x="-31933" y="1390221"/>
                            <a:pt x="0" y="1140305"/>
                          </a:cubicBezTo>
                          <a:cubicBezTo>
                            <a:pt x="-15974" y="958686"/>
                            <a:pt x="72826" y="675945"/>
                            <a:pt x="0" y="368454"/>
                          </a:cubicBezTo>
                          <a:close/>
                        </a:path>
                        <a:path w="5882640" h="1508760" fill="none" stroke="0" extrusionOk="0">
                          <a:moveTo>
                            <a:pt x="0" y="368454"/>
                          </a:moveTo>
                          <a:cubicBezTo>
                            <a:pt x="-15556" y="145339"/>
                            <a:pt x="112502" y="-13028"/>
                            <a:pt x="327296" y="0"/>
                          </a:cubicBezTo>
                          <a:cubicBezTo>
                            <a:pt x="1901153" y="-8024"/>
                            <a:pt x="3495405" y="-113135"/>
                            <a:pt x="5555343" y="0"/>
                          </a:cubicBezTo>
                          <a:cubicBezTo>
                            <a:pt x="5747958" y="-1475"/>
                            <a:pt x="5839218" y="128555"/>
                            <a:pt x="5882640" y="368454"/>
                          </a:cubicBezTo>
                          <a:cubicBezTo>
                            <a:pt x="5924982" y="565847"/>
                            <a:pt x="5932602" y="993462"/>
                            <a:pt x="5882640" y="1140305"/>
                          </a:cubicBezTo>
                          <a:cubicBezTo>
                            <a:pt x="5927864" y="1299081"/>
                            <a:pt x="5743811" y="1475663"/>
                            <a:pt x="5555343" y="1508760"/>
                          </a:cubicBezTo>
                          <a:cubicBezTo>
                            <a:pt x="4386507" y="1704959"/>
                            <a:pt x="1278655" y="1441650"/>
                            <a:pt x="327296" y="1508760"/>
                          </a:cubicBezTo>
                          <a:cubicBezTo>
                            <a:pt x="93165" y="1511387"/>
                            <a:pt x="-42688" y="1360537"/>
                            <a:pt x="0" y="1140305"/>
                          </a:cubicBezTo>
                          <a:cubicBezTo>
                            <a:pt x="16335" y="908337"/>
                            <a:pt x="-433" y="482025"/>
                            <a:pt x="0" y="36845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236" name="TextBox 1235">
              <a:extLst>
                <a:ext uri="{FF2B5EF4-FFF2-40B4-BE49-F238E27FC236}">
                  <a16:creationId xmlns:a16="http://schemas.microsoft.com/office/drawing/2014/main" id="{53108705-0EC7-4317-6708-4345DDF82956}"/>
                </a:ext>
              </a:extLst>
            </p:cNvPr>
            <p:cNvSpPr txBox="1"/>
            <p:nvPr/>
          </p:nvSpPr>
          <p:spPr>
            <a:xfrm>
              <a:off x="3129643" y="638040"/>
              <a:ext cx="5932461" cy="1642844"/>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kết quả thuyết phục người thân thực hiện hoạt động của em.</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1237" name="Group 1236">
            <a:extLst>
              <a:ext uri="{FF2B5EF4-FFF2-40B4-BE49-F238E27FC236}">
                <a16:creationId xmlns:a16="http://schemas.microsoft.com/office/drawing/2014/main" id="{30E86129-1D42-589D-3C4A-1DF68260FB9C}"/>
              </a:ext>
            </a:extLst>
          </p:cNvPr>
          <p:cNvGrpSpPr/>
          <p:nvPr/>
        </p:nvGrpSpPr>
        <p:grpSpPr>
          <a:xfrm>
            <a:off x="5557520" y="3281680"/>
            <a:ext cx="6167119" cy="1742545"/>
            <a:chOff x="2942745" y="633394"/>
            <a:chExt cx="6264686" cy="1427267"/>
          </a:xfrm>
          <a:solidFill>
            <a:srgbClr val="FFFF00"/>
          </a:solidFill>
        </p:grpSpPr>
        <p:sp>
          <p:nvSpPr>
            <p:cNvPr id="1238" name="Rectangle: Rounded Corners 3">
              <a:extLst>
                <a:ext uri="{FF2B5EF4-FFF2-40B4-BE49-F238E27FC236}">
                  <a16:creationId xmlns:a16="http://schemas.microsoft.com/office/drawing/2014/main" id="{4FC95850-3A96-ADB3-8095-01D8F1A7FD26}"/>
                </a:ext>
              </a:extLst>
            </p:cNvPr>
            <p:cNvSpPr/>
            <p:nvPr/>
          </p:nvSpPr>
          <p:spPr>
            <a:xfrm>
              <a:off x="2942745" y="633394"/>
              <a:ext cx="6264686" cy="1427267"/>
            </a:xfrm>
            <a:prstGeom prst="roundRect">
              <a:avLst/>
            </a:prstGeom>
            <a:grpFill/>
            <a:ln w="28575">
              <a:solidFill>
                <a:srgbClr val="002060"/>
              </a:solidFill>
              <a:extLst>
                <a:ext uri="{C807C97D-BFC1-408E-A445-0C87EB9F89A2}">
                  <ask:lineSketchStyleProps xmlns:ask="http://schemas.microsoft.com/office/drawing/2018/sketchyshapes" sd="3906556544">
                    <a:custGeom>
                      <a:avLst/>
                      <a:gdLst>
                        <a:gd name="connsiteX0" fmla="*/ 0 w 5882640"/>
                        <a:gd name="connsiteY0" fmla="*/ 368454 h 1508760"/>
                        <a:gd name="connsiteX1" fmla="*/ 327296 w 5882640"/>
                        <a:gd name="connsiteY1" fmla="*/ 0 h 1508760"/>
                        <a:gd name="connsiteX2" fmla="*/ 5555343 w 5882640"/>
                        <a:gd name="connsiteY2" fmla="*/ 0 h 1508760"/>
                        <a:gd name="connsiteX3" fmla="*/ 5882640 w 5882640"/>
                        <a:gd name="connsiteY3" fmla="*/ 368454 h 1508760"/>
                        <a:gd name="connsiteX4" fmla="*/ 5882640 w 5882640"/>
                        <a:gd name="connsiteY4" fmla="*/ 1140305 h 1508760"/>
                        <a:gd name="connsiteX5" fmla="*/ 5555343 w 5882640"/>
                        <a:gd name="connsiteY5" fmla="*/ 1508760 h 1508760"/>
                        <a:gd name="connsiteX6" fmla="*/ 327296 w 5882640"/>
                        <a:gd name="connsiteY6" fmla="*/ 1508760 h 1508760"/>
                        <a:gd name="connsiteX7" fmla="*/ 0 w 5882640"/>
                        <a:gd name="connsiteY7" fmla="*/ 1140305 h 1508760"/>
                        <a:gd name="connsiteX8" fmla="*/ 0 w 5882640"/>
                        <a:gd name="connsiteY8" fmla="*/ 368454 h 1508760"/>
                        <a:gd name="connsiteX0" fmla="*/ 0 w 5882640"/>
                        <a:gd name="connsiteY0" fmla="*/ 368454 h 1508760"/>
                        <a:gd name="connsiteX1" fmla="*/ 327296 w 5882640"/>
                        <a:gd name="connsiteY1" fmla="*/ 0 h 1508760"/>
                        <a:gd name="connsiteX2" fmla="*/ 5555343 w 5882640"/>
                        <a:gd name="connsiteY2" fmla="*/ 0 h 1508760"/>
                        <a:gd name="connsiteX3" fmla="*/ 5882640 w 5882640"/>
                        <a:gd name="connsiteY3" fmla="*/ 368454 h 1508760"/>
                        <a:gd name="connsiteX4" fmla="*/ 5882640 w 5882640"/>
                        <a:gd name="connsiteY4" fmla="*/ 1140305 h 1508760"/>
                        <a:gd name="connsiteX5" fmla="*/ 5555343 w 5882640"/>
                        <a:gd name="connsiteY5" fmla="*/ 1508760 h 1508760"/>
                        <a:gd name="connsiteX6" fmla="*/ 327296 w 5882640"/>
                        <a:gd name="connsiteY6" fmla="*/ 1508760 h 1508760"/>
                        <a:gd name="connsiteX7" fmla="*/ 0 w 5882640"/>
                        <a:gd name="connsiteY7" fmla="*/ 1140305 h 1508760"/>
                        <a:gd name="connsiteX8" fmla="*/ 0 w 5882640"/>
                        <a:gd name="connsiteY8" fmla="*/ 368454 h 150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2640" h="1508760" fill="none" extrusionOk="0">
                          <a:moveTo>
                            <a:pt x="0" y="368454"/>
                          </a:moveTo>
                          <a:cubicBezTo>
                            <a:pt x="-7427" y="193018"/>
                            <a:pt x="103412" y="-31170"/>
                            <a:pt x="327296" y="0"/>
                          </a:cubicBezTo>
                          <a:cubicBezTo>
                            <a:pt x="1686209" y="11943"/>
                            <a:pt x="3299510" y="-229266"/>
                            <a:pt x="5555343" y="0"/>
                          </a:cubicBezTo>
                          <a:cubicBezTo>
                            <a:pt x="5791710" y="17965"/>
                            <a:pt x="5843276" y="129381"/>
                            <a:pt x="5882640" y="368454"/>
                          </a:cubicBezTo>
                          <a:cubicBezTo>
                            <a:pt x="5943227" y="555684"/>
                            <a:pt x="5918500" y="1008188"/>
                            <a:pt x="5882640" y="1140305"/>
                          </a:cubicBezTo>
                          <a:cubicBezTo>
                            <a:pt x="5929390" y="1305896"/>
                            <a:pt x="5779613" y="1459086"/>
                            <a:pt x="5555343" y="1508760"/>
                          </a:cubicBezTo>
                          <a:cubicBezTo>
                            <a:pt x="4327847" y="1589006"/>
                            <a:pt x="1407188" y="1457030"/>
                            <a:pt x="327296" y="1508760"/>
                          </a:cubicBezTo>
                          <a:cubicBezTo>
                            <a:pt x="89053" y="1492174"/>
                            <a:pt x="-60672" y="1342923"/>
                            <a:pt x="0" y="1140305"/>
                          </a:cubicBezTo>
                          <a:cubicBezTo>
                            <a:pt x="18489" y="882796"/>
                            <a:pt x="11850" y="468920"/>
                            <a:pt x="0" y="368454"/>
                          </a:cubicBezTo>
                          <a:close/>
                        </a:path>
                        <a:path w="5882640" h="1508760" stroke="0" extrusionOk="0">
                          <a:moveTo>
                            <a:pt x="0" y="368454"/>
                          </a:moveTo>
                          <a:cubicBezTo>
                            <a:pt x="-30570" y="152936"/>
                            <a:pt x="120956" y="6128"/>
                            <a:pt x="327296" y="0"/>
                          </a:cubicBezTo>
                          <a:cubicBezTo>
                            <a:pt x="1143112" y="-133458"/>
                            <a:pt x="4979571" y="106488"/>
                            <a:pt x="5555343" y="0"/>
                          </a:cubicBezTo>
                          <a:cubicBezTo>
                            <a:pt x="5733497" y="-12854"/>
                            <a:pt x="5872395" y="161441"/>
                            <a:pt x="5882640" y="368454"/>
                          </a:cubicBezTo>
                          <a:cubicBezTo>
                            <a:pt x="5921611" y="615112"/>
                            <a:pt x="5888043" y="808180"/>
                            <a:pt x="5882640" y="1140305"/>
                          </a:cubicBezTo>
                          <a:cubicBezTo>
                            <a:pt x="5901586" y="1302247"/>
                            <a:pt x="5741040" y="1501397"/>
                            <a:pt x="5555343" y="1508760"/>
                          </a:cubicBezTo>
                          <a:cubicBezTo>
                            <a:pt x="4994625" y="1446995"/>
                            <a:pt x="1275180" y="1580135"/>
                            <a:pt x="327296" y="1508760"/>
                          </a:cubicBezTo>
                          <a:cubicBezTo>
                            <a:pt x="138154" y="1518343"/>
                            <a:pt x="-31933" y="1390221"/>
                            <a:pt x="0" y="1140305"/>
                          </a:cubicBezTo>
                          <a:cubicBezTo>
                            <a:pt x="-15974" y="958686"/>
                            <a:pt x="72826" y="675945"/>
                            <a:pt x="0" y="368454"/>
                          </a:cubicBezTo>
                          <a:close/>
                        </a:path>
                        <a:path w="5882640" h="1508760" fill="none" stroke="0" extrusionOk="0">
                          <a:moveTo>
                            <a:pt x="0" y="368454"/>
                          </a:moveTo>
                          <a:cubicBezTo>
                            <a:pt x="-15556" y="145339"/>
                            <a:pt x="112502" y="-13028"/>
                            <a:pt x="327296" y="0"/>
                          </a:cubicBezTo>
                          <a:cubicBezTo>
                            <a:pt x="1901153" y="-8024"/>
                            <a:pt x="3495405" y="-113135"/>
                            <a:pt x="5555343" y="0"/>
                          </a:cubicBezTo>
                          <a:cubicBezTo>
                            <a:pt x="5747958" y="-1475"/>
                            <a:pt x="5839218" y="128555"/>
                            <a:pt x="5882640" y="368454"/>
                          </a:cubicBezTo>
                          <a:cubicBezTo>
                            <a:pt x="5924982" y="565847"/>
                            <a:pt x="5932602" y="993462"/>
                            <a:pt x="5882640" y="1140305"/>
                          </a:cubicBezTo>
                          <a:cubicBezTo>
                            <a:pt x="5927864" y="1299081"/>
                            <a:pt x="5743811" y="1475663"/>
                            <a:pt x="5555343" y="1508760"/>
                          </a:cubicBezTo>
                          <a:cubicBezTo>
                            <a:pt x="4386507" y="1704959"/>
                            <a:pt x="1278655" y="1441650"/>
                            <a:pt x="327296" y="1508760"/>
                          </a:cubicBezTo>
                          <a:cubicBezTo>
                            <a:pt x="93165" y="1511387"/>
                            <a:pt x="-42688" y="1360537"/>
                            <a:pt x="0" y="1140305"/>
                          </a:cubicBezTo>
                          <a:cubicBezTo>
                            <a:pt x="16335" y="908337"/>
                            <a:pt x="-433" y="482025"/>
                            <a:pt x="0" y="36845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1239" name="TextBox 1238">
              <a:extLst>
                <a:ext uri="{FF2B5EF4-FFF2-40B4-BE49-F238E27FC236}">
                  <a16:creationId xmlns:a16="http://schemas.microsoft.com/office/drawing/2014/main" id="{C8BBD4D9-342D-77DE-385F-6C35149CEA0B}"/>
                </a:ext>
              </a:extLst>
            </p:cNvPr>
            <p:cNvSpPr txBox="1"/>
            <p:nvPr/>
          </p:nvSpPr>
          <p:spPr>
            <a:xfrm>
              <a:off x="3129643" y="638040"/>
              <a:ext cx="5932461" cy="1422435"/>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Nêu cảm xúc của em khi thuyết phục người thân thực hiện hoạt động.</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25547202"/>
      </p:ext>
    </p:extLst>
  </p:cSld>
  <p:clrMapOvr>
    <a:masterClrMapping/>
  </p:clrMapOvr>
  <p:transition spd="slow">
    <p:push dir="d"/>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34"/>
                                            </p:tgtEl>
                                            <p:attrNameLst>
                                              <p:attrName>style.visibility</p:attrName>
                                            </p:attrNameLst>
                                          </p:cBhvr>
                                          <p:to>
                                            <p:strVal val="visible"/>
                                          </p:to>
                                        </p:set>
                                        <p:anim calcmode="lin" valueType="num">
                                          <p:cBhvr>
                                            <p:cTn id="13" dur="500" fill="hold"/>
                                            <p:tgtEl>
                                              <p:spTgt spid="1234"/>
                                            </p:tgtEl>
                                            <p:attrNameLst>
                                              <p:attrName>ppt_w</p:attrName>
                                            </p:attrNameLst>
                                          </p:cBhvr>
                                          <p:tavLst>
                                            <p:tav tm="0">
                                              <p:val>
                                                <p:fltVal val="0"/>
                                              </p:val>
                                            </p:tav>
                                            <p:tav tm="100000">
                                              <p:val>
                                                <p:strVal val="#ppt_w"/>
                                              </p:val>
                                            </p:tav>
                                          </p:tavLst>
                                        </p:anim>
                                        <p:anim calcmode="lin" valueType="num">
                                          <p:cBhvr>
                                            <p:cTn id="14" dur="500" fill="hold"/>
                                            <p:tgtEl>
                                              <p:spTgt spid="1234"/>
                                            </p:tgtEl>
                                            <p:attrNameLst>
                                              <p:attrName>ppt_h</p:attrName>
                                            </p:attrNameLst>
                                          </p:cBhvr>
                                          <p:tavLst>
                                            <p:tav tm="0">
                                              <p:val>
                                                <p:fltVal val="0"/>
                                              </p:val>
                                            </p:tav>
                                            <p:tav tm="100000">
                                              <p:val>
                                                <p:strVal val="#ppt_h"/>
                                              </p:val>
                                            </p:tav>
                                          </p:tavLst>
                                        </p:anim>
                                        <p:animEffect transition="in" filter="fade">
                                          <p:cBhvr>
                                            <p:cTn id="15" dur="500"/>
                                            <p:tgtEl>
                                              <p:spTgt spid="123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37"/>
                                            </p:tgtEl>
                                            <p:attrNameLst>
                                              <p:attrName>style.visibility</p:attrName>
                                            </p:attrNameLst>
                                          </p:cBhvr>
                                          <p:to>
                                            <p:strVal val="visible"/>
                                          </p:to>
                                        </p:set>
                                        <p:anim calcmode="lin" valueType="num">
                                          <p:cBhvr>
                                            <p:cTn id="20" dur="500" fill="hold"/>
                                            <p:tgtEl>
                                              <p:spTgt spid="1237"/>
                                            </p:tgtEl>
                                            <p:attrNameLst>
                                              <p:attrName>ppt_w</p:attrName>
                                            </p:attrNameLst>
                                          </p:cBhvr>
                                          <p:tavLst>
                                            <p:tav tm="0">
                                              <p:val>
                                                <p:fltVal val="0"/>
                                              </p:val>
                                            </p:tav>
                                            <p:tav tm="100000">
                                              <p:val>
                                                <p:strVal val="#ppt_w"/>
                                              </p:val>
                                            </p:tav>
                                          </p:tavLst>
                                        </p:anim>
                                        <p:anim calcmode="lin" valueType="num">
                                          <p:cBhvr>
                                            <p:cTn id="21" dur="500" fill="hold"/>
                                            <p:tgtEl>
                                              <p:spTgt spid="1237"/>
                                            </p:tgtEl>
                                            <p:attrNameLst>
                                              <p:attrName>ppt_h</p:attrName>
                                            </p:attrNameLst>
                                          </p:cBhvr>
                                          <p:tavLst>
                                            <p:tav tm="0">
                                              <p:val>
                                                <p:fltVal val="0"/>
                                              </p:val>
                                            </p:tav>
                                            <p:tav tm="100000">
                                              <p:val>
                                                <p:strVal val="#ppt_h"/>
                                              </p:val>
                                            </p:tav>
                                          </p:tavLst>
                                        </p:anim>
                                        <p:animEffect transition="in" filter="fade">
                                          <p:cBhvr>
                                            <p:cTn id="22" dur="500"/>
                                            <p:tgtEl>
                                              <p:spTgt spid="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34"/>
                                            </p:tgtEl>
                                            <p:attrNameLst>
                                              <p:attrName>style.visibility</p:attrName>
                                            </p:attrNameLst>
                                          </p:cBhvr>
                                          <p:to>
                                            <p:strVal val="visible"/>
                                          </p:to>
                                        </p:set>
                                        <p:anim calcmode="lin" valueType="num">
                                          <p:cBhvr>
                                            <p:cTn id="13" dur="500" fill="hold"/>
                                            <p:tgtEl>
                                              <p:spTgt spid="1234"/>
                                            </p:tgtEl>
                                            <p:attrNameLst>
                                              <p:attrName>ppt_w</p:attrName>
                                            </p:attrNameLst>
                                          </p:cBhvr>
                                          <p:tavLst>
                                            <p:tav tm="0">
                                              <p:val>
                                                <p:fltVal val="0"/>
                                              </p:val>
                                            </p:tav>
                                            <p:tav tm="100000">
                                              <p:val>
                                                <p:strVal val="#ppt_w"/>
                                              </p:val>
                                            </p:tav>
                                          </p:tavLst>
                                        </p:anim>
                                        <p:anim calcmode="lin" valueType="num">
                                          <p:cBhvr>
                                            <p:cTn id="14" dur="500" fill="hold"/>
                                            <p:tgtEl>
                                              <p:spTgt spid="1234"/>
                                            </p:tgtEl>
                                            <p:attrNameLst>
                                              <p:attrName>ppt_h</p:attrName>
                                            </p:attrNameLst>
                                          </p:cBhvr>
                                          <p:tavLst>
                                            <p:tav tm="0">
                                              <p:val>
                                                <p:fltVal val="0"/>
                                              </p:val>
                                            </p:tav>
                                            <p:tav tm="100000">
                                              <p:val>
                                                <p:strVal val="#ppt_h"/>
                                              </p:val>
                                            </p:tav>
                                          </p:tavLst>
                                        </p:anim>
                                        <p:animEffect transition="in" filter="fade">
                                          <p:cBhvr>
                                            <p:cTn id="15" dur="500"/>
                                            <p:tgtEl>
                                              <p:spTgt spid="123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237"/>
                                            </p:tgtEl>
                                            <p:attrNameLst>
                                              <p:attrName>style.visibility</p:attrName>
                                            </p:attrNameLst>
                                          </p:cBhvr>
                                          <p:to>
                                            <p:strVal val="visible"/>
                                          </p:to>
                                        </p:set>
                                        <p:anim calcmode="lin" valueType="num">
                                          <p:cBhvr>
                                            <p:cTn id="20" dur="500" fill="hold"/>
                                            <p:tgtEl>
                                              <p:spTgt spid="1237"/>
                                            </p:tgtEl>
                                            <p:attrNameLst>
                                              <p:attrName>ppt_w</p:attrName>
                                            </p:attrNameLst>
                                          </p:cBhvr>
                                          <p:tavLst>
                                            <p:tav tm="0">
                                              <p:val>
                                                <p:fltVal val="0"/>
                                              </p:val>
                                            </p:tav>
                                            <p:tav tm="100000">
                                              <p:val>
                                                <p:strVal val="#ppt_w"/>
                                              </p:val>
                                            </p:tav>
                                          </p:tavLst>
                                        </p:anim>
                                        <p:anim calcmode="lin" valueType="num">
                                          <p:cBhvr>
                                            <p:cTn id="21" dur="500" fill="hold"/>
                                            <p:tgtEl>
                                              <p:spTgt spid="1237"/>
                                            </p:tgtEl>
                                            <p:attrNameLst>
                                              <p:attrName>ppt_h</p:attrName>
                                            </p:attrNameLst>
                                          </p:cBhvr>
                                          <p:tavLst>
                                            <p:tav tm="0">
                                              <p:val>
                                                <p:fltVal val="0"/>
                                              </p:val>
                                            </p:tav>
                                            <p:tav tm="100000">
                                              <p:val>
                                                <p:strVal val="#ppt_h"/>
                                              </p:val>
                                            </p:tav>
                                          </p:tavLst>
                                        </p:anim>
                                        <p:animEffect transition="in" filter="fade">
                                          <p:cBhvr>
                                            <p:cTn id="22" dur="500"/>
                                            <p:tgtEl>
                                              <p:spTgt spid="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A1EC7-E38C-F98B-3AC2-231858885D61}"/>
              </a:ext>
            </a:extLst>
          </p:cNvPr>
          <p:cNvPicPr>
            <a:picLocks noChangeAspect="1"/>
          </p:cNvPicPr>
          <p:nvPr/>
        </p:nvPicPr>
        <p:blipFill>
          <a:blip r:embed="rId3"/>
          <a:stretch>
            <a:fillRect/>
          </a:stretch>
        </p:blipFill>
        <p:spPr>
          <a:xfrm>
            <a:off x="1313792" y="-94593"/>
            <a:ext cx="9332219" cy="7241627"/>
          </a:xfrm>
          <a:prstGeom prst="rect">
            <a:avLst/>
          </a:prstGeom>
        </p:spPr>
      </p:pic>
      <p:grpSp>
        <p:nvGrpSpPr>
          <p:cNvPr id="8" name="Group 7">
            <a:extLst>
              <a:ext uri="{FF2B5EF4-FFF2-40B4-BE49-F238E27FC236}">
                <a16:creationId xmlns:a16="http://schemas.microsoft.com/office/drawing/2014/main" id="{84F1467A-B190-AF8B-63D6-75836C810E73}"/>
              </a:ext>
            </a:extLst>
          </p:cNvPr>
          <p:cNvGrpSpPr/>
          <p:nvPr/>
        </p:nvGrpSpPr>
        <p:grpSpPr>
          <a:xfrm>
            <a:off x="9806781" y="4250449"/>
            <a:ext cx="1858963" cy="1925638"/>
            <a:chOff x="6027738" y="3756025"/>
            <a:chExt cx="1858963" cy="1925638"/>
          </a:xfrm>
        </p:grpSpPr>
        <p:sp>
          <p:nvSpPr>
            <p:cNvPr id="9" name="Freeform 522">
              <a:extLst>
                <a:ext uri="{FF2B5EF4-FFF2-40B4-BE49-F238E27FC236}">
                  <a16:creationId xmlns:a16="http://schemas.microsoft.com/office/drawing/2014/main" id="{0845A390-BAA5-89E5-AD85-C0BDAC165B6D}"/>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 name="Freeform 523">
              <a:extLst>
                <a:ext uri="{FF2B5EF4-FFF2-40B4-BE49-F238E27FC236}">
                  <a16:creationId xmlns:a16="http://schemas.microsoft.com/office/drawing/2014/main" id="{F829F4C2-9FAE-AA75-EEF3-03485EA42976}"/>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 name="Freeform 524">
              <a:extLst>
                <a:ext uri="{FF2B5EF4-FFF2-40B4-BE49-F238E27FC236}">
                  <a16:creationId xmlns:a16="http://schemas.microsoft.com/office/drawing/2014/main" id="{CD9BE7BE-0601-66F0-8A3B-831EDA8904E6}"/>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 name="Freeform 525">
              <a:extLst>
                <a:ext uri="{FF2B5EF4-FFF2-40B4-BE49-F238E27FC236}">
                  <a16:creationId xmlns:a16="http://schemas.microsoft.com/office/drawing/2014/main" id="{A119AB2E-AB63-1B7E-2F59-F3B75721909B}"/>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 name="Freeform 526">
              <a:extLst>
                <a:ext uri="{FF2B5EF4-FFF2-40B4-BE49-F238E27FC236}">
                  <a16:creationId xmlns:a16="http://schemas.microsoft.com/office/drawing/2014/main" id="{7DB02973-52DD-DAE1-420E-A78567F2B3D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 name="Freeform 527">
              <a:extLst>
                <a:ext uri="{FF2B5EF4-FFF2-40B4-BE49-F238E27FC236}">
                  <a16:creationId xmlns:a16="http://schemas.microsoft.com/office/drawing/2014/main" id="{56BE3326-7187-0839-1DCC-85582CED69FD}"/>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 name="Freeform 528">
              <a:extLst>
                <a:ext uri="{FF2B5EF4-FFF2-40B4-BE49-F238E27FC236}">
                  <a16:creationId xmlns:a16="http://schemas.microsoft.com/office/drawing/2014/main" id="{6731291E-DAE8-0B7B-0895-5BEE12E3055D}"/>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 name="Freeform 529">
              <a:extLst>
                <a:ext uri="{FF2B5EF4-FFF2-40B4-BE49-F238E27FC236}">
                  <a16:creationId xmlns:a16="http://schemas.microsoft.com/office/drawing/2014/main" id="{61FAC151-12D6-953B-C611-EC7124FAD6E8}"/>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 name="Freeform 530">
              <a:extLst>
                <a:ext uri="{FF2B5EF4-FFF2-40B4-BE49-F238E27FC236}">
                  <a16:creationId xmlns:a16="http://schemas.microsoft.com/office/drawing/2014/main" id="{A6EBA25E-E6DC-399E-AC55-3E778D2043E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 name="Freeform 531">
              <a:extLst>
                <a:ext uri="{FF2B5EF4-FFF2-40B4-BE49-F238E27FC236}">
                  <a16:creationId xmlns:a16="http://schemas.microsoft.com/office/drawing/2014/main" id="{75887904-8B84-D4BC-3714-B7984538BE2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 name="Freeform 532">
              <a:extLst>
                <a:ext uri="{FF2B5EF4-FFF2-40B4-BE49-F238E27FC236}">
                  <a16:creationId xmlns:a16="http://schemas.microsoft.com/office/drawing/2014/main" id="{BAB444AC-E1CC-92C8-5D3E-3EB7FB61DCD7}"/>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 name="Freeform 533">
              <a:extLst>
                <a:ext uri="{FF2B5EF4-FFF2-40B4-BE49-F238E27FC236}">
                  <a16:creationId xmlns:a16="http://schemas.microsoft.com/office/drawing/2014/main" id="{3A33C5EC-AC7D-228F-68A2-A69D4DC43A57}"/>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 name="Freeform 534">
              <a:extLst>
                <a:ext uri="{FF2B5EF4-FFF2-40B4-BE49-F238E27FC236}">
                  <a16:creationId xmlns:a16="http://schemas.microsoft.com/office/drawing/2014/main" id="{EB930C02-70EA-70CF-9770-550305968A9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 name="Freeform 535">
              <a:extLst>
                <a:ext uri="{FF2B5EF4-FFF2-40B4-BE49-F238E27FC236}">
                  <a16:creationId xmlns:a16="http://schemas.microsoft.com/office/drawing/2014/main" id="{D0C6E74D-EA9D-19A3-3549-977F5BB8FC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 name="Freeform 536">
              <a:extLst>
                <a:ext uri="{FF2B5EF4-FFF2-40B4-BE49-F238E27FC236}">
                  <a16:creationId xmlns:a16="http://schemas.microsoft.com/office/drawing/2014/main" id="{C021CD8B-5472-2CB9-940D-2EE5EC166F7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 name="Freeform 537">
              <a:extLst>
                <a:ext uri="{FF2B5EF4-FFF2-40B4-BE49-F238E27FC236}">
                  <a16:creationId xmlns:a16="http://schemas.microsoft.com/office/drawing/2014/main" id="{703AE980-6489-D2EC-AFC5-73942DB86702}"/>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 name="Freeform 538">
              <a:extLst>
                <a:ext uri="{FF2B5EF4-FFF2-40B4-BE49-F238E27FC236}">
                  <a16:creationId xmlns:a16="http://schemas.microsoft.com/office/drawing/2014/main" id="{A31FF9C9-6DDE-32B8-DA48-60497D71C995}"/>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 name="Freeform 539">
              <a:extLst>
                <a:ext uri="{FF2B5EF4-FFF2-40B4-BE49-F238E27FC236}">
                  <a16:creationId xmlns:a16="http://schemas.microsoft.com/office/drawing/2014/main" id="{005E6F9B-6D0E-661A-226A-A2D6108B4CA8}"/>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 name="Freeform 540">
              <a:extLst>
                <a:ext uri="{FF2B5EF4-FFF2-40B4-BE49-F238E27FC236}">
                  <a16:creationId xmlns:a16="http://schemas.microsoft.com/office/drawing/2014/main" id="{3A16FABB-99FF-4376-9C72-C657A6BE53D7}"/>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8" name="Freeform 541">
              <a:extLst>
                <a:ext uri="{FF2B5EF4-FFF2-40B4-BE49-F238E27FC236}">
                  <a16:creationId xmlns:a16="http://schemas.microsoft.com/office/drawing/2014/main" id="{640A80BF-5D48-37DA-F655-14DADE3B9CED}"/>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9" name="Freeform 542">
              <a:extLst>
                <a:ext uri="{FF2B5EF4-FFF2-40B4-BE49-F238E27FC236}">
                  <a16:creationId xmlns:a16="http://schemas.microsoft.com/office/drawing/2014/main" id="{436975E7-0B20-F91D-E9E3-D46A19B676A3}"/>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0" name="Freeform 543">
              <a:extLst>
                <a:ext uri="{FF2B5EF4-FFF2-40B4-BE49-F238E27FC236}">
                  <a16:creationId xmlns:a16="http://schemas.microsoft.com/office/drawing/2014/main" id="{2194C55E-509E-91D9-5B2E-69CBFDFEF3C3}"/>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1" name="Freeform 544">
              <a:extLst>
                <a:ext uri="{FF2B5EF4-FFF2-40B4-BE49-F238E27FC236}">
                  <a16:creationId xmlns:a16="http://schemas.microsoft.com/office/drawing/2014/main" id="{8AA7B542-0BFE-A8A5-9FE3-D80DAB77A8EA}"/>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 name="Freeform 545">
              <a:extLst>
                <a:ext uri="{FF2B5EF4-FFF2-40B4-BE49-F238E27FC236}">
                  <a16:creationId xmlns:a16="http://schemas.microsoft.com/office/drawing/2014/main" id="{84CDAD8C-BA37-2375-0D52-9F8425F41AD3}"/>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 name="Freeform 546">
              <a:extLst>
                <a:ext uri="{FF2B5EF4-FFF2-40B4-BE49-F238E27FC236}">
                  <a16:creationId xmlns:a16="http://schemas.microsoft.com/office/drawing/2014/main" id="{BACD4ECE-93EA-3879-45AA-698DE9CDCB60}"/>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 name="Freeform 547">
              <a:extLst>
                <a:ext uri="{FF2B5EF4-FFF2-40B4-BE49-F238E27FC236}">
                  <a16:creationId xmlns:a16="http://schemas.microsoft.com/office/drawing/2014/main" id="{9959CEE5-FFAB-0C57-2E23-FA4BB3546BF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 name="Freeform 548">
              <a:extLst>
                <a:ext uri="{FF2B5EF4-FFF2-40B4-BE49-F238E27FC236}">
                  <a16:creationId xmlns:a16="http://schemas.microsoft.com/office/drawing/2014/main" id="{AC9832F3-FA63-9F38-B30F-99D4587440C8}"/>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 name="Freeform 549">
              <a:extLst>
                <a:ext uri="{FF2B5EF4-FFF2-40B4-BE49-F238E27FC236}">
                  <a16:creationId xmlns:a16="http://schemas.microsoft.com/office/drawing/2014/main" id="{0C187D8E-232B-3D6E-24F0-FF3C773B990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 name="Freeform 550">
              <a:extLst>
                <a:ext uri="{FF2B5EF4-FFF2-40B4-BE49-F238E27FC236}">
                  <a16:creationId xmlns:a16="http://schemas.microsoft.com/office/drawing/2014/main" id="{6413DC26-12EC-0940-D99F-C21F35770CD1}"/>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 name="Freeform 551">
              <a:extLst>
                <a:ext uri="{FF2B5EF4-FFF2-40B4-BE49-F238E27FC236}">
                  <a16:creationId xmlns:a16="http://schemas.microsoft.com/office/drawing/2014/main" id="{DA8EF15F-E769-C22A-DACE-38B71C3C0A9F}"/>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 name="Freeform 552">
              <a:extLst>
                <a:ext uri="{FF2B5EF4-FFF2-40B4-BE49-F238E27FC236}">
                  <a16:creationId xmlns:a16="http://schemas.microsoft.com/office/drawing/2014/main" id="{6BAA3E8B-8EF1-C7CD-F881-F2EBBBAEA27F}"/>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 name="Freeform 553">
              <a:extLst>
                <a:ext uri="{FF2B5EF4-FFF2-40B4-BE49-F238E27FC236}">
                  <a16:creationId xmlns:a16="http://schemas.microsoft.com/office/drawing/2014/main" id="{FB860BD5-7AEE-35E6-470D-B9EF8409034D}"/>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 name="Freeform 554">
              <a:extLst>
                <a:ext uri="{FF2B5EF4-FFF2-40B4-BE49-F238E27FC236}">
                  <a16:creationId xmlns:a16="http://schemas.microsoft.com/office/drawing/2014/main" id="{F87CEF88-1287-F148-ACC1-238741B7A2FC}"/>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 name="Freeform 555">
              <a:extLst>
                <a:ext uri="{FF2B5EF4-FFF2-40B4-BE49-F238E27FC236}">
                  <a16:creationId xmlns:a16="http://schemas.microsoft.com/office/drawing/2014/main" id="{D2A4C317-8412-7C13-6BDC-757A8293B26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 name="Freeform 556">
              <a:extLst>
                <a:ext uri="{FF2B5EF4-FFF2-40B4-BE49-F238E27FC236}">
                  <a16:creationId xmlns:a16="http://schemas.microsoft.com/office/drawing/2014/main" id="{9661F0CF-432C-74F7-1BFB-3E901D8201AC}"/>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 name="Freeform 557">
              <a:extLst>
                <a:ext uri="{FF2B5EF4-FFF2-40B4-BE49-F238E27FC236}">
                  <a16:creationId xmlns:a16="http://schemas.microsoft.com/office/drawing/2014/main" id="{06BAD53F-CC00-C01D-B326-49F7C9B13F38}"/>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 name="Freeform 558">
              <a:extLst>
                <a:ext uri="{FF2B5EF4-FFF2-40B4-BE49-F238E27FC236}">
                  <a16:creationId xmlns:a16="http://schemas.microsoft.com/office/drawing/2014/main" id="{0B069ABD-C6F2-128C-5397-AA824163BBF7}"/>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 name="Freeform 559">
              <a:extLst>
                <a:ext uri="{FF2B5EF4-FFF2-40B4-BE49-F238E27FC236}">
                  <a16:creationId xmlns:a16="http://schemas.microsoft.com/office/drawing/2014/main" id="{4BDE8A1F-D8FC-573F-DC10-7864C9E1215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 name="Freeform 560">
              <a:extLst>
                <a:ext uri="{FF2B5EF4-FFF2-40B4-BE49-F238E27FC236}">
                  <a16:creationId xmlns:a16="http://schemas.microsoft.com/office/drawing/2014/main" id="{257E3F89-57DB-506D-7480-95894AA7AB75}"/>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 name="Freeform 561">
              <a:extLst>
                <a:ext uri="{FF2B5EF4-FFF2-40B4-BE49-F238E27FC236}">
                  <a16:creationId xmlns:a16="http://schemas.microsoft.com/office/drawing/2014/main" id="{EE5A9660-9938-7439-26C6-C4C87198865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 name="Freeform 562">
              <a:extLst>
                <a:ext uri="{FF2B5EF4-FFF2-40B4-BE49-F238E27FC236}">
                  <a16:creationId xmlns:a16="http://schemas.microsoft.com/office/drawing/2014/main" id="{853F8CD7-85A1-91C9-2FB3-B758062FF400}"/>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 name="Freeform 563">
              <a:extLst>
                <a:ext uri="{FF2B5EF4-FFF2-40B4-BE49-F238E27FC236}">
                  <a16:creationId xmlns:a16="http://schemas.microsoft.com/office/drawing/2014/main" id="{6A711452-8AC2-3345-6C33-3CCDB9BC4CA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 name="Freeform 564">
              <a:extLst>
                <a:ext uri="{FF2B5EF4-FFF2-40B4-BE49-F238E27FC236}">
                  <a16:creationId xmlns:a16="http://schemas.microsoft.com/office/drawing/2014/main" id="{92F15A1E-DA14-D5C9-2FB1-48813DE1CEE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 name="Freeform 565">
              <a:extLst>
                <a:ext uri="{FF2B5EF4-FFF2-40B4-BE49-F238E27FC236}">
                  <a16:creationId xmlns:a16="http://schemas.microsoft.com/office/drawing/2014/main" id="{E0BB242B-C61F-0CB4-17C3-7F72DDCA5AE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 name="Freeform 566">
              <a:extLst>
                <a:ext uri="{FF2B5EF4-FFF2-40B4-BE49-F238E27FC236}">
                  <a16:creationId xmlns:a16="http://schemas.microsoft.com/office/drawing/2014/main" id="{E9733653-6657-C96F-F9CF-2A834B58FC6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 name="Freeform 567">
              <a:extLst>
                <a:ext uri="{FF2B5EF4-FFF2-40B4-BE49-F238E27FC236}">
                  <a16:creationId xmlns:a16="http://schemas.microsoft.com/office/drawing/2014/main" id="{989F4561-DB3B-B170-F899-946293A65149}"/>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 name="Freeform 568">
              <a:extLst>
                <a:ext uri="{FF2B5EF4-FFF2-40B4-BE49-F238E27FC236}">
                  <a16:creationId xmlns:a16="http://schemas.microsoft.com/office/drawing/2014/main" id="{AA85C6C5-EEF6-4D8D-FED2-9104DAE4EB90}"/>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 name="Freeform 569">
              <a:extLst>
                <a:ext uri="{FF2B5EF4-FFF2-40B4-BE49-F238E27FC236}">
                  <a16:creationId xmlns:a16="http://schemas.microsoft.com/office/drawing/2014/main" id="{E492BB4F-6F56-9AE3-23FA-ED422E228FFC}"/>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 name="Freeform 570">
              <a:extLst>
                <a:ext uri="{FF2B5EF4-FFF2-40B4-BE49-F238E27FC236}">
                  <a16:creationId xmlns:a16="http://schemas.microsoft.com/office/drawing/2014/main" id="{FBF84572-513F-C0D9-F8BA-F052EF9CDA8C}"/>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 name="Freeform 571">
              <a:extLst>
                <a:ext uri="{FF2B5EF4-FFF2-40B4-BE49-F238E27FC236}">
                  <a16:creationId xmlns:a16="http://schemas.microsoft.com/office/drawing/2014/main" id="{B606961F-49A4-FF00-D16B-B85C37CE4391}"/>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 name="Freeform 572">
              <a:extLst>
                <a:ext uri="{FF2B5EF4-FFF2-40B4-BE49-F238E27FC236}">
                  <a16:creationId xmlns:a16="http://schemas.microsoft.com/office/drawing/2014/main" id="{8AA78C50-D52B-CB3E-0357-757D658BEEF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 name="Freeform 573">
              <a:extLst>
                <a:ext uri="{FF2B5EF4-FFF2-40B4-BE49-F238E27FC236}">
                  <a16:creationId xmlns:a16="http://schemas.microsoft.com/office/drawing/2014/main" id="{7ABEF06E-0F6B-7C48-4269-B78241151433}"/>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 name="Freeform 574">
              <a:extLst>
                <a:ext uri="{FF2B5EF4-FFF2-40B4-BE49-F238E27FC236}">
                  <a16:creationId xmlns:a16="http://schemas.microsoft.com/office/drawing/2014/main" id="{F3A89854-BC62-2707-F94B-DA056C212E8D}"/>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 name="Freeform 575">
              <a:extLst>
                <a:ext uri="{FF2B5EF4-FFF2-40B4-BE49-F238E27FC236}">
                  <a16:creationId xmlns:a16="http://schemas.microsoft.com/office/drawing/2014/main" id="{4851B558-34BD-AE65-6632-BD01385B932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 name="Freeform 576">
              <a:extLst>
                <a:ext uri="{FF2B5EF4-FFF2-40B4-BE49-F238E27FC236}">
                  <a16:creationId xmlns:a16="http://schemas.microsoft.com/office/drawing/2014/main" id="{EF00A531-60AA-8192-4AFF-6DCBFA00B6F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 name="Freeform 577">
              <a:extLst>
                <a:ext uri="{FF2B5EF4-FFF2-40B4-BE49-F238E27FC236}">
                  <a16:creationId xmlns:a16="http://schemas.microsoft.com/office/drawing/2014/main" id="{FB20F0BA-43F0-FC79-C2A3-FDA55A955226}"/>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 name="Freeform 578">
              <a:extLst>
                <a:ext uri="{FF2B5EF4-FFF2-40B4-BE49-F238E27FC236}">
                  <a16:creationId xmlns:a16="http://schemas.microsoft.com/office/drawing/2014/main" id="{24268E77-4417-AE62-4646-B69D79390329}"/>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 name="Freeform 579">
              <a:extLst>
                <a:ext uri="{FF2B5EF4-FFF2-40B4-BE49-F238E27FC236}">
                  <a16:creationId xmlns:a16="http://schemas.microsoft.com/office/drawing/2014/main" id="{AFDE4954-3439-4936-BC5E-1C302F2E2EF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 name="Freeform 580">
              <a:extLst>
                <a:ext uri="{FF2B5EF4-FFF2-40B4-BE49-F238E27FC236}">
                  <a16:creationId xmlns:a16="http://schemas.microsoft.com/office/drawing/2014/main" id="{DA89A179-5B1A-8A56-C5ED-826080277046}"/>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 name="Freeform 581">
              <a:extLst>
                <a:ext uri="{FF2B5EF4-FFF2-40B4-BE49-F238E27FC236}">
                  <a16:creationId xmlns:a16="http://schemas.microsoft.com/office/drawing/2014/main" id="{80EB0A28-626E-2EF8-6806-B0367E9F99E1}"/>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 name="Freeform 582">
              <a:extLst>
                <a:ext uri="{FF2B5EF4-FFF2-40B4-BE49-F238E27FC236}">
                  <a16:creationId xmlns:a16="http://schemas.microsoft.com/office/drawing/2014/main" id="{5ACEDA4E-84D1-AC08-9DA8-4C90687A425A}"/>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 name="Freeform 583">
              <a:extLst>
                <a:ext uri="{FF2B5EF4-FFF2-40B4-BE49-F238E27FC236}">
                  <a16:creationId xmlns:a16="http://schemas.microsoft.com/office/drawing/2014/main" id="{D41F1C1C-60DA-359F-F8A5-18884E2CBDB3}"/>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 name="Freeform 584">
              <a:extLst>
                <a:ext uri="{FF2B5EF4-FFF2-40B4-BE49-F238E27FC236}">
                  <a16:creationId xmlns:a16="http://schemas.microsoft.com/office/drawing/2014/main" id="{6412341B-AF5F-34AE-1C54-1781BE5F3528}"/>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 name="Freeform 585">
              <a:extLst>
                <a:ext uri="{FF2B5EF4-FFF2-40B4-BE49-F238E27FC236}">
                  <a16:creationId xmlns:a16="http://schemas.microsoft.com/office/drawing/2014/main" id="{754A50F2-27E2-295E-ADFC-941020861E7B}"/>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 name="Freeform 586">
              <a:extLst>
                <a:ext uri="{FF2B5EF4-FFF2-40B4-BE49-F238E27FC236}">
                  <a16:creationId xmlns:a16="http://schemas.microsoft.com/office/drawing/2014/main" id="{311685A5-501F-5F1F-432B-5D2BD8F0E0C6}"/>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 name="Freeform 587">
              <a:extLst>
                <a:ext uri="{FF2B5EF4-FFF2-40B4-BE49-F238E27FC236}">
                  <a16:creationId xmlns:a16="http://schemas.microsoft.com/office/drawing/2014/main" id="{431DA937-A281-F5B1-2515-2C281D964F74}"/>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 name="Freeform 588">
              <a:extLst>
                <a:ext uri="{FF2B5EF4-FFF2-40B4-BE49-F238E27FC236}">
                  <a16:creationId xmlns:a16="http://schemas.microsoft.com/office/drawing/2014/main" id="{BE92E64D-C363-F9D2-217E-A1A0882AABED}"/>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 name="Freeform 589">
              <a:extLst>
                <a:ext uri="{FF2B5EF4-FFF2-40B4-BE49-F238E27FC236}">
                  <a16:creationId xmlns:a16="http://schemas.microsoft.com/office/drawing/2014/main" id="{32E700C4-8F45-9562-B843-62C57DF8F824}"/>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7" name="Freeform 590">
              <a:extLst>
                <a:ext uri="{FF2B5EF4-FFF2-40B4-BE49-F238E27FC236}">
                  <a16:creationId xmlns:a16="http://schemas.microsoft.com/office/drawing/2014/main" id="{56BD078B-15EE-2908-A494-CFCDFDDB3E0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8" name="Freeform 591">
              <a:extLst>
                <a:ext uri="{FF2B5EF4-FFF2-40B4-BE49-F238E27FC236}">
                  <a16:creationId xmlns:a16="http://schemas.microsoft.com/office/drawing/2014/main" id="{42F1B656-11A6-4505-C0CC-63D8E41B1F6D}"/>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9" name="Freeform 592">
              <a:extLst>
                <a:ext uri="{FF2B5EF4-FFF2-40B4-BE49-F238E27FC236}">
                  <a16:creationId xmlns:a16="http://schemas.microsoft.com/office/drawing/2014/main" id="{563E5A43-202F-C4B3-77DE-AD0E8C6B78F9}"/>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0" name="Freeform 593">
              <a:extLst>
                <a:ext uri="{FF2B5EF4-FFF2-40B4-BE49-F238E27FC236}">
                  <a16:creationId xmlns:a16="http://schemas.microsoft.com/office/drawing/2014/main" id="{DF65E84C-75AE-7FE0-33C3-E79AC3B4DD6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1" name="Freeform 594">
              <a:extLst>
                <a:ext uri="{FF2B5EF4-FFF2-40B4-BE49-F238E27FC236}">
                  <a16:creationId xmlns:a16="http://schemas.microsoft.com/office/drawing/2014/main" id="{2389E365-5212-2C47-DE14-381B17FE16C5}"/>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2" name="Freeform 595">
              <a:extLst>
                <a:ext uri="{FF2B5EF4-FFF2-40B4-BE49-F238E27FC236}">
                  <a16:creationId xmlns:a16="http://schemas.microsoft.com/office/drawing/2014/main" id="{ABDD84AA-F11F-C591-13C3-F98AC1F8A63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3" name="Freeform 596">
              <a:extLst>
                <a:ext uri="{FF2B5EF4-FFF2-40B4-BE49-F238E27FC236}">
                  <a16:creationId xmlns:a16="http://schemas.microsoft.com/office/drawing/2014/main" id="{88726CF3-5248-451E-07B7-DCF2D68D599E}"/>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4" name="Freeform 597">
              <a:extLst>
                <a:ext uri="{FF2B5EF4-FFF2-40B4-BE49-F238E27FC236}">
                  <a16:creationId xmlns:a16="http://schemas.microsoft.com/office/drawing/2014/main" id="{3805DC85-DC5C-737E-FDE0-4ABF79244FF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5" name="Freeform 598">
              <a:extLst>
                <a:ext uri="{FF2B5EF4-FFF2-40B4-BE49-F238E27FC236}">
                  <a16:creationId xmlns:a16="http://schemas.microsoft.com/office/drawing/2014/main" id="{B1732727-65AD-7F66-54B1-A58DA6A78B3D}"/>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6" name="Freeform 599">
              <a:extLst>
                <a:ext uri="{FF2B5EF4-FFF2-40B4-BE49-F238E27FC236}">
                  <a16:creationId xmlns:a16="http://schemas.microsoft.com/office/drawing/2014/main" id="{2A57A5A1-6906-8344-24CC-A98B8C4B4E6E}"/>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7" name="Freeform 600">
              <a:extLst>
                <a:ext uri="{FF2B5EF4-FFF2-40B4-BE49-F238E27FC236}">
                  <a16:creationId xmlns:a16="http://schemas.microsoft.com/office/drawing/2014/main" id="{E942268B-62F9-385C-2C20-717F974D51B2}"/>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8" name="Freeform 601">
              <a:extLst>
                <a:ext uri="{FF2B5EF4-FFF2-40B4-BE49-F238E27FC236}">
                  <a16:creationId xmlns:a16="http://schemas.microsoft.com/office/drawing/2014/main" id="{76BE4C0D-48CE-E7AB-1839-0F4E9E752F86}"/>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89" name="Freeform 602">
              <a:extLst>
                <a:ext uri="{FF2B5EF4-FFF2-40B4-BE49-F238E27FC236}">
                  <a16:creationId xmlns:a16="http://schemas.microsoft.com/office/drawing/2014/main" id="{2B7BAC08-381B-1C84-C489-3147BED80506}"/>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0" name="Freeform 603">
              <a:extLst>
                <a:ext uri="{FF2B5EF4-FFF2-40B4-BE49-F238E27FC236}">
                  <a16:creationId xmlns:a16="http://schemas.microsoft.com/office/drawing/2014/main" id="{373DE9CE-A135-C636-4BF0-23135BCEFDBD}"/>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1" name="Freeform 604">
              <a:extLst>
                <a:ext uri="{FF2B5EF4-FFF2-40B4-BE49-F238E27FC236}">
                  <a16:creationId xmlns:a16="http://schemas.microsoft.com/office/drawing/2014/main" id="{E676CB96-A1A1-ED55-CE1F-6E55197A4EB9}"/>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2" name="Freeform 605">
              <a:extLst>
                <a:ext uri="{FF2B5EF4-FFF2-40B4-BE49-F238E27FC236}">
                  <a16:creationId xmlns:a16="http://schemas.microsoft.com/office/drawing/2014/main" id="{8F3AB606-2671-1069-B836-A5D8B504E515}"/>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3" name="Freeform 606">
              <a:extLst>
                <a:ext uri="{FF2B5EF4-FFF2-40B4-BE49-F238E27FC236}">
                  <a16:creationId xmlns:a16="http://schemas.microsoft.com/office/drawing/2014/main" id="{2DB00FDB-B1F3-F25A-34FE-95B0ED992EA3}"/>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94" name="Group 93">
              <a:extLst>
                <a:ext uri="{FF2B5EF4-FFF2-40B4-BE49-F238E27FC236}">
                  <a16:creationId xmlns:a16="http://schemas.microsoft.com/office/drawing/2014/main" id="{52E2BB3D-F924-D123-E6B8-4C2B5F312D9D}"/>
                </a:ext>
              </a:extLst>
            </p:cNvPr>
            <p:cNvGrpSpPr/>
            <p:nvPr/>
          </p:nvGrpSpPr>
          <p:grpSpPr>
            <a:xfrm>
              <a:off x="6403976" y="4008438"/>
              <a:ext cx="1055688" cy="1338263"/>
              <a:chOff x="6403976" y="4008438"/>
              <a:chExt cx="1055688" cy="1338263"/>
            </a:xfrm>
          </p:grpSpPr>
          <p:sp>
            <p:nvSpPr>
              <p:cNvPr id="95" name="Freeform 608">
                <a:extLst>
                  <a:ext uri="{FF2B5EF4-FFF2-40B4-BE49-F238E27FC236}">
                    <a16:creationId xmlns:a16="http://schemas.microsoft.com/office/drawing/2014/main" id="{41D7343F-06EC-94C0-6918-3618DCBACF85}"/>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6" name="Freeform 609">
                <a:extLst>
                  <a:ext uri="{FF2B5EF4-FFF2-40B4-BE49-F238E27FC236}">
                    <a16:creationId xmlns:a16="http://schemas.microsoft.com/office/drawing/2014/main" id="{8274F09F-90B8-E78B-DBA6-F039048E7B47}"/>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7" name="Freeform 610">
                <a:extLst>
                  <a:ext uri="{FF2B5EF4-FFF2-40B4-BE49-F238E27FC236}">
                    <a16:creationId xmlns:a16="http://schemas.microsoft.com/office/drawing/2014/main" id="{A9DE93BE-9BFF-2438-CE72-82A85924476A}"/>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8" name="Freeform 611">
                <a:extLst>
                  <a:ext uri="{FF2B5EF4-FFF2-40B4-BE49-F238E27FC236}">
                    <a16:creationId xmlns:a16="http://schemas.microsoft.com/office/drawing/2014/main" id="{7A6EAFDC-91DE-3898-23FE-1999E3586A49}"/>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99" name="Freeform 612">
                <a:extLst>
                  <a:ext uri="{FF2B5EF4-FFF2-40B4-BE49-F238E27FC236}">
                    <a16:creationId xmlns:a16="http://schemas.microsoft.com/office/drawing/2014/main" id="{763DBA6D-8104-6937-DA23-D5E96E8827B5}"/>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0" name="Freeform 613">
                <a:extLst>
                  <a:ext uri="{FF2B5EF4-FFF2-40B4-BE49-F238E27FC236}">
                    <a16:creationId xmlns:a16="http://schemas.microsoft.com/office/drawing/2014/main" id="{A37CD6B5-70D2-D3B4-F57E-AC83AC8B379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1" name="Freeform 614">
                <a:extLst>
                  <a:ext uri="{FF2B5EF4-FFF2-40B4-BE49-F238E27FC236}">
                    <a16:creationId xmlns:a16="http://schemas.microsoft.com/office/drawing/2014/main" id="{E6757369-5A07-4582-EAA0-4ABA99EF3EC9}"/>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2" name="Freeform 615">
                <a:extLst>
                  <a:ext uri="{FF2B5EF4-FFF2-40B4-BE49-F238E27FC236}">
                    <a16:creationId xmlns:a16="http://schemas.microsoft.com/office/drawing/2014/main" id="{A69FBBCC-4D40-B2FC-BC19-61C38ED98DCB}"/>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3" name="Freeform 616">
                <a:extLst>
                  <a:ext uri="{FF2B5EF4-FFF2-40B4-BE49-F238E27FC236}">
                    <a16:creationId xmlns:a16="http://schemas.microsoft.com/office/drawing/2014/main" id="{4BEB8F25-0611-6CEB-45E8-2C4CAF4750B2}"/>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4" name="Freeform 617">
                <a:extLst>
                  <a:ext uri="{FF2B5EF4-FFF2-40B4-BE49-F238E27FC236}">
                    <a16:creationId xmlns:a16="http://schemas.microsoft.com/office/drawing/2014/main" id="{D48F99C8-2280-B384-E248-55C0AE4CDAD7}"/>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5" name="Freeform 618">
                <a:extLst>
                  <a:ext uri="{FF2B5EF4-FFF2-40B4-BE49-F238E27FC236}">
                    <a16:creationId xmlns:a16="http://schemas.microsoft.com/office/drawing/2014/main" id="{224690A6-1E84-0A38-0855-1CA11CEE7DD1}"/>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6" name="Freeform 619">
                <a:extLst>
                  <a:ext uri="{FF2B5EF4-FFF2-40B4-BE49-F238E27FC236}">
                    <a16:creationId xmlns:a16="http://schemas.microsoft.com/office/drawing/2014/main" id="{1D56BFEB-299F-C201-FE3F-102D52C1613F}"/>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7" name="Freeform 620">
                <a:extLst>
                  <a:ext uri="{FF2B5EF4-FFF2-40B4-BE49-F238E27FC236}">
                    <a16:creationId xmlns:a16="http://schemas.microsoft.com/office/drawing/2014/main" id="{C27321D2-6C77-2FA6-EF23-6B4B4F0F85C0}"/>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8" name="Freeform 621">
                <a:extLst>
                  <a:ext uri="{FF2B5EF4-FFF2-40B4-BE49-F238E27FC236}">
                    <a16:creationId xmlns:a16="http://schemas.microsoft.com/office/drawing/2014/main" id="{7CFCA83E-DABD-6B19-6F87-20B2B0FBB4A2}"/>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09" name="Freeform 622">
                <a:extLst>
                  <a:ext uri="{FF2B5EF4-FFF2-40B4-BE49-F238E27FC236}">
                    <a16:creationId xmlns:a16="http://schemas.microsoft.com/office/drawing/2014/main" id="{C21FD9C5-A76E-1219-BA34-C240D5FE50D4}"/>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0" name="Freeform 623">
                <a:extLst>
                  <a:ext uri="{FF2B5EF4-FFF2-40B4-BE49-F238E27FC236}">
                    <a16:creationId xmlns:a16="http://schemas.microsoft.com/office/drawing/2014/main" id="{4717B50A-0665-B8BE-01C7-D8C90B30A3B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1" name="Freeform 624">
                <a:extLst>
                  <a:ext uri="{FF2B5EF4-FFF2-40B4-BE49-F238E27FC236}">
                    <a16:creationId xmlns:a16="http://schemas.microsoft.com/office/drawing/2014/main" id="{A6FFEBF0-D534-3B12-C0B5-A7A523641C4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2" name="Freeform 625">
                <a:extLst>
                  <a:ext uri="{FF2B5EF4-FFF2-40B4-BE49-F238E27FC236}">
                    <a16:creationId xmlns:a16="http://schemas.microsoft.com/office/drawing/2014/main" id="{FC3B2377-7C0B-119F-A9B2-8CAB2EB74173}"/>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3" name="Freeform 626">
                <a:extLst>
                  <a:ext uri="{FF2B5EF4-FFF2-40B4-BE49-F238E27FC236}">
                    <a16:creationId xmlns:a16="http://schemas.microsoft.com/office/drawing/2014/main" id="{18B595B5-DC57-D456-7D7A-28394D140ED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4" name="Freeform 627">
                <a:extLst>
                  <a:ext uri="{FF2B5EF4-FFF2-40B4-BE49-F238E27FC236}">
                    <a16:creationId xmlns:a16="http://schemas.microsoft.com/office/drawing/2014/main" id="{533AEBC0-85AD-243A-619D-41D2E485C354}"/>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5" name="Freeform 628">
                <a:extLst>
                  <a:ext uri="{FF2B5EF4-FFF2-40B4-BE49-F238E27FC236}">
                    <a16:creationId xmlns:a16="http://schemas.microsoft.com/office/drawing/2014/main" id="{24F47297-2646-F260-81CB-A13F04AEAD1C}"/>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6" name="Freeform 629">
                <a:extLst>
                  <a:ext uri="{FF2B5EF4-FFF2-40B4-BE49-F238E27FC236}">
                    <a16:creationId xmlns:a16="http://schemas.microsoft.com/office/drawing/2014/main" id="{221ECE8C-850F-69CC-DBBE-DF7B57C7EF54}"/>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7" name="Freeform 630">
                <a:extLst>
                  <a:ext uri="{FF2B5EF4-FFF2-40B4-BE49-F238E27FC236}">
                    <a16:creationId xmlns:a16="http://schemas.microsoft.com/office/drawing/2014/main" id="{CAF3E96A-F92F-56DD-5EE5-9EE512FB23B8}"/>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18" name="Freeform 631">
                <a:extLst>
                  <a:ext uri="{FF2B5EF4-FFF2-40B4-BE49-F238E27FC236}">
                    <a16:creationId xmlns:a16="http://schemas.microsoft.com/office/drawing/2014/main" id="{06384CE8-10F5-064F-EF99-5DA10A05A4B1}"/>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grpSp>
        <p:nvGrpSpPr>
          <p:cNvPr id="119" name="Group 118">
            <a:extLst>
              <a:ext uri="{FF2B5EF4-FFF2-40B4-BE49-F238E27FC236}">
                <a16:creationId xmlns:a16="http://schemas.microsoft.com/office/drawing/2014/main" id="{1DEE1667-9BE7-439A-D2EF-4E0EB0D04970}"/>
              </a:ext>
            </a:extLst>
          </p:cNvPr>
          <p:cNvGrpSpPr/>
          <p:nvPr/>
        </p:nvGrpSpPr>
        <p:grpSpPr>
          <a:xfrm>
            <a:off x="11099800" y="3685299"/>
            <a:ext cx="1073151" cy="2530475"/>
            <a:chOff x="10274300" y="3027363"/>
            <a:chExt cx="1073151" cy="2530475"/>
          </a:xfrm>
        </p:grpSpPr>
        <p:sp>
          <p:nvSpPr>
            <p:cNvPr id="120" name="Freeform 64">
              <a:extLst>
                <a:ext uri="{FF2B5EF4-FFF2-40B4-BE49-F238E27FC236}">
                  <a16:creationId xmlns:a16="http://schemas.microsoft.com/office/drawing/2014/main" id="{8226A8D0-D091-5D5E-CABB-99303B66F382}"/>
                </a:ext>
              </a:extLst>
            </p:cNvPr>
            <p:cNvSpPr>
              <a:spLocks/>
            </p:cNvSpPr>
            <p:nvPr/>
          </p:nvSpPr>
          <p:spPr bwMode="auto">
            <a:xfrm>
              <a:off x="10566400" y="4735513"/>
              <a:ext cx="450850" cy="822325"/>
            </a:xfrm>
            <a:custGeom>
              <a:avLst/>
              <a:gdLst>
                <a:gd name="T0" fmla="*/ 2024 w 2467"/>
                <a:gd name="T1" fmla="*/ 4313 h 4496"/>
                <a:gd name="T2" fmla="*/ 1524 w 2467"/>
                <a:gd name="T3" fmla="*/ 4469 h 4496"/>
                <a:gd name="T4" fmla="*/ 1227 w 2467"/>
                <a:gd name="T5" fmla="*/ 4496 h 4496"/>
                <a:gd name="T6" fmla="*/ 828 w 2467"/>
                <a:gd name="T7" fmla="*/ 4448 h 4496"/>
                <a:gd name="T8" fmla="*/ 438 w 2467"/>
                <a:gd name="T9" fmla="*/ 4313 h 4496"/>
                <a:gd name="T10" fmla="*/ 365 w 2467"/>
                <a:gd name="T11" fmla="*/ 3823 h 4496"/>
                <a:gd name="T12" fmla="*/ 24 w 2467"/>
                <a:gd name="T13" fmla="*/ 935 h 4496"/>
                <a:gd name="T14" fmla="*/ 24 w 2467"/>
                <a:gd name="T15" fmla="*/ 935 h 4496"/>
                <a:gd name="T16" fmla="*/ 56 w 2467"/>
                <a:gd name="T17" fmla="*/ 216 h 4496"/>
                <a:gd name="T18" fmla="*/ 1232 w 2467"/>
                <a:gd name="T19" fmla="*/ 7 h 4496"/>
                <a:gd name="T20" fmla="*/ 2230 w 2467"/>
                <a:gd name="T21" fmla="*/ 115 h 4496"/>
                <a:gd name="T22" fmla="*/ 2406 w 2467"/>
                <a:gd name="T23" fmla="*/ 216 h 4496"/>
                <a:gd name="T24" fmla="*/ 2452 w 2467"/>
                <a:gd name="T25" fmla="*/ 504 h 4496"/>
                <a:gd name="T26" fmla="*/ 2024 w 2467"/>
                <a:gd name="T27" fmla="*/ 4313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7" h="4496">
                  <a:moveTo>
                    <a:pt x="2024" y="4313"/>
                  </a:moveTo>
                  <a:cubicBezTo>
                    <a:pt x="2024" y="4313"/>
                    <a:pt x="1815" y="4418"/>
                    <a:pt x="1524" y="4469"/>
                  </a:cubicBezTo>
                  <a:cubicBezTo>
                    <a:pt x="1432" y="4486"/>
                    <a:pt x="1332" y="4496"/>
                    <a:pt x="1227" y="4496"/>
                  </a:cubicBezTo>
                  <a:cubicBezTo>
                    <a:pt x="1083" y="4496"/>
                    <a:pt x="946" y="4476"/>
                    <a:pt x="828" y="4448"/>
                  </a:cubicBezTo>
                  <a:cubicBezTo>
                    <a:pt x="597" y="4393"/>
                    <a:pt x="438" y="4313"/>
                    <a:pt x="438" y="4313"/>
                  </a:cubicBezTo>
                  <a:cubicBezTo>
                    <a:pt x="438" y="4313"/>
                    <a:pt x="409" y="4122"/>
                    <a:pt x="365" y="3823"/>
                  </a:cubicBezTo>
                  <a:cubicBezTo>
                    <a:pt x="261" y="3106"/>
                    <a:pt x="77" y="1768"/>
                    <a:pt x="24" y="935"/>
                  </a:cubicBezTo>
                  <a:lnTo>
                    <a:pt x="24" y="935"/>
                  </a:lnTo>
                  <a:cubicBezTo>
                    <a:pt x="0" y="552"/>
                    <a:pt x="4" y="276"/>
                    <a:pt x="56" y="216"/>
                  </a:cubicBezTo>
                  <a:cubicBezTo>
                    <a:pt x="244" y="0"/>
                    <a:pt x="1164" y="6"/>
                    <a:pt x="1232" y="7"/>
                  </a:cubicBezTo>
                  <a:cubicBezTo>
                    <a:pt x="1286" y="6"/>
                    <a:pt x="1898" y="2"/>
                    <a:pt x="2230" y="115"/>
                  </a:cubicBezTo>
                  <a:cubicBezTo>
                    <a:pt x="2308" y="141"/>
                    <a:pt x="2371" y="174"/>
                    <a:pt x="2406" y="216"/>
                  </a:cubicBezTo>
                  <a:cubicBezTo>
                    <a:pt x="2436" y="249"/>
                    <a:pt x="2450" y="352"/>
                    <a:pt x="2452" y="504"/>
                  </a:cubicBezTo>
                  <a:cubicBezTo>
                    <a:pt x="2467" y="1452"/>
                    <a:pt x="2024" y="4313"/>
                    <a:pt x="2024" y="4313"/>
                  </a:cubicBezTo>
                </a:path>
              </a:pathLst>
            </a:cu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1" name="Freeform 65">
              <a:extLst>
                <a:ext uri="{FF2B5EF4-FFF2-40B4-BE49-F238E27FC236}">
                  <a16:creationId xmlns:a16="http://schemas.microsoft.com/office/drawing/2014/main" id="{BB8A0DD6-1FCE-B710-77E1-DCFF2B1F9B50}"/>
                </a:ext>
              </a:extLst>
            </p:cNvPr>
            <p:cNvSpPr>
              <a:spLocks/>
            </p:cNvSpPr>
            <p:nvPr/>
          </p:nvSpPr>
          <p:spPr bwMode="auto">
            <a:xfrm>
              <a:off x="10566400" y="4735513"/>
              <a:ext cx="425450" cy="822325"/>
            </a:xfrm>
            <a:custGeom>
              <a:avLst/>
              <a:gdLst>
                <a:gd name="T0" fmla="*/ 1360 w 2329"/>
                <a:gd name="T1" fmla="*/ 3558 h 4496"/>
                <a:gd name="T2" fmla="*/ 1524 w 2329"/>
                <a:gd name="T3" fmla="*/ 4469 h 4496"/>
                <a:gd name="T4" fmla="*/ 1227 w 2329"/>
                <a:gd name="T5" fmla="*/ 4496 h 4496"/>
                <a:gd name="T6" fmla="*/ 828 w 2329"/>
                <a:gd name="T7" fmla="*/ 4448 h 4496"/>
                <a:gd name="T8" fmla="*/ 732 w 2329"/>
                <a:gd name="T9" fmla="*/ 3805 h 4496"/>
                <a:gd name="T10" fmla="*/ 212 w 2329"/>
                <a:gd name="T11" fmla="*/ 1366 h 4496"/>
                <a:gd name="T12" fmla="*/ 24 w 2329"/>
                <a:gd name="T13" fmla="*/ 935 h 4496"/>
                <a:gd name="T14" fmla="*/ 24 w 2329"/>
                <a:gd name="T15" fmla="*/ 935 h 4496"/>
                <a:gd name="T16" fmla="*/ 56 w 2329"/>
                <a:gd name="T17" fmla="*/ 216 h 4496"/>
                <a:gd name="T18" fmla="*/ 1232 w 2329"/>
                <a:gd name="T19" fmla="*/ 7 h 4496"/>
                <a:gd name="T20" fmla="*/ 2230 w 2329"/>
                <a:gd name="T21" fmla="*/ 115 h 4496"/>
                <a:gd name="T22" fmla="*/ 2324 w 2329"/>
                <a:gd name="T23" fmla="*/ 254 h 4496"/>
                <a:gd name="T24" fmla="*/ 1236 w 2329"/>
                <a:gd name="T25" fmla="*/ 2727 h 4496"/>
                <a:gd name="T26" fmla="*/ 1360 w 2329"/>
                <a:gd name="T27" fmla="*/ 3558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9" h="4496">
                  <a:moveTo>
                    <a:pt x="1360" y="3558"/>
                  </a:moveTo>
                  <a:cubicBezTo>
                    <a:pt x="1420" y="3914"/>
                    <a:pt x="1483" y="4254"/>
                    <a:pt x="1524" y="4469"/>
                  </a:cubicBezTo>
                  <a:cubicBezTo>
                    <a:pt x="1432" y="4486"/>
                    <a:pt x="1332" y="4496"/>
                    <a:pt x="1227" y="4496"/>
                  </a:cubicBezTo>
                  <a:cubicBezTo>
                    <a:pt x="1083" y="4496"/>
                    <a:pt x="946" y="4476"/>
                    <a:pt x="828" y="4448"/>
                  </a:cubicBezTo>
                  <a:cubicBezTo>
                    <a:pt x="810" y="4321"/>
                    <a:pt x="777" y="4090"/>
                    <a:pt x="732" y="3805"/>
                  </a:cubicBezTo>
                  <a:cubicBezTo>
                    <a:pt x="614" y="3056"/>
                    <a:pt x="416" y="1936"/>
                    <a:pt x="212" y="1366"/>
                  </a:cubicBezTo>
                  <a:cubicBezTo>
                    <a:pt x="183" y="1284"/>
                    <a:pt x="104" y="1107"/>
                    <a:pt x="24" y="935"/>
                  </a:cubicBezTo>
                  <a:lnTo>
                    <a:pt x="24" y="935"/>
                  </a:lnTo>
                  <a:cubicBezTo>
                    <a:pt x="0" y="552"/>
                    <a:pt x="4" y="276"/>
                    <a:pt x="56" y="216"/>
                  </a:cubicBezTo>
                  <a:cubicBezTo>
                    <a:pt x="244" y="0"/>
                    <a:pt x="1164" y="6"/>
                    <a:pt x="1232" y="7"/>
                  </a:cubicBezTo>
                  <a:cubicBezTo>
                    <a:pt x="1285" y="6"/>
                    <a:pt x="1898" y="2"/>
                    <a:pt x="2230" y="115"/>
                  </a:cubicBezTo>
                  <a:cubicBezTo>
                    <a:pt x="2283" y="162"/>
                    <a:pt x="2329" y="216"/>
                    <a:pt x="2324" y="254"/>
                  </a:cubicBezTo>
                  <a:cubicBezTo>
                    <a:pt x="2239" y="861"/>
                    <a:pt x="1154" y="2056"/>
                    <a:pt x="1236" y="2727"/>
                  </a:cubicBezTo>
                  <a:cubicBezTo>
                    <a:pt x="1266" y="2978"/>
                    <a:pt x="1312" y="3273"/>
                    <a:pt x="1360" y="3558"/>
                  </a:cubicBezTo>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2" name="Freeform 66">
              <a:extLst>
                <a:ext uri="{FF2B5EF4-FFF2-40B4-BE49-F238E27FC236}">
                  <a16:creationId xmlns:a16="http://schemas.microsoft.com/office/drawing/2014/main" id="{FF2CA901-4C54-ECE8-513A-34E79DE0ECF0}"/>
                </a:ext>
              </a:extLst>
            </p:cNvPr>
            <p:cNvSpPr>
              <a:spLocks/>
            </p:cNvSpPr>
            <p:nvPr/>
          </p:nvSpPr>
          <p:spPr bwMode="auto">
            <a:xfrm>
              <a:off x="10625138" y="4737101"/>
              <a:ext cx="331788" cy="103188"/>
            </a:xfrm>
            <a:custGeom>
              <a:avLst/>
              <a:gdLst>
                <a:gd name="T0" fmla="*/ 1 w 1815"/>
                <a:gd name="T1" fmla="*/ 281 h 563"/>
                <a:gd name="T2" fmla="*/ 1800 w 1815"/>
                <a:gd name="T3" fmla="*/ 287 h 563"/>
                <a:gd name="T4" fmla="*/ 1 w 1815"/>
                <a:gd name="T5" fmla="*/ 281 h 563"/>
              </a:gdLst>
              <a:ahLst/>
              <a:cxnLst>
                <a:cxn ang="0">
                  <a:pos x="T0" y="T1"/>
                </a:cxn>
                <a:cxn ang="0">
                  <a:pos x="T2" y="T3"/>
                </a:cxn>
                <a:cxn ang="0">
                  <a:pos x="T4" y="T5"/>
                </a:cxn>
              </a:cxnLst>
              <a:rect l="0" t="0" r="r" b="b"/>
              <a:pathLst>
                <a:path w="1815" h="563">
                  <a:moveTo>
                    <a:pt x="1" y="281"/>
                  </a:moveTo>
                  <a:cubicBezTo>
                    <a:pt x="1" y="0"/>
                    <a:pt x="1785" y="17"/>
                    <a:pt x="1800" y="287"/>
                  </a:cubicBezTo>
                  <a:cubicBezTo>
                    <a:pt x="1815" y="549"/>
                    <a:pt x="0" y="563"/>
                    <a:pt x="1" y="281"/>
                  </a:cubicBez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3" name="Freeform 67">
              <a:extLst>
                <a:ext uri="{FF2B5EF4-FFF2-40B4-BE49-F238E27FC236}">
                  <a16:creationId xmlns:a16="http://schemas.microsoft.com/office/drawing/2014/main" id="{7BA071B8-6C22-05B3-98B4-DE86B6E6E0B0}"/>
                </a:ext>
              </a:extLst>
            </p:cNvPr>
            <p:cNvSpPr>
              <a:spLocks/>
            </p:cNvSpPr>
            <p:nvPr/>
          </p:nvSpPr>
          <p:spPr bwMode="auto">
            <a:xfrm>
              <a:off x="10571163" y="3101976"/>
              <a:ext cx="238125" cy="1724025"/>
            </a:xfrm>
            <a:custGeom>
              <a:avLst/>
              <a:gdLst>
                <a:gd name="T0" fmla="*/ 1302 w 1302"/>
                <a:gd name="T1" fmla="*/ 9437 h 9438"/>
                <a:gd name="T2" fmla="*/ 1207 w 1302"/>
                <a:gd name="T3" fmla="*/ 9438 h 9438"/>
                <a:gd name="T4" fmla="*/ 1194 w 1302"/>
                <a:gd name="T5" fmla="*/ 9056 h 9438"/>
                <a:gd name="T6" fmla="*/ 414 w 1302"/>
                <a:gd name="T7" fmla="*/ 787 h 9438"/>
                <a:gd name="T8" fmla="*/ 0 w 1302"/>
                <a:gd name="T9" fmla="*/ 0 h 9438"/>
                <a:gd name="T10" fmla="*/ 63 w 1302"/>
                <a:gd name="T11" fmla="*/ 0 h 9438"/>
                <a:gd name="T12" fmla="*/ 471 w 1302"/>
                <a:gd name="T13" fmla="*/ 787 h 9438"/>
                <a:gd name="T14" fmla="*/ 1292 w 1302"/>
                <a:gd name="T15" fmla="*/ 9057 h 9438"/>
                <a:gd name="T16" fmla="*/ 1302 w 1302"/>
                <a:gd name="T17" fmla="*/ 9437 h 9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9438">
                  <a:moveTo>
                    <a:pt x="1302" y="9437"/>
                  </a:moveTo>
                  <a:cubicBezTo>
                    <a:pt x="1275" y="9437"/>
                    <a:pt x="1213" y="9438"/>
                    <a:pt x="1207" y="9438"/>
                  </a:cubicBezTo>
                  <a:cubicBezTo>
                    <a:pt x="1205" y="9348"/>
                    <a:pt x="1199" y="9217"/>
                    <a:pt x="1194" y="9056"/>
                  </a:cubicBezTo>
                  <a:cubicBezTo>
                    <a:pt x="1139" y="7430"/>
                    <a:pt x="933" y="2542"/>
                    <a:pt x="414" y="787"/>
                  </a:cubicBezTo>
                  <a:cubicBezTo>
                    <a:pt x="351" y="574"/>
                    <a:pt x="0" y="0"/>
                    <a:pt x="0" y="0"/>
                  </a:cubicBezTo>
                  <a:lnTo>
                    <a:pt x="63" y="0"/>
                  </a:lnTo>
                  <a:cubicBezTo>
                    <a:pt x="63" y="0"/>
                    <a:pt x="396" y="566"/>
                    <a:pt x="471" y="787"/>
                  </a:cubicBezTo>
                  <a:cubicBezTo>
                    <a:pt x="1056" y="2522"/>
                    <a:pt x="1244" y="7429"/>
                    <a:pt x="1292" y="9057"/>
                  </a:cubicBezTo>
                  <a:cubicBezTo>
                    <a:pt x="1296" y="9217"/>
                    <a:pt x="1299" y="9346"/>
                    <a:pt x="1302" y="9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4" name="Freeform 68">
              <a:extLst>
                <a:ext uri="{FF2B5EF4-FFF2-40B4-BE49-F238E27FC236}">
                  <a16:creationId xmlns:a16="http://schemas.microsoft.com/office/drawing/2014/main" id="{064F9990-793F-E54A-8533-9B4C51154B37}"/>
                </a:ext>
              </a:extLst>
            </p:cNvPr>
            <p:cNvSpPr>
              <a:spLocks/>
            </p:cNvSpPr>
            <p:nvPr/>
          </p:nvSpPr>
          <p:spPr bwMode="auto">
            <a:xfrm>
              <a:off x="10826750" y="3070226"/>
              <a:ext cx="127000" cy="1755775"/>
            </a:xfrm>
            <a:custGeom>
              <a:avLst/>
              <a:gdLst>
                <a:gd name="T0" fmla="*/ 695 w 695"/>
                <a:gd name="T1" fmla="*/ 30 h 9605"/>
                <a:gd name="T2" fmla="*/ 112 w 695"/>
                <a:gd name="T3" fmla="*/ 9240 h 9605"/>
                <a:gd name="T4" fmla="*/ 91 w 695"/>
                <a:gd name="T5" fmla="*/ 9600 h 9605"/>
                <a:gd name="T6" fmla="*/ 0 w 695"/>
                <a:gd name="T7" fmla="*/ 9605 h 9605"/>
                <a:gd name="T8" fmla="*/ 26 w 695"/>
                <a:gd name="T9" fmla="*/ 9234 h 9605"/>
                <a:gd name="T10" fmla="*/ 641 w 695"/>
                <a:gd name="T11" fmla="*/ 0 h 9605"/>
                <a:gd name="T12" fmla="*/ 695 w 695"/>
                <a:gd name="T13" fmla="*/ 30 h 9605"/>
              </a:gdLst>
              <a:ahLst/>
              <a:cxnLst>
                <a:cxn ang="0">
                  <a:pos x="T0" y="T1"/>
                </a:cxn>
                <a:cxn ang="0">
                  <a:pos x="T2" y="T3"/>
                </a:cxn>
                <a:cxn ang="0">
                  <a:pos x="T4" y="T5"/>
                </a:cxn>
                <a:cxn ang="0">
                  <a:pos x="T6" y="T7"/>
                </a:cxn>
                <a:cxn ang="0">
                  <a:pos x="T8" y="T9"/>
                </a:cxn>
                <a:cxn ang="0">
                  <a:pos x="T10" y="T11"/>
                </a:cxn>
                <a:cxn ang="0">
                  <a:pos x="T12" y="T13"/>
                </a:cxn>
              </a:cxnLst>
              <a:rect l="0" t="0" r="r" b="b"/>
              <a:pathLst>
                <a:path w="695" h="9605">
                  <a:moveTo>
                    <a:pt x="695" y="30"/>
                  </a:moveTo>
                  <a:lnTo>
                    <a:pt x="112" y="9240"/>
                  </a:lnTo>
                  <a:lnTo>
                    <a:pt x="91" y="9600"/>
                  </a:lnTo>
                  <a:cubicBezTo>
                    <a:pt x="62" y="9602"/>
                    <a:pt x="31" y="9604"/>
                    <a:pt x="0" y="9605"/>
                  </a:cubicBezTo>
                  <a:lnTo>
                    <a:pt x="26" y="9234"/>
                  </a:lnTo>
                  <a:lnTo>
                    <a:pt x="641" y="0"/>
                  </a:lnTo>
                  <a:lnTo>
                    <a:pt x="695" y="3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5" name="Freeform 69">
              <a:extLst>
                <a:ext uri="{FF2B5EF4-FFF2-40B4-BE49-F238E27FC236}">
                  <a16:creationId xmlns:a16="http://schemas.microsoft.com/office/drawing/2014/main" id="{39D37A25-026D-7734-72EA-49CD82F3A7B0}"/>
                </a:ext>
              </a:extLst>
            </p:cNvPr>
            <p:cNvSpPr>
              <a:spLocks/>
            </p:cNvSpPr>
            <p:nvPr/>
          </p:nvSpPr>
          <p:spPr bwMode="auto">
            <a:xfrm>
              <a:off x="10845800" y="4175126"/>
              <a:ext cx="155575" cy="649288"/>
            </a:xfrm>
            <a:custGeom>
              <a:avLst/>
              <a:gdLst>
                <a:gd name="T0" fmla="*/ 846 w 846"/>
                <a:gd name="T1" fmla="*/ 0 h 3551"/>
                <a:gd name="T2" fmla="*/ 153 w 846"/>
                <a:gd name="T3" fmla="*/ 3207 h 3551"/>
                <a:gd name="T4" fmla="*/ 83 w 846"/>
                <a:gd name="T5" fmla="*/ 3543 h 3551"/>
                <a:gd name="T6" fmla="*/ 0 w 846"/>
                <a:gd name="T7" fmla="*/ 3551 h 3551"/>
                <a:gd name="T8" fmla="*/ 75 w 846"/>
                <a:gd name="T9" fmla="*/ 3199 h 3551"/>
                <a:gd name="T10" fmla="*/ 75 w 846"/>
                <a:gd name="T11" fmla="*/ 3199 h 3551"/>
                <a:gd name="T12" fmla="*/ 815 w 846"/>
                <a:gd name="T13" fmla="*/ 0 h 3551"/>
                <a:gd name="T14" fmla="*/ 846 w 846"/>
                <a:gd name="T15" fmla="*/ 0 h 3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3551">
                  <a:moveTo>
                    <a:pt x="846" y="0"/>
                  </a:moveTo>
                  <a:lnTo>
                    <a:pt x="153" y="3207"/>
                  </a:lnTo>
                  <a:lnTo>
                    <a:pt x="83" y="3543"/>
                  </a:lnTo>
                  <a:cubicBezTo>
                    <a:pt x="83" y="3543"/>
                    <a:pt x="29" y="3549"/>
                    <a:pt x="0" y="3551"/>
                  </a:cubicBezTo>
                  <a:lnTo>
                    <a:pt x="75" y="3199"/>
                  </a:lnTo>
                  <a:lnTo>
                    <a:pt x="75" y="3199"/>
                  </a:lnTo>
                  <a:lnTo>
                    <a:pt x="815" y="0"/>
                  </a:lnTo>
                  <a:lnTo>
                    <a:pt x="846" y="0"/>
                  </a:ln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6" name="Freeform 70">
              <a:extLst>
                <a:ext uri="{FF2B5EF4-FFF2-40B4-BE49-F238E27FC236}">
                  <a16:creationId xmlns:a16="http://schemas.microsoft.com/office/drawing/2014/main" id="{7B755575-DDB0-E839-E6A9-A2A8DE9A8007}"/>
                </a:ext>
              </a:extLst>
            </p:cNvPr>
            <p:cNvSpPr>
              <a:spLocks/>
            </p:cNvSpPr>
            <p:nvPr/>
          </p:nvSpPr>
          <p:spPr bwMode="auto">
            <a:xfrm>
              <a:off x="10402888" y="3902076"/>
              <a:ext cx="277813" cy="915988"/>
            </a:xfrm>
            <a:custGeom>
              <a:avLst/>
              <a:gdLst>
                <a:gd name="T0" fmla="*/ 1517 w 1525"/>
                <a:gd name="T1" fmla="*/ 4724 h 5006"/>
                <a:gd name="T2" fmla="*/ 1515 w 1525"/>
                <a:gd name="T3" fmla="*/ 4772 h 5006"/>
                <a:gd name="T4" fmla="*/ 1501 w 1525"/>
                <a:gd name="T5" fmla="*/ 5006 h 5006"/>
                <a:gd name="T6" fmla="*/ 1324 w 1525"/>
                <a:gd name="T7" fmla="*/ 4955 h 5006"/>
                <a:gd name="T8" fmla="*/ 1347 w 1525"/>
                <a:gd name="T9" fmla="*/ 4768 h 5006"/>
                <a:gd name="T10" fmla="*/ 1389 w 1525"/>
                <a:gd name="T11" fmla="*/ 4147 h 5006"/>
                <a:gd name="T12" fmla="*/ 1389 w 1525"/>
                <a:gd name="T13" fmla="*/ 4146 h 5006"/>
                <a:gd name="T14" fmla="*/ 1376 w 1525"/>
                <a:gd name="T15" fmla="*/ 3516 h 5006"/>
                <a:gd name="T16" fmla="*/ 1074 w 1525"/>
                <a:gd name="T17" fmla="*/ 1911 h 5006"/>
                <a:gd name="T18" fmla="*/ 987 w 1525"/>
                <a:gd name="T19" fmla="*/ 1700 h 5006"/>
                <a:gd name="T20" fmla="*/ 835 w 1525"/>
                <a:gd name="T21" fmla="*/ 1404 h 5006"/>
                <a:gd name="T22" fmla="*/ 0 w 1525"/>
                <a:gd name="T23" fmla="*/ 51 h 5006"/>
                <a:gd name="T24" fmla="*/ 13 w 1525"/>
                <a:gd name="T25" fmla="*/ 0 h 5006"/>
                <a:gd name="T26" fmla="*/ 770 w 1525"/>
                <a:gd name="T27" fmla="*/ 1084 h 5006"/>
                <a:gd name="T28" fmla="*/ 899 w 1525"/>
                <a:gd name="T29" fmla="*/ 1293 h 5006"/>
                <a:gd name="T30" fmla="*/ 1207 w 1525"/>
                <a:gd name="T31" fmla="*/ 1911 h 5006"/>
                <a:gd name="T32" fmla="*/ 1522 w 1525"/>
                <a:gd name="T33" fmla="*/ 4194 h 5006"/>
                <a:gd name="T34" fmla="*/ 1517 w 1525"/>
                <a:gd name="T35" fmla="*/ 4724 h 5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5" h="5006">
                  <a:moveTo>
                    <a:pt x="1517" y="4724"/>
                  </a:moveTo>
                  <a:cubicBezTo>
                    <a:pt x="1516" y="4740"/>
                    <a:pt x="1515" y="4756"/>
                    <a:pt x="1515" y="4772"/>
                  </a:cubicBezTo>
                  <a:cubicBezTo>
                    <a:pt x="1510" y="4887"/>
                    <a:pt x="1504" y="4971"/>
                    <a:pt x="1501" y="5006"/>
                  </a:cubicBezTo>
                  <a:cubicBezTo>
                    <a:pt x="1428" y="4992"/>
                    <a:pt x="1371" y="4974"/>
                    <a:pt x="1324" y="4955"/>
                  </a:cubicBezTo>
                  <a:cubicBezTo>
                    <a:pt x="1331" y="4911"/>
                    <a:pt x="1337" y="4846"/>
                    <a:pt x="1347" y="4768"/>
                  </a:cubicBezTo>
                  <a:cubicBezTo>
                    <a:pt x="1364" y="4616"/>
                    <a:pt x="1383" y="4404"/>
                    <a:pt x="1389" y="4147"/>
                  </a:cubicBezTo>
                  <a:lnTo>
                    <a:pt x="1389" y="4146"/>
                  </a:lnTo>
                  <a:cubicBezTo>
                    <a:pt x="1393" y="3958"/>
                    <a:pt x="1391" y="3745"/>
                    <a:pt x="1376" y="3516"/>
                  </a:cubicBezTo>
                  <a:cubicBezTo>
                    <a:pt x="1346" y="3034"/>
                    <a:pt x="1262" y="2479"/>
                    <a:pt x="1074" y="1911"/>
                  </a:cubicBezTo>
                  <a:cubicBezTo>
                    <a:pt x="1055" y="1852"/>
                    <a:pt x="1025" y="1780"/>
                    <a:pt x="987" y="1700"/>
                  </a:cubicBezTo>
                  <a:cubicBezTo>
                    <a:pt x="944" y="1610"/>
                    <a:pt x="892" y="1510"/>
                    <a:pt x="835" y="1404"/>
                  </a:cubicBezTo>
                  <a:cubicBezTo>
                    <a:pt x="508" y="811"/>
                    <a:pt x="0" y="51"/>
                    <a:pt x="0" y="51"/>
                  </a:cubicBezTo>
                  <a:lnTo>
                    <a:pt x="13" y="0"/>
                  </a:lnTo>
                  <a:cubicBezTo>
                    <a:pt x="13" y="0"/>
                    <a:pt x="425" y="546"/>
                    <a:pt x="770" y="1084"/>
                  </a:cubicBezTo>
                  <a:cubicBezTo>
                    <a:pt x="814" y="1154"/>
                    <a:pt x="858" y="1224"/>
                    <a:pt x="899" y="1293"/>
                  </a:cubicBezTo>
                  <a:cubicBezTo>
                    <a:pt x="1044" y="1533"/>
                    <a:pt x="1162" y="1756"/>
                    <a:pt x="1207" y="1911"/>
                  </a:cubicBezTo>
                  <a:cubicBezTo>
                    <a:pt x="1447" y="2728"/>
                    <a:pt x="1512" y="3586"/>
                    <a:pt x="1522" y="4194"/>
                  </a:cubicBezTo>
                  <a:cubicBezTo>
                    <a:pt x="1525" y="4405"/>
                    <a:pt x="1522" y="4585"/>
                    <a:pt x="1517" y="472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7" name="Freeform 71">
              <a:extLst>
                <a:ext uri="{FF2B5EF4-FFF2-40B4-BE49-F238E27FC236}">
                  <a16:creationId xmlns:a16="http://schemas.microsoft.com/office/drawing/2014/main" id="{A6AB04B4-54CA-1CAD-44A2-83E6C9C627CA}"/>
                </a:ext>
              </a:extLst>
            </p:cNvPr>
            <p:cNvSpPr>
              <a:spLocks/>
            </p:cNvSpPr>
            <p:nvPr/>
          </p:nvSpPr>
          <p:spPr bwMode="auto">
            <a:xfrm>
              <a:off x="10709275" y="4038601"/>
              <a:ext cx="115888" cy="787400"/>
            </a:xfrm>
            <a:custGeom>
              <a:avLst/>
              <a:gdLst>
                <a:gd name="T0" fmla="*/ 181 w 632"/>
                <a:gd name="T1" fmla="*/ 3937 h 4306"/>
                <a:gd name="T2" fmla="*/ 216 w 632"/>
                <a:gd name="T3" fmla="*/ 4306 h 4306"/>
                <a:gd name="T4" fmla="*/ 44 w 632"/>
                <a:gd name="T5" fmla="*/ 4294 h 4306"/>
                <a:gd name="T6" fmla="*/ 29 w 632"/>
                <a:gd name="T7" fmla="*/ 3950 h 4306"/>
                <a:gd name="T8" fmla="*/ 56 w 632"/>
                <a:gd name="T9" fmla="*/ 2101 h 4306"/>
                <a:gd name="T10" fmla="*/ 84 w 632"/>
                <a:gd name="T11" fmla="*/ 1825 h 4306"/>
                <a:gd name="T12" fmla="*/ 150 w 632"/>
                <a:gd name="T13" fmla="*/ 1387 h 4306"/>
                <a:gd name="T14" fmla="*/ 150 w 632"/>
                <a:gd name="T15" fmla="*/ 1386 h 4306"/>
                <a:gd name="T16" fmla="*/ 544 w 632"/>
                <a:gd name="T17" fmla="*/ 0 h 4306"/>
                <a:gd name="T18" fmla="*/ 632 w 632"/>
                <a:gd name="T19" fmla="*/ 57 h 4306"/>
                <a:gd name="T20" fmla="*/ 195 w 632"/>
                <a:gd name="T21" fmla="*/ 1754 h 4306"/>
                <a:gd name="T22" fmla="*/ 195 w 632"/>
                <a:gd name="T23" fmla="*/ 1755 h 4306"/>
                <a:gd name="T24" fmla="*/ 154 w 632"/>
                <a:gd name="T25" fmla="*/ 2170 h 4306"/>
                <a:gd name="T26" fmla="*/ 144 w 632"/>
                <a:gd name="T27" fmla="*/ 2346 h 4306"/>
                <a:gd name="T28" fmla="*/ 144 w 632"/>
                <a:gd name="T29" fmla="*/ 2347 h 4306"/>
                <a:gd name="T30" fmla="*/ 181 w 632"/>
                <a:gd name="T31" fmla="*/ 3937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4306">
                  <a:moveTo>
                    <a:pt x="181" y="3937"/>
                  </a:moveTo>
                  <a:cubicBezTo>
                    <a:pt x="193" y="4088"/>
                    <a:pt x="206" y="4216"/>
                    <a:pt x="216" y="4306"/>
                  </a:cubicBezTo>
                  <a:cubicBezTo>
                    <a:pt x="156" y="4303"/>
                    <a:pt x="98" y="4299"/>
                    <a:pt x="44" y="4294"/>
                  </a:cubicBezTo>
                  <a:cubicBezTo>
                    <a:pt x="39" y="4207"/>
                    <a:pt x="34" y="4089"/>
                    <a:pt x="29" y="3950"/>
                  </a:cubicBezTo>
                  <a:cubicBezTo>
                    <a:pt x="11" y="3493"/>
                    <a:pt x="0" y="2791"/>
                    <a:pt x="56" y="2101"/>
                  </a:cubicBezTo>
                  <a:cubicBezTo>
                    <a:pt x="64" y="2007"/>
                    <a:pt x="74" y="1915"/>
                    <a:pt x="84" y="1825"/>
                  </a:cubicBezTo>
                  <a:cubicBezTo>
                    <a:pt x="103" y="1672"/>
                    <a:pt x="125" y="1525"/>
                    <a:pt x="150" y="1387"/>
                  </a:cubicBezTo>
                  <a:lnTo>
                    <a:pt x="150" y="1386"/>
                  </a:lnTo>
                  <a:cubicBezTo>
                    <a:pt x="301" y="549"/>
                    <a:pt x="544" y="0"/>
                    <a:pt x="544" y="0"/>
                  </a:cubicBezTo>
                  <a:lnTo>
                    <a:pt x="632" y="57"/>
                  </a:lnTo>
                  <a:cubicBezTo>
                    <a:pt x="632" y="57"/>
                    <a:pt x="321" y="790"/>
                    <a:pt x="195" y="1754"/>
                  </a:cubicBezTo>
                  <a:lnTo>
                    <a:pt x="195" y="1755"/>
                  </a:lnTo>
                  <a:cubicBezTo>
                    <a:pt x="177" y="1889"/>
                    <a:pt x="163" y="2028"/>
                    <a:pt x="154" y="2170"/>
                  </a:cubicBezTo>
                  <a:cubicBezTo>
                    <a:pt x="150" y="2229"/>
                    <a:pt x="147" y="2288"/>
                    <a:pt x="144" y="2346"/>
                  </a:cubicBezTo>
                  <a:lnTo>
                    <a:pt x="144" y="2347"/>
                  </a:lnTo>
                  <a:cubicBezTo>
                    <a:pt x="118" y="2945"/>
                    <a:pt x="148" y="3533"/>
                    <a:pt x="181" y="393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8" name="Freeform 72">
              <a:extLst>
                <a:ext uri="{FF2B5EF4-FFF2-40B4-BE49-F238E27FC236}">
                  <a16:creationId xmlns:a16="http://schemas.microsoft.com/office/drawing/2014/main" id="{440CF8B2-BA7B-1FA6-D1C3-F4D2546ADF77}"/>
                </a:ext>
              </a:extLst>
            </p:cNvPr>
            <p:cNvSpPr>
              <a:spLocks/>
            </p:cNvSpPr>
            <p:nvPr/>
          </p:nvSpPr>
          <p:spPr bwMode="auto">
            <a:xfrm>
              <a:off x="10868025" y="3440113"/>
              <a:ext cx="328613" cy="1382713"/>
            </a:xfrm>
            <a:custGeom>
              <a:avLst/>
              <a:gdLst>
                <a:gd name="T0" fmla="*/ 1795 w 1795"/>
                <a:gd name="T1" fmla="*/ 93 h 7562"/>
                <a:gd name="T2" fmla="*/ 1311 w 1795"/>
                <a:gd name="T3" fmla="*/ 3789 h 7562"/>
                <a:gd name="T4" fmla="*/ 280 w 1795"/>
                <a:gd name="T5" fmla="*/ 7275 h 7562"/>
                <a:gd name="T6" fmla="*/ 194 w 1795"/>
                <a:gd name="T7" fmla="*/ 7532 h 7562"/>
                <a:gd name="T8" fmla="*/ 0 w 1795"/>
                <a:gd name="T9" fmla="*/ 7562 h 7562"/>
                <a:gd name="T10" fmla="*/ 125 w 1795"/>
                <a:gd name="T11" fmla="*/ 7243 h 7562"/>
                <a:gd name="T12" fmla="*/ 1225 w 1795"/>
                <a:gd name="T13" fmla="*/ 3663 h 7562"/>
                <a:gd name="T14" fmla="*/ 1715 w 1795"/>
                <a:gd name="T15" fmla="*/ 0 h 7562"/>
                <a:gd name="T16" fmla="*/ 1795 w 1795"/>
                <a:gd name="T17" fmla="*/ 93 h 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5" h="7562">
                  <a:moveTo>
                    <a:pt x="1795" y="93"/>
                  </a:moveTo>
                  <a:cubicBezTo>
                    <a:pt x="1795" y="93"/>
                    <a:pt x="1575" y="2451"/>
                    <a:pt x="1311" y="3789"/>
                  </a:cubicBezTo>
                  <a:cubicBezTo>
                    <a:pt x="1104" y="4837"/>
                    <a:pt x="555" y="6480"/>
                    <a:pt x="280" y="7275"/>
                  </a:cubicBezTo>
                  <a:cubicBezTo>
                    <a:pt x="245" y="7375"/>
                    <a:pt x="220" y="7462"/>
                    <a:pt x="194" y="7532"/>
                  </a:cubicBezTo>
                  <a:cubicBezTo>
                    <a:pt x="137" y="7544"/>
                    <a:pt x="70" y="7554"/>
                    <a:pt x="0" y="7562"/>
                  </a:cubicBezTo>
                  <a:cubicBezTo>
                    <a:pt x="33" y="7480"/>
                    <a:pt x="75" y="7372"/>
                    <a:pt x="125" y="7243"/>
                  </a:cubicBezTo>
                  <a:cubicBezTo>
                    <a:pt x="418" y="6496"/>
                    <a:pt x="957" y="5023"/>
                    <a:pt x="1225" y="3663"/>
                  </a:cubicBezTo>
                  <a:cubicBezTo>
                    <a:pt x="1522" y="2160"/>
                    <a:pt x="1715" y="0"/>
                    <a:pt x="1715" y="0"/>
                  </a:cubicBezTo>
                  <a:lnTo>
                    <a:pt x="1795" y="93"/>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29" name="Freeform 73">
              <a:extLst>
                <a:ext uri="{FF2B5EF4-FFF2-40B4-BE49-F238E27FC236}">
                  <a16:creationId xmlns:a16="http://schemas.microsoft.com/office/drawing/2014/main" id="{7ABF7358-EE6D-E1CB-27D6-77890AB8F8A1}"/>
                </a:ext>
              </a:extLst>
            </p:cNvPr>
            <p:cNvSpPr>
              <a:spLocks/>
            </p:cNvSpPr>
            <p:nvPr/>
          </p:nvSpPr>
          <p:spPr bwMode="auto">
            <a:xfrm>
              <a:off x="10571163" y="3859213"/>
              <a:ext cx="476250" cy="417513"/>
            </a:xfrm>
            <a:custGeom>
              <a:avLst/>
              <a:gdLst>
                <a:gd name="T0" fmla="*/ 1967 w 2610"/>
                <a:gd name="T1" fmla="*/ 1133 h 2283"/>
                <a:gd name="T2" fmla="*/ 1494 w 2610"/>
                <a:gd name="T3" fmla="*/ 1053 h 2283"/>
                <a:gd name="T4" fmla="*/ 1908 w 2610"/>
                <a:gd name="T5" fmla="*/ 1238 h 2283"/>
                <a:gd name="T6" fmla="*/ 1908 w 2610"/>
                <a:gd name="T7" fmla="*/ 1238 h 2283"/>
                <a:gd name="T8" fmla="*/ 2129 w 2610"/>
                <a:gd name="T9" fmla="*/ 1390 h 2283"/>
                <a:gd name="T10" fmla="*/ 2233 w 2610"/>
                <a:gd name="T11" fmla="*/ 1945 h 2283"/>
                <a:gd name="T12" fmla="*/ 1755 w 2610"/>
                <a:gd name="T13" fmla="*/ 1886 h 2283"/>
                <a:gd name="T14" fmla="*/ 1526 w 2610"/>
                <a:gd name="T15" fmla="*/ 1553 h 2283"/>
                <a:gd name="T16" fmla="*/ 1541 w 2610"/>
                <a:gd name="T17" fmla="*/ 1804 h 2283"/>
                <a:gd name="T18" fmla="*/ 1133 w 2610"/>
                <a:gd name="T19" fmla="*/ 2283 h 2283"/>
                <a:gd name="T20" fmla="*/ 850 w 2610"/>
                <a:gd name="T21" fmla="*/ 1827 h 2283"/>
                <a:gd name="T22" fmla="*/ 892 w 2610"/>
                <a:gd name="T23" fmla="*/ 1572 h 2283"/>
                <a:gd name="T24" fmla="*/ 790 w 2610"/>
                <a:gd name="T25" fmla="*/ 1640 h 2283"/>
                <a:gd name="T26" fmla="*/ 230 w 2610"/>
                <a:gd name="T27" fmla="*/ 1727 h 2283"/>
                <a:gd name="T28" fmla="*/ 349 w 2610"/>
                <a:gd name="T29" fmla="*/ 1204 h 2283"/>
                <a:gd name="T30" fmla="*/ 735 w 2610"/>
                <a:gd name="T31" fmla="*/ 988 h 2283"/>
                <a:gd name="T32" fmla="*/ 417 w 2610"/>
                <a:gd name="T33" fmla="*/ 934 h 2283"/>
                <a:gd name="T34" fmla="*/ 0 w 2610"/>
                <a:gd name="T35" fmla="*/ 551 h 2283"/>
                <a:gd name="T36" fmla="*/ 483 w 2610"/>
                <a:gd name="T37" fmla="*/ 434 h 2283"/>
                <a:gd name="T38" fmla="*/ 1037 w 2610"/>
                <a:gd name="T39" fmla="*/ 650 h 2283"/>
                <a:gd name="T40" fmla="*/ 915 w 2610"/>
                <a:gd name="T41" fmla="*/ 450 h 2283"/>
                <a:gd name="T42" fmla="*/ 984 w 2610"/>
                <a:gd name="T43" fmla="*/ 0 h 2283"/>
                <a:gd name="T44" fmla="*/ 1295 w 2610"/>
                <a:gd name="T45" fmla="*/ 241 h 2283"/>
                <a:gd name="T46" fmla="*/ 1348 w 2610"/>
                <a:gd name="T47" fmla="*/ 327 h 2283"/>
                <a:gd name="T48" fmla="*/ 1391 w 2610"/>
                <a:gd name="T49" fmla="*/ 1018 h 2283"/>
                <a:gd name="T50" fmla="*/ 1385 w 2610"/>
                <a:gd name="T51" fmla="*/ 1013 h 2283"/>
                <a:gd name="T52" fmla="*/ 1393 w 2610"/>
                <a:gd name="T53" fmla="*/ 1035 h 2283"/>
                <a:gd name="T54" fmla="*/ 1391 w 2610"/>
                <a:gd name="T55" fmla="*/ 1018 h 2283"/>
                <a:gd name="T56" fmla="*/ 2081 w 2610"/>
                <a:gd name="T57" fmla="*/ 707 h 2283"/>
                <a:gd name="T58" fmla="*/ 2198 w 2610"/>
                <a:gd name="T59" fmla="*/ 722 h 2283"/>
                <a:gd name="T60" fmla="*/ 2610 w 2610"/>
                <a:gd name="T61" fmla="*/ 863 h 2283"/>
                <a:gd name="T62" fmla="*/ 2206 w 2610"/>
                <a:gd name="T63" fmla="*/ 1112 h 2283"/>
                <a:gd name="T64" fmla="*/ 1967 w 2610"/>
                <a:gd name="T65" fmla="*/ 1133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10" h="2283">
                  <a:moveTo>
                    <a:pt x="1967" y="1133"/>
                  </a:moveTo>
                  <a:cubicBezTo>
                    <a:pt x="1778" y="1130"/>
                    <a:pt x="1601" y="1086"/>
                    <a:pt x="1494" y="1053"/>
                  </a:cubicBezTo>
                  <a:cubicBezTo>
                    <a:pt x="1597" y="1091"/>
                    <a:pt x="1760" y="1155"/>
                    <a:pt x="1908" y="1238"/>
                  </a:cubicBezTo>
                  <a:lnTo>
                    <a:pt x="1908" y="1238"/>
                  </a:lnTo>
                  <a:cubicBezTo>
                    <a:pt x="1991" y="1284"/>
                    <a:pt x="2068" y="1335"/>
                    <a:pt x="2129" y="1390"/>
                  </a:cubicBezTo>
                  <a:cubicBezTo>
                    <a:pt x="2320" y="1565"/>
                    <a:pt x="2233" y="1945"/>
                    <a:pt x="2233" y="1945"/>
                  </a:cubicBezTo>
                  <a:cubicBezTo>
                    <a:pt x="2233" y="1945"/>
                    <a:pt x="1921" y="1988"/>
                    <a:pt x="1755" y="1886"/>
                  </a:cubicBezTo>
                  <a:cubicBezTo>
                    <a:pt x="1656" y="1825"/>
                    <a:pt x="1581" y="1695"/>
                    <a:pt x="1526" y="1553"/>
                  </a:cubicBezTo>
                  <a:cubicBezTo>
                    <a:pt x="1538" y="1641"/>
                    <a:pt x="1545" y="1727"/>
                    <a:pt x="1541" y="1804"/>
                  </a:cubicBezTo>
                  <a:cubicBezTo>
                    <a:pt x="1524" y="2091"/>
                    <a:pt x="1133" y="2283"/>
                    <a:pt x="1133" y="2283"/>
                  </a:cubicBezTo>
                  <a:cubicBezTo>
                    <a:pt x="1133" y="2283"/>
                    <a:pt x="878" y="2043"/>
                    <a:pt x="850" y="1827"/>
                  </a:cubicBezTo>
                  <a:cubicBezTo>
                    <a:pt x="839" y="1750"/>
                    <a:pt x="858" y="1662"/>
                    <a:pt x="892" y="1572"/>
                  </a:cubicBezTo>
                  <a:cubicBezTo>
                    <a:pt x="858" y="1600"/>
                    <a:pt x="824" y="1624"/>
                    <a:pt x="790" y="1640"/>
                  </a:cubicBezTo>
                  <a:cubicBezTo>
                    <a:pt x="531" y="1764"/>
                    <a:pt x="230" y="1727"/>
                    <a:pt x="230" y="1727"/>
                  </a:cubicBezTo>
                  <a:cubicBezTo>
                    <a:pt x="230" y="1727"/>
                    <a:pt x="217" y="1377"/>
                    <a:pt x="349" y="1204"/>
                  </a:cubicBezTo>
                  <a:cubicBezTo>
                    <a:pt x="426" y="1102"/>
                    <a:pt x="575" y="1034"/>
                    <a:pt x="735" y="988"/>
                  </a:cubicBezTo>
                  <a:cubicBezTo>
                    <a:pt x="614" y="988"/>
                    <a:pt x="499" y="974"/>
                    <a:pt x="417" y="934"/>
                  </a:cubicBezTo>
                  <a:cubicBezTo>
                    <a:pt x="158" y="809"/>
                    <a:pt x="0" y="551"/>
                    <a:pt x="0" y="551"/>
                  </a:cubicBezTo>
                  <a:cubicBezTo>
                    <a:pt x="0" y="551"/>
                    <a:pt x="270" y="391"/>
                    <a:pt x="483" y="434"/>
                  </a:cubicBezTo>
                  <a:cubicBezTo>
                    <a:pt x="716" y="481"/>
                    <a:pt x="900" y="565"/>
                    <a:pt x="1037" y="650"/>
                  </a:cubicBezTo>
                  <a:cubicBezTo>
                    <a:pt x="978" y="575"/>
                    <a:pt x="930" y="504"/>
                    <a:pt x="915" y="450"/>
                  </a:cubicBezTo>
                  <a:cubicBezTo>
                    <a:pt x="847" y="210"/>
                    <a:pt x="984" y="0"/>
                    <a:pt x="984" y="0"/>
                  </a:cubicBezTo>
                  <a:cubicBezTo>
                    <a:pt x="984" y="0"/>
                    <a:pt x="1150" y="37"/>
                    <a:pt x="1295" y="241"/>
                  </a:cubicBezTo>
                  <a:cubicBezTo>
                    <a:pt x="1313" y="267"/>
                    <a:pt x="1331" y="296"/>
                    <a:pt x="1348" y="327"/>
                  </a:cubicBezTo>
                  <a:cubicBezTo>
                    <a:pt x="1432" y="479"/>
                    <a:pt x="1391" y="1018"/>
                    <a:pt x="1391" y="1018"/>
                  </a:cubicBezTo>
                  <a:cubicBezTo>
                    <a:pt x="1391" y="1018"/>
                    <a:pt x="1389" y="1016"/>
                    <a:pt x="1385" y="1013"/>
                  </a:cubicBezTo>
                  <a:cubicBezTo>
                    <a:pt x="1388" y="1020"/>
                    <a:pt x="1390" y="1027"/>
                    <a:pt x="1393" y="1035"/>
                  </a:cubicBezTo>
                  <a:cubicBezTo>
                    <a:pt x="1391" y="1024"/>
                    <a:pt x="1391" y="1018"/>
                    <a:pt x="1391" y="1018"/>
                  </a:cubicBezTo>
                  <a:cubicBezTo>
                    <a:pt x="1391" y="1018"/>
                    <a:pt x="1892" y="720"/>
                    <a:pt x="2081" y="707"/>
                  </a:cubicBezTo>
                  <a:cubicBezTo>
                    <a:pt x="2110" y="705"/>
                    <a:pt x="2152" y="711"/>
                    <a:pt x="2198" y="722"/>
                  </a:cubicBezTo>
                  <a:cubicBezTo>
                    <a:pt x="2368" y="761"/>
                    <a:pt x="2610" y="863"/>
                    <a:pt x="2610" y="863"/>
                  </a:cubicBezTo>
                  <a:cubicBezTo>
                    <a:pt x="2610" y="863"/>
                    <a:pt x="2419" y="1068"/>
                    <a:pt x="2206" y="1112"/>
                  </a:cubicBezTo>
                  <a:cubicBezTo>
                    <a:pt x="2127" y="1129"/>
                    <a:pt x="2046" y="1134"/>
                    <a:pt x="1967" y="1133"/>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0" name="Freeform 74">
              <a:extLst>
                <a:ext uri="{FF2B5EF4-FFF2-40B4-BE49-F238E27FC236}">
                  <a16:creationId xmlns:a16="http://schemas.microsoft.com/office/drawing/2014/main" id="{5E0868AC-88CE-4215-7048-8B6A6B00EA7C}"/>
                </a:ext>
              </a:extLst>
            </p:cNvPr>
            <p:cNvSpPr>
              <a:spLocks/>
            </p:cNvSpPr>
            <p:nvPr/>
          </p:nvSpPr>
          <p:spPr bwMode="auto">
            <a:xfrm>
              <a:off x="10750550" y="3462338"/>
              <a:ext cx="163513" cy="206375"/>
            </a:xfrm>
            <a:custGeom>
              <a:avLst/>
              <a:gdLst>
                <a:gd name="T0" fmla="*/ 76 w 900"/>
                <a:gd name="T1" fmla="*/ 513 h 1135"/>
                <a:gd name="T2" fmla="*/ 76 w 900"/>
                <a:gd name="T3" fmla="*/ 1135 h 1135"/>
                <a:gd name="T4" fmla="*/ 667 w 900"/>
                <a:gd name="T5" fmla="*/ 793 h 1135"/>
                <a:gd name="T6" fmla="*/ 900 w 900"/>
                <a:gd name="T7" fmla="*/ 0 h 1135"/>
                <a:gd name="T8" fmla="*/ 76 w 900"/>
                <a:gd name="T9" fmla="*/ 513 h 1135"/>
              </a:gdLst>
              <a:ahLst/>
              <a:cxnLst>
                <a:cxn ang="0">
                  <a:pos x="T0" y="T1"/>
                </a:cxn>
                <a:cxn ang="0">
                  <a:pos x="T2" y="T3"/>
                </a:cxn>
                <a:cxn ang="0">
                  <a:pos x="T4" y="T5"/>
                </a:cxn>
                <a:cxn ang="0">
                  <a:pos x="T6" y="T7"/>
                </a:cxn>
                <a:cxn ang="0">
                  <a:pos x="T8" y="T9"/>
                </a:cxn>
              </a:cxnLst>
              <a:rect l="0" t="0" r="r" b="b"/>
              <a:pathLst>
                <a:path w="900" h="1135">
                  <a:moveTo>
                    <a:pt x="76" y="513"/>
                  </a:moveTo>
                  <a:cubicBezTo>
                    <a:pt x="0" y="649"/>
                    <a:pt x="76" y="1135"/>
                    <a:pt x="76" y="1135"/>
                  </a:cubicBezTo>
                  <a:cubicBezTo>
                    <a:pt x="76" y="1135"/>
                    <a:pt x="561" y="927"/>
                    <a:pt x="667" y="793"/>
                  </a:cubicBezTo>
                  <a:cubicBezTo>
                    <a:pt x="795" y="630"/>
                    <a:pt x="900" y="0"/>
                    <a:pt x="900" y="0"/>
                  </a:cubicBezTo>
                  <a:cubicBezTo>
                    <a:pt x="900" y="0"/>
                    <a:pt x="194" y="301"/>
                    <a:pt x="76" y="51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1" name="Freeform 75">
              <a:extLst>
                <a:ext uri="{FF2B5EF4-FFF2-40B4-BE49-F238E27FC236}">
                  <a16:creationId xmlns:a16="http://schemas.microsoft.com/office/drawing/2014/main" id="{AEEE580E-59AA-06D8-4C2A-91D4EBE01AF9}"/>
                </a:ext>
              </a:extLst>
            </p:cNvPr>
            <p:cNvSpPr>
              <a:spLocks/>
            </p:cNvSpPr>
            <p:nvPr/>
          </p:nvSpPr>
          <p:spPr bwMode="auto">
            <a:xfrm>
              <a:off x="10909300" y="3462338"/>
              <a:ext cx="177800" cy="249238"/>
            </a:xfrm>
            <a:custGeom>
              <a:avLst/>
              <a:gdLst>
                <a:gd name="T0" fmla="*/ 602 w 976"/>
                <a:gd name="T1" fmla="*/ 762 h 1368"/>
                <a:gd name="T2" fmla="*/ 602 w 976"/>
                <a:gd name="T3" fmla="*/ 1368 h 1368"/>
                <a:gd name="T4" fmla="*/ 602 w 976"/>
                <a:gd name="T5" fmla="*/ 1368 h 1368"/>
                <a:gd name="T6" fmla="*/ 89 w 976"/>
                <a:gd name="T7" fmla="*/ 855 h 1368"/>
                <a:gd name="T8" fmla="*/ 27 w 976"/>
                <a:gd name="T9" fmla="*/ 0 h 1368"/>
                <a:gd name="T10" fmla="*/ 867 w 976"/>
                <a:gd name="T11" fmla="*/ 342 h 1368"/>
                <a:gd name="T12" fmla="*/ 976 w 976"/>
                <a:gd name="T13" fmla="*/ 1026 h 1368"/>
                <a:gd name="T14" fmla="*/ 602 w 976"/>
                <a:gd name="T15" fmla="*/ 684 h 1368"/>
                <a:gd name="T16" fmla="*/ 439 w 976"/>
                <a:gd name="T17" fmla="*/ 489 h 1368"/>
                <a:gd name="T18" fmla="*/ 602 w 976"/>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6" h="1368">
                  <a:moveTo>
                    <a:pt x="602" y="762"/>
                  </a:moveTo>
                  <a:cubicBezTo>
                    <a:pt x="651" y="906"/>
                    <a:pt x="602" y="1368"/>
                    <a:pt x="602" y="1368"/>
                  </a:cubicBezTo>
                  <a:lnTo>
                    <a:pt x="602" y="1368"/>
                  </a:lnTo>
                  <a:cubicBezTo>
                    <a:pt x="589" y="1358"/>
                    <a:pt x="164" y="1017"/>
                    <a:pt x="89" y="855"/>
                  </a:cubicBezTo>
                  <a:cubicBezTo>
                    <a:pt x="0" y="660"/>
                    <a:pt x="27" y="0"/>
                    <a:pt x="27" y="0"/>
                  </a:cubicBezTo>
                  <a:lnTo>
                    <a:pt x="867" y="342"/>
                  </a:lnTo>
                  <a:lnTo>
                    <a:pt x="976" y="1026"/>
                  </a:lnTo>
                  <a:lnTo>
                    <a:pt x="602" y="684"/>
                  </a:lnTo>
                  <a:lnTo>
                    <a:pt x="439" y="489"/>
                  </a:lnTo>
                  <a:cubicBezTo>
                    <a:pt x="516" y="593"/>
                    <a:pt x="579" y="692"/>
                    <a:pt x="602" y="762"/>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2" name="Freeform 76">
              <a:extLst>
                <a:ext uri="{FF2B5EF4-FFF2-40B4-BE49-F238E27FC236}">
                  <a16:creationId xmlns:a16="http://schemas.microsoft.com/office/drawing/2014/main" id="{220D217A-5D0B-B13D-33CF-3616AF0A65FF}"/>
                </a:ext>
              </a:extLst>
            </p:cNvPr>
            <p:cNvSpPr>
              <a:spLocks/>
            </p:cNvSpPr>
            <p:nvPr/>
          </p:nvSpPr>
          <p:spPr bwMode="auto">
            <a:xfrm>
              <a:off x="10669588" y="3425826"/>
              <a:ext cx="244475" cy="98425"/>
            </a:xfrm>
            <a:custGeom>
              <a:avLst/>
              <a:gdLst>
                <a:gd name="T0" fmla="*/ 436 w 1338"/>
                <a:gd name="T1" fmla="*/ 76 h 543"/>
                <a:gd name="T2" fmla="*/ 0 w 1338"/>
                <a:gd name="T3" fmla="*/ 543 h 543"/>
                <a:gd name="T4" fmla="*/ 514 w 1338"/>
                <a:gd name="T5" fmla="*/ 481 h 543"/>
                <a:gd name="T6" fmla="*/ 1338 w 1338"/>
                <a:gd name="T7" fmla="*/ 201 h 543"/>
                <a:gd name="T8" fmla="*/ 436 w 1338"/>
                <a:gd name="T9" fmla="*/ 76 h 543"/>
              </a:gdLst>
              <a:ahLst/>
              <a:cxnLst>
                <a:cxn ang="0">
                  <a:pos x="T0" y="T1"/>
                </a:cxn>
                <a:cxn ang="0">
                  <a:pos x="T2" y="T3"/>
                </a:cxn>
                <a:cxn ang="0">
                  <a:pos x="T4" y="T5"/>
                </a:cxn>
                <a:cxn ang="0">
                  <a:pos x="T6" y="T7"/>
                </a:cxn>
                <a:cxn ang="0">
                  <a:pos x="T8" y="T9"/>
                </a:cxn>
              </a:cxnLst>
              <a:rect l="0" t="0" r="r" b="b"/>
              <a:pathLst>
                <a:path w="1338" h="543">
                  <a:moveTo>
                    <a:pt x="436" y="76"/>
                  </a:moveTo>
                  <a:cubicBezTo>
                    <a:pt x="286" y="130"/>
                    <a:pt x="0" y="543"/>
                    <a:pt x="0" y="543"/>
                  </a:cubicBezTo>
                  <a:cubicBezTo>
                    <a:pt x="0" y="543"/>
                    <a:pt x="388" y="509"/>
                    <a:pt x="514" y="481"/>
                  </a:cubicBezTo>
                  <a:cubicBezTo>
                    <a:pt x="726" y="432"/>
                    <a:pt x="1338" y="201"/>
                    <a:pt x="1338" y="201"/>
                  </a:cubicBezTo>
                  <a:cubicBezTo>
                    <a:pt x="1338" y="201"/>
                    <a:pt x="650" y="0"/>
                    <a:pt x="436" y="7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3" name="Freeform 77">
              <a:extLst>
                <a:ext uri="{FF2B5EF4-FFF2-40B4-BE49-F238E27FC236}">
                  <a16:creationId xmlns:a16="http://schemas.microsoft.com/office/drawing/2014/main" id="{4C882A28-FD59-88F8-0237-9F6FFC194B71}"/>
                </a:ext>
              </a:extLst>
            </p:cNvPr>
            <p:cNvSpPr>
              <a:spLocks/>
            </p:cNvSpPr>
            <p:nvPr/>
          </p:nvSpPr>
          <p:spPr bwMode="auto">
            <a:xfrm>
              <a:off x="10694988" y="3348038"/>
              <a:ext cx="219075" cy="114300"/>
            </a:xfrm>
            <a:custGeom>
              <a:avLst/>
              <a:gdLst>
                <a:gd name="T0" fmla="*/ 786 w 1198"/>
                <a:gd name="T1" fmla="*/ 140 h 622"/>
                <a:gd name="T2" fmla="*/ 0 w 1198"/>
                <a:gd name="T3" fmla="*/ 326 h 622"/>
                <a:gd name="T4" fmla="*/ 786 w 1198"/>
                <a:gd name="T5" fmla="*/ 381 h 622"/>
                <a:gd name="T6" fmla="*/ 1198 w 1198"/>
                <a:gd name="T7" fmla="*/ 622 h 622"/>
                <a:gd name="T8" fmla="*/ 786 w 1198"/>
                <a:gd name="T9" fmla="*/ 140 h 622"/>
              </a:gdLst>
              <a:ahLst/>
              <a:cxnLst>
                <a:cxn ang="0">
                  <a:pos x="T0" y="T1"/>
                </a:cxn>
                <a:cxn ang="0">
                  <a:pos x="T2" y="T3"/>
                </a:cxn>
                <a:cxn ang="0">
                  <a:pos x="T4" y="T5"/>
                </a:cxn>
                <a:cxn ang="0">
                  <a:pos x="T6" y="T7"/>
                </a:cxn>
                <a:cxn ang="0">
                  <a:pos x="T8" y="T9"/>
                </a:cxn>
              </a:cxnLst>
              <a:rect l="0" t="0" r="r" b="b"/>
              <a:pathLst>
                <a:path w="1198" h="622">
                  <a:moveTo>
                    <a:pt x="786" y="140"/>
                  </a:moveTo>
                  <a:cubicBezTo>
                    <a:pt x="340" y="0"/>
                    <a:pt x="0" y="326"/>
                    <a:pt x="0" y="326"/>
                  </a:cubicBezTo>
                  <a:cubicBezTo>
                    <a:pt x="0" y="326"/>
                    <a:pt x="598" y="323"/>
                    <a:pt x="786" y="381"/>
                  </a:cubicBezTo>
                  <a:cubicBezTo>
                    <a:pt x="900" y="416"/>
                    <a:pt x="1198" y="622"/>
                    <a:pt x="1198" y="622"/>
                  </a:cubicBezTo>
                  <a:cubicBezTo>
                    <a:pt x="1198" y="622"/>
                    <a:pt x="937" y="187"/>
                    <a:pt x="786" y="14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4" name="Freeform 78">
              <a:extLst>
                <a:ext uri="{FF2B5EF4-FFF2-40B4-BE49-F238E27FC236}">
                  <a16:creationId xmlns:a16="http://schemas.microsoft.com/office/drawing/2014/main" id="{5B440836-94FF-CA81-FCDE-1EB5A9C2C234}"/>
                </a:ext>
              </a:extLst>
            </p:cNvPr>
            <p:cNvSpPr>
              <a:spLocks/>
            </p:cNvSpPr>
            <p:nvPr/>
          </p:nvSpPr>
          <p:spPr bwMode="auto">
            <a:xfrm>
              <a:off x="10383838" y="3232151"/>
              <a:ext cx="195263" cy="185738"/>
            </a:xfrm>
            <a:custGeom>
              <a:avLst/>
              <a:gdLst>
                <a:gd name="T0" fmla="*/ 710 w 1072"/>
                <a:gd name="T1" fmla="*/ 917 h 1019"/>
                <a:gd name="T2" fmla="*/ 609 w 1072"/>
                <a:gd name="T3" fmla="*/ 513 h 1019"/>
                <a:gd name="T4" fmla="*/ 352 w 1072"/>
                <a:gd name="T5" fmla="*/ 1019 h 1019"/>
                <a:gd name="T6" fmla="*/ 10 w 1072"/>
                <a:gd name="T7" fmla="*/ 575 h 1019"/>
                <a:gd name="T8" fmla="*/ 352 w 1072"/>
                <a:gd name="T9" fmla="*/ 0 h 1019"/>
                <a:gd name="T10" fmla="*/ 352 w 1072"/>
                <a:gd name="T11" fmla="*/ 0 h 1019"/>
                <a:gd name="T12" fmla="*/ 1024 w 1072"/>
                <a:gd name="T13" fmla="*/ 342 h 1019"/>
                <a:gd name="T14" fmla="*/ 710 w 1072"/>
                <a:gd name="T15" fmla="*/ 917 h 10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1019">
                  <a:moveTo>
                    <a:pt x="710" y="917"/>
                  </a:moveTo>
                  <a:cubicBezTo>
                    <a:pt x="710" y="917"/>
                    <a:pt x="645" y="611"/>
                    <a:pt x="609" y="513"/>
                  </a:cubicBezTo>
                  <a:cubicBezTo>
                    <a:pt x="608" y="655"/>
                    <a:pt x="352" y="1019"/>
                    <a:pt x="352" y="1019"/>
                  </a:cubicBezTo>
                  <a:cubicBezTo>
                    <a:pt x="352" y="1019"/>
                    <a:pt x="19" y="715"/>
                    <a:pt x="10" y="575"/>
                  </a:cubicBezTo>
                  <a:cubicBezTo>
                    <a:pt x="0" y="411"/>
                    <a:pt x="342" y="12"/>
                    <a:pt x="352" y="0"/>
                  </a:cubicBezTo>
                  <a:lnTo>
                    <a:pt x="352" y="0"/>
                  </a:lnTo>
                  <a:cubicBezTo>
                    <a:pt x="352" y="0"/>
                    <a:pt x="968" y="162"/>
                    <a:pt x="1024" y="342"/>
                  </a:cubicBezTo>
                  <a:cubicBezTo>
                    <a:pt x="1072" y="499"/>
                    <a:pt x="710" y="917"/>
                    <a:pt x="710" y="91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5" name="Freeform 79">
              <a:extLst>
                <a:ext uri="{FF2B5EF4-FFF2-40B4-BE49-F238E27FC236}">
                  <a16:creationId xmlns:a16="http://schemas.microsoft.com/office/drawing/2014/main" id="{18C061AF-AE6A-1A43-0018-7501E1A2A7EE}"/>
                </a:ext>
              </a:extLst>
            </p:cNvPr>
            <p:cNvSpPr>
              <a:spLocks/>
            </p:cNvSpPr>
            <p:nvPr/>
          </p:nvSpPr>
          <p:spPr bwMode="auto">
            <a:xfrm>
              <a:off x="10277475" y="3184526"/>
              <a:ext cx="169863" cy="214313"/>
            </a:xfrm>
            <a:custGeom>
              <a:avLst/>
              <a:gdLst>
                <a:gd name="T0" fmla="*/ 931 w 931"/>
                <a:gd name="T1" fmla="*/ 257 h 1174"/>
                <a:gd name="T2" fmla="*/ 931 w 931"/>
                <a:gd name="T3" fmla="*/ 257 h 1174"/>
                <a:gd name="T4" fmla="*/ 931 w 931"/>
                <a:gd name="T5" fmla="*/ 257 h 1174"/>
                <a:gd name="T6" fmla="*/ 278 w 931"/>
                <a:gd name="T7" fmla="*/ 630 h 1174"/>
                <a:gd name="T8" fmla="*/ 107 w 931"/>
                <a:gd name="T9" fmla="*/ 1174 h 1174"/>
                <a:gd name="T10" fmla="*/ 107 w 931"/>
                <a:gd name="T11" fmla="*/ 475 h 1174"/>
                <a:gd name="T12" fmla="*/ 244 w 931"/>
                <a:gd name="T13" fmla="*/ 387 h 1174"/>
                <a:gd name="T14" fmla="*/ 418 w 931"/>
                <a:gd name="T15" fmla="*/ 55 h 1174"/>
                <a:gd name="T16" fmla="*/ 931 w 931"/>
                <a:gd name="T17" fmla="*/ 257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1" h="1174">
                  <a:moveTo>
                    <a:pt x="931" y="257"/>
                  </a:moveTo>
                  <a:lnTo>
                    <a:pt x="931" y="257"/>
                  </a:lnTo>
                  <a:lnTo>
                    <a:pt x="931" y="257"/>
                  </a:lnTo>
                  <a:cubicBezTo>
                    <a:pt x="915" y="264"/>
                    <a:pt x="394" y="486"/>
                    <a:pt x="278" y="630"/>
                  </a:cubicBezTo>
                  <a:cubicBezTo>
                    <a:pt x="189" y="741"/>
                    <a:pt x="107" y="1174"/>
                    <a:pt x="107" y="1174"/>
                  </a:cubicBezTo>
                  <a:cubicBezTo>
                    <a:pt x="107" y="1174"/>
                    <a:pt x="0" y="613"/>
                    <a:pt x="107" y="475"/>
                  </a:cubicBezTo>
                  <a:cubicBezTo>
                    <a:pt x="133" y="440"/>
                    <a:pt x="183" y="412"/>
                    <a:pt x="244" y="387"/>
                  </a:cubicBezTo>
                  <a:cubicBezTo>
                    <a:pt x="284" y="247"/>
                    <a:pt x="344" y="87"/>
                    <a:pt x="418" y="55"/>
                  </a:cubicBezTo>
                  <a:cubicBezTo>
                    <a:pt x="545" y="0"/>
                    <a:pt x="931" y="257"/>
                    <a:pt x="931" y="25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6" name="Freeform 80">
              <a:extLst>
                <a:ext uri="{FF2B5EF4-FFF2-40B4-BE49-F238E27FC236}">
                  <a16:creationId xmlns:a16="http://schemas.microsoft.com/office/drawing/2014/main" id="{571D7629-C7E6-4C8E-D8C5-4768E45F3D06}"/>
                </a:ext>
              </a:extLst>
            </p:cNvPr>
            <p:cNvSpPr>
              <a:spLocks/>
            </p:cNvSpPr>
            <p:nvPr/>
          </p:nvSpPr>
          <p:spPr bwMode="auto">
            <a:xfrm>
              <a:off x="10274300" y="3509963"/>
              <a:ext cx="150813" cy="225425"/>
            </a:xfrm>
            <a:custGeom>
              <a:avLst/>
              <a:gdLst>
                <a:gd name="T0" fmla="*/ 127 w 827"/>
                <a:gd name="T1" fmla="*/ 303 h 1229"/>
                <a:gd name="T2" fmla="*/ 127 w 827"/>
                <a:gd name="T3" fmla="*/ 1229 h 1229"/>
                <a:gd name="T4" fmla="*/ 391 w 827"/>
                <a:gd name="T5" fmla="*/ 490 h 1229"/>
                <a:gd name="T6" fmla="*/ 827 w 827"/>
                <a:gd name="T7" fmla="*/ 0 h 1229"/>
                <a:gd name="T8" fmla="*/ 127 w 827"/>
                <a:gd name="T9" fmla="*/ 303 h 1229"/>
              </a:gdLst>
              <a:ahLst/>
              <a:cxnLst>
                <a:cxn ang="0">
                  <a:pos x="T0" y="T1"/>
                </a:cxn>
                <a:cxn ang="0">
                  <a:pos x="T2" y="T3"/>
                </a:cxn>
                <a:cxn ang="0">
                  <a:pos x="T4" y="T5"/>
                </a:cxn>
                <a:cxn ang="0">
                  <a:pos x="T6" y="T7"/>
                </a:cxn>
                <a:cxn ang="0">
                  <a:pos x="T8" y="T9"/>
                </a:cxn>
              </a:cxnLst>
              <a:rect l="0" t="0" r="r" b="b"/>
              <a:pathLst>
                <a:path w="827" h="1229">
                  <a:moveTo>
                    <a:pt x="127" y="303"/>
                  </a:moveTo>
                  <a:cubicBezTo>
                    <a:pt x="0" y="497"/>
                    <a:pt x="127" y="1229"/>
                    <a:pt x="127" y="1229"/>
                  </a:cubicBezTo>
                  <a:cubicBezTo>
                    <a:pt x="127" y="1229"/>
                    <a:pt x="291" y="659"/>
                    <a:pt x="391" y="490"/>
                  </a:cubicBezTo>
                  <a:cubicBezTo>
                    <a:pt x="475" y="349"/>
                    <a:pt x="827" y="0"/>
                    <a:pt x="827" y="0"/>
                  </a:cubicBezTo>
                  <a:cubicBezTo>
                    <a:pt x="827" y="0"/>
                    <a:pt x="231" y="144"/>
                    <a:pt x="127" y="30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7" name="Freeform 81">
              <a:extLst>
                <a:ext uri="{FF2B5EF4-FFF2-40B4-BE49-F238E27FC236}">
                  <a16:creationId xmlns:a16="http://schemas.microsoft.com/office/drawing/2014/main" id="{20FA9FFE-105D-F04A-56A4-53E68A6F0DF7}"/>
                </a:ext>
              </a:extLst>
            </p:cNvPr>
            <p:cNvSpPr>
              <a:spLocks/>
            </p:cNvSpPr>
            <p:nvPr/>
          </p:nvSpPr>
          <p:spPr bwMode="auto">
            <a:xfrm>
              <a:off x="10379075" y="3506788"/>
              <a:ext cx="174625" cy="182563"/>
            </a:xfrm>
            <a:custGeom>
              <a:avLst/>
              <a:gdLst>
                <a:gd name="T0" fmla="*/ 955 w 955"/>
                <a:gd name="T1" fmla="*/ 700 h 996"/>
                <a:gd name="T2" fmla="*/ 605 w 955"/>
                <a:gd name="T3" fmla="*/ 589 h 996"/>
                <a:gd name="T4" fmla="*/ 379 w 955"/>
                <a:gd name="T5" fmla="*/ 996 h 996"/>
                <a:gd name="T6" fmla="*/ 37 w 955"/>
                <a:gd name="T7" fmla="*/ 654 h 996"/>
                <a:gd name="T8" fmla="*/ 254 w 955"/>
                <a:gd name="T9" fmla="*/ 17 h 996"/>
                <a:gd name="T10" fmla="*/ 255 w 955"/>
                <a:gd name="T11" fmla="*/ 16 h 996"/>
                <a:gd name="T12" fmla="*/ 255 w 955"/>
                <a:gd name="T13" fmla="*/ 16 h 996"/>
                <a:gd name="T14" fmla="*/ 259 w 955"/>
                <a:gd name="T15" fmla="*/ 16 h 996"/>
                <a:gd name="T16" fmla="*/ 830 w 955"/>
                <a:gd name="T17" fmla="*/ 94 h 996"/>
                <a:gd name="T18" fmla="*/ 955 w 955"/>
                <a:gd name="T19" fmla="*/ 70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96">
                  <a:moveTo>
                    <a:pt x="955" y="700"/>
                  </a:moveTo>
                  <a:cubicBezTo>
                    <a:pt x="955" y="700"/>
                    <a:pt x="756" y="651"/>
                    <a:pt x="605" y="589"/>
                  </a:cubicBezTo>
                  <a:cubicBezTo>
                    <a:pt x="536" y="768"/>
                    <a:pt x="379" y="996"/>
                    <a:pt x="379" y="996"/>
                  </a:cubicBezTo>
                  <a:cubicBezTo>
                    <a:pt x="379" y="996"/>
                    <a:pt x="65" y="772"/>
                    <a:pt x="37" y="654"/>
                  </a:cubicBezTo>
                  <a:cubicBezTo>
                    <a:pt x="0" y="494"/>
                    <a:pt x="240" y="43"/>
                    <a:pt x="254" y="17"/>
                  </a:cubicBezTo>
                  <a:lnTo>
                    <a:pt x="255" y="16"/>
                  </a:lnTo>
                  <a:lnTo>
                    <a:pt x="255" y="16"/>
                  </a:lnTo>
                  <a:cubicBezTo>
                    <a:pt x="255" y="16"/>
                    <a:pt x="256" y="16"/>
                    <a:pt x="259" y="16"/>
                  </a:cubicBezTo>
                  <a:cubicBezTo>
                    <a:pt x="305" y="14"/>
                    <a:pt x="730" y="0"/>
                    <a:pt x="830" y="94"/>
                  </a:cubicBezTo>
                  <a:cubicBezTo>
                    <a:pt x="943" y="200"/>
                    <a:pt x="955" y="700"/>
                    <a:pt x="955" y="70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8" name="Freeform 82">
              <a:extLst>
                <a:ext uri="{FF2B5EF4-FFF2-40B4-BE49-F238E27FC236}">
                  <a16:creationId xmlns:a16="http://schemas.microsoft.com/office/drawing/2014/main" id="{385A0240-AF1E-3408-0CA4-413404CEA1BD}"/>
                </a:ext>
              </a:extLst>
            </p:cNvPr>
            <p:cNvSpPr>
              <a:spLocks/>
            </p:cNvSpPr>
            <p:nvPr/>
          </p:nvSpPr>
          <p:spPr bwMode="auto">
            <a:xfrm>
              <a:off x="10425113" y="3459163"/>
              <a:ext cx="173038" cy="96838"/>
            </a:xfrm>
            <a:custGeom>
              <a:avLst/>
              <a:gdLst>
                <a:gd name="T0" fmla="*/ 460 w 948"/>
                <a:gd name="T1" fmla="*/ 283 h 532"/>
                <a:gd name="T2" fmla="*/ 948 w 948"/>
                <a:gd name="T3" fmla="*/ 532 h 532"/>
                <a:gd name="T4" fmla="*/ 460 w 948"/>
                <a:gd name="T5" fmla="*/ 19 h 532"/>
                <a:gd name="T6" fmla="*/ 0 w 948"/>
                <a:gd name="T7" fmla="*/ 283 h 532"/>
                <a:gd name="T8" fmla="*/ 460 w 948"/>
                <a:gd name="T9" fmla="*/ 283 h 532"/>
              </a:gdLst>
              <a:ahLst/>
              <a:cxnLst>
                <a:cxn ang="0">
                  <a:pos x="T0" y="T1"/>
                </a:cxn>
                <a:cxn ang="0">
                  <a:pos x="T2" y="T3"/>
                </a:cxn>
                <a:cxn ang="0">
                  <a:pos x="T4" y="T5"/>
                </a:cxn>
                <a:cxn ang="0">
                  <a:pos x="T6" y="T7"/>
                </a:cxn>
                <a:cxn ang="0">
                  <a:pos x="T8" y="T9"/>
                </a:cxn>
              </a:cxnLst>
              <a:rect l="0" t="0" r="r" b="b"/>
              <a:pathLst>
                <a:path w="948" h="532">
                  <a:moveTo>
                    <a:pt x="460" y="283"/>
                  </a:moveTo>
                  <a:cubicBezTo>
                    <a:pt x="593" y="315"/>
                    <a:pt x="948" y="532"/>
                    <a:pt x="948" y="532"/>
                  </a:cubicBezTo>
                  <a:cubicBezTo>
                    <a:pt x="948" y="532"/>
                    <a:pt x="635" y="44"/>
                    <a:pt x="460" y="19"/>
                  </a:cubicBezTo>
                  <a:cubicBezTo>
                    <a:pt x="329" y="0"/>
                    <a:pt x="0" y="283"/>
                    <a:pt x="0" y="283"/>
                  </a:cubicBezTo>
                  <a:cubicBezTo>
                    <a:pt x="0" y="283"/>
                    <a:pt x="348" y="256"/>
                    <a:pt x="460" y="28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39" name="Freeform 83">
              <a:extLst>
                <a:ext uri="{FF2B5EF4-FFF2-40B4-BE49-F238E27FC236}">
                  <a16:creationId xmlns:a16="http://schemas.microsoft.com/office/drawing/2014/main" id="{6200715A-3039-E825-3CFC-A237C92DC04B}"/>
                </a:ext>
              </a:extLst>
            </p:cNvPr>
            <p:cNvSpPr>
              <a:spLocks/>
            </p:cNvSpPr>
            <p:nvPr/>
          </p:nvSpPr>
          <p:spPr bwMode="auto">
            <a:xfrm>
              <a:off x="10344150" y="3895726"/>
              <a:ext cx="268288" cy="279400"/>
            </a:xfrm>
            <a:custGeom>
              <a:avLst/>
              <a:gdLst>
                <a:gd name="T0" fmla="*/ 1470 w 1470"/>
                <a:gd name="T1" fmla="*/ 696 h 1527"/>
                <a:gd name="T2" fmla="*/ 794 w 1470"/>
                <a:gd name="T3" fmla="*/ 696 h 1527"/>
                <a:gd name="T4" fmla="*/ 484 w 1470"/>
                <a:gd name="T5" fmla="*/ 311 h 1527"/>
                <a:gd name="T6" fmla="*/ 708 w 1470"/>
                <a:gd name="T7" fmla="*/ 858 h 1527"/>
                <a:gd name="T8" fmla="*/ 568 w 1470"/>
                <a:gd name="T9" fmla="*/ 1527 h 1527"/>
                <a:gd name="T10" fmla="*/ 568 w 1470"/>
                <a:gd name="T11" fmla="*/ 1527 h 1527"/>
                <a:gd name="T12" fmla="*/ 94 w 1470"/>
                <a:gd name="T13" fmla="*/ 1145 h 1527"/>
                <a:gd name="T14" fmla="*/ 331 w 1470"/>
                <a:gd name="T15" fmla="*/ 34 h 1527"/>
                <a:gd name="T16" fmla="*/ 331 w 1470"/>
                <a:gd name="T17" fmla="*/ 33 h 1527"/>
                <a:gd name="T18" fmla="*/ 1144 w 1470"/>
                <a:gd name="T19" fmla="*/ 111 h 1527"/>
                <a:gd name="T20" fmla="*/ 1470 w 1470"/>
                <a:gd name="T21" fmla="*/ 696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0" h="1527">
                  <a:moveTo>
                    <a:pt x="1470" y="696"/>
                  </a:moveTo>
                  <a:cubicBezTo>
                    <a:pt x="1470" y="696"/>
                    <a:pt x="944" y="774"/>
                    <a:pt x="794" y="696"/>
                  </a:cubicBezTo>
                  <a:cubicBezTo>
                    <a:pt x="701" y="647"/>
                    <a:pt x="579" y="470"/>
                    <a:pt x="484" y="311"/>
                  </a:cubicBezTo>
                  <a:cubicBezTo>
                    <a:pt x="582" y="499"/>
                    <a:pt x="694" y="734"/>
                    <a:pt x="708" y="858"/>
                  </a:cubicBezTo>
                  <a:cubicBezTo>
                    <a:pt x="727" y="1028"/>
                    <a:pt x="568" y="1527"/>
                    <a:pt x="568" y="1527"/>
                  </a:cubicBezTo>
                  <a:lnTo>
                    <a:pt x="568" y="1527"/>
                  </a:lnTo>
                  <a:cubicBezTo>
                    <a:pt x="555" y="1520"/>
                    <a:pt x="144" y="1286"/>
                    <a:pt x="94" y="1145"/>
                  </a:cubicBezTo>
                  <a:cubicBezTo>
                    <a:pt x="0" y="881"/>
                    <a:pt x="322" y="56"/>
                    <a:pt x="331" y="34"/>
                  </a:cubicBezTo>
                  <a:lnTo>
                    <a:pt x="331" y="33"/>
                  </a:lnTo>
                  <a:cubicBezTo>
                    <a:pt x="331" y="33"/>
                    <a:pt x="973" y="0"/>
                    <a:pt x="1144" y="111"/>
                  </a:cubicBezTo>
                  <a:cubicBezTo>
                    <a:pt x="1284" y="203"/>
                    <a:pt x="1470" y="696"/>
                    <a:pt x="1470" y="69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0" name="Freeform 84">
              <a:extLst>
                <a:ext uri="{FF2B5EF4-FFF2-40B4-BE49-F238E27FC236}">
                  <a16:creationId xmlns:a16="http://schemas.microsoft.com/office/drawing/2014/main" id="{66991EA1-E392-ABFC-6B58-C4B504DA863A}"/>
                </a:ext>
              </a:extLst>
            </p:cNvPr>
            <p:cNvSpPr>
              <a:spLocks/>
            </p:cNvSpPr>
            <p:nvPr/>
          </p:nvSpPr>
          <p:spPr bwMode="auto">
            <a:xfrm>
              <a:off x="10404475" y="3813176"/>
              <a:ext cx="220663" cy="88900"/>
            </a:xfrm>
            <a:custGeom>
              <a:avLst/>
              <a:gdLst>
                <a:gd name="T0" fmla="*/ 1202 w 1202"/>
                <a:gd name="T1" fmla="*/ 487 h 487"/>
                <a:gd name="T2" fmla="*/ 570 w 1202"/>
                <a:gd name="T3" fmla="*/ 5 h 487"/>
                <a:gd name="T4" fmla="*/ 0 w 1202"/>
                <a:gd name="T5" fmla="*/ 487 h 487"/>
                <a:gd name="T6" fmla="*/ 573 w 1202"/>
                <a:gd name="T7" fmla="*/ 378 h 487"/>
                <a:gd name="T8" fmla="*/ 1202 w 1202"/>
                <a:gd name="T9" fmla="*/ 487 h 487"/>
              </a:gdLst>
              <a:ahLst/>
              <a:cxnLst>
                <a:cxn ang="0">
                  <a:pos x="T0" y="T1"/>
                </a:cxn>
                <a:cxn ang="0">
                  <a:pos x="T2" y="T3"/>
                </a:cxn>
                <a:cxn ang="0">
                  <a:pos x="T4" y="T5"/>
                </a:cxn>
                <a:cxn ang="0">
                  <a:pos x="T6" y="T7"/>
                </a:cxn>
                <a:cxn ang="0">
                  <a:pos x="T8" y="T9"/>
                </a:cxn>
              </a:cxnLst>
              <a:rect l="0" t="0" r="r" b="b"/>
              <a:pathLst>
                <a:path w="1202" h="487">
                  <a:moveTo>
                    <a:pt x="1202" y="487"/>
                  </a:moveTo>
                  <a:cubicBezTo>
                    <a:pt x="1202" y="487"/>
                    <a:pt x="768" y="0"/>
                    <a:pt x="570" y="5"/>
                  </a:cubicBezTo>
                  <a:cubicBezTo>
                    <a:pt x="383" y="10"/>
                    <a:pt x="0" y="487"/>
                    <a:pt x="0" y="487"/>
                  </a:cubicBezTo>
                  <a:cubicBezTo>
                    <a:pt x="0" y="487"/>
                    <a:pt x="427" y="380"/>
                    <a:pt x="573" y="378"/>
                  </a:cubicBezTo>
                  <a:cubicBezTo>
                    <a:pt x="733" y="377"/>
                    <a:pt x="1202" y="487"/>
                    <a:pt x="1202" y="48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1" name="Freeform 85">
              <a:extLst>
                <a:ext uri="{FF2B5EF4-FFF2-40B4-BE49-F238E27FC236}">
                  <a16:creationId xmlns:a16="http://schemas.microsoft.com/office/drawing/2014/main" id="{EB639EF3-BB9F-7AB6-433D-2AC1A27B64E4}"/>
                </a:ext>
              </a:extLst>
            </p:cNvPr>
            <p:cNvSpPr>
              <a:spLocks/>
            </p:cNvSpPr>
            <p:nvPr/>
          </p:nvSpPr>
          <p:spPr bwMode="auto">
            <a:xfrm>
              <a:off x="10288588" y="3902076"/>
              <a:ext cx="115888" cy="207963"/>
            </a:xfrm>
            <a:custGeom>
              <a:avLst/>
              <a:gdLst>
                <a:gd name="T0" fmla="*/ 637 w 637"/>
                <a:gd name="T1" fmla="*/ 0 h 1135"/>
                <a:gd name="T2" fmla="*/ 637 w 637"/>
                <a:gd name="T3" fmla="*/ 1 h 1135"/>
                <a:gd name="T4" fmla="*/ 344 w 637"/>
                <a:gd name="T5" fmla="*/ 663 h 1135"/>
                <a:gd name="T6" fmla="*/ 307 w 637"/>
                <a:gd name="T7" fmla="*/ 1135 h 1135"/>
                <a:gd name="T8" fmla="*/ 50 w 637"/>
                <a:gd name="T9" fmla="*/ 452 h 1135"/>
                <a:gd name="T10" fmla="*/ 637 w 637"/>
                <a:gd name="T11" fmla="*/ 0 h 1135"/>
              </a:gdLst>
              <a:ahLst/>
              <a:cxnLst>
                <a:cxn ang="0">
                  <a:pos x="T0" y="T1"/>
                </a:cxn>
                <a:cxn ang="0">
                  <a:pos x="T2" y="T3"/>
                </a:cxn>
                <a:cxn ang="0">
                  <a:pos x="T4" y="T5"/>
                </a:cxn>
                <a:cxn ang="0">
                  <a:pos x="T6" y="T7"/>
                </a:cxn>
                <a:cxn ang="0">
                  <a:pos x="T8" y="T9"/>
                </a:cxn>
                <a:cxn ang="0">
                  <a:pos x="T10" y="T11"/>
                </a:cxn>
              </a:cxnLst>
              <a:rect l="0" t="0" r="r" b="b"/>
              <a:pathLst>
                <a:path w="637" h="1135">
                  <a:moveTo>
                    <a:pt x="637" y="0"/>
                  </a:moveTo>
                  <a:lnTo>
                    <a:pt x="637" y="1"/>
                  </a:lnTo>
                  <a:cubicBezTo>
                    <a:pt x="629" y="15"/>
                    <a:pt x="387" y="490"/>
                    <a:pt x="344" y="663"/>
                  </a:cubicBezTo>
                  <a:cubicBezTo>
                    <a:pt x="314" y="777"/>
                    <a:pt x="307" y="1135"/>
                    <a:pt x="307" y="1135"/>
                  </a:cubicBezTo>
                  <a:cubicBezTo>
                    <a:pt x="307" y="1135"/>
                    <a:pt x="0" y="627"/>
                    <a:pt x="50" y="452"/>
                  </a:cubicBezTo>
                  <a:cubicBezTo>
                    <a:pt x="101" y="273"/>
                    <a:pt x="637" y="0"/>
                    <a:pt x="637"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2" name="Freeform 86">
              <a:extLst>
                <a:ext uri="{FF2B5EF4-FFF2-40B4-BE49-F238E27FC236}">
                  <a16:creationId xmlns:a16="http://schemas.microsoft.com/office/drawing/2014/main" id="{B3181076-FA92-0128-88F4-A44F3B90935C}"/>
                </a:ext>
              </a:extLst>
            </p:cNvPr>
            <p:cNvSpPr>
              <a:spLocks/>
            </p:cNvSpPr>
            <p:nvPr/>
          </p:nvSpPr>
          <p:spPr bwMode="auto">
            <a:xfrm>
              <a:off x="10864850" y="3049588"/>
              <a:ext cx="222250" cy="195263"/>
            </a:xfrm>
            <a:custGeom>
              <a:avLst/>
              <a:gdLst>
                <a:gd name="T0" fmla="*/ 1218 w 1218"/>
                <a:gd name="T1" fmla="*/ 794 h 1071"/>
                <a:gd name="T2" fmla="*/ 844 w 1218"/>
                <a:gd name="T3" fmla="*/ 700 h 1071"/>
                <a:gd name="T4" fmla="*/ 841 w 1218"/>
                <a:gd name="T5" fmla="*/ 698 h 1071"/>
                <a:gd name="T6" fmla="*/ 744 w 1218"/>
                <a:gd name="T7" fmla="*/ 1071 h 1071"/>
                <a:gd name="T8" fmla="*/ 471 w 1218"/>
                <a:gd name="T9" fmla="*/ 669 h 1071"/>
                <a:gd name="T10" fmla="*/ 386 w 1218"/>
                <a:gd name="T11" fmla="*/ 112 h 1071"/>
                <a:gd name="T12" fmla="*/ 378 w 1218"/>
                <a:gd name="T13" fmla="*/ 623 h 1071"/>
                <a:gd name="T14" fmla="*/ 145 w 1218"/>
                <a:gd name="T15" fmla="*/ 996 h 1071"/>
                <a:gd name="T16" fmla="*/ 36 w 1218"/>
                <a:gd name="T17" fmla="*/ 420 h 1071"/>
                <a:gd name="T18" fmla="*/ 378 w 1218"/>
                <a:gd name="T19" fmla="*/ 1 h 1071"/>
                <a:gd name="T20" fmla="*/ 378 w 1218"/>
                <a:gd name="T21" fmla="*/ 0 h 1071"/>
                <a:gd name="T22" fmla="*/ 378 w 1218"/>
                <a:gd name="T23" fmla="*/ 1 h 1071"/>
                <a:gd name="T24" fmla="*/ 1000 w 1218"/>
                <a:gd name="T25" fmla="*/ 296 h 1071"/>
                <a:gd name="T26" fmla="*/ 1218 w 1218"/>
                <a:gd name="T27" fmla="*/ 79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8" h="1071">
                  <a:moveTo>
                    <a:pt x="1218" y="794"/>
                  </a:moveTo>
                  <a:cubicBezTo>
                    <a:pt x="1218" y="794"/>
                    <a:pt x="923" y="756"/>
                    <a:pt x="844" y="700"/>
                  </a:cubicBezTo>
                  <a:lnTo>
                    <a:pt x="841" y="698"/>
                  </a:lnTo>
                  <a:cubicBezTo>
                    <a:pt x="817" y="859"/>
                    <a:pt x="744" y="1071"/>
                    <a:pt x="744" y="1071"/>
                  </a:cubicBezTo>
                  <a:cubicBezTo>
                    <a:pt x="744" y="1071"/>
                    <a:pt x="515" y="782"/>
                    <a:pt x="471" y="669"/>
                  </a:cubicBezTo>
                  <a:cubicBezTo>
                    <a:pt x="429" y="558"/>
                    <a:pt x="400" y="272"/>
                    <a:pt x="386" y="112"/>
                  </a:cubicBezTo>
                  <a:cubicBezTo>
                    <a:pt x="396" y="262"/>
                    <a:pt x="408" y="519"/>
                    <a:pt x="378" y="623"/>
                  </a:cubicBezTo>
                  <a:cubicBezTo>
                    <a:pt x="348" y="728"/>
                    <a:pt x="145" y="996"/>
                    <a:pt x="145" y="996"/>
                  </a:cubicBezTo>
                  <a:cubicBezTo>
                    <a:pt x="145" y="996"/>
                    <a:pt x="0" y="562"/>
                    <a:pt x="36" y="420"/>
                  </a:cubicBezTo>
                  <a:cubicBezTo>
                    <a:pt x="68" y="291"/>
                    <a:pt x="368" y="10"/>
                    <a:pt x="378" y="1"/>
                  </a:cubicBezTo>
                  <a:lnTo>
                    <a:pt x="378" y="0"/>
                  </a:lnTo>
                  <a:lnTo>
                    <a:pt x="378" y="1"/>
                  </a:lnTo>
                  <a:cubicBezTo>
                    <a:pt x="392" y="5"/>
                    <a:pt x="876" y="180"/>
                    <a:pt x="1000" y="296"/>
                  </a:cubicBezTo>
                  <a:cubicBezTo>
                    <a:pt x="1218" y="498"/>
                    <a:pt x="1218" y="794"/>
                    <a:pt x="1218" y="79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3" name="Freeform 87">
              <a:extLst>
                <a:ext uri="{FF2B5EF4-FFF2-40B4-BE49-F238E27FC236}">
                  <a16:creationId xmlns:a16="http://schemas.microsoft.com/office/drawing/2014/main" id="{9DF63237-E8B8-9D9D-CC95-06D83E2A6B98}"/>
                </a:ext>
              </a:extLst>
            </p:cNvPr>
            <p:cNvSpPr>
              <a:spLocks/>
            </p:cNvSpPr>
            <p:nvPr/>
          </p:nvSpPr>
          <p:spPr bwMode="auto">
            <a:xfrm>
              <a:off x="10774363" y="3049588"/>
              <a:ext cx="160338" cy="53975"/>
            </a:xfrm>
            <a:custGeom>
              <a:avLst/>
              <a:gdLst>
                <a:gd name="T0" fmla="*/ 0 w 871"/>
                <a:gd name="T1" fmla="*/ 248 h 297"/>
                <a:gd name="T2" fmla="*/ 350 w 871"/>
                <a:gd name="T3" fmla="*/ 279 h 297"/>
                <a:gd name="T4" fmla="*/ 871 w 871"/>
                <a:gd name="T5" fmla="*/ 0 h 297"/>
                <a:gd name="T6" fmla="*/ 249 w 871"/>
                <a:gd name="T7" fmla="*/ 0 h 297"/>
                <a:gd name="T8" fmla="*/ 0 w 871"/>
                <a:gd name="T9" fmla="*/ 248 h 297"/>
              </a:gdLst>
              <a:ahLst/>
              <a:cxnLst>
                <a:cxn ang="0">
                  <a:pos x="T0" y="T1"/>
                </a:cxn>
                <a:cxn ang="0">
                  <a:pos x="T2" y="T3"/>
                </a:cxn>
                <a:cxn ang="0">
                  <a:pos x="T4" y="T5"/>
                </a:cxn>
                <a:cxn ang="0">
                  <a:pos x="T6" y="T7"/>
                </a:cxn>
                <a:cxn ang="0">
                  <a:pos x="T8" y="T9"/>
                </a:cxn>
              </a:cxnLst>
              <a:rect l="0" t="0" r="r" b="b"/>
              <a:pathLst>
                <a:path w="871" h="297">
                  <a:moveTo>
                    <a:pt x="0" y="248"/>
                  </a:moveTo>
                  <a:cubicBezTo>
                    <a:pt x="0" y="248"/>
                    <a:pt x="264" y="297"/>
                    <a:pt x="350" y="279"/>
                  </a:cubicBezTo>
                  <a:cubicBezTo>
                    <a:pt x="495" y="250"/>
                    <a:pt x="871" y="0"/>
                    <a:pt x="871" y="0"/>
                  </a:cubicBezTo>
                  <a:lnTo>
                    <a:pt x="249" y="0"/>
                  </a:lnTo>
                  <a:cubicBezTo>
                    <a:pt x="93" y="0"/>
                    <a:pt x="0" y="248"/>
                    <a:pt x="0" y="248"/>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4" name="Freeform 88">
              <a:extLst>
                <a:ext uri="{FF2B5EF4-FFF2-40B4-BE49-F238E27FC236}">
                  <a16:creationId xmlns:a16="http://schemas.microsoft.com/office/drawing/2014/main" id="{FB7A220E-52F3-0A22-61B0-9DBEBCC8AD74}"/>
                </a:ext>
              </a:extLst>
            </p:cNvPr>
            <p:cNvSpPr>
              <a:spLocks/>
            </p:cNvSpPr>
            <p:nvPr/>
          </p:nvSpPr>
          <p:spPr bwMode="auto">
            <a:xfrm>
              <a:off x="11056938" y="3417888"/>
              <a:ext cx="201613" cy="271463"/>
            </a:xfrm>
            <a:custGeom>
              <a:avLst/>
              <a:gdLst>
                <a:gd name="T0" fmla="*/ 684 w 1108"/>
                <a:gd name="T1" fmla="*/ 0 h 1485"/>
                <a:gd name="T2" fmla="*/ 62 w 1108"/>
                <a:gd name="T3" fmla="*/ 583 h 1485"/>
                <a:gd name="T4" fmla="*/ 62 w 1108"/>
                <a:gd name="T5" fmla="*/ 1190 h 1485"/>
                <a:gd name="T6" fmla="*/ 575 w 1108"/>
                <a:gd name="T7" fmla="*/ 925 h 1485"/>
                <a:gd name="T8" fmla="*/ 670 w 1108"/>
                <a:gd name="T9" fmla="*/ 498 h 1485"/>
                <a:gd name="T10" fmla="*/ 684 w 1108"/>
                <a:gd name="T11" fmla="*/ 995 h 1485"/>
                <a:gd name="T12" fmla="*/ 824 w 1108"/>
                <a:gd name="T13" fmla="*/ 1485 h 1485"/>
                <a:gd name="T14" fmla="*/ 1104 w 1108"/>
                <a:gd name="T15" fmla="*/ 847 h 1485"/>
                <a:gd name="T16" fmla="*/ 684 w 1108"/>
                <a:gd name="T17"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8" h="1485">
                  <a:moveTo>
                    <a:pt x="684" y="0"/>
                  </a:moveTo>
                  <a:cubicBezTo>
                    <a:pt x="684" y="0"/>
                    <a:pt x="149" y="388"/>
                    <a:pt x="62" y="583"/>
                  </a:cubicBezTo>
                  <a:cubicBezTo>
                    <a:pt x="0" y="721"/>
                    <a:pt x="48" y="1155"/>
                    <a:pt x="62" y="1190"/>
                  </a:cubicBezTo>
                  <a:cubicBezTo>
                    <a:pt x="75" y="1224"/>
                    <a:pt x="497" y="1046"/>
                    <a:pt x="575" y="925"/>
                  </a:cubicBezTo>
                  <a:cubicBezTo>
                    <a:pt x="628" y="844"/>
                    <a:pt x="655" y="672"/>
                    <a:pt x="670" y="498"/>
                  </a:cubicBezTo>
                  <a:cubicBezTo>
                    <a:pt x="667" y="690"/>
                    <a:pt x="669" y="889"/>
                    <a:pt x="684" y="995"/>
                  </a:cubicBezTo>
                  <a:cubicBezTo>
                    <a:pt x="702" y="1121"/>
                    <a:pt x="824" y="1485"/>
                    <a:pt x="824" y="1485"/>
                  </a:cubicBezTo>
                  <a:cubicBezTo>
                    <a:pt x="824" y="1485"/>
                    <a:pt x="1108" y="1021"/>
                    <a:pt x="1104" y="847"/>
                  </a:cubicBezTo>
                  <a:cubicBezTo>
                    <a:pt x="1099" y="611"/>
                    <a:pt x="684" y="0"/>
                    <a:pt x="684"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5" name="Freeform 89">
              <a:extLst>
                <a:ext uri="{FF2B5EF4-FFF2-40B4-BE49-F238E27FC236}">
                  <a16:creationId xmlns:a16="http://schemas.microsoft.com/office/drawing/2014/main" id="{16B6C946-09A7-9433-1FE8-5715F1548E75}"/>
                </a:ext>
              </a:extLst>
            </p:cNvPr>
            <p:cNvSpPr>
              <a:spLocks/>
            </p:cNvSpPr>
            <p:nvPr/>
          </p:nvSpPr>
          <p:spPr bwMode="auto">
            <a:xfrm>
              <a:off x="10966450" y="3381376"/>
              <a:ext cx="214313" cy="107950"/>
            </a:xfrm>
            <a:custGeom>
              <a:avLst/>
              <a:gdLst>
                <a:gd name="T0" fmla="*/ 287 w 1174"/>
                <a:gd name="T1" fmla="*/ 97 h 591"/>
                <a:gd name="T2" fmla="*/ 0 w 1174"/>
                <a:gd name="T3" fmla="*/ 556 h 591"/>
                <a:gd name="T4" fmla="*/ 546 w 1174"/>
                <a:gd name="T5" fmla="*/ 556 h 591"/>
                <a:gd name="T6" fmla="*/ 1174 w 1174"/>
                <a:gd name="T7" fmla="*/ 198 h 591"/>
                <a:gd name="T8" fmla="*/ 287 w 1174"/>
                <a:gd name="T9" fmla="*/ 97 h 591"/>
              </a:gdLst>
              <a:ahLst/>
              <a:cxnLst>
                <a:cxn ang="0">
                  <a:pos x="T0" y="T1"/>
                </a:cxn>
                <a:cxn ang="0">
                  <a:pos x="T2" y="T3"/>
                </a:cxn>
                <a:cxn ang="0">
                  <a:pos x="T4" y="T5"/>
                </a:cxn>
                <a:cxn ang="0">
                  <a:pos x="T6" y="T7"/>
                </a:cxn>
                <a:cxn ang="0">
                  <a:pos x="T8" y="T9"/>
                </a:cxn>
              </a:cxnLst>
              <a:rect l="0" t="0" r="r" b="b"/>
              <a:pathLst>
                <a:path w="1174" h="591">
                  <a:moveTo>
                    <a:pt x="287" y="97"/>
                  </a:moveTo>
                  <a:cubicBezTo>
                    <a:pt x="165" y="155"/>
                    <a:pt x="0" y="556"/>
                    <a:pt x="0" y="556"/>
                  </a:cubicBezTo>
                  <a:cubicBezTo>
                    <a:pt x="0" y="556"/>
                    <a:pt x="414" y="591"/>
                    <a:pt x="546" y="556"/>
                  </a:cubicBezTo>
                  <a:cubicBezTo>
                    <a:pt x="721" y="510"/>
                    <a:pt x="1174" y="198"/>
                    <a:pt x="1174" y="198"/>
                  </a:cubicBezTo>
                  <a:cubicBezTo>
                    <a:pt x="1174" y="198"/>
                    <a:pt x="489" y="0"/>
                    <a:pt x="287" y="9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6" name="Freeform 90">
              <a:extLst>
                <a:ext uri="{FF2B5EF4-FFF2-40B4-BE49-F238E27FC236}">
                  <a16:creationId xmlns:a16="http://schemas.microsoft.com/office/drawing/2014/main" id="{11C6A88F-C770-7A99-1FDD-56C9D49D92CE}"/>
                </a:ext>
              </a:extLst>
            </p:cNvPr>
            <p:cNvSpPr>
              <a:spLocks/>
            </p:cNvSpPr>
            <p:nvPr/>
          </p:nvSpPr>
          <p:spPr bwMode="auto">
            <a:xfrm>
              <a:off x="10953750" y="3317876"/>
              <a:ext cx="227013" cy="100013"/>
            </a:xfrm>
            <a:custGeom>
              <a:avLst/>
              <a:gdLst>
                <a:gd name="T0" fmla="*/ 730 w 1244"/>
                <a:gd name="T1" fmla="*/ 41 h 551"/>
                <a:gd name="T2" fmla="*/ 0 w 1244"/>
                <a:gd name="T3" fmla="*/ 310 h 551"/>
                <a:gd name="T4" fmla="*/ 730 w 1244"/>
                <a:gd name="T5" fmla="*/ 372 h 551"/>
                <a:gd name="T6" fmla="*/ 1244 w 1244"/>
                <a:gd name="T7" fmla="*/ 551 h 551"/>
                <a:gd name="T8" fmla="*/ 730 w 1244"/>
                <a:gd name="T9" fmla="*/ 41 h 551"/>
              </a:gdLst>
              <a:ahLst/>
              <a:cxnLst>
                <a:cxn ang="0">
                  <a:pos x="T0" y="T1"/>
                </a:cxn>
                <a:cxn ang="0">
                  <a:pos x="T2" y="T3"/>
                </a:cxn>
                <a:cxn ang="0">
                  <a:pos x="T4" y="T5"/>
                </a:cxn>
                <a:cxn ang="0">
                  <a:pos x="T6" y="T7"/>
                </a:cxn>
                <a:cxn ang="0">
                  <a:pos x="T8" y="T9"/>
                </a:cxn>
              </a:cxnLst>
              <a:rect l="0" t="0" r="r" b="b"/>
              <a:pathLst>
                <a:path w="1244" h="551">
                  <a:moveTo>
                    <a:pt x="730" y="41"/>
                  </a:moveTo>
                  <a:cubicBezTo>
                    <a:pt x="541" y="0"/>
                    <a:pt x="0" y="310"/>
                    <a:pt x="0" y="310"/>
                  </a:cubicBezTo>
                  <a:cubicBezTo>
                    <a:pt x="0" y="310"/>
                    <a:pt x="551" y="334"/>
                    <a:pt x="730" y="372"/>
                  </a:cubicBezTo>
                  <a:cubicBezTo>
                    <a:pt x="864" y="400"/>
                    <a:pt x="1244" y="551"/>
                    <a:pt x="1244" y="551"/>
                  </a:cubicBezTo>
                  <a:cubicBezTo>
                    <a:pt x="1244" y="551"/>
                    <a:pt x="907" y="80"/>
                    <a:pt x="730" y="4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7" name="Freeform 91">
              <a:extLst>
                <a:ext uri="{FF2B5EF4-FFF2-40B4-BE49-F238E27FC236}">
                  <a16:creationId xmlns:a16="http://schemas.microsoft.com/office/drawing/2014/main" id="{4682D182-AF3F-3F3F-6734-206AAD38BF4A}"/>
                </a:ext>
              </a:extLst>
            </p:cNvPr>
            <p:cNvSpPr>
              <a:spLocks/>
            </p:cNvSpPr>
            <p:nvPr/>
          </p:nvSpPr>
          <p:spPr bwMode="auto">
            <a:xfrm>
              <a:off x="10582275" y="3101976"/>
              <a:ext cx="96838" cy="80963"/>
            </a:xfrm>
            <a:custGeom>
              <a:avLst/>
              <a:gdLst>
                <a:gd name="T0" fmla="*/ 480 w 525"/>
                <a:gd name="T1" fmla="*/ 437 h 444"/>
                <a:gd name="T2" fmla="*/ 479 w 525"/>
                <a:gd name="T3" fmla="*/ 444 h 444"/>
                <a:gd name="T4" fmla="*/ 168 w 525"/>
                <a:gd name="T5" fmla="*/ 339 h 444"/>
                <a:gd name="T6" fmla="*/ 13 w 525"/>
                <a:gd name="T7" fmla="*/ 36 h 444"/>
                <a:gd name="T8" fmla="*/ 0 w 525"/>
                <a:gd name="T9" fmla="*/ 1 h 444"/>
                <a:gd name="T10" fmla="*/ 0 w 525"/>
                <a:gd name="T11" fmla="*/ 0 h 444"/>
                <a:gd name="T12" fmla="*/ 479 w 525"/>
                <a:gd name="T13" fmla="*/ 113 h 444"/>
                <a:gd name="T14" fmla="*/ 480 w 525"/>
                <a:gd name="T15" fmla="*/ 437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444">
                  <a:moveTo>
                    <a:pt x="480" y="437"/>
                  </a:moveTo>
                  <a:cubicBezTo>
                    <a:pt x="479" y="441"/>
                    <a:pt x="479" y="444"/>
                    <a:pt x="479" y="444"/>
                  </a:cubicBezTo>
                  <a:cubicBezTo>
                    <a:pt x="479" y="444"/>
                    <a:pt x="229" y="393"/>
                    <a:pt x="168" y="339"/>
                  </a:cubicBezTo>
                  <a:cubicBezTo>
                    <a:pt x="112" y="290"/>
                    <a:pt x="42" y="113"/>
                    <a:pt x="13" y="36"/>
                  </a:cubicBezTo>
                  <a:cubicBezTo>
                    <a:pt x="6" y="17"/>
                    <a:pt x="2" y="4"/>
                    <a:pt x="0" y="1"/>
                  </a:cubicBezTo>
                  <a:lnTo>
                    <a:pt x="0" y="0"/>
                  </a:lnTo>
                  <a:cubicBezTo>
                    <a:pt x="0" y="0"/>
                    <a:pt x="402" y="17"/>
                    <a:pt x="479" y="113"/>
                  </a:cubicBezTo>
                  <a:cubicBezTo>
                    <a:pt x="525" y="172"/>
                    <a:pt x="487" y="394"/>
                    <a:pt x="480" y="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8" name="Freeform 92">
              <a:extLst>
                <a:ext uri="{FF2B5EF4-FFF2-40B4-BE49-F238E27FC236}">
                  <a16:creationId xmlns:a16="http://schemas.microsoft.com/office/drawing/2014/main" id="{6C49DE84-2013-443B-ED1A-529CDE9F7FD4}"/>
                </a:ext>
              </a:extLst>
            </p:cNvPr>
            <p:cNvSpPr>
              <a:spLocks/>
            </p:cNvSpPr>
            <p:nvPr/>
          </p:nvSpPr>
          <p:spPr bwMode="auto">
            <a:xfrm>
              <a:off x="10493375" y="3089276"/>
              <a:ext cx="95250" cy="104775"/>
            </a:xfrm>
            <a:custGeom>
              <a:avLst/>
              <a:gdLst>
                <a:gd name="T0" fmla="*/ 491 w 521"/>
                <a:gd name="T1" fmla="*/ 324 h 579"/>
                <a:gd name="T2" fmla="*/ 107 w 521"/>
                <a:gd name="T3" fmla="*/ 578 h 579"/>
                <a:gd name="T4" fmla="*/ 106 w 521"/>
                <a:gd name="T5" fmla="*/ 579 h 579"/>
                <a:gd name="T6" fmla="*/ 89 w 521"/>
                <a:gd name="T7" fmla="*/ 69 h 579"/>
                <a:gd name="T8" fmla="*/ 489 w 521"/>
                <a:gd name="T9" fmla="*/ 69 h 579"/>
                <a:gd name="T10" fmla="*/ 490 w 521"/>
                <a:gd name="T11" fmla="*/ 69 h 579"/>
                <a:gd name="T12" fmla="*/ 491 w 521"/>
                <a:gd name="T13" fmla="*/ 69 h 579"/>
                <a:gd name="T14" fmla="*/ 491 w 521"/>
                <a:gd name="T15" fmla="*/ 69 h 579"/>
                <a:gd name="T16" fmla="*/ 491 w 521"/>
                <a:gd name="T17" fmla="*/ 32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579">
                  <a:moveTo>
                    <a:pt x="491" y="324"/>
                  </a:moveTo>
                  <a:cubicBezTo>
                    <a:pt x="438" y="424"/>
                    <a:pt x="117" y="574"/>
                    <a:pt x="107" y="578"/>
                  </a:cubicBezTo>
                  <a:lnTo>
                    <a:pt x="106" y="579"/>
                  </a:lnTo>
                  <a:cubicBezTo>
                    <a:pt x="106" y="579"/>
                    <a:pt x="0" y="161"/>
                    <a:pt x="89" y="69"/>
                  </a:cubicBezTo>
                  <a:cubicBezTo>
                    <a:pt x="156" y="0"/>
                    <a:pt x="460" y="63"/>
                    <a:pt x="489" y="69"/>
                  </a:cubicBezTo>
                  <a:lnTo>
                    <a:pt x="490" y="69"/>
                  </a:lnTo>
                  <a:lnTo>
                    <a:pt x="491" y="69"/>
                  </a:lnTo>
                  <a:lnTo>
                    <a:pt x="491" y="69"/>
                  </a:lnTo>
                  <a:cubicBezTo>
                    <a:pt x="491" y="69"/>
                    <a:pt x="521" y="268"/>
                    <a:pt x="491" y="32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49" name="Freeform 93">
              <a:extLst>
                <a:ext uri="{FF2B5EF4-FFF2-40B4-BE49-F238E27FC236}">
                  <a16:creationId xmlns:a16="http://schemas.microsoft.com/office/drawing/2014/main" id="{93DDE1DD-9CBD-A646-B39A-DF36FC2910CA}"/>
                </a:ext>
              </a:extLst>
            </p:cNvPr>
            <p:cNvSpPr>
              <a:spLocks/>
            </p:cNvSpPr>
            <p:nvPr/>
          </p:nvSpPr>
          <p:spPr bwMode="auto">
            <a:xfrm>
              <a:off x="10420350" y="3030538"/>
              <a:ext cx="161925" cy="71438"/>
            </a:xfrm>
            <a:custGeom>
              <a:avLst/>
              <a:gdLst>
                <a:gd name="T0" fmla="*/ 887 w 887"/>
                <a:gd name="T1" fmla="*/ 390 h 390"/>
                <a:gd name="T2" fmla="*/ 886 w 887"/>
                <a:gd name="T3" fmla="*/ 390 h 390"/>
                <a:gd name="T4" fmla="*/ 885 w 887"/>
                <a:gd name="T5" fmla="*/ 390 h 390"/>
                <a:gd name="T6" fmla="*/ 378 w 887"/>
                <a:gd name="T7" fmla="*/ 297 h 390"/>
                <a:gd name="T8" fmla="*/ 0 w 887"/>
                <a:gd name="T9" fmla="*/ 390 h 390"/>
                <a:gd name="T10" fmla="*/ 1 w 887"/>
                <a:gd name="T11" fmla="*/ 390 h 390"/>
                <a:gd name="T12" fmla="*/ 294 w 887"/>
                <a:gd name="T13" fmla="*/ 29 h 390"/>
                <a:gd name="T14" fmla="*/ 887 w 887"/>
                <a:gd name="T15" fmla="*/ 390 h 390"/>
                <a:gd name="T16" fmla="*/ 887 w 887"/>
                <a:gd name="T17" fmla="*/ 390 h 390"/>
                <a:gd name="T18" fmla="*/ 887 w 887"/>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7" h="390">
                  <a:moveTo>
                    <a:pt x="887" y="390"/>
                  </a:moveTo>
                  <a:lnTo>
                    <a:pt x="886" y="390"/>
                  </a:lnTo>
                  <a:lnTo>
                    <a:pt x="885" y="390"/>
                  </a:lnTo>
                  <a:cubicBezTo>
                    <a:pt x="853" y="382"/>
                    <a:pt x="501" y="293"/>
                    <a:pt x="378" y="297"/>
                  </a:cubicBezTo>
                  <a:cubicBezTo>
                    <a:pt x="280" y="300"/>
                    <a:pt x="0" y="390"/>
                    <a:pt x="0" y="390"/>
                  </a:cubicBezTo>
                  <a:lnTo>
                    <a:pt x="1" y="390"/>
                  </a:lnTo>
                  <a:cubicBezTo>
                    <a:pt x="6" y="380"/>
                    <a:pt x="181" y="48"/>
                    <a:pt x="294" y="29"/>
                  </a:cubicBezTo>
                  <a:cubicBezTo>
                    <a:pt x="461" y="0"/>
                    <a:pt x="871" y="376"/>
                    <a:pt x="887" y="390"/>
                  </a:cubicBezTo>
                  <a:lnTo>
                    <a:pt x="887" y="390"/>
                  </a:lnTo>
                  <a:lnTo>
                    <a:pt x="887" y="39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0" name="Freeform 94">
              <a:extLst>
                <a:ext uri="{FF2B5EF4-FFF2-40B4-BE49-F238E27FC236}">
                  <a16:creationId xmlns:a16="http://schemas.microsoft.com/office/drawing/2014/main" id="{CD673BC1-FA41-A119-CCE9-C61B2670BD18}"/>
                </a:ext>
              </a:extLst>
            </p:cNvPr>
            <p:cNvSpPr>
              <a:spLocks/>
            </p:cNvSpPr>
            <p:nvPr/>
          </p:nvSpPr>
          <p:spPr bwMode="auto">
            <a:xfrm>
              <a:off x="10582275" y="3027363"/>
              <a:ext cx="76200" cy="74613"/>
            </a:xfrm>
            <a:custGeom>
              <a:avLst/>
              <a:gdLst>
                <a:gd name="T0" fmla="*/ 420 w 420"/>
                <a:gd name="T1" fmla="*/ 122 h 406"/>
                <a:gd name="T2" fmla="*/ 167 w 420"/>
                <a:gd name="T3" fmla="*/ 226 h 406"/>
                <a:gd name="T4" fmla="*/ 32 w 420"/>
                <a:gd name="T5" fmla="*/ 367 h 406"/>
                <a:gd name="T6" fmla="*/ 0 w 420"/>
                <a:gd name="T7" fmla="*/ 406 h 406"/>
                <a:gd name="T8" fmla="*/ 2 w 420"/>
                <a:gd name="T9" fmla="*/ 373 h 406"/>
                <a:gd name="T10" fmla="*/ 89 w 420"/>
                <a:gd name="T11" fmla="*/ 45 h 406"/>
                <a:gd name="T12" fmla="*/ 420 w 420"/>
                <a:gd name="T13" fmla="*/ 122 h 406"/>
              </a:gdLst>
              <a:ahLst/>
              <a:cxnLst>
                <a:cxn ang="0">
                  <a:pos x="T0" y="T1"/>
                </a:cxn>
                <a:cxn ang="0">
                  <a:pos x="T2" y="T3"/>
                </a:cxn>
                <a:cxn ang="0">
                  <a:pos x="T4" y="T5"/>
                </a:cxn>
                <a:cxn ang="0">
                  <a:pos x="T6" y="T7"/>
                </a:cxn>
                <a:cxn ang="0">
                  <a:pos x="T8" y="T9"/>
                </a:cxn>
                <a:cxn ang="0">
                  <a:pos x="T10" y="T11"/>
                </a:cxn>
                <a:cxn ang="0">
                  <a:pos x="T12" y="T13"/>
                </a:cxn>
              </a:cxnLst>
              <a:rect l="0" t="0" r="r" b="b"/>
              <a:pathLst>
                <a:path w="420" h="406">
                  <a:moveTo>
                    <a:pt x="420" y="122"/>
                  </a:moveTo>
                  <a:cubicBezTo>
                    <a:pt x="420" y="122"/>
                    <a:pt x="223" y="187"/>
                    <a:pt x="167" y="226"/>
                  </a:cubicBezTo>
                  <a:cubicBezTo>
                    <a:pt x="133" y="249"/>
                    <a:pt x="70" y="321"/>
                    <a:pt x="32" y="367"/>
                  </a:cubicBezTo>
                  <a:cubicBezTo>
                    <a:pt x="13" y="390"/>
                    <a:pt x="0" y="406"/>
                    <a:pt x="0" y="406"/>
                  </a:cubicBezTo>
                  <a:cubicBezTo>
                    <a:pt x="0" y="406"/>
                    <a:pt x="1" y="394"/>
                    <a:pt x="2" y="373"/>
                  </a:cubicBezTo>
                  <a:cubicBezTo>
                    <a:pt x="7" y="290"/>
                    <a:pt x="26" y="83"/>
                    <a:pt x="89" y="45"/>
                  </a:cubicBezTo>
                  <a:cubicBezTo>
                    <a:pt x="162" y="0"/>
                    <a:pt x="420" y="122"/>
                    <a:pt x="420" y="12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1" name="Freeform 95">
              <a:extLst>
                <a:ext uri="{FF2B5EF4-FFF2-40B4-BE49-F238E27FC236}">
                  <a16:creationId xmlns:a16="http://schemas.microsoft.com/office/drawing/2014/main" id="{7829A448-B0CB-B7CF-5E4F-4808A65B5D5B}"/>
                </a:ext>
              </a:extLst>
            </p:cNvPr>
            <p:cNvSpPr>
              <a:spLocks/>
            </p:cNvSpPr>
            <p:nvPr/>
          </p:nvSpPr>
          <p:spPr bwMode="auto">
            <a:xfrm>
              <a:off x="11218863" y="3148013"/>
              <a:ext cx="73025" cy="176213"/>
            </a:xfrm>
            <a:custGeom>
              <a:avLst/>
              <a:gdLst>
                <a:gd name="T0" fmla="*/ 369 w 401"/>
                <a:gd name="T1" fmla="*/ 457 h 962"/>
                <a:gd name="T2" fmla="*/ 0 w 401"/>
                <a:gd name="T3" fmla="*/ 0 h 962"/>
                <a:gd name="T4" fmla="*/ 113 w 401"/>
                <a:gd name="T5" fmla="*/ 532 h 962"/>
                <a:gd name="T6" fmla="*/ 276 w 401"/>
                <a:gd name="T7" fmla="*/ 962 h 962"/>
                <a:gd name="T8" fmla="*/ 369 w 401"/>
                <a:gd name="T9" fmla="*/ 457 h 962"/>
              </a:gdLst>
              <a:ahLst/>
              <a:cxnLst>
                <a:cxn ang="0">
                  <a:pos x="T0" y="T1"/>
                </a:cxn>
                <a:cxn ang="0">
                  <a:pos x="T2" y="T3"/>
                </a:cxn>
                <a:cxn ang="0">
                  <a:pos x="T4" y="T5"/>
                </a:cxn>
                <a:cxn ang="0">
                  <a:pos x="T6" y="T7"/>
                </a:cxn>
                <a:cxn ang="0">
                  <a:pos x="T8" y="T9"/>
                </a:cxn>
              </a:cxnLst>
              <a:rect l="0" t="0" r="r" b="b"/>
              <a:pathLst>
                <a:path w="401" h="962">
                  <a:moveTo>
                    <a:pt x="369" y="457"/>
                  </a:moveTo>
                  <a:cubicBezTo>
                    <a:pt x="333" y="315"/>
                    <a:pt x="0" y="0"/>
                    <a:pt x="0" y="0"/>
                  </a:cubicBezTo>
                  <a:cubicBezTo>
                    <a:pt x="0" y="0"/>
                    <a:pt x="75" y="402"/>
                    <a:pt x="113" y="532"/>
                  </a:cubicBezTo>
                  <a:cubicBezTo>
                    <a:pt x="145" y="643"/>
                    <a:pt x="276" y="962"/>
                    <a:pt x="276" y="962"/>
                  </a:cubicBezTo>
                  <a:cubicBezTo>
                    <a:pt x="276" y="962"/>
                    <a:pt x="401" y="582"/>
                    <a:pt x="369" y="45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2" name="Freeform 96">
              <a:extLst>
                <a:ext uri="{FF2B5EF4-FFF2-40B4-BE49-F238E27FC236}">
                  <a16:creationId xmlns:a16="http://schemas.microsoft.com/office/drawing/2014/main" id="{B92CECEB-0E4C-53A8-3986-28C77910FA8C}"/>
                </a:ext>
              </a:extLst>
            </p:cNvPr>
            <p:cNvSpPr>
              <a:spLocks/>
            </p:cNvSpPr>
            <p:nvPr/>
          </p:nvSpPr>
          <p:spPr bwMode="auto">
            <a:xfrm>
              <a:off x="11139488" y="3148013"/>
              <a:ext cx="88900" cy="130175"/>
            </a:xfrm>
            <a:custGeom>
              <a:avLst/>
              <a:gdLst>
                <a:gd name="T0" fmla="*/ 32 w 486"/>
                <a:gd name="T1" fmla="*/ 329 h 714"/>
                <a:gd name="T2" fmla="*/ 121 w 486"/>
                <a:gd name="T3" fmla="*/ 714 h 714"/>
                <a:gd name="T4" fmla="*/ 432 w 486"/>
                <a:gd name="T5" fmla="*/ 481 h 714"/>
                <a:gd name="T6" fmla="*/ 432 w 486"/>
                <a:gd name="T7" fmla="*/ 0 h 714"/>
                <a:gd name="T8" fmla="*/ 32 w 486"/>
                <a:gd name="T9" fmla="*/ 329 h 714"/>
              </a:gdLst>
              <a:ahLst/>
              <a:cxnLst>
                <a:cxn ang="0">
                  <a:pos x="T0" y="T1"/>
                </a:cxn>
                <a:cxn ang="0">
                  <a:pos x="T2" y="T3"/>
                </a:cxn>
                <a:cxn ang="0">
                  <a:pos x="T4" y="T5"/>
                </a:cxn>
                <a:cxn ang="0">
                  <a:pos x="T6" y="T7"/>
                </a:cxn>
                <a:cxn ang="0">
                  <a:pos x="T8" y="T9"/>
                </a:cxn>
              </a:cxnLst>
              <a:rect l="0" t="0" r="r" b="b"/>
              <a:pathLst>
                <a:path w="486" h="714">
                  <a:moveTo>
                    <a:pt x="32" y="329"/>
                  </a:moveTo>
                  <a:cubicBezTo>
                    <a:pt x="0" y="422"/>
                    <a:pt x="121" y="714"/>
                    <a:pt x="121" y="714"/>
                  </a:cubicBezTo>
                  <a:cubicBezTo>
                    <a:pt x="121" y="714"/>
                    <a:pt x="389" y="568"/>
                    <a:pt x="432" y="481"/>
                  </a:cubicBezTo>
                  <a:cubicBezTo>
                    <a:pt x="486" y="374"/>
                    <a:pt x="432" y="0"/>
                    <a:pt x="432" y="0"/>
                  </a:cubicBezTo>
                  <a:cubicBezTo>
                    <a:pt x="432" y="0"/>
                    <a:pt x="73" y="206"/>
                    <a:pt x="32" y="329"/>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3" name="Freeform 97">
              <a:extLst>
                <a:ext uri="{FF2B5EF4-FFF2-40B4-BE49-F238E27FC236}">
                  <a16:creationId xmlns:a16="http://schemas.microsoft.com/office/drawing/2014/main" id="{A2A26FDA-D35C-7040-A9D3-9E8D4AE6420D}"/>
                </a:ext>
              </a:extLst>
            </p:cNvPr>
            <p:cNvSpPr>
              <a:spLocks/>
            </p:cNvSpPr>
            <p:nvPr/>
          </p:nvSpPr>
          <p:spPr bwMode="auto">
            <a:xfrm>
              <a:off x="11074400" y="3071813"/>
              <a:ext cx="144463" cy="114300"/>
            </a:xfrm>
            <a:custGeom>
              <a:avLst/>
              <a:gdLst>
                <a:gd name="T0" fmla="*/ 484 w 791"/>
                <a:gd name="T1" fmla="*/ 21 h 627"/>
                <a:gd name="T2" fmla="*/ 76 w 791"/>
                <a:gd name="T3" fmla="*/ 276 h 627"/>
                <a:gd name="T4" fmla="*/ 231 w 791"/>
                <a:gd name="T5" fmla="*/ 294 h 627"/>
                <a:gd name="T6" fmla="*/ 0 w 791"/>
                <a:gd name="T7" fmla="*/ 595 h 627"/>
                <a:gd name="T8" fmla="*/ 391 w 791"/>
                <a:gd name="T9" fmla="*/ 607 h 627"/>
                <a:gd name="T10" fmla="*/ 791 w 791"/>
                <a:gd name="T11" fmla="*/ 418 h 627"/>
                <a:gd name="T12" fmla="*/ 484 w 791"/>
                <a:gd name="T13" fmla="*/ 21 h 627"/>
              </a:gdLst>
              <a:ahLst/>
              <a:cxnLst>
                <a:cxn ang="0">
                  <a:pos x="T0" y="T1"/>
                </a:cxn>
                <a:cxn ang="0">
                  <a:pos x="T2" y="T3"/>
                </a:cxn>
                <a:cxn ang="0">
                  <a:pos x="T4" y="T5"/>
                </a:cxn>
                <a:cxn ang="0">
                  <a:pos x="T6" y="T7"/>
                </a:cxn>
                <a:cxn ang="0">
                  <a:pos x="T8" y="T9"/>
                </a:cxn>
                <a:cxn ang="0">
                  <a:pos x="T10" y="T11"/>
                </a:cxn>
                <a:cxn ang="0">
                  <a:pos x="T12" y="T13"/>
                </a:cxn>
              </a:cxnLst>
              <a:rect l="0" t="0" r="r" b="b"/>
              <a:pathLst>
                <a:path w="791" h="627">
                  <a:moveTo>
                    <a:pt x="484" y="21"/>
                  </a:moveTo>
                  <a:cubicBezTo>
                    <a:pt x="365" y="0"/>
                    <a:pt x="76" y="276"/>
                    <a:pt x="76" y="276"/>
                  </a:cubicBezTo>
                  <a:cubicBezTo>
                    <a:pt x="76" y="276"/>
                    <a:pt x="149" y="284"/>
                    <a:pt x="231" y="294"/>
                  </a:cubicBezTo>
                  <a:cubicBezTo>
                    <a:pt x="132" y="364"/>
                    <a:pt x="0" y="595"/>
                    <a:pt x="0" y="595"/>
                  </a:cubicBezTo>
                  <a:cubicBezTo>
                    <a:pt x="0" y="595"/>
                    <a:pt x="295" y="627"/>
                    <a:pt x="391" y="607"/>
                  </a:cubicBezTo>
                  <a:cubicBezTo>
                    <a:pt x="499" y="584"/>
                    <a:pt x="791" y="418"/>
                    <a:pt x="791" y="418"/>
                  </a:cubicBezTo>
                  <a:cubicBezTo>
                    <a:pt x="791" y="418"/>
                    <a:pt x="608" y="43"/>
                    <a:pt x="484" y="21"/>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4" name="Freeform 98">
              <a:extLst>
                <a:ext uri="{FF2B5EF4-FFF2-40B4-BE49-F238E27FC236}">
                  <a16:creationId xmlns:a16="http://schemas.microsoft.com/office/drawing/2014/main" id="{D3933EBD-DF0F-5F2F-2829-D7EF50285197}"/>
                </a:ext>
              </a:extLst>
            </p:cNvPr>
            <p:cNvSpPr>
              <a:spLocks/>
            </p:cNvSpPr>
            <p:nvPr/>
          </p:nvSpPr>
          <p:spPr bwMode="auto">
            <a:xfrm>
              <a:off x="10968038" y="3778251"/>
              <a:ext cx="166688" cy="133350"/>
            </a:xfrm>
            <a:custGeom>
              <a:avLst/>
              <a:gdLst>
                <a:gd name="T0" fmla="*/ 911 w 911"/>
                <a:gd name="T1" fmla="*/ 127 h 734"/>
                <a:gd name="T2" fmla="*/ 911 w 911"/>
                <a:gd name="T3" fmla="*/ 128 h 734"/>
                <a:gd name="T4" fmla="*/ 463 w 911"/>
                <a:gd name="T5" fmla="*/ 524 h 734"/>
                <a:gd name="T6" fmla="*/ 15 w 911"/>
                <a:gd name="T7" fmla="*/ 734 h 734"/>
                <a:gd name="T8" fmla="*/ 15 w 911"/>
                <a:gd name="T9" fmla="*/ 734 h 734"/>
                <a:gd name="T10" fmla="*/ 118 w 911"/>
                <a:gd name="T11" fmla="*/ 127 h 734"/>
                <a:gd name="T12" fmla="*/ 911 w 911"/>
                <a:gd name="T13" fmla="*/ 127 h 734"/>
              </a:gdLst>
              <a:ahLst/>
              <a:cxnLst>
                <a:cxn ang="0">
                  <a:pos x="T0" y="T1"/>
                </a:cxn>
                <a:cxn ang="0">
                  <a:pos x="T2" y="T3"/>
                </a:cxn>
                <a:cxn ang="0">
                  <a:pos x="T4" y="T5"/>
                </a:cxn>
                <a:cxn ang="0">
                  <a:pos x="T6" y="T7"/>
                </a:cxn>
                <a:cxn ang="0">
                  <a:pos x="T8" y="T9"/>
                </a:cxn>
                <a:cxn ang="0">
                  <a:pos x="T10" y="T11"/>
                </a:cxn>
                <a:cxn ang="0">
                  <a:pos x="T12" y="T13"/>
                </a:cxn>
              </a:cxnLst>
              <a:rect l="0" t="0" r="r" b="b"/>
              <a:pathLst>
                <a:path w="911" h="734">
                  <a:moveTo>
                    <a:pt x="911" y="127"/>
                  </a:moveTo>
                  <a:lnTo>
                    <a:pt x="911" y="128"/>
                  </a:lnTo>
                  <a:cubicBezTo>
                    <a:pt x="901" y="137"/>
                    <a:pt x="586" y="443"/>
                    <a:pt x="463" y="524"/>
                  </a:cubicBezTo>
                  <a:cubicBezTo>
                    <a:pt x="361" y="591"/>
                    <a:pt x="26" y="730"/>
                    <a:pt x="15" y="734"/>
                  </a:cubicBezTo>
                  <a:lnTo>
                    <a:pt x="15" y="734"/>
                  </a:lnTo>
                  <a:cubicBezTo>
                    <a:pt x="15" y="734"/>
                    <a:pt x="0" y="227"/>
                    <a:pt x="118" y="127"/>
                  </a:cubicBezTo>
                  <a:cubicBezTo>
                    <a:pt x="269" y="0"/>
                    <a:pt x="911" y="127"/>
                    <a:pt x="911" y="12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5" name="Freeform 99">
              <a:extLst>
                <a:ext uri="{FF2B5EF4-FFF2-40B4-BE49-F238E27FC236}">
                  <a16:creationId xmlns:a16="http://schemas.microsoft.com/office/drawing/2014/main" id="{B36A369B-2409-E173-63C0-965325A4F11E}"/>
                </a:ext>
              </a:extLst>
            </p:cNvPr>
            <p:cNvSpPr>
              <a:spLocks/>
            </p:cNvSpPr>
            <p:nvPr/>
          </p:nvSpPr>
          <p:spPr bwMode="auto">
            <a:xfrm>
              <a:off x="11085513" y="3800476"/>
              <a:ext cx="261938" cy="220663"/>
            </a:xfrm>
            <a:custGeom>
              <a:avLst/>
              <a:gdLst>
                <a:gd name="T0" fmla="*/ 1434 w 1434"/>
                <a:gd name="T1" fmla="*/ 1124 h 1202"/>
                <a:gd name="T2" fmla="*/ 1032 w 1434"/>
                <a:gd name="T3" fmla="*/ 803 h 1202"/>
                <a:gd name="T4" fmla="*/ 944 w 1434"/>
                <a:gd name="T5" fmla="*/ 1202 h 1202"/>
                <a:gd name="T6" fmla="*/ 582 w 1434"/>
                <a:gd name="T7" fmla="*/ 829 h 1202"/>
                <a:gd name="T8" fmla="*/ 515 w 1434"/>
                <a:gd name="T9" fmla="*/ 697 h 1202"/>
                <a:gd name="T10" fmla="*/ 267 w 1434"/>
                <a:gd name="T11" fmla="*/ 1124 h 1202"/>
                <a:gd name="T12" fmla="*/ 11 w 1434"/>
                <a:gd name="T13" fmla="*/ 654 h 1202"/>
                <a:gd name="T14" fmla="*/ 267 w 1434"/>
                <a:gd name="T15" fmla="*/ 1 h 1202"/>
                <a:gd name="T16" fmla="*/ 267 w 1434"/>
                <a:gd name="T17" fmla="*/ 0 h 1202"/>
                <a:gd name="T18" fmla="*/ 1247 w 1434"/>
                <a:gd name="T19" fmla="*/ 552 h 1202"/>
                <a:gd name="T20" fmla="*/ 1434 w 1434"/>
                <a:gd name="T21" fmla="*/ 112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4" h="1202">
                  <a:moveTo>
                    <a:pt x="1434" y="1124"/>
                  </a:moveTo>
                  <a:cubicBezTo>
                    <a:pt x="1434" y="1124"/>
                    <a:pt x="1187" y="932"/>
                    <a:pt x="1032" y="803"/>
                  </a:cubicBezTo>
                  <a:cubicBezTo>
                    <a:pt x="1015" y="975"/>
                    <a:pt x="944" y="1202"/>
                    <a:pt x="944" y="1202"/>
                  </a:cubicBezTo>
                  <a:cubicBezTo>
                    <a:pt x="944" y="1202"/>
                    <a:pt x="652" y="938"/>
                    <a:pt x="582" y="829"/>
                  </a:cubicBezTo>
                  <a:cubicBezTo>
                    <a:pt x="562" y="797"/>
                    <a:pt x="539" y="751"/>
                    <a:pt x="515" y="697"/>
                  </a:cubicBezTo>
                  <a:cubicBezTo>
                    <a:pt x="470" y="849"/>
                    <a:pt x="267" y="1124"/>
                    <a:pt x="267" y="1124"/>
                  </a:cubicBezTo>
                  <a:cubicBezTo>
                    <a:pt x="267" y="1124"/>
                    <a:pt x="19" y="787"/>
                    <a:pt x="11" y="654"/>
                  </a:cubicBezTo>
                  <a:cubicBezTo>
                    <a:pt x="0" y="481"/>
                    <a:pt x="259" y="15"/>
                    <a:pt x="267" y="1"/>
                  </a:cubicBezTo>
                  <a:lnTo>
                    <a:pt x="267" y="0"/>
                  </a:lnTo>
                  <a:cubicBezTo>
                    <a:pt x="267" y="0"/>
                    <a:pt x="1069" y="334"/>
                    <a:pt x="1247" y="552"/>
                  </a:cubicBezTo>
                  <a:cubicBezTo>
                    <a:pt x="1343" y="668"/>
                    <a:pt x="1434" y="1124"/>
                    <a:pt x="1434" y="112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6" name="Freeform 100">
              <a:extLst>
                <a:ext uri="{FF2B5EF4-FFF2-40B4-BE49-F238E27FC236}">
                  <a16:creationId xmlns:a16="http://schemas.microsoft.com/office/drawing/2014/main" id="{B9E2192D-9851-D347-EF09-0CF4785D35C8}"/>
                </a:ext>
              </a:extLst>
            </p:cNvPr>
            <p:cNvSpPr>
              <a:spLocks/>
            </p:cNvSpPr>
            <p:nvPr/>
          </p:nvSpPr>
          <p:spPr bwMode="auto">
            <a:xfrm>
              <a:off x="10521950" y="3200401"/>
              <a:ext cx="115888" cy="123825"/>
            </a:xfrm>
            <a:custGeom>
              <a:avLst/>
              <a:gdLst>
                <a:gd name="T0" fmla="*/ 126 w 630"/>
                <a:gd name="T1" fmla="*/ 75 h 684"/>
                <a:gd name="T2" fmla="*/ 12 w 630"/>
                <a:gd name="T3" fmla="*/ 684 h 684"/>
                <a:gd name="T4" fmla="*/ 327 w 630"/>
                <a:gd name="T5" fmla="*/ 250 h 684"/>
                <a:gd name="T6" fmla="*/ 630 w 630"/>
                <a:gd name="T7" fmla="*/ 145 h 684"/>
                <a:gd name="T8" fmla="*/ 126 w 630"/>
                <a:gd name="T9" fmla="*/ 75 h 684"/>
              </a:gdLst>
              <a:ahLst/>
              <a:cxnLst>
                <a:cxn ang="0">
                  <a:pos x="T0" y="T1"/>
                </a:cxn>
                <a:cxn ang="0">
                  <a:pos x="T2" y="T3"/>
                </a:cxn>
                <a:cxn ang="0">
                  <a:pos x="T4" y="T5"/>
                </a:cxn>
                <a:cxn ang="0">
                  <a:pos x="T6" y="T7"/>
                </a:cxn>
                <a:cxn ang="0">
                  <a:pos x="T8" y="T9"/>
                </a:cxn>
              </a:cxnLst>
              <a:rect l="0" t="0" r="r" b="b"/>
              <a:pathLst>
                <a:path w="630" h="684">
                  <a:moveTo>
                    <a:pt x="126" y="75"/>
                  </a:moveTo>
                  <a:cubicBezTo>
                    <a:pt x="0" y="165"/>
                    <a:pt x="12" y="684"/>
                    <a:pt x="12" y="684"/>
                  </a:cubicBezTo>
                  <a:cubicBezTo>
                    <a:pt x="12" y="684"/>
                    <a:pt x="219" y="330"/>
                    <a:pt x="327" y="250"/>
                  </a:cubicBezTo>
                  <a:cubicBezTo>
                    <a:pt x="392" y="202"/>
                    <a:pt x="630" y="145"/>
                    <a:pt x="630" y="145"/>
                  </a:cubicBezTo>
                  <a:cubicBezTo>
                    <a:pt x="630" y="145"/>
                    <a:pt x="229" y="0"/>
                    <a:pt x="126" y="75"/>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7" name="Freeform 101">
              <a:extLst>
                <a:ext uri="{FF2B5EF4-FFF2-40B4-BE49-F238E27FC236}">
                  <a16:creationId xmlns:a16="http://schemas.microsoft.com/office/drawing/2014/main" id="{F851FE5E-241C-7E6C-D362-A06CBE06123E}"/>
                </a:ext>
              </a:extLst>
            </p:cNvPr>
            <p:cNvSpPr>
              <a:spLocks/>
            </p:cNvSpPr>
            <p:nvPr/>
          </p:nvSpPr>
          <p:spPr bwMode="auto">
            <a:xfrm>
              <a:off x="10618788" y="3225801"/>
              <a:ext cx="107950" cy="125413"/>
            </a:xfrm>
            <a:custGeom>
              <a:avLst/>
              <a:gdLst>
                <a:gd name="T0" fmla="*/ 423 w 597"/>
                <a:gd name="T1" fmla="*/ 683 h 683"/>
                <a:gd name="T2" fmla="*/ 423 w 597"/>
                <a:gd name="T3" fmla="*/ 683 h 683"/>
                <a:gd name="T4" fmla="*/ 35 w 597"/>
                <a:gd name="T5" fmla="*/ 383 h 683"/>
                <a:gd name="T6" fmla="*/ 108 w 597"/>
                <a:gd name="T7" fmla="*/ 0 h 683"/>
                <a:gd name="T8" fmla="*/ 111 w 597"/>
                <a:gd name="T9" fmla="*/ 1 h 683"/>
                <a:gd name="T10" fmla="*/ 552 w 597"/>
                <a:gd name="T11" fmla="*/ 234 h 683"/>
                <a:gd name="T12" fmla="*/ 423 w 597"/>
                <a:gd name="T13" fmla="*/ 683 h 683"/>
              </a:gdLst>
              <a:ahLst/>
              <a:cxnLst>
                <a:cxn ang="0">
                  <a:pos x="T0" y="T1"/>
                </a:cxn>
                <a:cxn ang="0">
                  <a:pos x="T2" y="T3"/>
                </a:cxn>
                <a:cxn ang="0">
                  <a:pos x="T4" y="T5"/>
                </a:cxn>
                <a:cxn ang="0">
                  <a:pos x="T6" y="T7"/>
                </a:cxn>
                <a:cxn ang="0">
                  <a:pos x="T8" y="T9"/>
                </a:cxn>
                <a:cxn ang="0">
                  <a:pos x="T10" y="T11"/>
                </a:cxn>
                <a:cxn ang="0">
                  <a:pos x="T12" y="T13"/>
                </a:cxn>
              </a:cxnLst>
              <a:rect l="0" t="0" r="r" b="b"/>
              <a:pathLst>
                <a:path w="597" h="683">
                  <a:moveTo>
                    <a:pt x="423" y="683"/>
                  </a:moveTo>
                  <a:lnTo>
                    <a:pt x="423" y="683"/>
                  </a:lnTo>
                  <a:cubicBezTo>
                    <a:pt x="413" y="677"/>
                    <a:pt x="77" y="496"/>
                    <a:pt x="35" y="383"/>
                  </a:cubicBezTo>
                  <a:cubicBezTo>
                    <a:pt x="0" y="291"/>
                    <a:pt x="108" y="0"/>
                    <a:pt x="108" y="0"/>
                  </a:cubicBezTo>
                  <a:lnTo>
                    <a:pt x="111" y="1"/>
                  </a:lnTo>
                  <a:cubicBezTo>
                    <a:pt x="144" y="11"/>
                    <a:pt x="505" y="125"/>
                    <a:pt x="552" y="234"/>
                  </a:cubicBezTo>
                  <a:cubicBezTo>
                    <a:pt x="597" y="342"/>
                    <a:pt x="423" y="683"/>
                    <a:pt x="423" y="68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8" name="Freeform 102">
              <a:extLst>
                <a:ext uri="{FF2B5EF4-FFF2-40B4-BE49-F238E27FC236}">
                  <a16:creationId xmlns:a16="http://schemas.microsoft.com/office/drawing/2014/main" id="{35999388-85A1-D73F-BB3E-E96E379CF382}"/>
                </a:ext>
              </a:extLst>
            </p:cNvPr>
            <p:cNvSpPr>
              <a:spLocks/>
            </p:cNvSpPr>
            <p:nvPr/>
          </p:nvSpPr>
          <p:spPr bwMode="auto">
            <a:xfrm>
              <a:off x="10637838" y="3187701"/>
              <a:ext cx="130175" cy="76200"/>
            </a:xfrm>
            <a:custGeom>
              <a:avLst/>
              <a:gdLst>
                <a:gd name="T0" fmla="*/ 443 w 711"/>
                <a:gd name="T1" fmla="*/ 244 h 419"/>
                <a:gd name="T2" fmla="*/ 711 w 711"/>
                <a:gd name="T3" fmla="*/ 419 h 419"/>
                <a:gd name="T4" fmla="*/ 443 w 711"/>
                <a:gd name="T5" fmla="*/ 34 h 419"/>
                <a:gd name="T6" fmla="*/ 0 w 711"/>
                <a:gd name="T7" fmla="*/ 214 h 419"/>
                <a:gd name="T8" fmla="*/ 443 w 711"/>
                <a:gd name="T9" fmla="*/ 244 h 419"/>
              </a:gdLst>
              <a:ahLst/>
              <a:cxnLst>
                <a:cxn ang="0">
                  <a:pos x="T0" y="T1"/>
                </a:cxn>
                <a:cxn ang="0">
                  <a:pos x="T2" y="T3"/>
                </a:cxn>
                <a:cxn ang="0">
                  <a:pos x="T4" y="T5"/>
                </a:cxn>
                <a:cxn ang="0">
                  <a:pos x="T6" y="T7"/>
                </a:cxn>
                <a:cxn ang="0">
                  <a:pos x="T8" y="T9"/>
                </a:cxn>
              </a:cxnLst>
              <a:rect l="0" t="0" r="r" b="b"/>
              <a:pathLst>
                <a:path w="711" h="419">
                  <a:moveTo>
                    <a:pt x="443" y="244"/>
                  </a:moveTo>
                  <a:cubicBezTo>
                    <a:pt x="519" y="269"/>
                    <a:pt x="711" y="419"/>
                    <a:pt x="711" y="419"/>
                  </a:cubicBezTo>
                  <a:cubicBezTo>
                    <a:pt x="711" y="419"/>
                    <a:pt x="555" y="67"/>
                    <a:pt x="443" y="34"/>
                  </a:cubicBezTo>
                  <a:cubicBezTo>
                    <a:pt x="328" y="0"/>
                    <a:pt x="0" y="214"/>
                    <a:pt x="0" y="214"/>
                  </a:cubicBezTo>
                  <a:cubicBezTo>
                    <a:pt x="0" y="214"/>
                    <a:pt x="337" y="209"/>
                    <a:pt x="443" y="24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59" name="Freeform 103">
              <a:extLst>
                <a:ext uri="{FF2B5EF4-FFF2-40B4-BE49-F238E27FC236}">
                  <a16:creationId xmlns:a16="http://schemas.microsoft.com/office/drawing/2014/main" id="{B0CB728D-6BD8-ACB2-9D49-B89B3035C3B8}"/>
                </a:ext>
              </a:extLst>
            </p:cNvPr>
            <p:cNvSpPr>
              <a:spLocks/>
            </p:cNvSpPr>
            <p:nvPr/>
          </p:nvSpPr>
          <p:spPr bwMode="auto">
            <a:xfrm>
              <a:off x="10637838" y="3148013"/>
              <a:ext cx="130175" cy="77788"/>
            </a:xfrm>
            <a:custGeom>
              <a:avLst/>
              <a:gdLst>
                <a:gd name="T0" fmla="*/ 711 w 711"/>
                <a:gd name="T1" fmla="*/ 193 h 431"/>
                <a:gd name="T2" fmla="*/ 314 w 711"/>
                <a:gd name="T3" fmla="*/ 27 h 431"/>
                <a:gd name="T4" fmla="*/ 0 w 711"/>
                <a:gd name="T5" fmla="*/ 431 h 431"/>
                <a:gd name="T6" fmla="*/ 355 w 711"/>
                <a:gd name="T7" fmla="*/ 193 h 431"/>
                <a:gd name="T8" fmla="*/ 711 w 711"/>
                <a:gd name="T9" fmla="*/ 193 h 431"/>
              </a:gdLst>
              <a:ahLst/>
              <a:cxnLst>
                <a:cxn ang="0">
                  <a:pos x="T0" y="T1"/>
                </a:cxn>
                <a:cxn ang="0">
                  <a:pos x="T2" y="T3"/>
                </a:cxn>
                <a:cxn ang="0">
                  <a:pos x="T4" y="T5"/>
                </a:cxn>
                <a:cxn ang="0">
                  <a:pos x="T6" y="T7"/>
                </a:cxn>
                <a:cxn ang="0">
                  <a:pos x="T8" y="T9"/>
                </a:cxn>
              </a:cxnLst>
              <a:rect l="0" t="0" r="r" b="b"/>
              <a:pathLst>
                <a:path w="711" h="431">
                  <a:moveTo>
                    <a:pt x="711" y="193"/>
                  </a:moveTo>
                  <a:cubicBezTo>
                    <a:pt x="711" y="193"/>
                    <a:pt x="418" y="0"/>
                    <a:pt x="314" y="27"/>
                  </a:cubicBezTo>
                  <a:cubicBezTo>
                    <a:pt x="190" y="60"/>
                    <a:pt x="0" y="431"/>
                    <a:pt x="0" y="431"/>
                  </a:cubicBezTo>
                  <a:cubicBezTo>
                    <a:pt x="0" y="431"/>
                    <a:pt x="253" y="224"/>
                    <a:pt x="355" y="193"/>
                  </a:cubicBezTo>
                  <a:cubicBezTo>
                    <a:pt x="440" y="167"/>
                    <a:pt x="711" y="193"/>
                    <a:pt x="711" y="19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0" name="Freeform 104">
              <a:extLst>
                <a:ext uri="{FF2B5EF4-FFF2-40B4-BE49-F238E27FC236}">
                  <a16:creationId xmlns:a16="http://schemas.microsoft.com/office/drawing/2014/main" id="{0E5C5C11-995E-E310-F7CF-76BB749C6114}"/>
                </a:ext>
              </a:extLst>
            </p:cNvPr>
            <p:cNvSpPr>
              <a:spLocks/>
            </p:cNvSpPr>
            <p:nvPr/>
          </p:nvSpPr>
          <p:spPr bwMode="auto">
            <a:xfrm>
              <a:off x="10795000" y="3460751"/>
              <a:ext cx="119063" cy="1365250"/>
            </a:xfrm>
            <a:custGeom>
              <a:avLst/>
              <a:gdLst>
                <a:gd name="T0" fmla="*/ 657 w 657"/>
                <a:gd name="T1" fmla="*/ 0 h 7473"/>
                <a:gd name="T2" fmla="*/ 204 w 657"/>
                <a:gd name="T3" fmla="*/ 7091 h 7473"/>
                <a:gd name="T4" fmla="*/ 181 w 657"/>
                <a:gd name="T5" fmla="*/ 7468 h 7473"/>
                <a:gd name="T6" fmla="*/ 0 w 657"/>
                <a:gd name="T7" fmla="*/ 7473 h 7473"/>
                <a:gd name="T8" fmla="*/ 30 w 657"/>
                <a:gd name="T9" fmla="*/ 7085 h 7473"/>
                <a:gd name="T10" fmla="*/ 591 w 657"/>
                <a:gd name="T11" fmla="*/ 0 h 7473"/>
                <a:gd name="T12" fmla="*/ 657 w 657"/>
                <a:gd name="T13" fmla="*/ 0 h 7473"/>
              </a:gdLst>
              <a:ahLst/>
              <a:cxnLst>
                <a:cxn ang="0">
                  <a:pos x="T0" y="T1"/>
                </a:cxn>
                <a:cxn ang="0">
                  <a:pos x="T2" y="T3"/>
                </a:cxn>
                <a:cxn ang="0">
                  <a:pos x="T4" y="T5"/>
                </a:cxn>
                <a:cxn ang="0">
                  <a:pos x="T6" y="T7"/>
                </a:cxn>
                <a:cxn ang="0">
                  <a:pos x="T8" y="T9"/>
                </a:cxn>
                <a:cxn ang="0">
                  <a:pos x="T10" y="T11"/>
                </a:cxn>
                <a:cxn ang="0">
                  <a:pos x="T12" y="T13"/>
                </a:cxn>
              </a:cxnLst>
              <a:rect l="0" t="0" r="r" b="b"/>
              <a:pathLst>
                <a:path w="657" h="7473">
                  <a:moveTo>
                    <a:pt x="657" y="0"/>
                  </a:moveTo>
                  <a:lnTo>
                    <a:pt x="204" y="7091"/>
                  </a:lnTo>
                  <a:lnTo>
                    <a:pt x="181" y="7468"/>
                  </a:lnTo>
                  <a:cubicBezTo>
                    <a:pt x="123" y="7471"/>
                    <a:pt x="63" y="7473"/>
                    <a:pt x="0" y="7473"/>
                  </a:cubicBezTo>
                  <a:lnTo>
                    <a:pt x="30" y="7085"/>
                  </a:lnTo>
                  <a:lnTo>
                    <a:pt x="591" y="0"/>
                  </a:lnTo>
                  <a:lnTo>
                    <a:pt x="657" y="0"/>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1" name="Freeform 105">
              <a:extLst>
                <a:ext uri="{FF2B5EF4-FFF2-40B4-BE49-F238E27FC236}">
                  <a16:creationId xmlns:a16="http://schemas.microsoft.com/office/drawing/2014/main" id="{BE64D761-ABC9-F452-7F12-9544CCAC0935}"/>
                </a:ext>
              </a:extLst>
            </p:cNvPr>
            <p:cNvSpPr>
              <a:spLocks/>
            </p:cNvSpPr>
            <p:nvPr/>
          </p:nvSpPr>
          <p:spPr bwMode="auto">
            <a:xfrm>
              <a:off x="10426700" y="3524251"/>
              <a:ext cx="287338" cy="1298575"/>
            </a:xfrm>
            <a:custGeom>
              <a:avLst/>
              <a:gdLst>
                <a:gd name="T0" fmla="*/ 1570 w 1570"/>
                <a:gd name="T1" fmla="*/ 7104 h 7104"/>
                <a:gd name="T2" fmla="*/ 1430 w 1570"/>
                <a:gd name="T3" fmla="*/ 7086 h 7104"/>
                <a:gd name="T4" fmla="*/ 1382 w 1570"/>
                <a:gd name="T5" fmla="*/ 6840 h 7104"/>
                <a:gd name="T6" fmla="*/ 1382 w 1570"/>
                <a:gd name="T7" fmla="*/ 6840 h 7104"/>
                <a:gd name="T8" fmla="*/ 1373 w 1570"/>
                <a:gd name="T9" fmla="*/ 6794 h 7104"/>
                <a:gd name="T10" fmla="*/ 1256 w 1570"/>
                <a:gd name="T11" fmla="*/ 6215 h 7104"/>
                <a:gd name="T12" fmla="*/ 1256 w 1570"/>
                <a:gd name="T13" fmla="*/ 6214 h 7104"/>
                <a:gd name="T14" fmla="*/ 702 w 1570"/>
                <a:gd name="T15" fmla="*/ 3472 h 7104"/>
                <a:gd name="T16" fmla="*/ 701 w 1570"/>
                <a:gd name="T17" fmla="*/ 3472 h 7104"/>
                <a:gd name="T18" fmla="*/ 637 w 1570"/>
                <a:gd name="T19" fmla="*/ 3152 h 7104"/>
                <a:gd name="T20" fmla="*/ 637 w 1570"/>
                <a:gd name="T21" fmla="*/ 3152 h 7104"/>
                <a:gd name="T22" fmla="*/ 0 w 1570"/>
                <a:gd name="T23" fmla="*/ 0 h 7104"/>
                <a:gd name="T24" fmla="*/ 47 w 1570"/>
                <a:gd name="T25" fmla="*/ 9 h 7104"/>
                <a:gd name="T26" fmla="*/ 766 w 1570"/>
                <a:gd name="T27" fmla="*/ 3361 h 7104"/>
                <a:gd name="T28" fmla="*/ 766 w 1570"/>
                <a:gd name="T29" fmla="*/ 3361 h 7104"/>
                <a:gd name="T30" fmla="*/ 853 w 1570"/>
                <a:gd name="T31" fmla="*/ 3768 h 7104"/>
                <a:gd name="T32" fmla="*/ 854 w 1570"/>
                <a:gd name="T33" fmla="*/ 3768 h 7104"/>
                <a:gd name="T34" fmla="*/ 1243 w 1570"/>
                <a:gd name="T35" fmla="*/ 5583 h 7104"/>
                <a:gd name="T36" fmla="*/ 1243 w 1570"/>
                <a:gd name="T37" fmla="*/ 5584 h 7104"/>
                <a:gd name="T38" fmla="*/ 1389 w 1570"/>
                <a:gd name="T39" fmla="*/ 6262 h 7104"/>
                <a:gd name="T40" fmla="*/ 1389 w 1570"/>
                <a:gd name="T41" fmla="*/ 6263 h 7104"/>
                <a:gd name="T42" fmla="*/ 1498 w 1570"/>
                <a:gd name="T43" fmla="*/ 6773 h 7104"/>
                <a:gd name="T44" fmla="*/ 1570 w 1570"/>
                <a:gd name="T45" fmla="*/ 7104 h 7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0" h="7104">
                  <a:moveTo>
                    <a:pt x="1570" y="7104"/>
                  </a:moveTo>
                  <a:cubicBezTo>
                    <a:pt x="1521" y="7099"/>
                    <a:pt x="1473" y="7093"/>
                    <a:pt x="1430" y="7086"/>
                  </a:cubicBezTo>
                  <a:lnTo>
                    <a:pt x="1382" y="6840"/>
                  </a:lnTo>
                  <a:lnTo>
                    <a:pt x="1382" y="6840"/>
                  </a:lnTo>
                  <a:lnTo>
                    <a:pt x="1373" y="6794"/>
                  </a:lnTo>
                  <a:lnTo>
                    <a:pt x="1256" y="6215"/>
                  </a:lnTo>
                  <a:lnTo>
                    <a:pt x="1256" y="6214"/>
                  </a:lnTo>
                  <a:lnTo>
                    <a:pt x="702" y="3472"/>
                  </a:lnTo>
                  <a:lnTo>
                    <a:pt x="701" y="3472"/>
                  </a:lnTo>
                  <a:lnTo>
                    <a:pt x="637" y="3152"/>
                  </a:lnTo>
                  <a:lnTo>
                    <a:pt x="637" y="3152"/>
                  </a:lnTo>
                  <a:lnTo>
                    <a:pt x="0" y="0"/>
                  </a:lnTo>
                  <a:lnTo>
                    <a:pt x="47" y="9"/>
                  </a:lnTo>
                  <a:lnTo>
                    <a:pt x="766" y="3361"/>
                  </a:lnTo>
                  <a:lnTo>
                    <a:pt x="766" y="3361"/>
                  </a:lnTo>
                  <a:lnTo>
                    <a:pt x="853" y="3768"/>
                  </a:lnTo>
                  <a:lnTo>
                    <a:pt x="854" y="3768"/>
                  </a:lnTo>
                  <a:lnTo>
                    <a:pt x="1243" y="5583"/>
                  </a:lnTo>
                  <a:lnTo>
                    <a:pt x="1243" y="5584"/>
                  </a:lnTo>
                  <a:lnTo>
                    <a:pt x="1389" y="6262"/>
                  </a:lnTo>
                  <a:lnTo>
                    <a:pt x="1389" y="6263"/>
                  </a:lnTo>
                  <a:lnTo>
                    <a:pt x="1498" y="6773"/>
                  </a:lnTo>
                  <a:lnTo>
                    <a:pt x="1570" y="7104"/>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2" name="Freeform 106">
              <a:extLst>
                <a:ext uri="{FF2B5EF4-FFF2-40B4-BE49-F238E27FC236}">
                  <a16:creationId xmlns:a16="http://schemas.microsoft.com/office/drawing/2014/main" id="{0E4441D2-40E9-1460-7F32-F429B6B2EF67}"/>
                </a:ext>
              </a:extLst>
            </p:cNvPr>
            <p:cNvSpPr>
              <a:spLocks/>
            </p:cNvSpPr>
            <p:nvPr/>
          </p:nvSpPr>
          <p:spPr bwMode="auto">
            <a:xfrm>
              <a:off x="10452100" y="3263901"/>
              <a:ext cx="338138" cy="1562100"/>
            </a:xfrm>
            <a:custGeom>
              <a:avLst/>
              <a:gdLst>
                <a:gd name="T0" fmla="*/ 1847 w 1847"/>
                <a:gd name="T1" fmla="*/ 8551 h 8551"/>
                <a:gd name="T2" fmla="*/ 1744 w 1847"/>
                <a:gd name="T3" fmla="*/ 8551 h 8551"/>
                <a:gd name="T4" fmla="*/ 1710 w 1847"/>
                <a:gd name="T5" fmla="*/ 8171 h 8551"/>
                <a:gd name="T6" fmla="*/ 1553 w 1847"/>
                <a:gd name="T7" fmla="*/ 6587 h 8551"/>
                <a:gd name="T8" fmla="*/ 1553 w 1847"/>
                <a:gd name="T9" fmla="*/ 6586 h 8551"/>
                <a:gd name="T10" fmla="*/ 1493 w 1847"/>
                <a:gd name="T11" fmla="*/ 6065 h 8551"/>
                <a:gd name="T12" fmla="*/ 1085 w 1847"/>
                <a:gd name="T13" fmla="*/ 3491 h 8551"/>
                <a:gd name="T14" fmla="*/ 0 w 1847"/>
                <a:gd name="T15" fmla="*/ 0 h 8551"/>
                <a:gd name="T16" fmla="*/ 91 w 1847"/>
                <a:gd name="T17" fmla="*/ 0 h 8551"/>
                <a:gd name="T18" fmla="*/ 1190 w 1847"/>
                <a:gd name="T19" fmla="*/ 3433 h 8551"/>
                <a:gd name="T20" fmla="*/ 1559 w 1847"/>
                <a:gd name="T21" fmla="*/ 5627 h 8551"/>
                <a:gd name="T22" fmla="*/ 1559 w 1847"/>
                <a:gd name="T23" fmla="*/ 5627 h 8551"/>
                <a:gd name="T24" fmla="*/ 1604 w 1847"/>
                <a:gd name="T25" fmla="*/ 5994 h 8551"/>
                <a:gd name="T26" fmla="*/ 1604 w 1847"/>
                <a:gd name="T27" fmla="*/ 5995 h 8551"/>
                <a:gd name="T28" fmla="*/ 1817 w 1847"/>
                <a:gd name="T29" fmla="*/ 8170 h 8551"/>
                <a:gd name="T30" fmla="*/ 1847 w 1847"/>
                <a:gd name="T31" fmla="*/ 8551 h 8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7" h="8551">
                  <a:moveTo>
                    <a:pt x="1847" y="8551"/>
                  </a:moveTo>
                  <a:cubicBezTo>
                    <a:pt x="1847" y="8551"/>
                    <a:pt x="1779" y="8551"/>
                    <a:pt x="1744" y="8551"/>
                  </a:cubicBezTo>
                  <a:cubicBezTo>
                    <a:pt x="1737" y="8460"/>
                    <a:pt x="1724" y="8330"/>
                    <a:pt x="1710" y="8171"/>
                  </a:cubicBezTo>
                  <a:cubicBezTo>
                    <a:pt x="1676" y="7783"/>
                    <a:pt x="1623" y="7215"/>
                    <a:pt x="1553" y="6587"/>
                  </a:cubicBezTo>
                  <a:lnTo>
                    <a:pt x="1553" y="6586"/>
                  </a:lnTo>
                  <a:cubicBezTo>
                    <a:pt x="1534" y="6417"/>
                    <a:pt x="1514" y="6242"/>
                    <a:pt x="1493" y="6065"/>
                  </a:cubicBezTo>
                  <a:cubicBezTo>
                    <a:pt x="1384" y="5153"/>
                    <a:pt x="1246" y="4186"/>
                    <a:pt x="1085" y="3491"/>
                  </a:cubicBezTo>
                  <a:cubicBezTo>
                    <a:pt x="793" y="2227"/>
                    <a:pt x="0" y="0"/>
                    <a:pt x="0" y="0"/>
                  </a:cubicBezTo>
                  <a:lnTo>
                    <a:pt x="91" y="0"/>
                  </a:lnTo>
                  <a:cubicBezTo>
                    <a:pt x="91" y="0"/>
                    <a:pt x="917" y="2339"/>
                    <a:pt x="1190" y="3433"/>
                  </a:cubicBezTo>
                  <a:cubicBezTo>
                    <a:pt x="1334" y="4015"/>
                    <a:pt x="1458" y="4820"/>
                    <a:pt x="1559" y="5627"/>
                  </a:cubicBezTo>
                  <a:lnTo>
                    <a:pt x="1559" y="5627"/>
                  </a:lnTo>
                  <a:cubicBezTo>
                    <a:pt x="1575" y="5750"/>
                    <a:pt x="1589" y="5872"/>
                    <a:pt x="1604" y="5994"/>
                  </a:cubicBezTo>
                  <a:lnTo>
                    <a:pt x="1604" y="5995"/>
                  </a:lnTo>
                  <a:cubicBezTo>
                    <a:pt x="1703" y="6846"/>
                    <a:pt x="1776" y="7660"/>
                    <a:pt x="1817" y="8170"/>
                  </a:cubicBezTo>
                  <a:cubicBezTo>
                    <a:pt x="1830" y="8329"/>
                    <a:pt x="1840" y="8460"/>
                    <a:pt x="1847" y="855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3" name="Freeform 107">
              <a:extLst>
                <a:ext uri="{FF2B5EF4-FFF2-40B4-BE49-F238E27FC236}">
                  <a16:creationId xmlns:a16="http://schemas.microsoft.com/office/drawing/2014/main" id="{EFD0EB27-C9A4-69F8-066C-343BC24BB533}"/>
                </a:ext>
              </a:extLst>
            </p:cNvPr>
            <p:cNvSpPr>
              <a:spLocks/>
            </p:cNvSpPr>
            <p:nvPr/>
          </p:nvSpPr>
          <p:spPr bwMode="auto">
            <a:xfrm>
              <a:off x="10845800" y="3171826"/>
              <a:ext cx="355600" cy="1652588"/>
            </a:xfrm>
            <a:custGeom>
              <a:avLst/>
              <a:gdLst>
                <a:gd name="T0" fmla="*/ 1944 w 1944"/>
                <a:gd name="T1" fmla="*/ 0 h 9045"/>
                <a:gd name="T2" fmla="*/ 149 w 1944"/>
                <a:gd name="T3" fmla="*/ 8702 h 9045"/>
                <a:gd name="T4" fmla="*/ 84 w 1944"/>
                <a:gd name="T5" fmla="*/ 9038 h 9045"/>
                <a:gd name="T6" fmla="*/ 0 w 1944"/>
                <a:gd name="T7" fmla="*/ 9045 h 9045"/>
                <a:gd name="T8" fmla="*/ 66 w 1944"/>
                <a:gd name="T9" fmla="*/ 8692 h 9045"/>
                <a:gd name="T10" fmla="*/ 1914 w 1944"/>
                <a:gd name="T11" fmla="*/ 0 h 9045"/>
                <a:gd name="T12" fmla="*/ 1944 w 1944"/>
                <a:gd name="T13" fmla="*/ 0 h 9045"/>
              </a:gdLst>
              <a:ahLst/>
              <a:cxnLst>
                <a:cxn ang="0">
                  <a:pos x="T0" y="T1"/>
                </a:cxn>
                <a:cxn ang="0">
                  <a:pos x="T2" y="T3"/>
                </a:cxn>
                <a:cxn ang="0">
                  <a:pos x="T4" y="T5"/>
                </a:cxn>
                <a:cxn ang="0">
                  <a:pos x="T6" y="T7"/>
                </a:cxn>
                <a:cxn ang="0">
                  <a:pos x="T8" y="T9"/>
                </a:cxn>
                <a:cxn ang="0">
                  <a:pos x="T10" y="T11"/>
                </a:cxn>
                <a:cxn ang="0">
                  <a:pos x="T12" y="T13"/>
                </a:cxn>
              </a:cxnLst>
              <a:rect l="0" t="0" r="r" b="b"/>
              <a:pathLst>
                <a:path w="1944" h="9045">
                  <a:moveTo>
                    <a:pt x="1944" y="0"/>
                  </a:moveTo>
                  <a:lnTo>
                    <a:pt x="149" y="8702"/>
                  </a:lnTo>
                  <a:lnTo>
                    <a:pt x="84" y="9038"/>
                  </a:lnTo>
                  <a:cubicBezTo>
                    <a:pt x="54" y="9041"/>
                    <a:pt x="31" y="9043"/>
                    <a:pt x="0" y="9045"/>
                  </a:cubicBezTo>
                  <a:lnTo>
                    <a:pt x="66" y="8692"/>
                  </a:lnTo>
                  <a:lnTo>
                    <a:pt x="1914" y="0"/>
                  </a:lnTo>
                  <a:lnTo>
                    <a:pt x="1944"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4" name="Freeform 108">
              <a:extLst>
                <a:ext uri="{FF2B5EF4-FFF2-40B4-BE49-F238E27FC236}">
                  <a16:creationId xmlns:a16="http://schemas.microsoft.com/office/drawing/2014/main" id="{7289CE27-2E2F-12E2-7C9C-8923FEE4098C}"/>
                </a:ext>
              </a:extLst>
            </p:cNvPr>
            <p:cNvSpPr>
              <a:spLocks/>
            </p:cNvSpPr>
            <p:nvPr/>
          </p:nvSpPr>
          <p:spPr bwMode="auto">
            <a:xfrm>
              <a:off x="10787063" y="3611563"/>
              <a:ext cx="106363" cy="290513"/>
            </a:xfrm>
            <a:custGeom>
              <a:avLst/>
              <a:gdLst>
                <a:gd name="T0" fmla="*/ 585 w 585"/>
                <a:gd name="T1" fmla="*/ 0 h 1590"/>
                <a:gd name="T2" fmla="*/ 212 w 585"/>
                <a:gd name="T3" fmla="*/ 1590 h 1590"/>
                <a:gd name="T4" fmla="*/ 29 w 585"/>
                <a:gd name="T5" fmla="*/ 875 h 1590"/>
                <a:gd name="T6" fmla="*/ 585 w 585"/>
                <a:gd name="T7" fmla="*/ 0 h 1590"/>
              </a:gdLst>
              <a:ahLst/>
              <a:cxnLst>
                <a:cxn ang="0">
                  <a:pos x="T0" y="T1"/>
                </a:cxn>
                <a:cxn ang="0">
                  <a:pos x="T2" y="T3"/>
                </a:cxn>
                <a:cxn ang="0">
                  <a:pos x="T4" y="T5"/>
                </a:cxn>
                <a:cxn ang="0">
                  <a:pos x="T6" y="T7"/>
                </a:cxn>
              </a:cxnLst>
              <a:rect l="0" t="0" r="r" b="b"/>
              <a:pathLst>
                <a:path w="585" h="1590">
                  <a:moveTo>
                    <a:pt x="585" y="0"/>
                  </a:moveTo>
                  <a:lnTo>
                    <a:pt x="212" y="1590"/>
                  </a:lnTo>
                  <a:cubicBezTo>
                    <a:pt x="212" y="1590"/>
                    <a:pt x="0" y="1057"/>
                    <a:pt x="29" y="875"/>
                  </a:cubicBezTo>
                  <a:cubicBezTo>
                    <a:pt x="70" y="619"/>
                    <a:pt x="585" y="0"/>
                    <a:pt x="585" y="0"/>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5" name="Freeform 109">
              <a:extLst>
                <a:ext uri="{FF2B5EF4-FFF2-40B4-BE49-F238E27FC236}">
                  <a16:creationId xmlns:a16="http://schemas.microsoft.com/office/drawing/2014/main" id="{2E2AAA3E-2370-829D-6FAD-58DB45283F0A}"/>
                </a:ext>
              </a:extLst>
            </p:cNvPr>
            <p:cNvSpPr>
              <a:spLocks/>
            </p:cNvSpPr>
            <p:nvPr/>
          </p:nvSpPr>
          <p:spPr bwMode="auto">
            <a:xfrm>
              <a:off x="10825163" y="3821113"/>
              <a:ext cx="73025" cy="80963"/>
            </a:xfrm>
            <a:custGeom>
              <a:avLst/>
              <a:gdLst>
                <a:gd name="T0" fmla="*/ 0 w 398"/>
                <a:gd name="T1" fmla="*/ 441 h 441"/>
                <a:gd name="T2" fmla="*/ 398 w 398"/>
                <a:gd name="T3" fmla="*/ 0 h 441"/>
                <a:gd name="T4" fmla="*/ 0 w 398"/>
                <a:gd name="T5" fmla="*/ 441 h 441"/>
              </a:gdLst>
              <a:ahLst/>
              <a:cxnLst>
                <a:cxn ang="0">
                  <a:pos x="T0" y="T1"/>
                </a:cxn>
                <a:cxn ang="0">
                  <a:pos x="T2" y="T3"/>
                </a:cxn>
                <a:cxn ang="0">
                  <a:pos x="T4" y="T5"/>
                </a:cxn>
              </a:cxnLst>
              <a:rect l="0" t="0" r="r" b="b"/>
              <a:pathLst>
                <a:path w="398" h="441">
                  <a:moveTo>
                    <a:pt x="0" y="441"/>
                  </a:moveTo>
                  <a:lnTo>
                    <a:pt x="398" y="0"/>
                  </a:lnTo>
                  <a:cubicBezTo>
                    <a:pt x="262" y="189"/>
                    <a:pt x="20" y="423"/>
                    <a:pt x="0" y="441"/>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6" name="Freeform 110">
              <a:extLst>
                <a:ext uri="{FF2B5EF4-FFF2-40B4-BE49-F238E27FC236}">
                  <a16:creationId xmlns:a16="http://schemas.microsoft.com/office/drawing/2014/main" id="{60A99082-F5FF-F129-ED63-8FEB1253B091}"/>
                </a:ext>
              </a:extLst>
            </p:cNvPr>
            <p:cNvSpPr>
              <a:spLocks/>
            </p:cNvSpPr>
            <p:nvPr/>
          </p:nvSpPr>
          <p:spPr bwMode="auto">
            <a:xfrm>
              <a:off x="10893425" y="3611563"/>
              <a:ext cx="22225" cy="122238"/>
            </a:xfrm>
            <a:custGeom>
              <a:avLst/>
              <a:gdLst>
                <a:gd name="T0" fmla="*/ 118 w 118"/>
                <a:gd name="T1" fmla="*/ 666 h 666"/>
                <a:gd name="T2" fmla="*/ 0 w 118"/>
                <a:gd name="T3" fmla="*/ 0 h 666"/>
                <a:gd name="T4" fmla="*/ 2 w 118"/>
                <a:gd name="T5" fmla="*/ 8 h 666"/>
                <a:gd name="T6" fmla="*/ 118 w 118"/>
                <a:gd name="T7" fmla="*/ 666 h 666"/>
              </a:gdLst>
              <a:ahLst/>
              <a:cxnLst>
                <a:cxn ang="0">
                  <a:pos x="T0" y="T1"/>
                </a:cxn>
                <a:cxn ang="0">
                  <a:pos x="T2" y="T3"/>
                </a:cxn>
                <a:cxn ang="0">
                  <a:pos x="T4" y="T5"/>
                </a:cxn>
                <a:cxn ang="0">
                  <a:pos x="T6" y="T7"/>
                </a:cxn>
              </a:cxnLst>
              <a:rect l="0" t="0" r="r" b="b"/>
              <a:pathLst>
                <a:path w="118" h="666">
                  <a:moveTo>
                    <a:pt x="118" y="666"/>
                  </a:moveTo>
                  <a:lnTo>
                    <a:pt x="0" y="0"/>
                  </a:lnTo>
                  <a:cubicBezTo>
                    <a:pt x="0" y="2"/>
                    <a:pt x="1" y="4"/>
                    <a:pt x="2" y="8"/>
                  </a:cubicBezTo>
                  <a:cubicBezTo>
                    <a:pt x="15" y="66"/>
                    <a:pt x="91" y="391"/>
                    <a:pt x="118" y="666"/>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7" name="Freeform 111">
              <a:extLst>
                <a:ext uri="{FF2B5EF4-FFF2-40B4-BE49-F238E27FC236}">
                  <a16:creationId xmlns:a16="http://schemas.microsoft.com/office/drawing/2014/main" id="{53D3B73C-73B2-8437-0204-AB5950DFA3FF}"/>
                </a:ext>
              </a:extLst>
            </p:cNvPr>
            <p:cNvSpPr>
              <a:spLocks/>
            </p:cNvSpPr>
            <p:nvPr/>
          </p:nvSpPr>
          <p:spPr bwMode="auto">
            <a:xfrm>
              <a:off x="10639425" y="3595688"/>
              <a:ext cx="254000" cy="219075"/>
            </a:xfrm>
            <a:custGeom>
              <a:avLst/>
              <a:gdLst>
                <a:gd name="T0" fmla="*/ 1393 w 1393"/>
                <a:gd name="T1" fmla="*/ 87 h 1199"/>
                <a:gd name="T2" fmla="*/ 1389 w 1393"/>
                <a:gd name="T3" fmla="*/ 90 h 1199"/>
                <a:gd name="T4" fmla="*/ 1388 w 1393"/>
                <a:gd name="T5" fmla="*/ 90 h 1199"/>
                <a:gd name="T6" fmla="*/ 541 w 1393"/>
                <a:gd name="T7" fmla="*/ 640 h 1199"/>
                <a:gd name="T8" fmla="*/ 110 w 1393"/>
                <a:gd name="T9" fmla="*/ 1199 h 1199"/>
                <a:gd name="T10" fmla="*/ 168 w 1393"/>
                <a:gd name="T11" fmla="*/ 224 h 1199"/>
                <a:gd name="T12" fmla="*/ 1393 w 1393"/>
                <a:gd name="T13" fmla="*/ 87 h 1199"/>
              </a:gdLst>
              <a:ahLst/>
              <a:cxnLst>
                <a:cxn ang="0">
                  <a:pos x="T0" y="T1"/>
                </a:cxn>
                <a:cxn ang="0">
                  <a:pos x="T2" y="T3"/>
                </a:cxn>
                <a:cxn ang="0">
                  <a:pos x="T4" y="T5"/>
                </a:cxn>
                <a:cxn ang="0">
                  <a:pos x="T6" y="T7"/>
                </a:cxn>
                <a:cxn ang="0">
                  <a:pos x="T8" y="T9"/>
                </a:cxn>
                <a:cxn ang="0">
                  <a:pos x="T10" y="T11"/>
                </a:cxn>
                <a:cxn ang="0">
                  <a:pos x="T12" y="T13"/>
                </a:cxn>
              </a:cxnLst>
              <a:rect l="0" t="0" r="r" b="b"/>
              <a:pathLst>
                <a:path w="1393" h="1199">
                  <a:moveTo>
                    <a:pt x="1393" y="87"/>
                  </a:moveTo>
                  <a:cubicBezTo>
                    <a:pt x="1393" y="87"/>
                    <a:pt x="1392" y="88"/>
                    <a:pt x="1389" y="90"/>
                  </a:cubicBezTo>
                  <a:lnTo>
                    <a:pt x="1388" y="90"/>
                  </a:lnTo>
                  <a:cubicBezTo>
                    <a:pt x="1329" y="124"/>
                    <a:pt x="719" y="476"/>
                    <a:pt x="541" y="640"/>
                  </a:cubicBezTo>
                  <a:cubicBezTo>
                    <a:pt x="412" y="759"/>
                    <a:pt x="110" y="1199"/>
                    <a:pt x="110" y="1199"/>
                  </a:cubicBezTo>
                  <a:cubicBezTo>
                    <a:pt x="110" y="1199"/>
                    <a:pt x="0" y="401"/>
                    <a:pt x="168" y="224"/>
                  </a:cubicBezTo>
                  <a:cubicBezTo>
                    <a:pt x="381" y="0"/>
                    <a:pt x="1393" y="87"/>
                    <a:pt x="1393" y="87"/>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8" name="Freeform 112">
              <a:extLst>
                <a:ext uri="{FF2B5EF4-FFF2-40B4-BE49-F238E27FC236}">
                  <a16:creationId xmlns:a16="http://schemas.microsoft.com/office/drawing/2014/main" id="{DA2A51EC-35EE-9C40-078A-1A4CA0BA5078}"/>
                </a:ext>
              </a:extLst>
            </p:cNvPr>
            <p:cNvSpPr>
              <a:spLocks/>
            </p:cNvSpPr>
            <p:nvPr/>
          </p:nvSpPr>
          <p:spPr bwMode="auto">
            <a:xfrm>
              <a:off x="10893425" y="3611563"/>
              <a:ext cx="158750" cy="307975"/>
            </a:xfrm>
            <a:custGeom>
              <a:avLst/>
              <a:gdLst>
                <a:gd name="T0" fmla="*/ 331 w 867"/>
                <a:gd name="T1" fmla="*/ 1692 h 1692"/>
                <a:gd name="T2" fmla="*/ 241 w 867"/>
                <a:gd name="T3" fmla="*/ 968 h 1692"/>
                <a:gd name="T4" fmla="*/ 3 w 867"/>
                <a:gd name="T5" fmla="*/ 10 h 1692"/>
                <a:gd name="T6" fmla="*/ 1 w 867"/>
                <a:gd name="T7" fmla="*/ 2 h 1692"/>
                <a:gd name="T8" fmla="*/ 0 w 867"/>
                <a:gd name="T9" fmla="*/ 0 h 1692"/>
                <a:gd name="T10" fmla="*/ 1 w 867"/>
                <a:gd name="T11" fmla="*/ 0 h 1692"/>
                <a:gd name="T12" fmla="*/ 844 w 867"/>
                <a:gd name="T13" fmla="*/ 887 h 1692"/>
                <a:gd name="T14" fmla="*/ 331 w 867"/>
                <a:gd name="T15" fmla="*/ 1692 h 1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1692">
                  <a:moveTo>
                    <a:pt x="331" y="1692"/>
                  </a:moveTo>
                  <a:cubicBezTo>
                    <a:pt x="331" y="1692"/>
                    <a:pt x="274" y="1148"/>
                    <a:pt x="241" y="968"/>
                  </a:cubicBezTo>
                  <a:cubicBezTo>
                    <a:pt x="198" y="739"/>
                    <a:pt x="26" y="95"/>
                    <a:pt x="3" y="10"/>
                  </a:cubicBezTo>
                  <a:cubicBezTo>
                    <a:pt x="2" y="6"/>
                    <a:pt x="1" y="4"/>
                    <a:pt x="1" y="2"/>
                  </a:cubicBezTo>
                  <a:lnTo>
                    <a:pt x="0" y="0"/>
                  </a:lnTo>
                  <a:lnTo>
                    <a:pt x="1" y="0"/>
                  </a:lnTo>
                  <a:cubicBezTo>
                    <a:pt x="23" y="17"/>
                    <a:pt x="815" y="587"/>
                    <a:pt x="844" y="887"/>
                  </a:cubicBezTo>
                  <a:cubicBezTo>
                    <a:pt x="867" y="1124"/>
                    <a:pt x="331" y="1692"/>
                    <a:pt x="331" y="169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69" name="Freeform 113">
              <a:extLst>
                <a:ext uri="{FF2B5EF4-FFF2-40B4-BE49-F238E27FC236}">
                  <a16:creationId xmlns:a16="http://schemas.microsoft.com/office/drawing/2014/main" id="{CC2C4883-ED16-8D0B-969C-8A6B95405253}"/>
                </a:ext>
              </a:extLst>
            </p:cNvPr>
            <p:cNvSpPr>
              <a:spLocks/>
            </p:cNvSpPr>
            <p:nvPr/>
          </p:nvSpPr>
          <p:spPr bwMode="auto">
            <a:xfrm>
              <a:off x="10825163" y="3611563"/>
              <a:ext cx="93663" cy="290513"/>
            </a:xfrm>
            <a:custGeom>
              <a:avLst/>
              <a:gdLst>
                <a:gd name="T0" fmla="*/ 486 w 507"/>
                <a:gd name="T1" fmla="*/ 992 h 1590"/>
                <a:gd name="T2" fmla="*/ 1 w 507"/>
                <a:gd name="T3" fmla="*/ 1589 h 1590"/>
                <a:gd name="T4" fmla="*/ 0 w 507"/>
                <a:gd name="T5" fmla="*/ 1590 h 1590"/>
                <a:gd name="T6" fmla="*/ 373 w 507"/>
                <a:gd name="T7" fmla="*/ 0 h 1590"/>
                <a:gd name="T8" fmla="*/ 374 w 507"/>
                <a:gd name="T9" fmla="*/ 2 h 1590"/>
                <a:gd name="T10" fmla="*/ 492 w 507"/>
                <a:gd name="T11" fmla="*/ 668 h 1590"/>
                <a:gd name="T12" fmla="*/ 486 w 507"/>
                <a:gd name="T13" fmla="*/ 992 h 1590"/>
              </a:gdLst>
              <a:ahLst/>
              <a:cxnLst>
                <a:cxn ang="0">
                  <a:pos x="T0" y="T1"/>
                </a:cxn>
                <a:cxn ang="0">
                  <a:pos x="T2" y="T3"/>
                </a:cxn>
                <a:cxn ang="0">
                  <a:pos x="T4" y="T5"/>
                </a:cxn>
                <a:cxn ang="0">
                  <a:pos x="T6" y="T7"/>
                </a:cxn>
                <a:cxn ang="0">
                  <a:pos x="T8" y="T9"/>
                </a:cxn>
                <a:cxn ang="0">
                  <a:pos x="T10" y="T11"/>
                </a:cxn>
                <a:cxn ang="0">
                  <a:pos x="T12" y="T13"/>
                </a:cxn>
              </a:cxnLst>
              <a:rect l="0" t="0" r="r" b="b"/>
              <a:pathLst>
                <a:path w="507" h="1590">
                  <a:moveTo>
                    <a:pt x="486" y="992"/>
                  </a:moveTo>
                  <a:cubicBezTo>
                    <a:pt x="432" y="1177"/>
                    <a:pt x="388" y="1212"/>
                    <a:pt x="1" y="1589"/>
                  </a:cubicBezTo>
                  <a:lnTo>
                    <a:pt x="0" y="1590"/>
                  </a:lnTo>
                  <a:lnTo>
                    <a:pt x="373" y="0"/>
                  </a:lnTo>
                  <a:lnTo>
                    <a:pt x="374" y="2"/>
                  </a:lnTo>
                  <a:lnTo>
                    <a:pt x="492" y="668"/>
                  </a:lnTo>
                  <a:cubicBezTo>
                    <a:pt x="505" y="799"/>
                    <a:pt x="507" y="919"/>
                    <a:pt x="486" y="99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0" name="Freeform 114">
              <a:extLst>
                <a:ext uri="{FF2B5EF4-FFF2-40B4-BE49-F238E27FC236}">
                  <a16:creationId xmlns:a16="http://schemas.microsoft.com/office/drawing/2014/main" id="{E9B91984-7001-4B1B-706E-EE3062EE14D0}"/>
                </a:ext>
              </a:extLst>
            </p:cNvPr>
            <p:cNvSpPr>
              <a:spLocks/>
            </p:cNvSpPr>
            <p:nvPr/>
          </p:nvSpPr>
          <p:spPr bwMode="auto">
            <a:xfrm>
              <a:off x="10639425" y="3595688"/>
              <a:ext cx="254000" cy="219075"/>
            </a:xfrm>
            <a:custGeom>
              <a:avLst/>
              <a:gdLst>
                <a:gd name="T0" fmla="*/ 1394 w 1394"/>
                <a:gd name="T1" fmla="*/ 87 h 1199"/>
                <a:gd name="T2" fmla="*/ 1394 w 1394"/>
                <a:gd name="T3" fmla="*/ 89 h 1199"/>
                <a:gd name="T4" fmla="*/ 1393 w 1394"/>
                <a:gd name="T5" fmla="*/ 89 h 1199"/>
                <a:gd name="T6" fmla="*/ 1391 w 1394"/>
                <a:gd name="T7" fmla="*/ 90 h 1199"/>
                <a:gd name="T8" fmla="*/ 1389 w 1394"/>
                <a:gd name="T9" fmla="*/ 90 h 1199"/>
                <a:gd name="T10" fmla="*/ 1389 w 1394"/>
                <a:gd name="T11" fmla="*/ 90 h 1199"/>
                <a:gd name="T12" fmla="*/ 338 w 1394"/>
                <a:gd name="T13" fmla="*/ 406 h 1199"/>
                <a:gd name="T14" fmla="*/ 110 w 1394"/>
                <a:gd name="T15" fmla="*/ 1199 h 1199"/>
                <a:gd name="T16" fmla="*/ 169 w 1394"/>
                <a:gd name="T17" fmla="*/ 224 h 1199"/>
                <a:gd name="T18" fmla="*/ 1393 w 1394"/>
                <a:gd name="T19" fmla="*/ 87 h 1199"/>
                <a:gd name="T20" fmla="*/ 1394 w 1394"/>
                <a:gd name="T21" fmla="*/ 87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4" h="1199">
                  <a:moveTo>
                    <a:pt x="1394" y="87"/>
                  </a:moveTo>
                  <a:lnTo>
                    <a:pt x="1394" y="89"/>
                  </a:lnTo>
                  <a:lnTo>
                    <a:pt x="1393" y="89"/>
                  </a:lnTo>
                  <a:lnTo>
                    <a:pt x="1391" y="90"/>
                  </a:lnTo>
                  <a:lnTo>
                    <a:pt x="1389" y="90"/>
                  </a:lnTo>
                  <a:lnTo>
                    <a:pt x="1389" y="90"/>
                  </a:lnTo>
                  <a:cubicBezTo>
                    <a:pt x="1318" y="95"/>
                    <a:pt x="566" y="152"/>
                    <a:pt x="338" y="406"/>
                  </a:cubicBezTo>
                  <a:cubicBezTo>
                    <a:pt x="169" y="595"/>
                    <a:pt x="110" y="1199"/>
                    <a:pt x="110" y="1199"/>
                  </a:cubicBezTo>
                  <a:cubicBezTo>
                    <a:pt x="110" y="1199"/>
                    <a:pt x="0" y="401"/>
                    <a:pt x="169" y="224"/>
                  </a:cubicBezTo>
                  <a:cubicBezTo>
                    <a:pt x="381" y="0"/>
                    <a:pt x="1393" y="87"/>
                    <a:pt x="1393" y="87"/>
                  </a:cubicBezTo>
                  <a:lnTo>
                    <a:pt x="1394" y="87"/>
                  </a:ln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1" name="Freeform 115">
              <a:extLst>
                <a:ext uri="{FF2B5EF4-FFF2-40B4-BE49-F238E27FC236}">
                  <a16:creationId xmlns:a16="http://schemas.microsoft.com/office/drawing/2014/main" id="{E39BC68B-9DD5-2BC7-82B0-E212FE4E5A75}"/>
                </a:ext>
              </a:extLst>
            </p:cNvPr>
            <p:cNvSpPr>
              <a:spLocks/>
            </p:cNvSpPr>
            <p:nvPr/>
          </p:nvSpPr>
          <p:spPr bwMode="auto">
            <a:xfrm>
              <a:off x="10637838" y="3225801"/>
              <a:ext cx="88900" cy="125413"/>
            </a:xfrm>
            <a:custGeom>
              <a:avLst/>
              <a:gdLst>
                <a:gd name="T0" fmla="*/ 315 w 489"/>
                <a:gd name="T1" fmla="*/ 683 h 683"/>
                <a:gd name="T2" fmla="*/ 315 w 489"/>
                <a:gd name="T3" fmla="*/ 683 h 683"/>
                <a:gd name="T4" fmla="*/ 0 w 489"/>
                <a:gd name="T5" fmla="*/ 0 h 683"/>
                <a:gd name="T6" fmla="*/ 3 w 489"/>
                <a:gd name="T7" fmla="*/ 1 h 683"/>
                <a:gd name="T8" fmla="*/ 444 w 489"/>
                <a:gd name="T9" fmla="*/ 234 h 683"/>
                <a:gd name="T10" fmla="*/ 315 w 489"/>
                <a:gd name="T11" fmla="*/ 683 h 683"/>
              </a:gdLst>
              <a:ahLst/>
              <a:cxnLst>
                <a:cxn ang="0">
                  <a:pos x="T0" y="T1"/>
                </a:cxn>
                <a:cxn ang="0">
                  <a:pos x="T2" y="T3"/>
                </a:cxn>
                <a:cxn ang="0">
                  <a:pos x="T4" y="T5"/>
                </a:cxn>
                <a:cxn ang="0">
                  <a:pos x="T6" y="T7"/>
                </a:cxn>
                <a:cxn ang="0">
                  <a:pos x="T8" y="T9"/>
                </a:cxn>
                <a:cxn ang="0">
                  <a:pos x="T10" y="T11"/>
                </a:cxn>
              </a:cxnLst>
              <a:rect l="0" t="0" r="r" b="b"/>
              <a:pathLst>
                <a:path w="489" h="683">
                  <a:moveTo>
                    <a:pt x="315" y="683"/>
                  </a:moveTo>
                  <a:lnTo>
                    <a:pt x="315" y="683"/>
                  </a:lnTo>
                  <a:lnTo>
                    <a:pt x="0" y="0"/>
                  </a:lnTo>
                  <a:lnTo>
                    <a:pt x="3" y="1"/>
                  </a:lnTo>
                  <a:cubicBezTo>
                    <a:pt x="36" y="11"/>
                    <a:pt x="397" y="125"/>
                    <a:pt x="444" y="234"/>
                  </a:cubicBezTo>
                  <a:cubicBezTo>
                    <a:pt x="489" y="342"/>
                    <a:pt x="315" y="683"/>
                    <a:pt x="315" y="68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2" name="Freeform 116">
              <a:extLst>
                <a:ext uri="{FF2B5EF4-FFF2-40B4-BE49-F238E27FC236}">
                  <a16:creationId xmlns:a16="http://schemas.microsoft.com/office/drawing/2014/main" id="{CE40A441-E245-C162-613E-4D7DE628E7F0}"/>
                </a:ext>
              </a:extLst>
            </p:cNvPr>
            <p:cNvSpPr>
              <a:spLocks/>
            </p:cNvSpPr>
            <p:nvPr/>
          </p:nvSpPr>
          <p:spPr bwMode="auto">
            <a:xfrm>
              <a:off x="10512425" y="3101976"/>
              <a:ext cx="76200" cy="92075"/>
            </a:xfrm>
            <a:custGeom>
              <a:avLst/>
              <a:gdLst>
                <a:gd name="T0" fmla="*/ 384 w 414"/>
                <a:gd name="T1" fmla="*/ 255 h 509"/>
                <a:gd name="T2" fmla="*/ 0 w 414"/>
                <a:gd name="T3" fmla="*/ 509 h 509"/>
                <a:gd name="T4" fmla="*/ 384 w 414"/>
                <a:gd name="T5" fmla="*/ 0 h 509"/>
                <a:gd name="T6" fmla="*/ 384 w 414"/>
                <a:gd name="T7" fmla="*/ 255 h 509"/>
              </a:gdLst>
              <a:ahLst/>
              <a:cxnLst>
                <a:cxn ang="0">
                  <a:pos x="T0" y="T1"/>
                </a:cxn>
                <a:cxn ang="0">
                  <a:pos x="T2" y="T3"/>
                </a:cxn>
                <a:cxn ang="0">
                  <a:pos x="T4" y="T5"/>
                </a:cxn>
                <a:cxn ang="0">
                  <a:pos x="T6" y="T7"/>
                </a:cxn>
              </a:cxnLst>
              <a:rect l="0" t="0" r="r" b="b"/>
              <a:pathLst>
                <a:path w="414" h="509">
                  <a:moveTo>
                    <a:pt x="384" y="255"/>
                  </a:moveTo>
                  <a:cubicBezTo>
                    <a:pt x="331" y="355"/>
                    <a:pt x="10" y="505"/>
                    <a:pt x="0" y="509"/>
                  </a:cubicBezTo>
                  <a:lnTo>
                    <a:pt x="384" y="0"/>
                  </a:lnTo>
                  <a:cubicBezTo>
                    <a:pt x="384" y="0"/>
                    <a:pt x="414" y="199"/>
                    <a:pt x="384" y="255"/>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3" name="Freeform 117">
              <a:extLst>
                <a:ext uri="{FF2B5EF4-FFF2-40B4-BE49-F238E27FC236}">
                  <a16:creationId xmlns:a16="http://schemas.microsoft.com/office/drawing/2014/main" id="{C7D6CC1C-1A91-9A75-C343-95E19BFCDAF6}"/>
                </a:ext>
              </a:extLst>
            </p:cNvPr>
            <p:cNvSpPr>
              <a:spLocks/>
            </p:cNvSpPr>
            <p:nvPr/>
          </p:nvSpPr>
          <p:spPr bwMode="auto">
            <a:xfrm>
              <a:off x="10572750" y="3094038"/>
              <a:ext cx="106363" cy="87313"/>
            </a:xfrm>
            <a:custGeom>
              <a:avLst/>
              <a:gdLst>
                <a:gd name="T0" fmla="*/ 537 w 582"/>
                <a:gd name="T1" fmla="*/ 476 h 476"/>
                <a:gd name="T2" fmla="*/ 70 w 582"/>
                <a:gd name="T3" fmla="*/ 75 h 476"/>
                <a:gd name="T4" fmla="*/ 61 w 582"/>
                <a:gd name="T5" fmla="*/ 68 h 476"/>
                <a:gd name="T6" fmla="*/ 20 w 582"/>
                <a:gd name="T7" fmla="*/ 32 h 476"/>
                <a:gd name="T8" fmla="*/ 16 w 582"/>
                <a:gd name="T9" fmla="*/ 29 h 476"/>
                <a:gd name="T10" fmla="*/ 0 w 582"/>
                <a:gd name="T11" fmla="*/ 16 h 476"/>
                <a:gd name="T12" fmla="*/ 26 w 582"/>
                <a:gd name="T13" fmla="*/ 11 h 476"/>
                <a:gd name="T14" fmla="*/ 59 w 582"/>
                <a:gd name="T15" fmla="*/ 5 h 476"/>
                <a:gd name="T16" fmla="*/ 89 w 582"/>
                <a:gd name="T17" fmla="*/ 0 h 476"/>
                <a:gd name="T18" fmla="*/ 57 w 582"/>
                <a:gd name="T19" fmla="*/ 39 h 476"/>
                <a:gd name="T20" fmla="*/ 536 w 582"/>
                <a:gd name="T21" fmla="*/ 152 h 476"/>
                <a:gd name="T22" fmla="*/ 537 w 582"/>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476">
                  <a:moveTo>
                    <a:pt x="537" y="476"/>
                  </a:moveTo>
                  <a:lnTo>
                    <a:pt x="70" y="75"/>
                  </a:lnTo>
                  <a:lnTo>
                    <a:pt x="61" y="68"/>
                  </a:lnTo>
                  <a:lnTo>
                    <a:pt x="20" y="32"/>
                  </a:lnTo>
                  <a:lnTo>
                    <a:pt x="16" y="29"/>
                  </a:lnTo>
                  <a:lnTo>
                    <a:pt x="0" y="16"/>
                  </a:lnTo>
                  <a:lnTo>
                    <a:pt x="26" y="11"/>
                  </a:lnTo>
                  <a:lnTo>
                    <a:pt x="59" y="5"/>
                  </a:lnTo>
                  <a:lnTo>
                    <a:pt x="89" y="0"/>
                  </a:lnTo>
                  <a:cubicBezTo>
                    <a:pt x="70" y="23"/>
                    <a:pt x="57" y="39"/>
                    <a:pt x="57" y="39"/>
                  </a:cubicBezTo>
                  <a:cubicBezTo>
                    <a:pt x="57" y="39"/>
                    <a:pt x="459" y="56"/>
                    <a:pt x="536" y="152"/>
                  </a:cubicBezTo>
                  <a:cubicBezTo>
                    <a:pt x="582" y="211"/>
                    <a:pt x="544" y="433"/>
                    <a:pt x="537" y="476"/>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4" name="Freeform 118">
              <a:extLst>
                <a:ext uri="{FF2B5EF4-FFF2-40B4-BE49-F238E27FC236}">
                  <a16:creationId xmlns:a16="http://schemas.microsoft.com/office/drawing/2014/main" id="{F22DA798-5D7D-3D1C-0210-619D0A4B2DC3}"/>
                </a:ext>
              </a:extLst>
            </p:cNvPr>
            <p:cNvSpPr>
              <a:spLocks/>
            </p:cNvSpPr>
            <p:nvPr/>
          </p:nvSpPr>
          <p:spPr bwMode="auto">
            <a:xfrm>
              <a:off x="10420350" y="3030538"/>
              <a:ext cx="161925" cy="71438"/>
            </a:xfrm>
            <a:custGeom>
              <a:avLst/>
              <a:gdLst>
                <a:gd name="T0" fmla="*/ 886 w 886"/>
                <a:gd name="T1" fmla="*/ 390 h 390"/>
                <a:gd name="T2" fmla="*/ 350 w 886"/>
                <a:gd name="T3" fmla="*/ 157 h 390"/>
                <a:gd name="T4" fmla="*/ 0 w 886"/>
                <a:gd name="T5" fmla="*/ 390 h 390"/>
                <a:gd name="T6" fmla="*/ 293 w 886"/>
                <a:gd name="T7" fmla="*/ 29 h 390"/>
                <a:gd name="T8" fmla="*/ 886 w 886"/>
                <a:gd name="T9" fmla="*/ 390 h 390"/>
              </a:gdLst>
              <a:ahLst/>
              <a:cxnLst>
                <a:cxn ang="0">
                  <a:pos x="T0" y="T1"/>
                </a:cxn>
                <a:cxn ang="0">
                  <a:pos x="T2" y="T3"/>
                </a:cxn>
                <a:cxn ang="0">
                  <a:pos x="T4" y="T5"/>
                </a:cxn>
                <a:cxn ang="0">
                  <a:pos x="T6" y="T7"/>
                </a:cxn>
                <a:cxn ang="0">
                  <a:pos x="T8" y="T9"/>
                </a:cxn>
              </a:cxnLst>
              <a:rect l="0" t="0" r="r" b="b"/>
              <a:pathLst>
                <a:path w="886" h="390">
                  <a:moveTo>
                    <a:pt x="886" y="390"/>
                  </a:moveTo>
                  <a:cubicBezTo>
                    <a:pt x="872" y="381"/>
                    <a:pt x="493" y="144"/>
                    <a:pt x="350" y="157"/>
                  </a:cubicBezTo>
                  <a:cubicBezTo>
                    <a:pt x="247" y="166"/>
                    <a:pt x="10" y="381"/>
                    <a:pt x="0" y="390"/>
                  </a:cubicBezTo>
                  <a:cubicBezTo>
                    <a:pt x="5" y="380"/>
                    <a:pt x="180" y="48"/>
                    <a:pt x="293" y="29"/>
                  </a:cubicBezTo>
                  <a:cubicBezTo>
                    <a:pt x="461" y="0"/>
                    <a:pt x="870" y="376"/>
                    <a:pt x="886" y="390"/>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5" name="Freeform 119">
              <a:extLst>
                <a:ext uri="{FF2B5EF4-FFF2-40B4-BE49-F238E27FC236}">
                  <a16:creationId xmlns:a16="http://schemas.microsoft.com/office/drawing/2014/main" id="{ECE92538-BF82-00C3-8CA4-2B46020655E7}"/>
                </a:ext>
              </a:extLst>
            </p:cNvPr>
            <p:cNvSpPr>
              <a:spLocks/>
            </p:cNvSpPr>
            <p:nvPr/>
          </p:nvSpPr>
          <p:spPr bwMode="auto">
            <a:xfrm>
              <a:off x="10383838" y="3232151"/>
              <a:ext cx="63500" cy="185738"/>
            </a:xfrm>
            <a:custGeom>
              <a:avLst/>
              <a:gdLst>
                <a:gd name="T0" fmla="*/ 352 w 352"/>
                <a:gd name="T1" fmla="*/ 0 h 1019"/>
                <a:gd name="T2" fmla="*/ 352 w 352"/>
                <a:gd name="T3" fmla="*/ 1019 h 1019"/>
                <a:gd name="T4" fmla="*/ 10 w 352"/>
                <a:gd name="T5" fmla="*/ 575 h 1019"/>
                <a:gd name="T6" fmla="*/ 352 w 352"/>
                <a:gd name="T7" fmla="*/ 0 h 1019"/>
                <a:gd name="T8" fmla="*/ 352 w 352"/>
                <a:gd name="T9" fmla="*/ 0 h 1019"/>
              </a:gdLst>
              <a:ahLst/>
              <a:cxnLst>
                <a:cxn ang="0">
                  <a:pos x="T0" y="T1"/>
                </a:cxn>
                <a:cxn ang="0">
                  <a:pos x="T2" y="T3"/>
                </a:cxn>
                <a:cxn ang="0">
                  <a:pos x="T4" y="T5"/>
                </a:cxn>
                <a:cxn ang="0">
                  <a:pos x="T6" y="T7"/>
                </a:cxn>
                <a:cxn ang="0">
                  <a:pos x="T8" y="T9"/>
                </a:cxn>
              </a:cxnLst>
              <a:rect l="0" t="0" r="r" b="b"/>
              <a:pathLst>
                <a:path w="352" h="1019">
                  <a:moveTo>
                    <a:pt x="352" y="0"/>
                  </a:moveTo>
                  <a:lnTo>
                    <a:pt x="352" y="1019"/>
                  </a:lnTo>
                  <a:cubicBezTo>
                    <a:pt x="352" y="1019"/>
                    <a:pt x="19" y="715"/>
                    <a:pt x="10" y="575"/>
                  </a:cubicBezTo>
                  <a:cubicBezTo>
                    <a:pt x="0" y="411"/>
                    <a:pt x="342" y="12"/>
                    <a:pt x="352" y="0"/>
                  </a:cubicBezTo>
                  <a:lnTo>
                    <a:pt x="352"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6" name="Freeform 120">
              <a:extLst>
                <a:ext uri="{FF2B5EF4-FFF2-40B4-BE49-F238E27FC236}">
                  <a16:creationId xmlns:a16="http://schemas.microsoft.com/office/drawing/2014/main" id="{F969A936-F1A0-8CB2-53BA-9BE0CC4CB143}"/>
                </a:ext>
              </a:extLst>
            </p:cNvPr>
            <p:cNvSpPr>
              <a:spLocks/>
            </p:cNvSpPr>
            <p:nvPr/>
          </p:nvSpPr>
          <p:spPr bwMode="auto">
            <a:xfrm>
              <a:off x="10379075" y="3509963"/>
              <a:ext cx="68263" cy="179388"/>
            </a:xfrm>
            <a:custGeom>
              <a:avLst/>
              <a:gdLst>
                <a:gd name="T0" fmla="*/ 379 w 379"/>
                <a:gd name="T1" fmla="*/ 980 h 980"/>
                <a:gd name="T2" fmla="*/ 37 w 379"/>
                <a:gd name="T3" fmla="*/ 638 h 980"/>
                <a:gd name="T4" fmla="*/ 254 w 379"/>
                <a:gd name="T5" fmla="*/ 1 h 980"/>
                <a:gd name="T6" fmla="*/ 255 w 379"/>
                <a:gd name="T7" fmla="*/ 0 h 980"/>
                <a:gd name="T8" fmla="*/ 255 w 379"/>
                <a:gd name="T9" fmla="*/ 0 h 980"/>
                <a:gd name="T10" fmla="*/ 379 w 379"/>
                <a:gd name="T11" fmla="*/ 980 h 980"/>
              </a:gdLst>
              <a:ahLst/>
              <a:cxnLst>
                <a:cxn ang="0">
                  <a:pos x="T0" y="T1"/>
                </a:cxn>
                <a:cxn ang="0">
                  <a:pos x="T2" y="T3"/>
                </a:cxn>
                <a:cxn ang="0">
                  <a:pos x="T4" y="T5"/>
                </a:cxn>
                <a:cxn ang="0">
                  <a:pos x="T6" y="T7"/>
                </a:cxn>
                <a:cxn ang="0">
                  <a:pos x="T8" y="T9"/>
                </a:cxn>
                <a:cxn ang="0">
                  <a:pos x="T10" y="T11"/>
                </a:cxn>
              </a:cxnLst>
              <a:rect l="0" t="0" r="r" b="b"/>
              <a:pathLst>
                <a:path w="379" h="980">
                  <a:moveTo>
                    <a:pt x="379" y="980"/>
                  </a:moveTo>
                  <a:cubicBezTo>
                    <a:pt x="379" y="980"/>
                    <a:pt x="64" y="756"/>
                    <a:pt x="37" y="638"/>
                  </a:cubicBezTo>
                  <a:cubicBezTo>
                    <a:pt x="0" y="478"/>
                    <a:pt x="240" y="27"/>
                    <a:pt x="254" y="1"/>
                  </a:cubicBezTo>
                  <a:lnTo>
                    <a:pt x="255" y="0"/>
                  </a:lnTo>
                  <a:lnTo>
                    <a:pt x="255" y="0"/>
                  </a:lnTo>
                  <a:lnTo>
                    <a:pt x="379" y="98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7" name="Freeform 121">
              <a:extLst>
                <a:ext uri="{FF2B5EF4-FFF2-40B4-BE49-F238E27FC236}">
                  <a16:creationId xmlns:a16="http://schemas.microsoft.com/office/drawing/2014/main" id="{937F5C6E-B7A3-F271-E3EB-C29A3CBBDD19}"/>
                </a:ext>
              </a:extLst>
            </p:cNvPr>
            <p:cNvSpPr>
              <a:spLocks/>
            </p:cNvSpPr>
            <p:nvPr/>
          </p:nvSpPr>
          <p:spPr bwMode="auto">
            <a:xfrm>
              <a:off x="10288588" y="3902076"/>
              <a:ext cx="158750" cy="273050"/>
            </a:xfrm>
            <a:custGeom>
              <a:avLst/>
              <a:gdLst>
                <a:gd name="T0" fmla="*/ 874 w 874"/>
                <a:gd name="T1" fmla="*/ 1494 h 1494"/>
                <a:gd name="T2" fmla="*/ 400 w 874"/>
                <a:gd name="T3" fmla="*/ 1112 h 1494"/>
                <a:gd name="T4" fmla="*/ 637 w 874"/>
                <a:gd name="T5" fmla="*/ 1 h 1494"/>
                <a:gd name="T6" fmla="*/ 343 w 874"/>
                <a:gd name="T7" fmla="*/ 663 h 1494"/>
                <a:gd name="T8" fmla="*/ 306 w 874"/>
                <a:gd name="T9" fmla="*/ 1135 h 1494"/>
                <a:gd name="T10" fmla="*/ 50 w 874"/>
                <a:gd name="T11" fmla="*/ 452 h 1494"/>
                <a:gd name="T12" fmla="*/ 637 w 874"/>
                <a:gd name="T13" fmla="*/ 0 h 1494"/>
                <a:gd name="T14" fmla="*/ 624 w 874"/>
                <a:gd name="T15" fmla="*/ 949 h 1494"/>
                <a:gd name="T16" fmla="*/ 874 w 874"/>
                <a:gd name="T17" fmla="*/ 1494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4" h="1494">
                  <a:moveTo>
                    <a:pt x="874" y="1494"/>
                  </a:moveTo>
                  <a:cubicBezTo>
                    <a:pt x="861" y="1487"/>
                    <a:pt x="450" y="1253"/>
                    <a:pt x="400" y="1112"/>
                  </a:cubicBezTo>
                  <a:cubicBezTo>
                    <a:pt x="306" y="848"/>
                    <a:pt x="628" y="23"/>
                    <a:pt x="637" y="1"/>
                  </a:cubicBezTo>
                  <a:cubicBezTo>
                    <a:pt x="629" y="16"/>
                    <a:pt x="387" y="490"/>
                    <a:pt x="343" y="663"/>
                  </a:cubicBezTo>
                  <a:cubicBezTo>
                    <a:pt x="314" y="777"/>
                    <a:pt x="306" y="1135"/>
                    <a:pt x="306" y="1135"/>
                  </a:cubicBezTo>
                  <a:cubicBezTo>
                    <a:pt x="306" y="1135"/>
                    <a:pt x="0" y="627"/>
                    <a:pt x="50" y="452"/>
                  </a:cubicBezTo>
                  <a:cubicBezTo>
                    <a:pt x="101" y="274"/>
                    <a:pt x="637" y="0"/>
                    <a:pt x="637" y="0"/>
                  </a:cubicBezTo>
                  <a:cubicBezTo>
                    <a:pt x="637" y="0"/>
                    <a:pt x="609" y="712"/>
                    <a:pt x="624" y="949"/>
                  </a:cubicBezTo>
                  <a:cubicBezTo>
                    <a:pt x="637" y="1156"/>
                    <a:pt x="867" y="1484"/>
                    <a:pt x="874" y="149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8" name="Freeform 122">
              <a:extLst>
                <a:ext uri="{FF2B5EF4-FFF2-40B4-BE49-F238E27FC236}">
                  <a16:creationId xmlns:a16="http://schemas.microsoft.com/office/drawing/2014/main" id="{4B4E57A0-ACA4-5A11-3ACD-0D52125757DD}"/>
                </a:ext>
              </a:extLst>
            </p:cNvPr>
            <p:cNvSpPr>
              <a:spLocks/>
            </p:cNvSpPr>
            <p:nvPr/>
          </p:nvSpPr>
          <p:spPr bwMode="auto">
            <a:xfrm>
              <a:off x="10523538" y="4133851"/>
              <a:ext cx="123825" cy="236538"/>
            </a:xfrm>
            <a:custGeom>
              <a:avLst/>
              <a:gdLst>
                <a:gd name="T0" fmla="*/ 551 w 679"/>
                <a:gd name="T1" fmla="*/ 1295 h 1295"/>
                <a:gd name="T2" fmla="*/ 550 w 679"/>
                <a:gd name="T3" fmla="*/ 1295 h 1295"/>
                <a:gd name="T4" fmla="*/ 29 w 679"/>
                <a:gd name="T5" fmla="*/ 786 h 1295"/>
                <a:gd name="T6" fmla="*/ 488 w 679"/>
                <a:gd name="T7" fmla="*/ 1 h 1295"/>
                <a:gd name="T8" fmla="*/ 488 w 679"/>
                <a:gd name="T9" fmla="*/ 0 h 1295"/>
                <a:gd name="T10" fmla="*/ 489 w 679"/>
                <a:gd name="T11" fmla="*/ 0 h 1295"/>
                <a:gd name="T12" fmla="*/ 671 w 679"/>
                <a:gd name="T13" fmla="*/ 648 h 1295"/>
                <a:gd name="T14" fmla="*/ 551 w 679"/>
                <a:gd name="T15" fmla="*/ 1295 h 1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295">
                  <a:moveTo>
                    <a:pt x="551" y="1295"/>
                  </a:moveTo>
                  <a:lnTo>
                    <a:pt x="550" y="1295"/>
                  </a:lnTo>
                  <a:cubicBezTo>
                    <a:pt x="537" y="1286"/>
                    <a:pt x="53" y="964"/>
                    <a:pt x="29" y="786"/>
                  </a:cubicBezTo>
                  <a:cubicBezTo>
                    <a:pt x="0" y="564"/>
                    <a:pt x="474" y="17"/>
                    <a:pt x="488" y="1"/>
                  </a:cubicBezTo>
                  <a:lnTo>
                    <a:pt x="488" y="0"/>
                  </a:lnTo>
                  <a:lnTo>
                    <a:pt x="489" y="0"/>
                  </a:lnTo>
                  <a:cubicBezTo>
                    <a:pt x="494" y="15"/>
                    <a:pt x="664" y="482"/>
                    <a:pt x="671" y="648"/>
                  </a:cubicBezTo>
                  <a:cubicBezTo>
                    <a:pt x="679" y="812"/>
                    <a:pt x="551" y="1295"/>
                    <a:pt x="551" y="1295"/>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79" name="Freeform 123">
              <a:extLst>
                <a:ext uri="{FF2B5EF4-FFF2-40B4-BE49-F238E27FC236}">
                  <a16:creationId xmlns:a16="http://schemas.microsoft.com/office/drawing/2014/main" id="{CEE5C5EF-6E0A-B931-7161-334DAFA3E57F}"/>
                </a:ext>
              </a:extLst>
            </p:cNvPr>
            <p:cNvSpPr>
              <a:spLocks/>
            </p:cNvSpPr>
            <p:nvPr/>
          </p:nvSpPr>
          <p:spPr bwMode="auto">
            <a:xfrm>
              <a:off x="10404475" y="4133851"/>
              <a:ext cx="207963" cy="174625"/>
            </a:xfrm>
            <a:custGeom>
              <a:avLst/>
              <a:gdLst>
                <a:gd name="T0" fmla="*/ 1139 w 1139"/>
                <a:gd name="T1" fmla="*/ 0 h 956"/>
                <a:gd name="T2" fmla="*/ 1139 w 1139"/>
                <a:gd name="T3" fmla="*/ 0 h 956"/>
                <a:gd name="T4" fmla="*/ 495 w 1139"/>
                <a:gd name="T5" fmla="*/ 304 h 956"/>
                <a:gd name="T6" fmla="*/ 0 w 1139"/>
                <a:gd name="T7" fmla="*/ 956 h 956"/>
                <a:gd name="T8" fmla="*/ 379 w 1139"/>
                <a:gd name="T9" fmla="*/ 129 h 956"/>
                <a:gd name="T10" fmla="*/ 1139 w 1139"/>
                <a:gd name="T11" fmla="*/ 0 h 956"/>
              </a:gdLst>
              <a:ahLst/>
              <a:cxnLst>
                <a:cxn ang="0">
                  <a:pos x="T0" y="T1"/>
                </a:cxn>
                <a:cxn ang="0">
                  <a:pos x="T2" y="T3"/>
                </a:cxn>
                <a:cxn ang="0">
                  <a:pos x="T4" y="T5"/>
                </a:cxn>
                <a:cxn ang="0">
                  <a:pos x="T6" y="T7"/>
                </a:cxn>
                <a:cxn ang="0">
                  <a:pos x="T8" y="T9"/>
                </a:cxn>
                <a:cxn ang="0">
                  <a:pos x="T10" y="T11"/>
                </a:cxn>
              </a:cxnLst>
              <a:rect l="0" t="0" r="r" b="b"/>
              <a:pathLst>
                <a:path w="1139" h="956">
                  <a:moveTo>
                    <a:pt x="1139" y="0"/>
                  </a:moveTo>
                  <a:lnTo>
                    <a:pt x="1139" y="0"/>
                  </a:lnTo>
                  <a:cubicBezTo>
                    <a:pt x="1124" y="6"/>
                    <a:pt x="631" y="193"/>
                    <a:pt x="495" y="304"/>
                  </a:cubicBezTo>
                  <a:cubicBezTo>
                    <a:pt x="339" y="430"/>
                    <a:pt x="10" y="940"/>
                    <a:pt x="0" y="956"/>
                  </a:cubicBezTo>
                  <a:cubicBezTo>
                    <a:pt x="6" y="935"/>
                    <a:pt x="201" y="265"/>
                    <a:pt x="379" y="129"/>
                  </a:cubicBezTo>
                  <a:cubicBezTo>
                    <a:pt x="532" y="11"/>
                    <a:pt x="1139" y="0"/>
                    <a:pt x="1139" y="0"/>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0" name="Freeform 124">
              <a:extLst>
                <a:ext uri="{FF2B5EF4-FFF2-40B4-BE49-F238E27FC236}">
                  <a16:creationId xmlns:a16="http://schemas.microsoft.com/office/drawing/2014/main" id="{E72F2BF5-E1F0-E11D-15DD-A291C40FA7BA}"/>
                </a:ext>
              </a:extLst>
            </p:cNvPr>
            <p:cNvSpPr>
              <a:spLocks/>
            </p:cNvSpPr>
            <p:nvPr/>
          </p:nvSpPr>
          <p:spPr bwMode="auto">
            <a:xfrm>
              <a:off x="10569575" y="3979863"/>
              <a:ext cx="79375" cy="153988"/>
            </a:xfrm>
            <a:custGeom>
              <a:avLst/>
              <a:gdLst>
                <a:gd name="T0" fmla="*/ 424 w 440"/>
                <a:gd name="T1" fmla="*/ 323 h 840"/>
                <a:gd name="T2" fmla="*/ 217 w 440"/>
                <a:gd name="T3" fmla="*/ 0 h 840"/>
                <a:gd name="T4" fmla="*/ 11 w 440"/>
                <a:gd name="T5" fmla="*/ 485 h 840"/>
                <a:gd name="T6" fmla="*/ 241 w 440"/>
                <a:gd name="T7" fmla="*/ 840 h 840"/>
                <a:gd name="T8" fmla="*/ 424 w 440"/>
                <a:gd name="T9" fmla="*/ 323 h 840"/>
              </a:gdLst>
              <a:ahLst/>
              <a:cxnLst>
                <a:cxn ang="0">
                  <a:pos x="T0" y="T1"/>
                </a:cxn>
                <a:cxn ang="0">
                  <a:pos x="T2" y="T3"/>
                </a:cxn>
                <a:cxn ang="0">
                  <a:pos x="T4" y="T5"/>
                </a:cxn>
                <a:cxn ang="0">
                  <a:pos x="T6" y="T7"/>
                </a:cxn>
                <a:cxn ang="0">
                  <a:pos x="T8" y="T9"/>
                </a:cxn>
              </a:cxnLst>
              <a:rect l="0" t="0" r="r" b="b"/>
              <a:pathLst>
                <a:path w="440" h="840">
                  <a:moveTo>
                    <a:pt x="424" y="323"/>
                  </a:moveTo>
                  <a:cubicBezTo>
                    <a:pt x="413" y="228"/>
                    <a:pt x="217" y="0"/>
                    <a:pt x="217" y="0"/>
                  </a:cubicBezTo>
                  <a:cubicBezTo>
                    <a:pt x="217" y="0"/>
                    <a:pt x="0" y="353"/>
                    <a:pt x="11" y="485"/>
                  </a:cubicBezTo>
                  <a:cubicBezTo>
                    <a:pt x="20" y="590"/>
                    <a:pt x="241" y="840"/>
                    <a:pt x="241" y="840"/>
                  </a:cubicBezTo>
                  <a:cubicBezTo>
                    <a:pt x="241" y="840"/>
                    <a:pt x="440" y="459"/>
                    <a:pt x="424" y="32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1" name="Freeform 125">
              <a:extLst>
                <a:ext uri="{FF2B5EF4-FFF2-40B4-BE49-F238E27FC236}">
                  <a16:creationId xmlns:a16="http://schemas.microsoft.com/office/drawing/2014/main" id="{31859B36-D910-209B-D6C6-331205A2E8E6}"/>
                </a:ext>
              </a:extLst>
            </p:cNvPr>
            <p:cNvSpPr>
              <a:spLocks/>
            </p:cNvSpPr>
            <p:nvPr/>
          </p:nvSpPr>
          <p:spPr bwMode="auto">
            <a:xfrm>
              <a:off x="10612438" y="4133851"/>
              <a:ext cx="149225" cy="179388"/>
            </a:xfrm>
            <a:custGeom>
              <a:avLst/>
              <a:gdLst>
                <a:gd name="T0" fmla="*/ 730 w 811"/>
                <a:gd name="T1" fmla="*/ 362 h 980"/>
                <a:gd name="T2" fmla="*/ 0 w 811"/>
                <a:gd name="T3" fmla="*/ 0 h 980"/>
                <a:gd name="T4" fmla="*/ 311 w 811"/>
                <a:gd name="T5" fmla="*/ 593 h 980"/>
                <a:gd name="T6" fmla="*/ 720 w 811"/>
                <a:gd name="T7" fmla="*/ 980 h 980"/>
                <a:gd name="T8" fmla="*/ 730 w 811"/>
                <a:gd name="T9" fmla="*/ 362 h 980"/>
              </a:gdLst>
              <a:ahLst/>
              <a:cxnLst>
                <a:cxn ang="0">
                  <a:pos x="T0" y="T1"/>
                </a:cxn>
                <a:cxn ang="0">
                  <a:pos x="T2" y="T3"/>
                </a:cxn>
                <a:cxn ang="0">
                  <a:pos x="T4" y="T5"/>
                </a:cxn>
                <a:cxn ang="0">
                  <a:pos x="T6" y="T7"/>
                </a:cxn>
                <a:cxn ang="0">
                  <a:pos x="T8" y="T9"/>
                </a:cxn>
              </a:cxnLst>
              <a:rect l="0" t="0" r="r" b="b"/>
              <a:pathLst>
                <a:path w="811" h="980">
                  <a:moveTo>
                    <a:pt x="730" y="362"/>
                  </a:moveTo>
                  <a:cubicBezTo>
                    <a:pt x="624" y="188"/>
                    <a:pt x="0" y="0"/>
                    <a:pt x="0" y="0"/>
                  </a:cubicBezTo>
                  <a:cubicBezTo>
                    <a:pt x="0" y="0"/>
                    <a:pt x="209" y="460"/>
                    <a:pt x="311" y="593"/>
                  </a:cubicBezTo>
                  <a:cubicBezTo>
                    <a:pt x="395" y="706"/>
                    <a:pt x="720" y="980"/>
                    <a:pt x="720" y="980"/>
                  </a:cubicBezTo>
                  <a:cubicBezTo>
                    <a:pt x="720" y="980"/>
                    <a:pt x="811" y="494"/>
                    <a:pt x="730" y="36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2" name="Freeform 126">
              <a:extLst>
                <a:ext uri="{FF2B5EF4-FFF2-40B4-BE49-F238E27FC236}">
                  <a16:creationId xmlns:a16="http://schemas.microsoft.com/office/drawing/2014/main" id="{E3608B8F-0D11-3C57-24FB-ECA68CCAB22F}"/>
                </a:ext>
              </a:extLst>
            </p:cNvPr>
            <p:cNvSpPr>
              <a:spLocks/>
            </p:cNvSpPr>
            <p:nvPr/>
          </p:nvSpPr>
          <p:spPr bwMode="auto">
            <a:xfrm>
              <a:off x="10864850" y="4175126"/>
              <a:ext cx="136525" cy="219075"/>
            </a:xfrm>
            <a:custGeom>
              <a:avLst/>
              <a:gdLst>
                <a:gd name="T0" fmla="*/ 33 w 748"/>
                <a:gd name="T1" fmla="*/ 633 h 1193"/>
                <a:gd name="T2" fmla="*/ 274 w 748"/>
                <a:gd name="T3" fmla="*/ 1193 h 1193"/>
                <a:gd name="T4" fmla="*/ 651 w 748"/>
                <a:gd name="T5" fmla="*/ 785 h 1193"/>
                <a:gd name="T6" fmla="*/ 748 w 748"/>
                <a:gd name="T7" fmla="*/ 0 h 1193"/>
                <a:gd name="T8" fmla="*/ 33 w 748"/>
                <a:gd name="T9" fmla="*/ 633 h 1193"/>
              </a:gdLst>
              <a:ahLst/>
              <a:cxnLst>
                <a:cxn ang="0">
                  <a:pos x="T0" y="T1"/>
                </a:cxn>
                <a:cxn ang="0">
                  <a:pos x="T2" y="T3"/>
                </a:cxn>
                <a:cxn ang="0">
                  <a:pos x="T4" y="T5"/>
                </a:cxn>
                <a:cxn ang="0">
                  <a:pos x="T6" y="T7"/>
                </a:cxn>
                <a:cxn ang="0">
                  <a:pos x="T8" y="T9"/>
                </a:cxn>
              </a:cxnLst>
              <a:rect l="0" t="0" r="r" b="b"/>
              <a:pathLst>
                <a:path w="748" h="1193">
                  <a:moveTo>
                    <a:pt x="33" y="633"/>
                  </a:moveTo>
                  <a:cubicBezTo>
                    <a:pt x="0" y="782"/>
                    <a:pt x="274" y="1193"/>
                    <a:pt x="274" y="1193"/>
                  </a:cubicBezTo>
                  <a:cubicBezTo>
                    <a:pt x="274" y="1193"/>
                    <a:pt x="593" y="911"/>
                    <a:pt x="651" y="785"/>
                  </a:cubicBezTo>
                  <a:cubicBezTo>
                    <a:pt x="734" y="606"/>
                    <a:pt x="748" y="0"/>
                    <a:pt x="748" y="0"/>
                  </a:cubicBezTo>
                  <a:cubicBezTo>
                    <a:pt x="748" y="0"/>
                    <a:pt x="85" y="400"/>
                    <a:pt x="33" y="63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3" name="Freeform 127">
              <a:extLst>
                <a:ext uri="{FF2B5EF4-FFF2-40B4-BE49-F238E27FC236}">
                  <a16:creationId xmlns:a16="http://schemas.microsoft.com/office/drawing/2014/main" id="{C64D406F-BAF0-1E49-799C-40E89EE53343}"/>
                </a:ext>
              </a:extLst>
            </p:cNvPr>
            <p:cNvSpPr>
              <a:spLocks/>
            </p:cNvSpPr>
            <p:nvPr/>
          </p:nvSpPr>
          <p:spPr bwMode="auto">
            <a:xfrm>
              <a:off x="10777538" y="4127501"/>
              <a:ext cx="223838" cy="149225"/>
            </a:xfrm>
            <a:custGeom>
              <a:avLst/>
              <a:gdLst>
                <a:gd name="T0" fmla="*/ 1220 w 1220"/>
                <a:gd name="T1" fmla="*/ 263 h 819"/>
                <a:gd name="T2" fmla="*/ 1219 w 1220"/>
                <a:gd name="T3" fmla="*/ 264 h 819"/>
                <a:gd name="T4" fmla="*/ 505 w 1220"/>
                <a:gd name="T5" fmla="*/ 651 h 819"/>
                <a:gd name="T6" fmla="*/ 0 w 1220"/>
                <a:gd name="T7" fmla="*/ 819 h 819"/>
                <a:gd name="T8" fmla="*/ 0 w 1220"/>
                <a:gd name="T9" fmla="*/ 818 h 819"/>
                <a:gd name="T10" fmla="*/ 393 w 1220"/>
                <a:gd name="T11" fmla="*/ 89 h 819"/>
                <a:gd name="T12" fmla="*/ 1220 w 1220"/>
                <a:gd name="T13" fmla="*/ 263 h 819"/>
              </a:gdLst>
              <a:ahLst/>
              <a:cxnLst>
                <a:cxn ang="0">
                  <a:pos x="T0" y="T1"/>
                </a:cxn>
                <a:cxn ang="0">
                  <a:pos x="T2" y="T3"/>
                </a:cxn>
                <a:cxn ang="0">
                  <a:pos x="T4" y="T5"/>
                </a:cxn>
                <a:cxn ang="0">
                  <a:pos x="T6" y="T7"/>
                </a:cxn>
                <a:cxn ang="0">
                  <a:pos x="T8" y="T9"/>
                </a:cxn>
                <a:cxn ang="0">
                  <a:pos x="T10" y="T11"/>
                </a:cxn>
                <a:cxn ang="0">
                  <a:pos x="T12" y="T13"/>
                </a:cxn>
              </a:cxnLst>
              <a:rect l="0" t="0" r="r" b="b"/>
              <a:pathLst>
                <a:path w="1220" h="819">
                  <a:moveTo>
                    <a:pt x="1220" y="263"/>
                  </a:moveTo>
                  <a:lnTo>
                    <a:pt x="1219" y="264"/>
                  </a:lnTo>
                  <a:cubicBezTo>
                    <a:pt x="1184" y="284"/>
                    <a:pt x="685" y="573"/>
                    <a:pt x="505" y="651"/>
                  </a:cubicBezTo>
                  <a:cubicBezTo>
                    <a:pt x="383" y="704"/>
                    <a:pt x="0" y="819"/>
                    <a:pt x="0" y="819"/>
                  </a:cubicBezTo>
                  <a:lnTo>
                    <a:pt x="0" y="818"/>
                  </a:lnTo>
                  <a:cubicBezTo>
                    <a:pt x="7" y="799"/>
                    <a:pt x="208" y="175"/>
                    <a:pt x="393" y="89"/>
                  </a:cubicBezTo>
                  <a:cubicBezTo>
                    <a:pt x="584" y="0"/>
                    <a:pt x="1220" y="263"/>
                    <a:pt x="1220" y="26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4" name="Freeform 128">
              <a:extLst>
                <a:ext uri="{FF2B5EF4-FFF2-40B4-BE49-F238E27FC236}">
                  <a16:creationId xmlns:a16="http://schemas.microsoft.com/office/drawing/2014/main" id="{52961E10-4453-A60D-CFFC-641E4ACD1F0D}"/>
                </a:ext>
              </a:extLst>
            </p:cNvPr>
            <p:cNvSpPr>
              <a:spLocks/>
            </p:cNvSpPr>
            <p:nvPr/>
          </p:nvSpPr>
          <p:spPr bwMode="auto">
            <a:xfrm>
              <a:off x="11001375"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123 w 1032"/>
                <a:gd name="T13" fmla="*/ 907 h 1257"/>
                <a:gd name="T14" fmla="*/ 0 w 1032"/>
                <a:gd name="T15" fmla="*/ 145 h 1257"/>
                <a:gd name="T16" fmla="*/ 1 w 1032"/>
                <a:gd name="T17" fmla="*/ 145 h 1257"/>
                <a:gd name="T18" fmla="*/ 895 w 1032"/>
                <a:gd name="T19" fmla="*/ 145 h 1257"/>
                <a:gd name="T20" fmla="*/ 989 w 1032"/>
                <a:gd name="T21"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cubicBezTo>
                    <a:pt x="602" y="1250"/>
                    <a:pt x="201" y="1033"/>
                    <a:pt x="123" y="907"/>
                  </a:cubicBezTo>
                  <a:cubicBezTo>
                    <a:pt x="21" y="743"/>
                    <a:pt x="0" y="145"/>
                    <a:pt x="0" y="145"/>
                  </a:cubicBezTo>
                  <a:lnTo>
                    <a:pt x="1" y="145"/>
                  </a:lnTo>
                  <a:cubicBezTo>
                    <a:pt x="30" y="139"/>
                    <a:pt x="730" y="0"/>
                    <a:pt x="895" y="145"/>
                  </a:cubicBezTo>
                  <a:cubicBezTo>
                    <a:pt x="1032" y="266"/>
                    <a:pt x="989" y="872"/>
                    <a:pt x="989" y="87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5" name="Freeform 129">
              <a:extLst>
                <a:ext uri="{FF2B5EF4-FFF2-40B4-BE49-F238E27FC236}">
                  <a16:creationId xmlns:a16="http://schemas.microsoft.com/office/drawing/2014/main" id="{30085802-A925-FEC8-BFD8-B1DC1C4E0803}"/>
                </a:ext>
              </a:extLst>
            </p:cNvPr>
            <p:cNvSpPr>
              <a:spLocks/>
            </p:cNvSpPr>
            <p:nvPr/>
          </p:nvSpPr>
          <p:spPr bwMode="auto">
            <a:xfrm>
              <a:off x="10968038" y="3778251"/>
              <a:ext cx="166688" cy="133350"/>
            </a:xfrm>
            <a:custGeom>
              <a:avLst/>
              <a:gdLst>
                <a:gd name="T0" fmla="*/ 911 w 911"/>
                <a:gd name="T1" fmla="*/ 127 h 734"/>
                <a:gd name="T2" fmla="*/ 386 w 911"/>
                <a:gd name="T3" fmla="*/ 279 h 734"/>
                <a:gd name="T4" fmla="*/ 15 w 911"/>
                <a:gd name="T5" fmla="*/ 734 h 734"/>
                <a:gd name="T6" fmla="*/ 15 w 911"/>
                <a:gd name="T7" fmla="*/ 734 h 734"/>
                <a:gd name="T8" fmla="*/ 118 w 911"/>
                <a:gd name="T9" fmla="*/ 127 h 734"/>
                <a:gd name="T10" fmla="*/ 911 w 911"/>
                <a:gd name="T11" fmla="*/ 127 h 734"/>
              </a:gdLst>
              <a:ahLst/>
              <a:cxnLst>
                <a:cxn ang="0">
                  <a:pos x="T0" y="T1"/>
                </a:cxn>
                <a:cxn ang="0">
                  <a:pos x="T2" y="T3"/>
                </a:cxn>
                <a:cxn ang="0">
                  <a:pos x="T4" y="T5"/>
                </a:cxn>
                <a:cxn ang="0">
                  <a:pos x="T6" y="T7"/>
                </a:cxn>
                <a:cxn ang="0">
                  <a:pos x="T8" y="T9"/>
                </a:cxn>
                <a:cxn ang="0">
                  <a:pos x="T10" y="T11"/>
                </a:cxn>
              </a:cxnLst>
              <a:rect l="0" t="0" r="r" b="b"/>
              <a:pathLst>
                <a:path w="911" h="734">
                  <a:moveTo>
                    <a:pt x="911" y="127"/>
                  </a:moveTo>
                  <a:cubicBezTo>
                    <a:pt x="911" y="127"/>
                    <a:pt x="567" y="127"/>
                    <a:pt x="386" y="279"/>
                  </a:cubicBezTo>
                  <a:cubicBezTo>
                    <a:pt x="197" y="438"/>
                    <a:pt x="21" y="724"/>
                    <a:pt x="15" y="734"/>
                  </a:cubicBezTo>
                  <a:lnTo>
                    <a:pt x="15" y="734"/>
                  </a:lnTo>
                  <a:cubicBezTo>
                    <a:pt x="15" y="734"/>
                    <a:pt x="0" y="227"/>
                    <a:pt x="118" y="127"/>
                  </a:cubicBezTo>
                  <a:cubicBezTo>
                    <a:pt x="269" y="0"/>
                    <a:pt x="911" y="127"/>
                    <a:pt x="911" y="12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6" name="Freeform 130">
              <a:extLst>
                <a:ext uri="{FF2B5EF4-FFF2-40B4-BE49-F238E27FC236}">
                  <a16:creationId xmlns:a16="http://schemas.microsoft.com/office/drawing/2014/main" id="{D1E4FC11-9E7C-F56B-E99B-14630E4136B2}"/>
                </a:ext>
              </a:extLst>
            </p:cNvPr>
            <p:cNvSpPr>
              <a:spLocks/>
            </p:cNvSpPr>
            <p:nvPr/>
          </p:nvSpPr>
          <p:spPr bwMode="auto">
            <a:xfrm>
              <a:off x="11134725" y="3800476"/>
              <a:ext cx="212725" cy="220663"/>
            </a:xfrm>
            <a:custGeom>
              <a:avLst/>
              <a:gdLst>
                <a:gd name="T0" fmla="*/ 980 w 1167"/>
                <a:gd name="T1" fmla="*/ 552 h 1202"/>
                <a:gd name="T2" fmla="*/ 1167 w 1167"/>
                <a:gd name="T3" fmla="*/ 1124 h 1202"/>
                <a:gd name="T4" fmla="*/ 765 w 1167"/>
                <a:gd name="T5" fmla="*/ 803 h 1202"/>
                <a:gd name="T6" fmla="*/ 677 w 1167"/>
                <a:gd name="T7" fmla="*/ 1202 h 1202"/>
                <a:gd name="T8" fmla="*/ 315 w 1167"/>
                <a:gd name="T9" fmla="*/ 829 h 1202"/>
                <a:gd name="T10" fmla="*/ 248 w 1167"/>
                <a:gd name="T11" fmla="*/ 697 h 1202"/>
                <a:gd name="T12" fmla="*/ 0 w 1167"/>
                <a:gd name="T13" fmla="*/ 1124 h 1202"/>
                <a:gd name="T14" fmla="*/ 82 w 1167"/>
                <a:gd name="T15" fmla="*/ 601 h 1202"/>
                <a:gd name="T16" fmla="*/ 0 w 1167"/>
                <a:gd name="T17" fmla="*/ 0 h 1202"/>
                <a:gd name="T18" fmla="*/ 980 w 1167"/>
                <a:gd name="T19" fmla="*/ 55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7" h="1202">
                  <a:moveTo>
                    <a:pt x="980" y="552"/>
                  </a:moveTo>
                  <a:cubicBezTo>
                    <a:pt x="1076" y="668"/>
                    <a:pt x="1167" y="1124"/>
                    <a:pt x="1167" y="1124"/>
                  </a:cubicBezTo>
                  <a:cubicBezTo>
                    <a:pt x="1167" y="1124"/>
                    <a:pt x="920" y="932"/>
                    <a:pt x="765" y="803"/>
                  </a:cubicBezTo>
                  <a:cubicBezTo>
                    <a:pt x="748" y="975"/>
                    <a:pt x="677" y="1202"/>
                    <a:pt x="677" y="1202"/>
                  </a:cubicBezTo>
                  <a:cubicBezTo>
                    <a:pt x="677" y="1202"/>
                    <a:pt x="385" y="938"/>
                    <a:pt x="315" y="829"/>
                  </a:cubicBezTo>
                  <a:cubicBezTo>
                    <a:pt x="295" y="797"/>
                    <a:pt x="272" y="751"/>
                    <a:pt x="248" y="697"/>
                  </a:cubicBezTo>
                  <a:cubicBezTo>
                    <a:pt x="203" y="849"/>
                    <a:pt x="0" y="1124"/>
                    <a:pt x="0" y="1124"/>
                  </a:cubicBezTo>
                  <a:cubicBezTo>
                    <a:pt x="0" y="1124"/>
                    <a:pt x="82" y="846"/>
                    <a:pt x="82" y="601"/>
                  </a:cubicBezTo>
                  <a:cubicBezTo>
                    <a:pt x="82" y="450"/>
                    <a:pt x="0" y="0"/>
                    <a:pt x="0" y="0"/>
                  </a:cubicBezTo>
                  <a:cubicBezTo>
                    <a:pt x="0" y="0"/>
                    <a:pt x="802" y="334"/>
                    <a:pt x="980" y="55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7" name="Freeform 131">
              <a:extLst>
                <a:ext uri="{FF2B5EF4-FFF2-40B4-BE49-F238E27FC236}">
                  <a16:creationId xmlns:a16="http://schemas.microsoft.com/office/drawing/2014/main" id="{C807DE50-94BD-9F52-B0EE-340CF1F59BBE}"/>
                </a:ext>
              </a:extLst>
            </p:cNvPr>
            <p:cNvSpPr>
              <a:spLocks/>
            </p:cNvSpPr>
            <p:nvPr/>
          </p:nvSpPr>
          <p:spPr bwMode="auto">
            <a:xfrm>
              <a:off x="10777538" y="4127501"/>
              <a:ext cx="223838" cy="149225"/>
            </a:xfrm>
            <a:custGeom>
              <a:avLst/>
              <a:gdLst>
                <a:gd name="T0" fmla="*/ 1220 w 1220"/>
                <a:gd name="T1" fmla="*/ 263 h 818"/>
                <a:gd name="T2" fmla="*/ 502 w 1220"/>
                <a:gd name="T3" fmla="*/ 339 h 818"/>
                <a:gd name="T4" fmla="*/ 0 w 1220"/>
                <a:gd name="T5" fmla="*/ 818 h 818"/>
                <a:gd name="T6" fmla="*/ 393 w 1220"/>
                <a:gd name="T7" fmla="*/ 89 h 818"/>
                <a:gd name="T8" fmla="*/ 1220 w 1220"/>
                <a:gd name="T9" fmla="*/ 263 h 818"/>
              </a:gdLst>
              <a:ahLst/>
              <a:cxnLst>
                <a:cxn ang="0">
                  <a:pos x="T0" y="T1"/>
                </a:cxn>
                <a:cxn ang="0">
                  <a:pos x="T2" y="T3"/>
                </a:cxn>
                <a:cxn ang="0">
                  <a:pos x="T4" y="T5"/>
                </a:cxn>
                <a:cxn ang="0">
                  <a:pos x="T6" y="T7"/>
                </a:cxn>
                <a:cxn ang="0">
                  <a:pos x="T8" y="T9"/>
                </a:cxn>
              </a:cxnLst>
              <a:rect l="0" t="0" r="r" b="b"/>
              <a:pathLst>
                <a:path w="1220" h="818">
                  <a:moveTo>
                    <a:pt x="1220" y="263"/>
                  </a:moveTo>
                  <a:cubicBezTo>
                    <a:pt x="1220" y="263"/>
                    <a:pt x="692" y="232"/>
                    <a:pt x="502" y="339"/>
                  </a:cubicBezTo>
                  <a:cubicBezTo>
                    <a:pt x="208" y="506"/>
                    <a:pt x="10" y="804"/>
                    <a:pt x="0" y="818"/>
                  </a:cubicBezTo>
                  <a:cubicBezTo>
                    <a:pt x="7" y="799"/>
                    <a:pt x="208" y="175"/>
                    <a:pt x="393" y="89"/>
                  </a:cubicBezTo>
                  <a:cubicBezTo>
                    <a:pt x="584" y="0"/>
                    <a:pt x="1220" y="263"/>
                    <a:pt x="1220" y="26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8" name="Freeform 132">
              <a:extLst>
                <a:ext uri="{FF2B5EF4-FFF2-40B4-BE49-F238E27FC236}">
                  <a16:creationId xmlns:a16="http://schemas.microsoft.com/office/drawing/2014/main" id="{5AFF2D2A-0B40-F3BF-DCCF-77D48E3803CA}"/>
                </a:ext>
              </a:extLst>
            </p:cNvPr>
            <p:cNvSpPr>
              <a:spLocks/>
            </p:cNvSpPr>
            <p:nvPr/>
          </p:nvSpPr>
          <p:spPr bwMode="auto">
            <a:xfrm>
              <a:off x="11001375"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0 w 1032"/>
                <a:gd name="T13" fmla="*/ 145 h 1257"/>
                <a:gd name="T14" fmla="*/ 1 w 1032"/>
                <a:gd name="T15" fmla="*/ 145 h 1257"/>
                <a:gd name="T16" fmla="*/ 895 w 1032"/>
                <a:gd name="T17" fmla="*/ 145 h 1257"/>
                <a:gd name="T18" fmla="*/ 989 w 1032"/>
                <a:gd name="T19"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lnTo>
                    <a:pt x="0" y="145"/>
                  </a:lnTo>
                  <a:lnTo>
                    <a:pt x="1" y="145"/>
                  </a:lnTo>
                  <a:cubicBezTo>
                    <a:pt x="30" y="139"/>
                    <a:pt x="730" y="0"/>
                    <a:pt x="895" y="145"/>
                  </a:cubicBezTo>
                  <a:cubicBezTo>
                    <a:pt x="1032" y="266"/>
                    <a:pt x="989" y="872"/>
                    <a:pt x="989" y="872"/>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89" name="Freeform 133">
              <a:extLst>
                <a:ext uri="{FF2B5EF4-FFF2-40B4-BE49-F238E27FC236}">
                  <a16:creationId xmlns:a16="http://schemas.microsoft.com/office/drawing/2014/main" id="{125559AC-63D3-015F-5BA1-5F4D67D5B83B}"/>
                </a:ext>
              </a:extLst>
            </p:cNvPr>
            <p:cNvSpPr>
              <a:spLocks/>
            </p:cNvSpPr>
            <p:nvPr/>
          </p:nvSpPr>
          <p:spPr bwMode="auto">
            <a:xfrm>
              <a:off x="10523538" y="4133851"/>
              <a:ext cx="100013" cy="236538"/>
            </a:xfrm>
            <a:custGeom>
              <a:avLst/>
              <a:gdLst>
                <a:gd name="T0" fmla="*/ 550 w 550"/>
                <a:gd name="T1" fmla="*/ 1294 h 1294"/>
                <a:gd name="T2" fmla="*/ 30 w 550"/>
                <a:gd name="T3" fmla="*/ 785 h 1294"/>
                <a:gd name="T4" fmla="*/ 488 w 550"/>
                <a:gd name="T5" fmla="*/ 0 h 1294"/>
                <a:gd name="T6" fmla="*/ 294 w 550"/>
                <a:gd name="T7" fmla="*/ 752 h 1294"/>
                <a:gd name="T8" fmla="*/ 550 w 550"/>
                <a:gd name="T9" fmla="*/ 1294 h 1294"/>
              </a:gdLst>
              <a:ahLst/>
              <a:cxnLst>
                <a:cxn ang="0">
                  <a:pos x="T0" y="T1"/>
                </a:cxn>
                <a:cxn ang="0">
                  <a:pos x="T2" y="T3"/>
                </a:cxn>
                <a:cxn ang="0">
                  <a:pos x="T4" y="T5"/>
                </a:cxn>
                <a:cxn ang="0">
                  <a:pos x="T6" y="T7"/>
                </a:cxn>
                <a:cxn ang="0">
                  <a:pos x="T8" y="T9"/>
                </a:cxn>
              </a:cxnLst>
              <a:rect l="0" t="0" r="r" b="b"/>
              <a:pathLst>
                <a:path w="550" h="1294">
                  <a:moveTo>
                    <a:pt x="550" y="1294"/>
                  </a:moveTo>
                  <a:cubicBezTo>
                    <a:pt x="537" y="1285"/>
                    <a:pt x="54" y="963"/>
                    <a:pt x="30" y="785"/>
                  </a:cubicBezTo>
                  <a:cubicBezTo>
                    <a:pt x="0" y="563"/>
                    <a:pt x="474" y="16"/>
                    <a:pt x="488" y="0"/>
                  </a:cubicBezTo>
                  <a:cubicBezTo>
                    <a:pt x="482" y="16"/>
                    <a:pt x="276" y="561"/>
                    <a:pt x="294" y="752"/>
                  </a:cubicBezTo>
                  <a:cubicBezTo>
                    <a:pt x="308" y="899"/>
                    <a:pt x="543" y="1282"/>
                    <a:pt x="550" y="1294"/>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0" name="Freeform 134">
              <a:extLst>
                <a:ext uri="{FF2B5EF4-FFF2-40B4-BE49-F238E27FC236}">
                  <a16:creationId xmlns:a16="http://schemas.microsoft.com/office/drawing/2014/main" id="{A04526A8-9329-BE00-EE2B-B925940A7D93}"/>
                </a:ext>
              </a:extLst>
            </p:cNvPr>
            <p:cNvSpPr>
              <a:spLocks/>
            </p:cNvSpPr>
            <p:nvPr/>
          </p:nvSpPr>
          <p:spPr bwMode="auto">
            <a:xfrm>
              <a:off x="10668000" y="3903663"/>
              <a:ext cx="304800" cy="282575"/>
            </a:xfrm>
            <a:custGeom>
              <a:avLst/>
              <a:gdLst>
                <a:gd name="T0" fmla="*/ 1376 w 1665"/>
                <a:gd name="T1" fmla="*/ 997 h 1548"/>
                <a:gd name="T2" fmla="*/ 1461 w 1665"/>
                <a:gd name="T3" fmla="*/ 1186 h 1548"/>
                <a:gd name="T4" fmla="*/ 1060 w 1665"/>
                <a:gd name="T5" fmla="*/ 1104 h 1548"/>
                <a:gd name="T6" fmla="*/ 644 w 1665"/>
                <a:gd name="T7" fmla="*/ 1519 h 1548"/>
                <a:gd name="T8" fmla="*/ 484 w 1665"/>
                <a:gd name="T9" fmla="*/ 1127 h 1548"/>
                <a:gd name="T10" fmla="*/ 43 w 1665"/>
                <a:gd name="T11" fmla="*/ 1127 h 1548"/>
                <a:gd name="T12" fmla="*/ 504 w 1665"/>
                <a:gd name="T13" fmla="*/ 795 h 1548"/>
                <a:gd name="T14" fmla="*/ 207 w 1665"/>
                <a:gd name="T15" fmla="*/ 486 h 1548"/>
                <a:gd name="T16" fmla="*/ 675 w 1665"/>
                <a:gd name="T17" fmla="*/ 595 h 1548"/>
                <a:gd name="T18" fmla="*/ 762 w 1665"/>
                <a:gd name="T19" fmla="*/ 0 h 1548"/>
                <a:gd name="T20" fmla="*/ 815 w 1665"/>
                <a:gd name="T21" fmla="*/ 86 h 1548"/>
                <a:gd name="T22" fmla="*/ 858 w 1665"/>
                <a:gd name="T23" fmla="*/ 777 h 1548"/>
                <a:gd name="T24" fmla="*/ 1548 w 1665"/>
                <a:gd name="T25" fmla="*/ 466 h 1548"/>
                <a:gd name="T26" fmla="*/ 1665 w 1665"/>
                <a:gd name="T27" fmla="*/ 481 h 1548"/>
                <a:gd name="T28" fmla="*/ 1434 w 1665"/>
                <a:gd name="T29" fmla="*/ 892 h 1548"/>
                <a:gd name="T30" fmla="*/ 961 w 1665"/>
                <a:gd name="T31" fmla="*/ 812 h 1548"/>
                <a:gd name="T32" fmla="*/ 1375 w 1665"/>
                <a:gd name="T33" fmla="*/ 997 h 1548"/>
                <a:gd name="T34" fmla="*/ 1376 w 1665"/>
                <a:gd name="T35" fmla="*/ 99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5" h="1548">
                  <a:moveTo>
                    <a:pt x="1376" y="997"/>
                  </a:moveTo>
                  <a:cubicBezTo>
                    <a:pt x="1381" y="1005"/>
                    <a:pt x="1493" y="1147"/>
                    <a:pt x="1461" y="1186"/>
                  </a:cubicBezTo>
                  <a:cubicBezTo>
                    <a:pt x="1398" y="1266"/>
                    <a:pt x="1060" y="1104"/>
                    <a:pt x="1060" y="1104"/>
                  </a:cubicBezTo>
                  <a:cubicBezTo>
                    <a:pt x="1060" y="1104"/>
                    <a:pt x="788" y="1548"/>
                    <a:pt x="644" y="1519"/>
                  </a:cubicBezTo>
                  <a:cubicBezTo>
                    <a:pt x="541" y="1498"/>
                    <a:pt x="484" y="1127"/>
                    <a:pt x="484" y="1127"/>
                  </a:cubicBezTo>
                  <a:cubicBezTo>
                    <a:pt x="484" y="1127"/>
                    <a:pt x="78" y="1232"/>
                    <a:pt x="43" y="1127"/>
                  </a:cubicBezTo>
                  <a:cubicBezTo>
                    <a:pt x="0" y="992"/>
                    <a:pt x="504" y="795"/>
                    <a:pt x="504" y="795"/>
                  </a:cubicBezTo>
                  <a:cubicBezTo>
                    <a:pt x="504" y="795"/>
                    <a:pt x="154" y="579"/>
                    <a:pt x="207" y="486"/>
                  </a:cubicBezTo>
                  <a:cubicBezTo>
                    <a:pt x="266" y="382"/>
                    <a:pt x="675" y="595"/>
                    <a:pt x="675" y="595"/>
                  </a:cubicBezTo>
                  <a:lnTo>
                    <a:pt x="762" y="0"/>
                  </a:lnTo>
                  <a:cubicBezTo>
                    <a:pt x="780" y="26"/>
                    <a:pt x="798" y="54"/>
                    <a:pt x="815" y="86"/>
                  </a:cubicBezTo>
                  <a:cubicBezTo>
                    <a:pt x="899" y="237"/>
                    <a:pt x="858" y="777"/>
                    <a:pt x="858" y="777"/>
                  </a:cubicBezTo>
                  <a:cubicBezTo>
                    <a:pt x="858" y="777"/>
                    <a:pt x="1359" y="479"/>
                    <a:pt x="1548" y="466"/>
                  </a:cubicBezTo>
                  <a:cubicBezTo>
                    <a:pt x="1577" y="464"/>
                    <a:pt x="1619" y="470"/>
                    <a:pt x="1665" y="481"/>
                  </a:cubicBezTo>
                  <a:lnTo>
                    <a:pt x="1434" y="892"/>
                  </a:lnTo>
                  <a:cubicBezTo>
                    <a:pt x="1245" y="889"/>
                    <a:pt x="1068" y="845"/>
                    <a:pt x="961" y="812"/>
                  </a:cubicBezTo>
                  <a:cubicBezTo>
                    <a:pt x="1064" y="849"/>
                    <a:pt x="1227" y="914"/>
                    <a:pt x="1375" y="997"/>
                  </a:cubicBezTo>
                  <a:lnTo>
                    <a:pt x="1376" y="997"/>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1" name="Freeform 135">
              <a:extLst>
                <a:ext uri="{FF2B5EF4-FFF2-40B4-BE49-F238E27FC236}">
                  <a16:creationId xmlns:a16="http://schemas.microsoft.com/office/drawing/2014/main" id="{3562EAEE-CD12-0674-86F9-29D1FF8E2265}"/>
                </a:ext>
              </a:extLst>
            </p:cNvPr>
            <p:cNvSpPr>
              <a:spLocks/>
            </p:cNvSpPr>
            <p:nvPr/>
          </p:nvSpPr>
          <p:spPr bwMode="auto">
            <a:xfrm>
              <a:off x="10891838" y="3049588"/>
              <a:ext cx="109538" cy="195263"/>
            </a:xfrm>
            <a:custGeom>
              <a:avLst/>
              <a:gdLst>
                <a:gd name="T0" fmla="*/ 327 w 599"/>
                <a:gd name="T1" fmla="*/ 669 h 1071"/>
                <a:gd name="T2" fmla="*/ 242 w 599"/>
                <a:gd name="T3" fmla="*/ 112 h 1071"/>
                <a:gd name="T4" fmla="*/ 234 w 599"/>
                <a:gd name="T5" fmla="*/ 623 h 1071"/>
                <a:gd name="T6" fmla="*/ 0 w 599"/>
                <a:gd name="T7" fmla="*/ 996 h 1071"/>
                <a:gd name="T8" fmla="*/ 36 w 599"/>
                <a:gd name="T9" fmla="*/ 483 h 1071"/>
                <a:gd name="T10" fmla="*/ 233 w 599"/>
                <a:gd name="T11" fmla="*/ 1 h 1071"/>
                <a:gd name="T12" fmla="*/ 234 w 599"/>
                <a:gd name="T13" fmla="*/ 0 h 1071"/>
                <a:gd name="T14" fmla="*/ 234 w 599"/>
                <a:gd name="T15" fmla="*/ 1 h 1071"/>
                <a:gd name="T16" fmla="*/ 480 w 599"/>
                <a:gd name="T17" fmla="*/ 438 h 1071"/>
                <a:gd name="T18" fmla="*/ 599 w 599"/>
                <a:gd name="T19" fmla="*/ 1071 h 1071"/>
                <a:gd name="T20" fmla="*/ 327 w 599"/>
                <a:gd name="T21" fmla="*/ 66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1071">
                  <a:moveTo>
                    <a:pt x="327" y="669"/>
                  </a:moveTo>
                  <a:cubicBezTo>
                    <a:pt x="284" y="558"/>
                    <a:pt x="256" y="272"/>
                    <a:pt x="242" y="112"/>
                  </a:cubicBezTo>
                  <a:cubicBezTo>
                    <a:pt x="252" y="262"/>
                    <a:pt x="263" y="519"/>
                    <a:pt x="234" y="623"/>
                  </a:cubicBezTo>
                  <a:cubicBezTo>
                    <a:pt x="204" y="728"/>
                    <a:pt x="0" y="996"/>
                    <a:pt x="0" y="996"/>
                  </a:cubicBezTo>
                  <a:cubicBezTo>
                    <a:pt x="0" y="996"/>
                    <a:pt x="6" y="608"/>
                    <a:pt x="36" y="483"/>
                  </a:cubicBezTo>
                  <a:cubicBezTo>
                    <a:pt x="65" y="358"/>
                    <a:pt x="229" y="11"/>
                    <a:pt x="233" y="1"/>
                  </a:cubicBezTo>
                  <a:lnTo>
                    <a:pt x="234" y="0"/>
                  </a:lnTo>
                  <a:lnTo>
                    <a:pt x="234" y="1"/>
                  </a:lnTo>
                  <a:cubicBezTo>
                    <a:pt x="240" y="10"/>
                    <a:pt x="437" y="322"/>
                    <a:pt x="480" y="438"/>
                  </a:cubicBezTo>
                  <a:cubicBezTo>
                    <a:pt x="535" y="589"/>
                    <a:pt x="599" y="1071"/>
                    <a:pt x="599" y="1071"/>
                  </a:cubicBezTo>
                  <a:cubicBezTo>
                    <a:pt x="599" y="1071"/>
                    <a:pt x="371" y="782"/>
                    <a:pt x="327" y="669"/>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2" name="Freeform 136">
              <a:extLst>
                <a:ext uri="{FF2B5EF4-FFF2-40B4-BE49-F238E27FC236}">
                  <a16:creationId xmlns:a16="http://schemas.microsoft.com/office/drawing/2014/main" id="{FF3CBCF1-C440-E6B4-869D-A13166CE9527}"/>
                </a:ext>
              </a:extLst>
            </p:cNvPr>
            <p:cNvSpPr>
              <a:spLocks/>
            </p:cNvSpPr>
            <p:nvPr/>
          </p:nvSpPr>
          <p:spPr bwMode="auto">
            <a:xfrm>
              <a:off x="10914063" y="3462338"/>
              <a:ext cx="173038" cy="249238"/>
            </a:xfrm>
            <a:custGeom>
              <a:avLst/>
              <a:gdLst>
                <a:gd name="T0" fmla="*/ 575 w 949"/>
                <a:gd name="T1" fmla="*/ 762 h 1368"/>
                <a:gd name="T2" fmla="*/ 575 w 949"/>
                <a:gd name="T3" fmla="*/ 1368 h 1368"/>
                <a:gd name="T4" fmla="*/ 575 w 949"/>
                <a:gd name="T5" fmla="*/ 1368 h 1368"/>
                <a:gd name="T6" fmla="*/ 208 w 949"/>
                <a:gd name="T7" fmla="*/ 769 h 1368"/>
                <a:gd name="T8" fmla="*/ 0 w 949"/>
                <a:gd name="T9" fmla="*/ 0 h 1368"/>
                <a:gd name="T10" fmla="*/ 840 w 949"/>
                <a:gd name="T11" fmla="*/ 342 h 1368"/>
                <a:gd name="T12" fmla="*/ 949 w 949"/>
                <a:gd name="T13" fmla="*/ 1026 h 1368"/>
                <a:gd name="T14" fmla="*/ 575 w 949"/>
                <a:gd name="T15" fmla="*/ 684 h 1368"/>
                <a:gd name="T16" fmla="*/ 412 w 949"/>
                <a:gd name="T17" fmla="*/ 489 h 1368"/>
                <a:gd name="T18" fmla="*/ 575 w 949"/>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9" h="1368">
                  <a:moveTo>
                    <a:pt x="575" y="762"/>
                  </a:moveTo>
                  <a:cubicBezTo>
                    <a:pt x="624" y="906"/>
                    <a:pt x="575" y="1368"/>
                    <a:pt x="575" y="1368"/>
                  </a:cubicBezTo>
                  <a:lnTo>
                    <a:pt x="575" y="1368"/>
                  </a:lnTo>
                  <a:cubicBezTo>
                    <a:pt x="566" y="1355"/>
                    <a:pt x="274" y="923"/>
                    <a:pt x="208" y="769"/>
                  </a:cubicBezTo>
                  <a:cubicBezTo>
                    <a:pt x="128" y="583"/>
                    <a:pt x="0" y="0"/>
                    <a:pt x="0" y="0"/>
                  </a:cubicBezTo>
                  <a:cubicBezTo>
                    <a:pt x="0" y="0"/>
                    <a:pt x="675" y="100"/>
                    <a:pt x="840" y="342"/>
                  </a:cubicBezTo>
                  <a:cubicBezTo>
                    <a:pt x="938" y="485"/>
                    <a:pt x="949" y="1026"/>
                    <a:pt x="949" y="1026"/>
                  </a:cubicBezTo>
                  <a:lnTo>
                    <a:pt x="575" y="684"/>
                  </a:lnTo>
                  <a:lnTo>
                    <a:pt x="412" y="489"/>
                  </a:lnTo>
                  <a:cubicBezTo>
                    <a:pt x="489" y="593"/>
                    <a:pt x="552" y="692"/>
                    <a:pt x="575" y="76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3" name="Freeform 137">
              <a:extLst>
                <a:ext uri="{FF2B5EF4-FFF2-40B4-BE49-F238E27FC236}">
                  <a16:creationId xmlns:a16="http://schemas.microsoft.com/office/drawing/2014/main" id="{72DB625E-A4FC-2577-1F05-8448CBD5AB99}"/>
                </a:ext>
              </a:extLst>
            </p:cNvPr>
            <p:cNvSpPr>
              <a:spLocks noEditPoints="1"/>
            </p:cNvSpPr>
            <p:nvPr/>
          </p:nvSpPr>
          <p:spPr bwMode="auto">
            <a:xfrm>
              <a:off x="10633075" y="4827588"/>
              <a:ext cx="381000" cy="725488"/>
            </a:xfrm>
            <a:custGeom>
              <a:avLst/>
              <a:gdLst>
                <a:gd name="T0" fmla="*/ 1159 w 2087"/>
                <a:gd name="T1" fmla="*/ 3965 h 3965"/>
                <a:gd name="T2" fmla="*/ 994 w 2087"/>
                <a:gd name="T3" fmla="*/ 3054 h 3965"/>
                <a:gd name="T4" fmla="*/ 1284 w 2087"/>
                <a:gd name="T5" fmla="*/ 2686 h 3965"/>
                <a:gd name="T6" fmla="*/ 2087 w 2087"/>
                <a:gd name="T7" fmla="*/ 0 h 3965"/>
                <a:gd name="T8" fmla="*/ 2087 w 2087"/>
                <a:gd name="T9" fmla="*/ 49 h 3965"/>
                <a:gd name="T10" fmla="*/ 1659 w 2087"/>
                <a:gd name="T11" fmla="*/ 3809 h 3965"/>
                <a:gd name="T12" fmla="*/ 1159 w 2087"/>
                <a:gd name="T13" fmla="*/ 3965 h 3965"/>
                <a:gd name="T14" fmla="*/ 1159 w 2087"/>
                <a:gd name="T15" fmla="*/ 3965 h 3965"/>
                <a:gd name="T16" fmla="*/ 463 w 2087"/>
                <a:gd name="T17" fmla="*/ 3944 h 3965"/>
                <a:gd name="T18" fmla="*/ 73 w 2087"/>
                <a:gd name="T19" fmla="*/ 3809 h 3965"/>
                <a:gd name="T20" fmla="*/ 0 w 2087"/>
                <a:gd name="T21" fmla="*/ 3319 h 3965"/>
                <a:gd name="T22" fmla="*/ 83 w 2087"/>
                <a:gd name="T23" fmla="*/ 3320 h 3965"/>
                <a:gd name="T24" fmla="*/ 367 w 2087"/>
                <a:gd name="T25" fmla="*/ 3301 h 3965"/>
                <a:gd name="T26" fmla="*/ 367 w 2087"/>
                <a:gd name="T27" fmla="*/ 3301 h 3965"/>
                <a:gd name="T28" fmla="*/ 463 w 2087"/>
                <a:gd name="T29" fmla="*/ 3944 h 3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7" h="3965">
                  <a:moveTo>
                    <a:pt x="1159" y="3965"/>
                  </a:moveTo>
                  <a:cubicBezTo>
                    <a:pt x="1118" y="3750"/>
                    <a:pt x="1055" y="3410"/>
                    <a:pt x="994" y="3054"/>
                  </a:cubicBezTo>
                  <a:cubicBezTo>
                    <a:pt x="1110" y="2963"/>
                    <a:pt x="1211" y="2843"/>
                    <a:pt x="1284" y="2686"/>
                  </a:cubicBezTo>
                  <a:cubicBezTo>
                    <a:pt x="1533" y="2151"/>
                    <a:pt x="1890" y="790"/>
                    <a:pt x="2087" y="0"/>
                  </a:cubicBezTo>
                  <a:cubicBezTo>
                    <a:pt x="2087" y="16"/>
                    <a:pt x="2087" y="32"/>
                    <a:pt x="2087" y="49"/>
                  </a:cubicBezTo>
                  <a:cubicBezTo>
                    <a:pt x="2087" y="1042"/>
                    <a:pt x="1659" y="3809"/>
                    <a:pt x="1659" y="3809"/>
                  </a:cubicBezTo>
                  <a:cubicBezTo>
                    <a:pt x="1659" y="3809"/>
                    <a:pt x="1450" y="3915"/>
                    <a:pt x="1159" y="3965"/>
                  </a:cubicBezTo>
                  <a:lnTo>
                    <a:pt x="1159" y="3965"/>
                  </a:lnTo>
                  <a:close/>
                  <a:moveTo>
                    <a:pt x="463" y="3944"/>
                  </a:moveTo>
                  <a:cubicBezTo>
                    <a:pt x="232" y="3889"/>
                    <a:pt x="73" y="3809"/>
                    <a:pt x="73" y="3809"/>
                  </a:cubicBezTo>
                  <a:cubicBezTo>
                    <a:pt x="73" y="3809"/>
                    <a:pt x="44" y="3618"/>
                    <a:pt x="0" y="3319"/>
                  </a:cubicBezTo>
                  <a:cubicBezTo>
                    <a:pt x="27" y="3320"/>
                    <a:pt x="55" y="3320"/>
                    <a:pt x="83" y="3320"/>
                  </a:cubicBezTo>
                  <a:cubicBezTo>
                    <a:pt x="171" y="3320"/>
                    <a:pt x="267" y="3315"/>
                    <a:pt x="367" y="3301"/>
                  </a:cubicBezTo>
                  <a:lnTo>
                    <a:pt x="367" y="3301"/>
                  </a:lnTo>
                  <a:cubicBezTo>
                    <a:pt x="411" y="3586"/>
                    <a:pt x="445" y="3817"/>
                    <a:pt x="463" y="3944"/>
                  </a:cubicBezTo>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4" name="Freeform 138">
              <a:extLst>
                <a:ext uri="{FF2B5EF4-FFF2-40B4-BE49-F238E27FC236}">
                  <a16:creationId xmlns:a16="http://schemas.microsoft.com/office/drawing/2014/main" id="{85DFC508-052F-98CC-8707-1BCB44DB5288}"/>
                </a:ext>
              </a:extLst>
            </p:cNvPr>
            <p:cNvSpPr>
              <a:spLocks/>
            </p:cNvSpPr>
            <p:nvPr/>
          </p:nvSpPr>
          <p:spPr bwMode="auto">
            <a:xfrm>
              <a:off x="10699750" y="5386388"/>
              <a:ext cx="144463" cy="171450"/>
            </a:xfrm>
            <a:custGeom>
              <a:avLst/>
              <a:gdLst>
                <a:gd name="T0" fmla="*/ 495 w 792"/>
                <a:gd name="T1" fmla="*/ 939 h 939"/>
                <a:gd name="T2" fmla="*/ 96 w 792"/>
                <a:gd name="T3" fmla="*/ 890 h 939"/>
                <a:gd name="T4" fmla="*/ 96 w 792"/>
                <a:gd name="T5" fmla="*/ 890 h 939"/>
                <a:gd name="T6" fmla="*/ 0 w 792"/>
                <a:gd name="T7" fmla="*/ 247 h 939"/>
                <a:gd name="T8" fmla="*/ 627 w 792"/>
                <a:gd name="T9" fmla="*/ 0 h 939"/>
                <a:gd name="T10" fmla="*/ 627 w 792"/>
                <a:gd name="T11" fmla="*/ 0 h 939"/>
                <a:gd name="T12" fmla="*/ 792 w 792"/>
                <a:gd name="T13" fmla="*/ 912 h 939"/>
                <a:gd name="T14" fmla="*/ 792 w 792"/>
                <a:gd name="T15" fmla="*/ 912 h 939"/>
                <a:gd name="T16" fmla="*/ 495 w 792"/>
                <a:gd name="T17"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939">
                  <a:moveTo>
                    <a:pt x="495" y="939"/>
                  </a:moveTo>
                  <a:cubicBezTo>
                    <a:pt x="350" y="939"/>
                    <a:pt x="214" y="918"/>
                    <a:pt x="96" y="890"/>
                  </a:cubicBezTo>
                  <a:lnTo>
                    <a:pt x="96" y="890"/>
                  </a:lnTo>
                  <a:cubicBezTo>
                    <a:pt x="77" y="763"/>
                    <a:pt x="44" y="532"/>
                    <a:pt x="0" y="247"/>
                  </a:cubicBezTo>
                  <a:cubicBezTo>
                    <a:pt x="213" y="217"/>
                    <a:pt x="440" y="147"/>
                    <a:pt x="627" y="0"/>
                  </a:cubicBezTo>
                  <a:lnTo>
                    <a:pt x="627" y="0"/>
                  </a:lnTo>
                  <a:cubicBezTo>
                    <a:pt x="687" y="356"/>
                    <a:pt x="751" y="696"/>
                    <a:pt x="792" y="912"/>
                  </a:cubicBezTo>
                  <a:lnTo>
                    <a:pt x="792" y="912"/>
                  </a:lnTo>
                  <a:cubicBezTo>
                    <a:pt x="700" y="928"/>
                    <a:pt x="599" y="939"/>
                    <a:pt x="495" y="939"/>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5" name="Freeform 139">
              <a:extLst>
                <a:ext uri="{FF2B5EF4-FFF2-40B4-BE49-F238E27FC236}">
                  <a16:creationId xmlns:a16="http://schemas.microsoft.com/office/drawing/2014/main" id="{79E18B06-57D2-0F20-46DE-8E481AC45ED2}"/>
                </a:ext>
              </a:extLst>
            </p:cNvPr>
            <p:cNvSpPr>
              <a:spLocks/>
            </p:cNvSpPr>
            <p:nvPr/>
          </p:nvSpPr>
          <p:spPr bwMode="auto">
            <a:xfrm>
              <a:off x="10650538" y="4941888"/>
              <a:ext cx="66675" cy="314325"/>
            </a:xfrm>
            <a:custGeom>
              <a:avLst/>
              <a:gdLst>
                <a:gd name="T0" fmla="*/ 217 w 362"/>
                <a:gd name="T1" fmla="*/ 34 h 1721"/>
                <a:gd name="T2" fmla="*/ 362 w 362"/>
                <a:gd name="T3" fmla="*/ 1721 h 1721"/>
                <a:gd name="T4" fmla="*/ 0 w 362"/>
                <a:gd name="T5" fmla="*/ 0 h 1721"/>
                <a:gd name="T6" fmla="*/ 217 w 362"/>
                <a:gd name="T7" fmla="*/ 34 h 1721"/>
              </a:gdLst>
              <a:ahLst/>
              <a:cxnLst>
                <a:cxn ang="0">
                  <a:pos x="T0" y="T1"/>
                </a:cxn>
                <a:cxn ang="0">
                  <a:pos x="T2" y="T3"/>
                </a:cxn>
                <a:cxn ang="0">
                  <a:pos x="T4" y="T5"/>
                </a:cxn>
                <a:cxn ang="0">
                  <a:pos x="T6" y="T7"/>
                </a:cxn>
              </a:cxnLst>
              <a:rect l="0" t="0" r="r" b="b"/>
              <a:pathLst>
                <a:path w="362" h="1721">
                  <a:moveTo>
                    <a:pt x="217" y="34"/>
                  </a:moveTo>
                  <a:cubicBezTo>
                    <a:pt x="243" y="621"/>
                    <a:pt x="358" y="1681"/>
                    <a:pt x="362" y="1721"/>
                  </a:cubicBezTo>
                  <a:cubicBezTo>
                    <a:pt x="352" y="1683"/>
                    <a:pt x="100" y="689"/>
                    <a:pt x="0" y="0"/>
                  </a:cubicBezTo>
                  <a:lnTo>
                    <a:pt x="217" y="34"/>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6" name="Freeform 140">
              <a:extLst>
                <a:ext uri="{FF2B5EF4-FFF2-40B4-BE49-F238E27FC236}">
                  <a16:creationId xmlns:a16="http://schemas.microsoft.com/office/drawing/2014/main" id="{D1FB48BE-5F6F-2A44-7937-36B0A6700475}"/>
                </a:ext>
              </a:extLst>
            </p:cNvPr>
            <p:cNvSpPr>
              <a:spLocks/>
            </p:cNvSpPr>
            <p:nvPr/>
          </p:nvSpPr>
          <p:spPr bwMode="auto">
            <a:xfrm>
              <a:off x="10642600" y="4832351"/>
              <a:ext cx="82550" cy="87313"/>
            </a:xfrm>
            <a:custGeom>
              <a:avLst/>
              <a:gdLst>
                <a:gd name="T0" fmla="*/ 254 w 451"/>
                <a:gd name="T1" fmla="*/ 477 h 477"/>
                <a:gd name="T2" fmla="*/ 22 w 451"/>
                <a:gd name="T3" fmla="*/ 450 h 477"/>
                <a:gd name="T4" fmla="*/ 4 w 451"/>
                <a:gd name="T5" fmla="*/ 243 h 477"/>
                <a:gd name="T6" fmla="*/ 7 w 451"/>
                <a:gd name="T7" fmla="*/ 61 h 477"/>
                <a:gd name="T8" fmla="*/ 237 w 451"/>
                <a:gd name="T9" fmla="*/ 8 h 477"/>
                <a:gd name="T10" fmla="*/ 451 w 451"/>
                <a:gd name="T11" fmla="*/ 37 h 477"/>
                <a:gd name="T12" fmla="*/ 256 w 451"/>
                <a:gd name="T13" fmla="*/ 329 h 477"/>
                <a:gd name="T14" fmla="*/ 254 w 451"/>
                <a:gd name="T15" fmla="*/ 477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477">
                  <a:moveTo>
                    <a:pt x="254" y="477"/>
                  </a:moveTo>
                  <a:lnTo>
                    <a:pt x="22" y="450"/>
                  </a:lnTo>
                  <a:cubicBezTo>
                    <a:pt x="13" y="375"/>
                    <a:pt x="7" y="305"/>
                    <a:pt x="4" y="243"/>
                  </a:cubicBezTo>
                  <a:cubicBezTo>
                    <a:pt x="0" y="170"/>
                    <a:pt x="1" y="108"/>
                    <a:pt x="7" y="61"/>
                  </a:cubicBezTo>
                  <a:cubicBezTo>
                    <a:pt x="15" y="5"/>
                    <a:pt x="127" y="0"/>
                    <a:pt x="237" y="8"/>
                  </a:cubicBezTo>
                  <a:cubicBezTo>
                    <a:pt x="345" y="16"/>
                    <a:pt x="451" y="37"/>
                    <a:pt x="451" y="37"/>
                  </a:cubicBezTo>
                  <a:cubicBezTo>
                    <a:pt x="451" y="37"/>
                    <a:pt x="263" y="242"/>
                    <a:pt x="256" y="329"/>
                  </a:cubicBezTo>
                  <a:cubicBezTo>
                    <a:pt x="253" y="366"/>
                    <a:pt x="253" y="417"/>
                    <a:pt x="254" y="477"/>
                  </a:cubicBezTo>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197" name="Freeform 141">
              <a:extLst>
                <a:ext uri="{FF2B5EF4-FFF2-40B4-BE49-F238E27FC236}">
                  <a16:creationId xmlns:a16="http://schemas.microsoft.com/office/drawing/2014/main" id="{E3151695-FA13-AE59-3D6B-9AD7CFC03A73}"/>
                </a:ext>
              </a:extLst>
            </p:cNvPr>
            <p:cNvSpPr>
              <a:spLocks/>
            </p:cNvSpPr>
            <p:nvPr/>
          </p:nvSpPr>
          <p:spPr bwMode="auto">
            <a:xfrm>
              <a:off x="10642600" y="4832351"/>
              <a:ext cx="53975" cy="44450"/>
            </a:xfrm>
            <a:custGeom>
              <a:avLst/>
              <a:gdLst>
                <a:gd name="T0" fmla="*/ 292 w 292"/>
                <a:gd name="T1" fmla="*/ 94 h 243"/>
                <a:gd name="T2" fmla="*/ 4 w 292"/>
                <a:gd name="T3" fmla="*/ 243 h 243"/>
                <a:gd name="T4" fmla="*/ 8 w 292"/>
                <a:gd name="T5" fmla="*/ 60 h 243"/>
                <a:gd name="T6" fmla="*/ 237 w 292"/>
                <a:gd name="T7" fmla="*/ 8 h 243"/>
                <a:gd name="T8" fmla="*/ 292 w 292"/>
                <a:gd name="T9" fmla="*/ 94 h 243"/>
              </a:gdLst>
              <a:ahLst/>
              <a:cxnLst>
                <a:cxn ang="0">
                  <a:pos x="T0" y="T1"/>
                </a:cxn>
                <a:cxn ang="0">
                  <a:pos x="T2" y="T3"/>
                </a:cxn>
                <a:cxn ang="0">
                  <a:pos x="T4" y="T5"/>
                </a:cxn>
                <a:cxn ang="0">
                  <a:pos x="T6" y="T7"/>
                </a:cxn>
                <a:cxn ang="0">
                  <a:pos x="T8" y="T9"/>
                </a:cxn>
              </a:cxnLst>
              <a:rect l="0" t="0" r="r" b="b"/>
              <a:pathLst>
                <a:path w="292" h="243">
                  <a:moveTo>
                    <a:pt x="292" y="94"/>
                  </a:moveTo>
                  <a:cubicBezTo>
                    <a:pt x="292" y="175"/>
                    <a:pt x="164" y="241"/>
                    <a:pt x="4" y="243"/>
                  </a:cubicBezTo>
                  <a:cubicBezTo>
                    <a:pt x="0" y="170"/>
                    <a:pt x="1" y="108"/>
                    <a:pt x="8" y="60"/>
                  </a:cubicBezTo>
                  <a:cubicBezTo>
                    <a:pt x="15" y="5"/>
                    <a:pt x="127" y="0"/>
                    <a:pt x="237" y="8"/>
                  </a:cubicBezTo>
                  <a:cubicBezTo>
                    <a:pt x="272" y="32"/>
                    <a:pt x="292" y="62"/>
                    <a:pt x="292" y="94"/>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nvGrpSpPr>
          <p:cNvPr id="198" name="Group 197">
            <a:extLst>
              <a:ext uri="{FF2B5EF4-FFF2-40B4-BE49-F238E27FC236}">
                <a16:creationId xmlns:a16="http://schemas.microsoft.com/office/drawing/2014/main" id="{17E5FA7B-1B43-9CBE-AC62-E0812A82F662}"/>
              </a:ext>
            </a:extLst>
          </p:cNvPr>
          <p:cNvGrpSpPr/>
          <p:nvPr/>
        </p:nvGrpSpPr>
        <p:grpSpPr>
          <a:xfrm>
            <a:off x="40580" y="1"/>
            <a:ext cx="1490663" cy="2312276"/>
            <a:chOff x="842963" y="730250"/>
            <a:chExt cx="1490663" cy="2714625"/>
          </a:xfrm>
        </p:grpSpPr>
        <p:sp>
          <p:nvSpPr>
            <p:cNvPr id="199" name="Freeform 688">
              <a:extLst>
                <a:ext uri="{FF2B5EF4-FFF2-40B4-BE49-F238E27FC236}">
                  <a16:creationId xmlns:a16="http://schemas.microsoft.com/office/drawing/2014/main" id="{7C1CBC76-70D5-F11A-1066-9F4D83FF74DF}"/>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0" name="Freeform 689">
              <a:extLst>
                <a:ext uri="{FF2B5EF4-FFF2-40B4-BE49-F238E27FC236}">
                  <a16:creationId xmlns:a16="http://schemas.microsoft.com/office/drawing/2014/main" id="{E8FA4FBD-411C-28E8-DA62-09965DD5D2AE}"/>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1" name="Oval 690">
              <a:extLst>
                <a:ext uri="{FF2B5EF4-FFF2-40B4-BE49-F238E27FC236}">
                  <a16:creationId xmlns:a16="http://schemas.microsoft.com/office/drawing/2014/main" id="{0C3D95DC-0727-AA1E-9275-0CD2DD088067}"/>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2" name="Freeform 691">
              <a:extLst>
                <a:ext uri="{FF2B5EF4-FFF2-40B4-BE49-F238E27FC236}">
                  <a16:creationId xmlns:a16="http://schemas.microsoft.com/office/drawing/2014/main" id="{5062D1ED-9FDF-B869-E193-C640EBC1BDF4}"/>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3" name="Freeform 692">
              <a:extLst>
                <a:ext uri="{FF2B5EF4-FFF2-40B4-BE49-F238E27FC236}">
                  <a16:creationId xmlns:a16="http://schemas.microsoft.com/office/drawing/2014/main" id="{D2C2C484-2A11-3B1E-FD9A-FCD652E967C8}"/>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4" name="Freeform 693">
              <a:extLst>
                <a:ext uri="{FF2B5EF4-FFF2-40B4-BE49-F238E27FC236}">
                  <a16:creationId xmlns:a16="http://schemas.microsoft.com/office/drawing/2014/main" id="{621E4E8A-C782-88CF-BDB8-49ED3A8F0AA2}"/>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5" name="Freeform 694">
              <a:extLst>
                <a:ext uri="{FF2B5EF4-FFF2-40B4-BE49-F238E27FC236}">
                  <a16:creationId xmlns:a16="http://schemas.microsoft.com/office/drawing/2014/main" id="{8FC598D3-3991-D4D5-09CB-687CE9DA7BBB}"/>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6" name="Freeform 695">
              <a:extLst>
                <a:ext uri="{FF2B5EF4-FFF2-40B4-BE49-F238E27FC236}">
                  <a16:creationId xmlns:a16="http://schemas.microsoft.com/office/drawing/2014/main" id="{97E1E101-49D2-A1B5-D863-BA0AF0D7AC46}"/>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7" name="Freeform 696">
              <a:extLst>
                <a:ext uri="{FF2B5EF4-FFF2-40B4-BE49-F238E27FC236}">
                  <a16:creationId xmlns:a16="http://schemas.microsoft.com/office/drawing/2014/main" id="{328D2920-2B75-498B-A9A7-ACEFE1929C21}"/>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8" name="Freeform 697">
              <a:extLst>
                <a:ext uri="{FF2B5EF4-FFF2-40B4-BE49-F238E27FC236}">
                  <a16:creationId xmlns:a16="http://schemas.microsoft.com/office/drawing/2014/main" id="{A91CDCAF-6577-2FF4-A44E-1B23AC4CF7ED}"/>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09" name="Freeform 698">
              <a:extLst>
                <a:ext uri="{FF2B5EF4-FFF2-40B4-BE49-F238E27FC236}">
                  <a16:creationId xmlns:a16="http://schemas.microsoft.com/office/drawing/2014/main" id="{012BC413-FB35-F078-281A-B5849F68FD4E}"/>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0" name="Freeform 699">
              <a:extLst>
                <a:ext uri="{FF2B5EF4-FFF2-40B4-BE49-F238E27FC236}">
                  <a16:creationId xmlns:a16="http://schemas.microsoft.com/office/drawing/2014/main" id="{E2306982-487A-96F4-9C4B-AEADA468A534}"/>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1" name="Freeform 700">
              <a:extLst>
                <a:ext uri="{FF2B5EF4-FFF2-40B4-BE49-F238E27FC236}">
                  <a16:creationId xmlns:a16="http://schemas.microsoft.com/office/drawing/2014/main" id="{53715950-6400-D1FC-A7FE-996471558F4F}"/>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2" name="Freeform 701">
              <a:extLst>
                <a:ext uri="{FF2B5EF4-FFF2-40B4-BE49-F238E27FC236}">
                  <a16:creationId xmlns:a16="http://schemas.microsoft.com/office/drawing/2014/main" id="{8FECC93C-597B-085D-05FA-4E084727E21F}"/>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3" name="Freeform 702">
              <a:extLst>
                <a:ext uri="{FF2B5EF4-FFF2-40B4-BE49-F238E27FC236}">
                  <a16:creationId xmlns:a16="http://schemas.microsoft.com/office/drawing/2014/main" id="{E09FB0FE-04F9-DAAE-535F-CCF08BAC4598}"/>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4" name="Freeform 703">
              <a:extLst>
                <a:ext uri="{FF2B5EF4-FFF2-40B4-BE49-F238E27FC236}">
                  <a16:creationId xmlns:a16="http://schemas.microsoft.com/office/drawing/2014/main" id="{DA6CB5D3-AC7D-91A3-525D-8DD9223856B7}"/>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5" name="Freeform 704">
              <a:extLst>
                <a:ext uri="{FF2B5EF4-FFF2-40B4-BE49-F238E27FC236}">
                  <a16:creationId xmlns:a16="http://schemas.microsoft.com/office/drawing/2014/main" id="{B1C7C5E9-696C-1D8B-E4B2-E29FB38D9FC7}"/>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6" name="Freeform 705">
              <a:extLst>
                <a:ext uri="{FF2B5EF4-FFF2-40B4-BE49-F238E27FC236}">
                  <a16:creationId xmlns:a16="http://schemas.microsoft.com/office/drawing/2014/main" id="{5F3DF993-93BF-C357-0606-767AAE5F8BC4}"/>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7" name="Freeform 706">
              <a:extLst>
                <a:ext uri="{FF2B5EF4-FFF2-40B4-BE49-F238E27FC236}">
                  <a16:creationId xmlns:a16="http://schemas.microsoft.com/office/drawing/2014/main" id="{E75781B4-9393-ACAB-93F9-9DD6EB5C77D1}"/>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8" name="Freeform 707">
              <a:extLst>
                <a:ext uri="{FF2B5EF4-FFF2-40B4-BE49-F238E27FC236}">
                  <a16:creationId xmlns:a16="http://schemas.microsoft.com/office/drawing/2014/main" id="{A6B41043-F90A-053B-73D7-4EACB124D286}"/>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19" name="Freeform 708">
              <a:extLst>
                <a:ext uri="{FF2B5EF4-FFF2-40B4-BE49-F238E27FC236}">
                  <a16:creationId xmlns:a16="http://schemas.microsoft.com/office/drawing/2014/main" id="{5A2BFDEA-DB89-E739-E4EA-591C070906AC}"/>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0" name="Freeform 709">
              <a:extLst>
                <a:ext uri="{FF2B5EF4-FFF2-40B4-BE49-F238E27FC236}">
                  <a16:creationId xmlns:a16="http://schemas.microsoft.com/office/drawing/2014/main" id="{70F9A03A-D777-9E4F-90A5-19E7E55E5258}"/>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1" name="Freeform 710">
              <a:extLst>
                <a:ext uri="{FF2B5EF4-FFF2-40B4-BE49-F238E27FC236}">
                  <a16:creationId xmlns:a16="http://schemas.microsoft.com/office/drawing/2014/main" id="{6A95DE1B-5259-A107-84F4-AF78E56614C4}"/>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2" name="Freeform 711">
              <a:extLst>
                <a:ext uri="{FF2B5EF4-FFF2-40B4-BE49-F238E27FC236}">
                  <a16:creationId xmlns:a16="http://schemas.microsoft.com/office/drawing/2014/main" id="{F416EF1A-96C7-6766-BDFD-50AE5288946C}"/>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3" name="Freeform 712">
              <a:extLst>
                <a:ext uri="{FF2B5EF4-FFF2-40B4-BE49-F238E27FC236}">
                  <a16:creationId xmlns:a16="http://schemas.microsoft.com/office/drawing/2014/main" id="{58A31118-04F2-1FE2-6886-B9A70923960C}"/>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4" name="Freeform 713">
              <a:extLst>
                <a:ext uri="{FF2B5EF4-FFF2-40B4-BE49-F238E27FC236}">
                  <a16:creationId xmlns:a16="http://schemas.microsoft.com/office/drawing/2014/main" id="{4F3A3B8E-A4FB-196C-EDF6-DC3B5F66CF05}"/>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5" name="Freeform 714">
              <a:extLst>
                <a:ext uri="{FF2B5EF4-FFF2-40B4-BE49-F238E27FC236}">
                  <a16:creationId xmlns:a16="http://schemas.microsoft.com/office/drawing/2014/main" id="{F6DF1B4A-D79A-A489-49C1-AC4DC17C4A43}"/>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6" name="Freeform 715">
              <a:extLst>
                <a:ext uri="{FF2B5EF4-FFF2-40B4-BE49-F238E27FC236}">
                  <a16:creationId xmlns:a16="http://schemas.microsoft.com/office/drawing/2014/main" id="{7CDEA504-F3D1-FFAE-9290-B30384B3F5CF}"/>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7" name="Freeform 716">
              <a:extLst>
                <a:ext uri="{FF2B5EF4-FFF2-40B4-BE49-F238E27FC236}">
                  <a16:creationId xmlns:a16="http://schemas.microsoft.com/office/drawing/2014/main" id="{487BC344-5099-3FA1-B522-2C2EF4DE57D7}"/>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8" name="Freeform 717">
              <a:extLst>
                <a:ext uri="{FF2B5EF4-FFF2-40B4-BE49-F238E27FC236}">
                  <a16:creationId xmlns:a16="http://schemas.microsoft.com/office/drawing/2014/main" id="{CDAAB795-08D8-191A-0D29-EB2AC054FA7F}"/>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29" name="Freeform 718">
              <a:extLst>
                <a:ext uri="{FF2B5EF4-FFF2-40B4-BE49-F238E27FC236}">
                  <a16:creationId xmlns:a16="http://schemas.microsoft.com/office/drawing/2014/main" id="{0D7C88A6-110A-7A1C-9612-92EF722F6D43}"/>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0" name="Freeform 719">
              <a:extLst>
                <a:ext uri="{FF2B5EF4-FFF2-40B4-BE49-F238E27FC236}">
                  <a16:creationId xmlns:a16="http://schemas.microsoft.com/office/drawing/2014/main" id="{661D1642-BB3B-737E-AA10-5255243570AF}"/>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1" name="Freeform 720">
              <a:extLst>
                <a:ext uri="{FF2B5EF4-FFF2-40B4-BE49-F238E27FC236}">
                  <a16:creationId xmlns:a16="http://schemas.microsoft.com/office/drawing/2014/main" id="{CEF53753-F0B9-C8EF-CBD1-144508293C91}"/>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2" name="Freeform 721">
              <a:extLst>
                <a:ext uri="{FF2B5EF4-FFF2-40B4-BE49-F238E27FC236}">
                  <a16:creationId xmlns:a16="http://schemas.microsoft.com/office/drawing/2014/main" id="{69DAC05B-394C-B300-307A-FB18D7C936A8}"/>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3" name="Freeform 722">
              <a:extLst>
                <a:ext uri="{FF2B5EF4-FFF2-40B4-BE49-F238E27FC236}">
                  <a16:creationId xmlns:a16="http://schemas.microsoft.com/office/drawing/2014/main" id="{B5E3FA6A-EB46-3C3F-F69A-F7DD2F1FB34A}"/>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4" name="Freeform 723">
              <a:extLst>
                <a:ext uri="{FF2B5EF4-FFF2-40B4-BE49-F238E27FC236}">
                  <a16:creationId xmlns:a16="http://schemas.microsoft.com/office/drawing/2014/main" id="{D3D67971-C3A0-4352-000B-6862EA80D0CD}"/>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5" name="Rectangle 724">
              <a:extLst>
                <a:ext uri="{FF2B5EF4-FFF2-40B4-BE49-F238E27FC236}">
                  <a16:creationId xmlns:a16="http://schemas.microsoft.com/office/drawing/2014/main" id="{6042A9FC-E654-D08A-AE87-91BB32753A30}"/>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6" name="Freeform 725">
              <a:extLst>
                <a:ext uri="{FF2B5EF4-FFF2-40B4-BE49-F238E27FC236}">
                  <a16:creationId xmlns:a16="http://schemas.microsoft.com/office/drawing/2014/main" id="{926266D5-C665-AD00-5FF5-B32C6F0957D3}"/>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7" name="Freeform 726">
              <a:extLst>
                <a:ext uri="{FF2B5EF4-FFF2-40B4-BE49-F238E27FC236}">
                  <a16:creationId xmlns:a16="http://schemas.microsoft.com/office/drawing/2014/main" id="{EBFCE46D-D3E0-813D-4166-DD5F9293EA1E}"/>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38" name="Oval 727">
              <a:extLst>
                <a:ext uri="{FF2B5EF4-FFF2-40B4-BE49-F238E27FC236}">
                  <a16:creationId xmlns:a16="http://schemas.microsoft.com/office/drawing/2014/main" id="{D5D9CE1C-D34A-A414-ED21-02EE177ACED3}"/>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nvGrpSpPr>
          <p:cNvPr id="239" name="Group 238">
            <a:extLst>
              <a:ext uri="{FF2B5EF4-FFF2-40B4-BE49-F238E27FC236}">
                <a16:creationId xmlns:a16="http://schemas.microsoft.com/office/drawing/2014/main" id="{EC14A57A-AC9C-60C4-5B9F-7181E9618B14}"/>
              </a:ext>
            </a:extLst>
          </p:cNvPr>
          <p:cNvGrpSpPr/>
          <p:nvPr/>
        </p:nvGrpSpPr>
        <p:grpSpPr>
          <a:xfrm flipH="1">
            <a:off x="10812461" y="-23621"/>
            <a:ext cx="1490663" cy="2312276"/>
            <a:chOff x="842963" y="730250"/>
            <a:chExt cx="1490663" cy="2714625"/>
          </a:xfrm>
        </p:grpSpPr>
        <p:sp>
          <p:nvSpPr>
            <p:cNvPr id="240" name="Freeform 688">
              <a:extLst>
                <a:ext uri="{FF2B5EF4-FFF2-40B4-BE49-F238E27FC236}">
                  <a16:creationId xmlns:a16="http://schemas.microsoft.com/office/drawing/2014/main" id="{799D7269-B2AE-8C46-0F1E-A93C5DE8BD66}"/>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1" name="Freeform 689">
              <a:extLst>
                <a:ext uri="{FF2B5EF4-FFF2-40B4-BE49-F238E27FC236}">
                  <a16:creationId xmlns:a16="http://schemas.microsoft.com/office/drawing/2014/main" id="{0CC2FB27-F891-75F5-1090-8A392F4561AE}"/>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2" name="Oval 690">
              <a:extLst>
                <a:ext uri="{FF2B5EF4-FFF2-40B4-BE49-F238E27FC236}">
                  <a16:creationId xmlns:a16="http://schemas.microsoft.com/office/drawing/2014/main" id="{46FA018A-C332-293A-D6CB-09E7FD4B0F5A}"/>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3" name="Freeform 691">
              <a:extLst>
                <a:ext uri="{FF2B5EF4-FFF2-40B4-BE49-F238E27FC236}">
                  <a16:creationId xmlns:a16="http://schemas.microsoft.com/office/drawing/2014/main" id="{E89F21A3-77C5-FA35-BD24-21AE56374054}"/>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4" name="Freeform 692">
              <a:extLst>
                <a:ext uri="{FF2B5EF4-FFF2-40B4-BE49-F238E27FC236}">
                  <a16:creationId xmlns:a16="http://schemas.microsoft.com/office/drawing/2014/main" id="{B5E52CFC-8C6F-88BF-6801-3BA8A6734A5C}"/>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5" name="Freeform 693">
              <a:extLst>
                <a:ext uri="{FF2B5EF4-FFF2-40B4-BE49-F238E27FC236}">
                  <a16:creationId xmlns:a16="http://schemas.microsoft.com/office/drawing/2014/main" id="{A91CFC56-CDED-45D4-D3D2-5035CE394F8A}"/>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6" name="Freeform 694">
              <a:extLst>
                <a:ext uri="{FF2B5EF4-FFF2-40B4-BE49-F238E27FC236}">
                  <a16:creationId xmlns:a16="http://schemas.microsoft.com/office/drawing/2014/main" id="{FDFF8546-9CE9-EEE5-A181-EA23C4A537F3}"/>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7" name="Freeform 695">
              <a:extLst>
                <a:ext uri="{FF2B5EF4-FFF2-40B4-BE49-F238E27FC236}">
                  <a16:creationId xmlns:a16="http://schemas.microsoft.com/office/drawing/2014/main" id="{F9748865-1979-6CEA-A0BD-2AEA8160964C}"/>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8" name="Freeform 696">
              <a:extLst>
                <a:ext uri="{FF2B5EF4-FFF2-40B4-BE49-F238E27FC236}">
                  <a16:creationId xmlns:a16="http://schemas.microsoft.com/office/drawing/2014/main" id="{D4786DB4-2D30-C828-FB30-31B0A29363A0}"/>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49" name="Freeform 697">
              <a:extLst>
                <a:ext uri="{FF2B5EF4-FFF2-40B4-BE49-F238E27FC236}">
                  <a16:creationId xmlns:a16="http://schemas.microsoft.com/office/drawing/2014/main" id="{12B7F2F5-2089-7B11-BA12-582650C83391}"/>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0" name="Freeform 698">
              <a:extLst>
                <a:ext uri="{FF2B5EF4-FFF2-40B4-BE49-F238E27FC236}">
                  <a16:creationId xmlns:a16="http://schemas.microsoft.com/office/drawing/2014/main" id="{D076F13E-E6E5-21E7-4EEA-5F4B6C4C7EE8}"/>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1" name="Freeform 699">
              <a:extLst>
                <a:ext uri="{FF2B5EF4-FFF2-40B4-BE49-F238E27FC236}">
                  <a16:creationId xmlns:a16="http://schemas.microsoft.com/office/drawing/2014/main" id="{99876097-F290-6024-D973-776D2C70875C}"/>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2" name="Freeform 700">
              <a:extLst>
                <a:ext uri="{FF2B5EF4-FFF2-40B4-BE49-F238E27FC236}">
                  <a16:creationId xmlns:a16="http://schemas.microsoft.com/office/drawing/2014/main" id="{896ADC78-64FA-F6AA-2015-851BB509F58C}"/>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3" name="Freeform 701">
              <a:extLst>
                <a:ext uri="{FF2B5EF4-FFF2-40B4-BE49-F238E27FC236}">
                  <a16:creationId xmlns:a16="http://schemas.microsoft.com/office/drawing/2014/main" id="{D7011892-2573-CD3B-9E25-5F51C89A7E18}"/>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4" name="Freeform 702">
              <a:extLst>
                <a:ext uri="{FF2B5EF4-FFF2-40B4-BE49-F238E27FC236}">
                  <a16:creationId xmlns:a16="http://schemas.microsoft.com/office/drawing/2014/main" id="{34A686FA-9656-46D8-C2CB-FE4A1A97038E}"/>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5" name="Freeform 703">
              <a:extLst>
                <a:ext uri="{FF2B5EF4-FFF2-40B4-BE49-F238E27FC236}">
                  <a16:creationId xmlns:a16="http://schemas.microsoft.com/office/drawing/2014/main" id="{AC33BC5C-35B2-6DB0-F180-6BC31422CBD9}"/>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6" name="Freeform 704">
              <a:extLst>
                <a:ext uri="{FF2B5EF4-FFF2-40B4-BE49-F238E27FC236}">
                  <a16:creationId xmlns:a16="http://schemas.microsoft.com/office/drawing/2014/main" id="{64C32855-45F3-33BD-75A3-B23AED813BF2}"/>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7" name="Freeform 705">
              <a:extLst>
                <a:ext uri="{FF2B5EF4-FFF2-40B4-BE49-F238E27FC236}">
                  <a16:creationId xmlns:a16="http://schemas.microsoft.com/office/drawing/2014/main" id="{0169462D-64A9-0580-6DEC-9282AB39EC26}"/>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8" name="Freeform 706">
              <a:extLst>
                <a:ext uri="{FF2B5EF4-FFF2-40B4-BE49-F238E27FC236}">
                  <a16:creationId xmlns:a16="http://schemas.microsoft.com/office/drawing/2014/main" id="{6B017974-203B-8DD0-96C6-0E8376D4B789}"/>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59" name="Freeform 707">
              <a:extLst>
                <a:ext uri="{FF2B5EF4-FFF2-40B4-BE49-F238E27FC236}">
                  <a16:creationId xmlns:a16="http://schemas.microsoft.com/office/drawing/2014/main" id="{BDFE5509-004E-A09A-182D-C739D4D331D4}"/>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0" name="Freeform 708">
              <a:extLst>
                <a:ext uri="{FF2B5EF4-FFF2-40B4-BE49-F238E27FC236}">
                  <a16:creationId xmlns:a16="http://schemas.microsoft.com/office/drawing/2014/main" id="{92258A1E-AE32-A1A4-DDA3-5789374A7203}"/>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1" name="Freeform 709">
              <a:extLst>
                <a:ext uri="{FF2B5EF4-FFF2-40B4-BE49-F238E27FC236}">
                  <a16:creationId xmlns:a16="http://schemas.microsoft.com/office/drawing/2014/main" id="{57CBF9B0-248F-BAA0-8D4B-0DC65A0170F9}"/>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2" name="Freeform 710">
              <a:extLst>
                <a:ext uri="{FF2B5EF4-FFF2-40B4-BE49-F238E27FC236}">
                  <a16:creationId xmlns:a16="http://schemas.microsoft.com/office/drawing/2014/main" id="{AB7DCD05-B96C-0812-82B2-C5337FA528D0}"/>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3" name="Freeform 711">
              <a:extLst>
                <a:ext uri="{FF2B5EF4-FFF2-40B4-BE49-F238E27FC236}">
                  <a16:creationId xmlns:a16="http://schemas.microsoft.com/office/drawing/2014/main" id="{C0676F72-D498-262E-11E2-1B9D2FAD215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4" name="Freeform 712">
              <a:extLst>
                <a:ext uri="{FF2B5EF4-FFF2-40B4-BE49-F238E27FC236}">
                  <a16:creationId xmlns:a16="http://schemas.microsoft.com/office/drawing/2014/main" id="{0DD5B51D-8B35-B4FC-CB4C-D6BBAD43ECE7}"/>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5" name="Freeform 713">
              <a:extLst>
                <a:ext uri="{FF2B5EF4-FFF2-40B4-BE49-F238E27FC236}">
                  <a16:creationId xmlns:a16="http://schemas.microsoft.com/office/drawing/2014/main" id="{799540D4-58CA-C89C-E484-B9C7A2EF881C}"/>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6" name="Freeform 714">
              <a:extLst>
                <a:ext uri="{FF2B5EF4-FFF2-40B4-BE49-F238E27FC236}">
                  <a16:creationId xmlns:a16="http://schemas.microsoft.com/office/drawing/2014/main" id="{24C54589-9AC1-9DBF-801C-73ACA0E91D52}"/>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7" name="Freeform 715">
              <a:extLst>
                <a:ext uri="{FF2B5EF4-FFF2-40B4-BE49-F238E27FC236}">
                  <a16:creationId xmlns:a16="http://schemas.microsoft.com/office/drawing/2014/main" id="{38686923-1EDB-D7C2-425C-BDBB24C6E3FE}"/>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8" name="Freeform 716">
              <a:extLst>
                <a:ext uri="{FF2B5EF4-FFF2-40B4-BE49-F238E27FC236}">
                  <a16:creationId xmlns:a16="http://schemas.microsoft.com/office/drawing/2014/main" id="{01B85D04-00EE-8521-58CD-926A143D1859}"/>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69" name="Freeform 717">
              <a:extLst>
                <a:ext uri="{FF2B5EF4-FFF2-40B4-BE49-F238E27FC236}">
                  <a16:creationId xmlns:a16="http://schemas.microsoft.com/office/drawing/2014/main" id="{BDAA4F30-4108-D761-0D18-E5961F02770D}"/>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0" name="Freeform 718">
              <a:extLst>
                <a:ext uri="{FF2B5EF4-FFF2-40B4-BE49-F238E27FC236}">
                  <a16:creationId xmlns:a16="http://schemas.microsoft.com/office/drawing/2014/main" id="{BC9BDE6B-0A05-6EE9-51D3-30FE03A38D82}"/>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1" name="Freeform 719">
              <a:extLst>
                <a:ext uri="{FF2B5EF4-FFF2-40B4-BE49-F238E27FC236}">
                  <a16:creationId xmlns:a16="http://schemas.microsoft.com/office/drawing/2014/main" id="{BDF751F3-AF6C-3A22-0BA9-509909605866}"/>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2" name="Freeform 720">
              <a:extLst>
                <a:ext uri="{FF2B5EF4-FFF2-40B4-BE49-F238E27FC236}">
                  <a16:creationId xmlns:a16="http://schemas.microsoft.com/office/drawing/2014/main" id="{B19F776D-DF52-BECE-D472-F2BFB57705CB}"/>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3" name="Freeform 721">
              <a:extLst>
                <a:ext uri="{FF2B5EF4-FFF2-40B4-BE49-F238E27FC236}">
                  <a16:creationId xmlns:a16="http://schemas.microsoft.com/office/drawing/2014/main" id="{413AACA0-1667-FCF9-B97E-788B91C8F6A2}"/>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4" name="Freeform 722">
              <a:extLst>
                <a:ext uri="{FF2B5EF4-FFF2-40B4-BE49-F238E27FC236}">
                  <a16:creationId xmlns:a16="http://schemas.microsoft.com/office/drawing/2014/main" id="{9D188E55-2F80-B837-DC57-9DB3BF8D4E47}"/>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5" name="Freeform 723">
              <a:extLst>
                <a:ext uri="{FF2B5EF4-FFF2-40B4-BE49-F238E27FC236}">
                  <a16:creationId xmlns:a16="http://schemas.microsoft.com/office/drawing/2014/main" id="{4F2B6834-097E-9398-6061-8460183635B3}"/>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6" name="Rectangle 724">
              <a:extLst>
                <a:ext uri="{FF2B5EF4-FFF2-40B4-BE49-F238E27FC236}">
                  <a16:creationId xmlns:a16="http://schemas.microsoft.com/office/drawing/2014/main" id="{D8413B58-A102-2409-24B9-3AAB0D9DF02B}"/>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7" name="Freeform 725">
              <a:extLst>
                <a:ext uri="{FF2B5EF4-FFF2-40B4-BE49-F238E27FC236}">
                  <a16:creationId xmlns:a16="http://schemas.microsoft.com/office/drawing/2014/main" id="{C7FAFA86-59F6-D88E-6610-AE6D35F3DB9D}"/>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8" name="Freeform 726">
              <a:extLst>
                <a:ext uri="{FF2B5EF4-FFF2-40B4-BE49-F238E27FC236}">
                  <a16:creationId xmlns:a16="http://schemas.microsoft.com/office/drawing/2014/main" id="{CCE62AF6-2416-0A52-54CB-83872DB8F766}"/>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279" name="Oval 727">
              <a:extLst>
                <a:ext uri="{FF2B5EF4-FFF2-40B4-BE49-F238E27FC236}">
                  <a16:creationId xmlns:a16="http://schemas.microsoft.com/office/drawing/2014/main" id="{90C01F35-3F76-77AA-4DC0-17FDA3396C79}"/>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2" name="Picture 1">
            <a:extLst>
              <a:ext uri="{FF2B5EF4-FFF2-40B4-BE49-F238E27FC236}">
                <a16:creationId xmlns:a16="http://schemas.microsoft.com/office/drawing/2014/main" id="{ED848ACD-FB92-DDAE-9783-FFA773AF6859}"/>
              </a:ext>
            </a:extLst>
          </p:cNvPr>
          <p:cNvPicPr>
            <a:picLocks noChangeAspect="1"/>
          </p:cNvPicPr>
          <p:nvPr/>
        </p:nvPicPr>
        <p:blipFill>
          <a:blip r:embed="rId4"/>
          <a:stretch>
            <a:fillRect/>
          </a:stretch>
        </p:blipFill>
        <p:spPr>
          <a:xfrm>
            <a:off x="1986937" y="282316"/>
            <a:ext cx="8279086" cy="3042168"/>
          </a:xfrm>
          <a:prstGeom prst="rect">
            <a:avLst/>
          </a:prstGeom>
        </p:spPr>
      </p:pic>
    </p:spTree>
    <p:extLst>
      <p:ext uri="{BB962C8B-B14F-4D97-AF65-F5344CB8AC3E}">
        <p14:creationId xmlns:p14="http://schemas.microsoft.com/office/powerpoint/2010/main" val="4425549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3EEC4F2-C4D0-9600-E658-623F6E9D30A4}"/>
              </a:ext>
            </a:extLst>
          </p:cNvPr>
          <p:cNvSpPr/>
          <p:nvPr/>
        </p:nvSpPr>
        <p:spPr>
          <a:xfrm>
            <a:off x="457200" y="345440"/>
            <a:ext cx="11297920" cy="610616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3A091"/>
              </a:solidFill>
              <a:effectLst/>
              <a:uLnTx/>
              <a:uFillTx/>
              <a:latin typeface="思源黑体 Medium"/>
              <a:cs typeface="+mn-cs"/>
            </a:endParaRPr>
          </a:p>
        </p:txBody>
      </p:sp>
      <p:sp>
        <p:nvSpPr>
          <p:cNvPr id="2" name="Rounded Rectangle 43">
            <a:extLst>
              <a:ext uri="{FF2B5EF4-FFF2-40B4-BE49-F238E27FC236}">
                <a16:creationId xmlns:a16="http://schemas.microsoft.com/office/drawing/2014/main" id="{09E43C26-9496-6B7C-11AB-7A69696105F8}"/>
              </a:ext>
            </a:extLst>
          </p:cNvPr>
          <p:cNvSpPr/>
          <p:nvPr/>
        </p:nvSpPr>
        <p:spPr>
          <a:xfrm>
            <a:off x="833120" y="162560"/>
            <a:ext cx="10190480" cy="114808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Chia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buổi</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tối</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vui</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vẻ</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đầm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ấm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mà</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đã</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gia</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đình</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pic>
        <p:nvPicPr>
          <p:cNvPr id="7" name="Picture 6">
            <a:extLst>
              <a:ext uri="{FF2B5EF4-FFF2-40B4-BE49-F238E27FC236}">
                <a16:creationId xmlns:a16="http://schemas.microsoft.com/office/drawing/2014/main" id="{EA5CCCAD-F828-5724-2A99-4D1C8D15D8C4}"/>
              </a:ext>
            </a:extLst>
          </p:cNvPr>
          <p:cNvPicPr>
            <a:picLocks noChangeAspect="1"/>
          </p:cNvPicPr>
          <p:nvPr/>
        </p:nvPicPr>
        <p:blipFill>
          <a:blip r:embed="rId2"/>
          <a:stretch>
            <a:fillRect/>
          </a:stretch>
        </p:blipFill>
        <p:spPr>
          <a:xfrm>
            <a:off x="5877531" y="1473200"/>
            <a:ext cx="5776624" cy="3756977"/>
          </a:xfrm>
          <a:prstGeom prst="rect">
            <a:avLst/>
          </a:prstGeom>
        </p:spPr>
      </p:pic>
      <p:sp>
        <p:nvSpPr>
          <p:cNvPr id="8" name="TextBox 7">
            <a:extLst>
              <a:ext uri="{FF2B5EF4-FFF2-40B4-BE49-F238E27FC236}">
                <a16:creationId xmlns:a16="http://schemas.microsoft.com/office/drawing/2014/main" id="{4DA45BF4-D910-4C9B-E138-DD579A006777}"/>
              </a:ext>
            </a:extLst>
          </p:cNvPr>
          <p:cNvSpPr txBox="1"/>
          <p:nvPr/>
        </p:nvSpPr>
        <p:spPr>
          <a:xfrm>
            <a:off x="711200" y="2326640"/>
            <a:ext cx="4998720" cy="3108543"/>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Những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hoạt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đã</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diễn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ra</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 Thái </a:t>
            </a:r>
            <a:r>
              <a:rPr lang="en-US" sz="2800" b="0" i="0" dirty="0" err="1">
                <a:solidFill>
                  <a:srgbClr val="000000"/>
                </a:solidFill>
                <a:effectLst/>
                <a:latin typeface="Cambria" panose="02040503050406030204" pitchFamily="18" charset="0"/>
                <a:ea typeface="Cambria" panose="02040503050406030204" pitchFamily="18" charset="0"/>
              </a:rPr>
              <a:t>độ</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lời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nói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các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thành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viên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đình</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Cảm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xúc</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em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khi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tham</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gia</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hoạt</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động</a:t>
            </a:r>
            <a:r>
              <a:rPr lang="en-US" sz="2800" b="0" i="0" dirty="0">
                <a:solidFill>
                  <a:srgbClr val="000000"/>
                </a:solidFill>
                <a:effectLst/>
                <a:latin typeface="Cambria" panose="02040503050406030204" pitchFamily="18" charset="0"/>
                <a:ea typeface="Cambria" panose="02040503050406030204" pitchFamily="18" charset="0"/>
              </a:rPr>
              <a:t>;</a:t>
            </a:r>
          </a:p>
          <a:p>
            <a:pPr algn="just"/>
            <a:r>
              <a:rPr lang="en-US" sz="2800" b="0" i="0" dirty="0">
                <a:solidFill>
                  <a:srgbClr val="000000"/>
                </a:solidFill>
                <a:effectLst/>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190323857"/>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7"/>
            <a:ext cx="6314888" cy="2918724"/>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3694780287">
                  <a:custGeom>
                    <a:avLst/>
                    <a:gdLst>
                      <a:gd name="connsiteX0" fmla="*/ 0 w 6314888"/>
                      <a:gd name="connsiteY0" fmla="*/ 292163 h 2918724"/>
                      <a:gd name="connsiteX1" fmla="*/ 270588 w 6314888"/>
                      <a:gd name="connsiteY1" fmla="*/ 0 h 2918724"/>
                      <a:gd name="connsiteX2" fmla="*/ 6044299 w 6314888"/>
                      <a:gd name="connsiteY2" fmla="*/ 0 h 2918724"/>
                      <a:gd name="connsiteX3" fmla="*/ 6314888 w 6314888"/>
                      <a:gd name="connsiteY3" fmla="*/ 292163 h 2918724"/>
                      <a:gd name="connsiteX4" fmla="*/ 6314888 w 6314888"/>
                      <a:gd name="connsiteY4" fmla="*/ 2626559 h 2918724"/>
                      <a:gd name="connsiteX5" fmla="*/ 6044299 w 6314888"/>
                      <a:gd name="connsiteY5" fmla="*/ 2918724 h 2918724"/>
                      <a:gd name="connsiteX6" fmla="*/ 270588 w 6314888"/>
                      <a:gd name="connsiteY6" fmla="*/ 2918724 h 2918724"/>
                      <a:gd name="connsiteX7" fmla="*/ 0 w 6314888"/>
                      <a:gd name="connsiteY7" fmla="*/ 2626559 h 2918724"/>
                      <a:gd name="connsiteX8" fmla="*/ 0 w 6314888"/>
                      <a:gd name="connsiteY8" fmla="*/ 292163 h 2918724"/>
                      <a:gd name="connsiteX0" fmla="*/ 0 w 6314888"/>
                      <a:gd name="connsiteY0" fmla="*/ 292163 h 2918724"/>
                      <a:gd name="connsiteX1" fmla="*/ 270588 w 6314888"/>
                      <a:gd name="connsiteY1" fmla="*/ 0 h 2918724"/>
                      <a:gd name="connsiteX2" fmla="*/ 6044299 w 6314888"/>
                      <a:gd name="connsiteY2" fmla="*/ 0 h 2918724"/>
                      <a:gd name="connsiteX3" fmla="*/ 6314888 w 6314888"/>
                      <a:gd name="connsiteY3" fmla="*/ 292163 h 2918724"/>
                      <a:gd name="connsiteX4" fmla="*/ 6314888 w 6314888"/>
                      <a:gd name="connsiteY4" fmla="*/ 2626559 h 2918724"/>
                      <a:gd name="connsiteX5" fmla="*/ 6044299 w 6314888"/>
                      <a:gd name="connsiteY5" fmla="*/ 2918724 h 2918724"/>
                      <a:gd name="connsiteX6" fmla="*/ 270588 w 6314888"/>
                      <a:gd name="connsiteY6" fmla="*/ 2918724 h 2918724"/>
                      <a:gd name="connsiteX7" fmla="*/ 0 w 6314888"/>
                      <a:gd name="connsiteY7" fmla="*/ 2626559 h 2918724"/>
                      <a:gd name="connsiteX8" fmla="*/ 0 w 6314888"/>
                      <a:gd name="connsiteY8" fmla="*/ 292163 h 2918724"/>
                      <a:gd name="connsiteX0" fmla="*/ 0 w 6314888"/>
                      <a:gd name="connsiteY0" fmla="*/ 292163 h 2918724"/>
                      <a:gd name="connsiteX1" fmla="*/ 270588 w 6314888"/>
                      <a:gd name="connsiteY1" fmla="*/ 0 h 2918724"/>
                      <a:gd name="connsiteX2" fmla="*/ 6044299 w 6314888"/>
                      <a:gd name="connsiteY2" fmla="*/ 0 h 2918724"/>
                      <a:gd name="connsiteX3" fmla="*/ 6314888 w 6314888"/>
                      <a:gd name="connsiteY3" fmla="*/ 292163 h 2918724"/>
                      <a:gd name="connsiteX4" fmla="*/ 6314888 w 6314888"/>
                      <a:gd name="connsiteY4" fmla="*/ 2626559 h 2918724"/>
                      <a:gd name="connsiteX5" fmla="*/ 6044299 w 6314888"/>
                      <a:gd name="connsiteY5" fmla="*/ 2918724 h 2918724"/>
                      <a:gd name="connsiteX6" fmla="*/ 270588 w 6314888"/>
                      <a:gd name="connsiteY6" fmla="*/ 2918724 h 2918724"/>
                      <a:gd name="connsiteX7" fmla="*/ 0 w 6314888"/>
                      <a:gd name="connsiteY7" fmla="*/ 2626559 h 2918724"/>
                      <a:gd name="connsiteX8" fmla="*/ 0 w 6314888"/>
                      <a:gd name="connsiteY8" fmla="*/ 292163 h 2918724"/>
                      <a:gd name="connsiteX0" fmla="*/ 0 w 6314888"/>
                      <a:gd name="connsiteY0" fmla="*/ 292163 h 2918724"/>
                      <a:gd name="connsiteX1" fmla="*/ 270588 w 6314888"/>
                      <a:gd name="connsiteY1" fmla="*/ 0 h 2918724"/>
                      <a:gd name="connsiteX2" fmla="*/ 6044299 w 6314888"/>
                      <a:gd name="connsiteY2" fmla="*/ 0 h 2918724"/>
                      <a:gd name="connsiteX3" fmla="*/ 6314888 w 6314888"/>
                      <a:gd name="connsiteY3" fmla="*/ 292163 h 2918724"/>
                      <a:gd name="connsiteX4" fmla="*/ 6314888 w 6314888"/>
                      <a:gd name="connsiteY4" fmla="*/ 2626559 h 2918724"/>
                      <a:gd name="connsiteX5" fmla="*/ 6044299 w 6314888"/>
                      <a:gd name="connsiteY5" fmla="*/ 2918724 h 2918724"/>
                      <a:gd name="connsiteX6" fmla="*/ 270588 w 6314888"/>
                      <a:gd name="connsiteY6" fmla="*/ 2918724 h 2918724"/>
                      <a:gd name="connsiteX7" fmla="*/ 0 w 6314888"/>
                      <a:gd name="connsiteY7" fmla="*/ 2626559 h 2918724"/>
                      <a:gd name="connsiteX8" fmla="*/ 0 w 6314888"/>
                      <a:gd name="connsiteY8" fmla="*/ 292163 h 291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2918724" fill="none" extrusionOk="0">
                        <a:moveTo>
                          <a:pt x="0" y="292163"/>
                        </a:moveTo>
                        <a:cubicBezTo>
                          <a:pt x="4797" y="173887"/>
                          <a:pt x="158266" y="-26397"/>
                          <a:pt x="270588" y="0"/>
                        </a:cubicBezTo>
                        <a:cubicBezTo>
                          <a:pt x="2506968" y="126226"/>
                          <a:pt x="4704507" y="-165136"/>
                          <a:pt x="6044299" y="0"/>
                        </a:cubicBezTo>
                        <a:cubicBezTo>
                          <a:pt x="6108181" y="-12914"/>
                          <a:pt x="6368842" y="92036"/>
                          <a:pt x="6314888" y="292163"/>
                        </a:cubicBezTo>
                        <a:cubicBezTo>
                          <a:pt x="6403039" y="1254252"/>
                          <a:pt x="6539105" y="1777839"/>
                          <a:pt x="6314888" y="2626559"/>
                        </a:cubicBezTo>
                        <a:cubicBezTo>
                          <a:pt x="6274831" y="2827042"/>
                          <a:pt x="6273743" y="2916220"/>
                          <a:pt x="6044299" y="2918724"/>
                        </a:cubicBezTo>
                        <a:cubicBezTo>
                          <a:pt x="5255596" y="2873804"/>
                          <a:pt x="2525898" y="2839570"/>
                          <a:pt x="270588" y="2918724"/>
                        </a:cubicBezTo>
                        <a:cubicBezTo>
                          <a:pt x="111241" y="2861090"/>
                          <a:pt x="1589" y="2854829"/>
                          <a:pt x="0" y="2626559"/>
                        </a:cubicBezTo>
                        <a:cubicBezTo>
                          <a:pt x="-195137" y="1600862"/>
                          <a:pt x="226798" y="987274"/>
                          <a:pt x="0" y="292163"/>
                        </a:cubicBezTo>
                        <a:close/>
                      </a:path>
                      <a:path w="6314888" h="2918724" stroke="0" extrusionOk="0">
                        <a:moveTo>
                          <a:pt x="0" y="292163"/>
                        </a:moveTo>
                        <a:cubicBezTo>
                          <a:pt x="-30477" y="130750"/>
                          <a:pt x="149617" y="-20279"/>
                          <a:pt x="270588" y="0"/>
                        </a:cubicBezTo>
                        <a:cubicBezTo>
                          <a:pt x="2139209" y="-366954"/>
                          <a:pt x="3122709" y="249057"/>
                          <a:pt x="6044299" y="0"/>
                        </a:cubicBezTo>
                        <a:cubicBezTo>
                          <a:pt x="6143906" y="-3845"/>
                          <a:pt x="6311238" y="199018"/>
                          <a:pt x="6314888" y="292163"/>
                        </a:cubicBezTo>
                        <a:cubicBezTo>
                          <a:pt x="6685662" y="1017685"/>
                          <a:pt x="6626891" y="1970434"/>
                          <a:pt x="6314888" y="2626559"/>
                        </a:cubicBezTo>
                        <a:cubicBezTo>
                          <a:pt x="6335059" y="2815095"/>
                          <a:pt x="6157944" y="2910973"/>
                          <a:pt x="6044299" y="2918724"/>
                        </a:cubicBezTo>
                        <a:cubicBezTo>
                          <a:pt x="3690133" y="2877691"/>
                          <a:pt x="907321" y="3005020"/>
                          <a:pt x="270588" y="2918724"/>
                        </a:cubicBezTo>
                        <a:cubicBezTo>
                          <a:pt x="142625" y="2846189"/>
                          <a:pt x="-21224" y="2737162"/>
                          <a:pt x="0" y="2626559"/>
                        </a:cubicBezTo>
                        <a:cubicBezTo>
                          <a:pt x="-180973" y="1784431"/>
                          <a:pt x="-151178" y="1235409"/>
                          <a:pt x="0" y="292163"/>
                        </a:cubicBezTo>
                        <a:close/>
                      </a:path>
                      <a:path w="6314888" h="2918724" fill="none" stroke="0" extrusionOk="0">
                        <a:moveTo>
                          <a:pt x="0" y="292163"/>
                        </a:moveTo>
                        <a:cubicBezTo>
                          <a:pt x="-16462" y="110916"/>
                          <a:pt x="123978" y="-5513"/>
                          <a:pt x="270588" y="0"/>
                        </a:cubicBezTo>
                        <a:cubicBezTo>
                          <a:pt x="2170797" y="84665"/>
                          <a:pt x="4383781" y="334897"/>
                          <a:pt x="6044299" y="0"/>
                        </a:cubicBezTo>
                        <a:cubicBezTo>
                          <a:pt x="6217755" y="17964"/>
                          <a:pt x="6385395" y="119882"/>
                          <a:pt x="6314888" y="292163"/>
                        </a:cubicBezTo>
                        <a:cubicBezTo>
                          <a:pt x="6357050" y="1440402"/>
                          <a:pt x="6469126" y="1674933"/>
                          <a:pt x="6314888" y="2626559"/>
                        </a:cubicBezTo>
                        <a:cubicBezTo>
                          <a:pt x="6308263" y="2827309"/>
                          <a:pt x="6218378" y="2882604"/>
                          <a:pt x="6044299" y="2918724"/>
                        </a:cubicBezTo>
                        <a:cubicBezTo>
                          <a:pt x="4204898" y="2787481"/>
                          <a:pt x="3073475" y="3212071"/>
                          <a:pt x="270588" y="2918724"/>
                        </a:cubicBezTo>
                        <a:cubicBezTo>
                          <a:pt x="124534" y="2903598"/>
                          <a:pt x="40596" y="2809493"/>
                          <a:pt x="0" y="2626559"/>
                        </a:cubicBezTo>
                        <a:cubicBezTo>
                          <a:pt x="-24331" y="1839199"/>
                          <a:pt x="-86787" y="1185106"/>
                          <a:pt x="0" y="292163"/>
                        </a:cubicBezTo>
                        <a:close/>
                      </a:path>
                      <a:path w="6314888" h="2918724" fill="none" stroke="0" extrusionOk="0">
                        <a:moveTo>
                          <a:pt x="0" y="292163"/>
                        </a:moveTo>
                        <a:cubicBezTo>
                          <a:pt x="-8552" y="143845"/>
                          <a:pt x="160584" y="4609"/>
                          <a:pt x="270588" y="0"/>
                        </a:cubicBezTo>
                        <a:cubicBezTo>
                          <a:pt x="1973944" y="154204"/>
                          <a:pt x="4849707" y="-192100"/>
                          <a:pt x="6044299" y="0"/>
                        </a:cubicBezTo>
                        <a:cubicBezTo>
                          <a:pt x="6156296" y="-23614"/>
                          <a:pt x="6351434" y="150541"/>
                          <a:pt x="6314888" y="292163"/>
                        </a:cubicBezTo>
                        <a:cubicBezTo>
                          <a:pt x="6315344" y="1371875"/>
                          <a:pt x="6476149" y="1688124"/>
                          <a:pt x="6314888" y="2626559"/>
                        </a:cubicBezTo>
                        <a:cubicBezTo>
                          <a:pt x="6281056" y="2795241"/>
                          <a:pt x="6201842" y="2911297"/>
                          <a:pt x="6044299" y="2918724"/>
                        </a:cubicBezTo>
                        <a:cubicBezTo>
                          <a:pt x="4801461" y="2807785"/>
                          <a:pt x="3097968" y="2655926"/>
                          <a:pt x="270588" y="2918724"/>
                        </a:cubicBezTo>
                        <a:cubicBezTo>
                          <a:pt x="110871" y="2865933"/>
                          <a:pt x="-6323" y="2800671"/>
                          <a:pt x="0" y="2626559"/>
                        </a:cubicBezTo>
                        <a:cubicBezTo>
                          <a:pt x="-168778" y="1796719"/>
                          <a:pt x="145684" y="1082883"/>
                          <a:pt x="0" y="292163"/>
                        </a:cubicBezTo>
                        <a:close/>
                      </a:path>
                      <a:path w="6314888" h="2918724" fill="none" stroke="0" extrusionOk="0">
                        <a:moveTo>
                          <a:pt x="0" y="292163"/>
                        </a:moveTo>
                        <a:cubicBezTo>
                          <a:pt x="985" y="134711"/>
                          <a:pt x="161062" y="-21376"/>
                          <a:pt x="270588" y="0"/>
                        </a:cubicBezTo>
                        <a:cubicBezTo>
                          <a:pt x="2288113" y="245679"/>
                          <a:pt x="4807788" y="-181449"/>
                          <a:pt x="6044299" y="0"/>
                        </a:cubicBezTo>
                        <a:cubicBezTo>
                          <a:pt x="6114404" y="-6474"/>
                          <a:pt x="6363399" y="105246"/>
                          <a:pt x="6314888" y="292163"/>
                        </a:cubicBezTo>
                        <a:cubicBezTo>
                          <a:pt x="6346688" y="1291260"/>
                          <a:pt x="6526273" y="1745317"/>
                          <a:pt x="6314888" y="2626559"/>
                        </a:cubicBezTo>
                        <a:cubicBezTo>
                          <a:pt x="6276393" y="2829253"/>
                          <a:pt x="6243606" y="2905102"/>
                          <a:pt x="6044299" y="2918724"/>
                        </a:cubicBezTo>
                        <a:cubicBezTo>
                          <a:pt x="5034697" y="2765877"/>
                          <a:pt x="3007175" y="2514905"/>
                          <a:pt x="270588" y="2918724"/>
                        </a:cubicBezTo>
                        <a:cubicBezTo>
                          <a:pt x="110705" y="2861142"/>
                          <a:pt x="2870" y="2832576"/>
                          <a:pt x="0" y="2626559"/>
                        </a:cubicBezTo>
                        <a:cubicBezTo>
                          <a:pt x="-251475" y="1700949"/>
                          <a:pt x="221102" y="1026286"/>
                          <a:pt x="0" y="2921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9" y="1774127"/>
            <a:ext cx="5886706" cy="2308324"/>
          </a:xfrm>
          <a:prstGeom prst="rect">
            <a:avLst/>
          </a:prstGeom>
          <a:noFill/>
        </p:spPr>
        <p:txBody>
          <a:bodyPr wrap="square" rtlCol="0">
            <a:spAutoFit/>
          </a:bodyPr>
          <a:lstStyle/>
          <a:p>
            <a:pPr lvl="0" algn="ctr"/>
            <a:r>
              <a:rPr lang="vi-VN" sz="4800" dirty="0">
                <a:solidFill>
                  <a:prstClr val="black"/>
                </a:solidFill>
                <a:latin typeface="Calibri" panose="020F0502020204030204" pitchFamily="34" charset="0"/>
                <a:cs typeface="Calibri" panose="020F0502020204030204" pitchFamily="34" charset="0"/>
              </a:rPr>
              <a:t>Lựa chọn câu chuyện ấn tượng để sắm vai tái hiện lại.</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8">
            <a:extLst>
              <a:ext uri="{FF2B5EF4-FFF2-40B4-BE49-F238E27FC236}">
                <a16:creationId xmlns:a16="http://schemas.microsoft.com/office/drawing/2014/main" id="{6EE1A1BD-085A-FB7D-B916-65661EFD39E3}"/>
              </a:ext>
            </a:extLst>
          </p:cNvPr>
          <p:cNvPicPr>
            <a:picLocks noChangeAspect="1"/>
          </p:cNvPicPr>
          <p:nvPr/>
        </p:nvPicPr>
        <p:blipFill rotWithShape="1">
          <a:blip r:embed="rId2">
            <a:extLst>
              <a:ext uri="{28A0092B-C50C-407E-A947-70E740481C1C}">
                <a14:useLocalDpi xmlns:a14="http://schemas.microsoft.com/office/drawing/2010/main" val="0"/>
              </a:ext>
            </a:extLst>
          </a:blip>
          <a:srcRect l="3184" t="3087" r="3274" b="11043"/>
          <a:stretch/>
        </p:blipFill>
        <p:spPr>
          <a:xfrm flipV="1">
            <a:off x="41488" y="7359"/>
            <a:ext cx="12145925" cy="5161163"/>
          </a:xfrm>
          <a:prstGeom prst="roundRect">
            <a:avLst/>
          </a:prstGeom>
        </p:spPr>
      </p:pic>
      <p:sp>
        <p:nvSpPr>
          <p:cNvPr id="3" name="Rectangle: Rounded Corners 8">
            <a:extLst>
              <a:ext uri="{FF2B5EF4-FFF2-40B4-BE49-F238E27FC236}">
                <a16:creationId xmlns:a16="http://schemas.microsoft.com/office/drawing/2014/main" id="{5EE3A36E-7B84-648E-D4AF-EBB91799E067}"/>
              </a:ext>
            </a:extLst>
          </p:cNvPr>
          <p:cNvSpPr/>
          <p:nvPr/>
        </p:nvSpPr>
        <p:spPr>
          <a:xfrm>
            <a:off x="498558" y="520339"/>
            <a:ext cx="11561361" cy="6116674"/>
          </a:xfrm>
          <a:custGeom>
            <a:avLst/>
            <a:gdLst>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 name="connsiteX0" fmla="*/ 0 w 11221386"/>
              <a:gd name="connsiteY0" fmla="*/ 612278 h 6116674"/>
              <a:gd name="connsiteX1" fmla="*/ 480828 w 11221386"/>
              <a:gd name="connsiteY1" fmla="*/ 0 h 6116674"/>
              <a:gd name="connsiteX2" fmla="*/ 10740557 w 11221386"/>
              <a:gd name="connsiteY2" fmla="*/ 0 h 6116674"/>
              <a:gd name="connsiteX3" fmla="*/ 11221386 w 11221386"/>
              <a:gd name="connsiteY3" fmla="*/ 612278 h 6116674"/>
              <a:gd name="connsiteX4" fmla="*/ 11221386 w 11221386"/>
              <a:gd name="connsiteY4" fmla="*/ 5504395 h 6116674"/>
              <a:gd name="connsiteX5" fmla="*/ 10740557 w 11221386"/>
              <a:gd name="connsiteY5" fmla="*/ 6116674 h 6116674"/>
              <a:gd name="connsiteX6" fmla="*/ 480828 w 11221386"/>
              <a:gd name="connsiteY6" fmla="*/ 6116674 h 6116674"/>
              <a:gd name="connsiteX7" fmla="*/ 0 w 11221386"/>
              <a:gd name="connsiteY7" fmla="*/ 5504395 h 6116674"/>
              <a:gd name="connsiteX8" fmla="*/ 0 w 11221386"/>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6116674" fill="none" extrusionOk="0">
                <a:moveTo>
                  <a:pt x="0" y="612278"/>
                </a:moveTo>
                <a:cubicBezTo>
                  <a:pt x="7308" y="349150"/>
                  <a:pt x="280771" y="-55849"/>
                  <a:pt x="480828" y="0"/>
                </a:cubicBezTo>
                <a:cubicBezTo>
                  <a:pt x="4239070" y="260970"/>
                  <a:pt x="8499293" y="-546402"/>
                  <a:pt x="10740557" y="0"/>
                </a:cubicBezTo>
                <a:cubicBezTo>
                  <a:pt x="10949070" y="-10494"/>
                  <a:pt x="11264540" y="234839"/>
                  <a:pt x="11221386" y="612278"/>
                </a:cubicBezTo>
                <a:cubicBezTo>
                  <a:pt x="11296210" y="2672085"/>
                  <a:pt x="11504258" y="3590046"/>
                  <a:pt x="11221386" y="5504395"/>
                </a:cubicBezTo>
                <a:cubicBezTo>
                  <a:pt x="11159860" y="5914253"/>
                  <a:pt x="11084235" y="6113716"/>
                  <a:pt x="10740557" y="6116674"/>
                </a:cubicBezTo>
                <a:cubicBezTo>
                  <a:pt x="8426853" y="5952474"/>
                  <a:pt x="5444853" y="6056735"/>
                  <a:pt x="480828" y="6116674"/>
                </a:cubicBezTo>
                <a:cubicBezTo>
                  <a:pt x="197905" y="5993469"/>
                  <a:pt x="799" y="5884866"/>
                  <a:pt x="0" y="5504395"/>
                </a:cubicBezTo>
                <a:cubicBezTo>
                  <a:pt x="-387000" y="3271731"/>
                  <a:pt x="254274" y="2137840"/>
                  <a:pt x="0" y="612278"/>
                </a:cubicBezTo>
                <a:close/>
              </a:path>
              <a:path w="11221386" h="6116674" stroke="0" extrusionOk="0">
                <a:moveTo>
                  <a:pt x="0" y="612278"/>
                </a:moveTo>
                <a:cubicBezTo>
                  <a:pt x="-28012" y="250250"/>
                  <a:pt x="257897" y="-23805"/>
                  <a:pt x="480828" y="0"/>
                </a:cubicBezTo>
                <a:cubicBezTo>
                  <a:pt x="3745620" y="-329538"/>
                  <a:pt x="5532506" y="544557"/>
                  <a:pt x="10740557" y="0"/>
                </a:cubicBezTo>
                <a:cubicBezTo>
                  <a:pt x="10921345" y="-7892"/>
                  <a:pt x="11229529" y="344444"/>
                  <a:pt x="11221386" y="612278"/>
                </a:cubicBezTo>
                <a:cubicBezTo>
                  <a:pt x="11540094" y="2035306"/>
                  <a:pt x="11700293" y="3972475"/>
                  <a:pt x="11221386" y="5504395"/>
                </a:cubicBezTo>
                <a:cubicBezTo>
                  <a:pt x="11245837" y="5895207"/>
                  <a:pt x="10948510" y="6101937"/>
                  <a:pt x="10740557" y="6116674"/>
                </a:cubicBezTo>
                <a:cubicBezTo>
                  <a:pt x="6577468" y="6027678"/>
                  <a:pt x="1602221" y="6025775"/>
                  <a:pt x="480828" y="6116674"/>
                </a:cubicBezTo>
                <a:cubicBezTo>
                  <a:pt x="215493" y="6026769"/>
                  <a:pt x="-12863" y="5794570"/>
                  <a:pt x="0" y="5504395"/>
                </a:cubicBezTo>
                <a:cubicBezTo>
                  <a:pt x="-373128" y="3812893"/>
                  <a:pt x="-471184" y="2553326"/>
                  <a:pt x="0" y="612278"/>
                </a:cubicBezTo>
                <a:close/>
              </a:path>
              <a:path w="11221386" h="6116674" fill="none" stroke="0" extrusionOk="0">
                <a:moveTo>
                  <a:pt x="0" y="612278"/>
                </a:moveTo>
                <a:cubicBezTo>
                  <a:pt x="-13606" y="233149"/>
                  <a:pt x="252179" y="-15224"/>
                  <a:pt x="480828" y="0"/>
                </a:cubicBezTo>
                <a:cubicBezTo>
                  <a:pt x="3543938" y="539136"/>
                  <a:pt x="8338527" y="88489"/>
                  <a:pt x="10740557" y="0"/>
                </a:cubicBezTo>
                <a:cubicBezTo>
                  <a:pt x="10961800" y="9414"/>
                  <a:pt x="11294845" y="248836"/>
                  <a:pt x="11221386" y="612278"/>
                </a:cubicBezTo>
                <a:cubicBezTo>
                  <a:pt x="11174653" y="2847218"/>
                  <a:pt x="11467781" y="3496239"/>
                  <a:pt x="11221386" y="5504395"/>
                </a:cubicBezTo>
                <a:cubicBezTo>
                  <a:pt x="11207213" y="5930156"/>
                  <a:pt x="11014434" y="6086029"/>
                  <a:pt x="10740557" y="6116674"/>
                </a:cubicBezTo>
                <a:cubicBezTo>
                  <a:pt x="7615535" y="5718727"/>
                  <a:pt x="5590653" y="6037680"/>
                  <a:pt x="480828" y="6116674"/>
                </a:cubicBezTo>
                <a:cubicBezTo>
                  <a:pt x="219427" y="6081859"/>
                  <a:pt x="58453" y="5879734"/>
                  <a:pt x="0" y="5504395"/>
                </a:cubicBezTo>
                <a:cubicBezTo>
                  <a:pt x="-309831" y="3818437"/>
                  <a:pt x="79802" y="2379162"/>
                  <a:pt x="0" y="612278"/>
                </a:cubicBezTo>
                <a:close/>
              </a:path>
              <a:path w="11221386" h="6116674" fill="none" stroke="0" extrusionOk="0">
                <a:moveTo>
                  <a:pt x="0" y="612278"/>
                </a:moveTo>
                <a:cubicBezTo>
                  <a:pt x="3672" y="312139"/>
                  <a:pt x="303061" y="-23113"/>
                  <a:pt x="480828" y="0"/>
                </a:cubicBezTo>
                <a:cubicBezTo>
                  <a:pt x="3867915" y="367654"/>
                  <a:pt x="8449784" y="-351437"/>
                  <a:pt x="10740557" y="0"/>
                </a:cubicBezTo>
                <a:cubicBezTo>
                  <a:pt x="10919940" y="-5094"/>
                  <a:pt x="11273438" y="264904"/>
                  <a:pt x="11221386" y="612278"/>
                </a:cubicBezTo>
                <a:cubicBezTo>
                  <a:pt x="11241562" y="2794451"/>
                  <a:pt x="11505112" y="3551056"/>
                  <a:pt x="11221386" y="5504395"/>
                </a:cubicBezTo>
                <a:cubicBezTo>
                  <a:pt x="11182261" y="5895469"/>
                  <a:pt x="11042878" y="6103159"/>
                  <a:pt x="10740557" y="6116674"/>
                </a:cubicBezTo>
                <a:cubicBezTo>
                  <a:pt x="8148965" y="5825194"/>
                  <a:pt x="5642214" y="5651624"/>
                  <a:pt x="480828" y="6116674"/>
                </a:cubicBezTo>
                <a:cubicBezTo>
                  <a:pt x="197437" y="6015638"/>
                  <a:pt x="45571" y="5872822"/>
                  <a:pt x="0" y="5504395"/>
                </a:cubicBezTo>
                <a:cubicBezTo>
                  <a:pt x="-342719" y="3537081"/>
                  <a:pt x="156027" y="2233870"/>
                  <a:pt x="0" y="612278"/>
                </a:cubicBezTo>
                <a:close/>
              </a:path>
            </a:pathLst>
          </a:custGeom>
          <a:solidFill>
            <a:schemeClr val="bg1">
              <a:alpha val="63000"/>
            </a:schemeClr>
          </a:solidFill>
          <a:ln w="38100">
            <a:noFill/>
            <a:extLst>
              <a:ext uri="{C807C97D-BFC1-408E-A445-0C87EB9F89A2}">
                <ask:lineSketchStyleProps xmlns:ask="http://schemas.microsoft.com/office/drawing/2018/sketchyshapes" sd="3694780287">
                  <a:custGeom>
                    <a:avLst/>
                    <a:gdLst>
                      <a:gd name="connsiteX0" fmla="*/ 0 w 11561361"/>
                      <a:gd name="connsiteY0" fmla="*/ 612278 h 6116674"/>
                      <a:gd name="connsiteX1" fmla="*/ 495395 w 11561361"/>
                      <a:gd name="connsiteY1" fmla="*/ 0 h 6116674"/>
                      <a:gd name="connsiteX2" fmla="*/ 11065964 w 11561361"/>
                      <a:gd name="connsiteY2" fmla="*/ 0 h 6116674"/>
                      <a:gd name="connsiteX3" fmla="*/ 11561361 w 11561361"/>
                      <a:gd name="connsiteY3" fmla="*/ 612278 h 6116674"/>
                      <a:gd name="connsiteX4" fmla="*/ 11561361 w 11561361"/>
                      <a:gd name="connsiteY4" fmla="*/ 5504395 h 6116674"/>
                      <a:gd name="connsiteX5" fmla="*/ 11065964 w 11561361"/>
                      <a:gd name="connsiteY5" fmla="*/ 6116674 h 6116674"/>
                      <a:gd name="connsiteX6" fmla="*/ 495395 w 11561361"/>
                      <a:gd name="connsiteY6" fmla="*/ 6116674 h 6116674"/>
                      <a:gd name="connsiteX7" fmla="*/ 0 w 11561361"/>
                      <a:gd name="connsiteY7" fmla="*/ 5504395 h 6116674"/>
                      <a:gd name="connsiteX8" fmla="*/ 0 w 11561361"/>
                      <a:gd name="connsiteY8" fmla="*/ 612278 h 6116674"/>
                      <a:gd name="connsiteX0" fmla="*/ 0 w 11561361"/>
                      <a:gd name="connsiteY0" fmla="*/ 612278 h 6116674"/>
                      <a:gd name="connsiteX1" fmla="*/ 495395 w 11561361"/>
                      <a:gd name="connsiteY1" fmla="*/ 0 h 6116674"/>
                      <a:gd name="connsiteX2" fmla="*/ 11065964 w 11561361"/>
                      <a:gd name="connsiteY2" fmla="*/ 0 h 6116674"/>
                      <a:gd name="connsiteX3" fmla="*/ 11561361 w 11561361"/>
                      <a:gd name="connsiteY3" fmla="*/ 612278 h 6116674"/>
                      <a:gd name="connsiteX4" fmla="*/ 11561361 w 11561361"/>
                      <a:gd name="connsiteY4" fmla="*/ 5504395 h 6116674"/>
                      <a:gd name="connsiteX5" fmla="*/ 11065964 w 11561361"/>
                      <a:gd name="connsiteY5" fmla="*/ 6116674 h 6116674"/>
                      <a:gd name="connsiteX6" fmla="*/ 495395 w 11561361"/>
                      <a:gd name="connsiteY6" fmla="*/ 6116674 h 6116674"/>
                      <a:gd name="connsiteX7" fmla="*/ 0 w 11561361"/>
                      <a:gd name="connsiteY7" fmla="*/ 5504395 h 6116674"/>
                      <a:gd name="connsiteX8" fmla="*/ 0 w 11561361"/>
                      <a:gd name="connsiteY8" fmla="*/ 612278 h 6116674"/>
                      <a:gd name="connsiteX0" fmla="*/ 0 w 11561361"/>
                      <a:gd name="connsiteY0" fmla="*/ 612278 h 6116674"/>
                      <a:gd name="connsiteX1" fmla="*/ 495395 w 11561361"/>
                      <a:gd name="connsiteY1" fmla="*/ 0 h 6116674"/>
                      <a:gd name="connsiteX2" fmla="*/ 11065964 w 11561361"/>
                      <a:gd name="connsiteY2" fmla="*/ 0 h 6116674"/>
                      <a:gd name="connsiteX3" fmla="*/ 11561361 w 11561361"/>
                      <a:gd name="connsiteY3" fmla="*/ 612278 h 6116674"/>
                      <a:gd name="connsiteX4" fmla="*/ 11561361 w 11561361"/>
                      <a:gd name="connsiteY4" fmla="*/ 5504395 h 6116674"/>
                      <a:gd name="connsiteX5" fmla="*/ 11065964 w 11561361"/>
                      <a:gd name="connsiteY5" fmla="*/ 6116674 h 6116674"/>
                      <a:gd name="connsiteX6" fmla="*/ 495395 w 11561361"/>
                      <a:gd name="connsiteY6" fmla="*/ 6116674 h 6116674"/>
                      <a:gd name="connsiteX7" fmla="*/ 0 w 11561361"/>
                      <a:gd name="connsiteY7" fmla="*/ 5504395 h 6116674"/>
                      <a:gd name="connsiteX8" fmla="*/ 0 w 11561361"/>
                      <a:gd name="connsiteY8" fmla="*/ 612278 h 6116674"/>
                      <a:gd name="connsiteX0" fmla="*/ 0 w 11561361"/>
                      <a:gd name="connsiteY0" fmla="*/ 612278 h 6116674"/>
                      <a:gd name="connsiteX1" fmla="*/ 495395 w 11561361"/>
                      <a:gd name="connsiteY1" fmla="*/ 0 h 6116674"/>
                      <a:gd name="connsiteX2" fmla="*/ 11065964 w 11561361"/>
                      <a:gd name="connsiteY2" fmla="*/ 0 h 6116674"/>
                      <a:gd name="connsiteX3" fmla="*/ 11561361 w 11561361"/>
                      <a:gd name="connsiteY3" fmla="*/ 612278 h 6116674"/>
                      <a:gd name="connsiteX4" fmla="*/ 11561361 w 11561361"/>
                      <a:gd name="connsiteY4" fmla="*/ 5504395 h 6116674"/>
                      <a:gd name="connsiteX5" fmla="*/ 11065964 w 11561361"/>
                      <a:gd name="connsiteY5" fmla="*/ 6116674 h 6116674"/>
                      <a:gd name="connsiteX6" fmla="*/ 495395 w 11561361"/>
                      <a:gd name="connsiteY6" fmla="*/ 6116674 h 6116674"/>
                      <a:gd name="connsiteX7" fmla="*/ 0 w 11561361"/>
                      <a:gd name="connsiteY7" fmla="*/ 5504395 h 6116674"/>
                      <a:gd name="connsiteX8" fmla="*/ 0 w 11561361"/>
                      <a:gd name="connsiteY8" fmla="*/ 612278 h 61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1361" h="6116674" fill="none" extrusionOk="0">
                        <a:moveTo>
                          <a:pt x="0" y="612278"/>
                        </a:moveTo>
                        <a:cubicBezTo>
                          <a:pt x="10401" y="377847"/>
                          <a:pt x="299474" y="-63355"/>
                          <a:pt x="495395" y="0"/>
                        </a:cubicBezTo>
                        <a:cubicBezTo>
                          <a:pt x="4728579" y="266610"/>
                          <a:pt x="8854868" y="-693889"/>
                          <a:pt x="11065964" y="0"/>
                        </a:cubicBezTo>
                        <a:cubicBezTo>
                          <a:pt x="11224148" y="-19943"/>
                          <a:pt x="11616127" y="226447"/>
                          <a:pt x="11561361" y="612278"/>
                        </a:cubicBezTo>
                        <a:cubicBezTo>
                          <a:pt x="11777206" y="2605789"/>
                          <a:pt x="11929437" y="3678444"/>
                          <a:pt x="11561361" y="5504395"/>
                        </a:cubicBezTo>
                        <a:cubicBezTo>
                          <a:pt x="11489634" y="5923108"/>
                          <a:pt x="11423303" y="6113599"/>
                          <a:pt x="11065964" y="6116674"/>
                        </a:cubicBezTo>
                        <a:cubicBezTo>
                          <a:pt x="9158297" y="5989082"/>
                          <a:pt x="5026793" y="5998241"/>
                          <a:pt x="495395" y="6116674"/>
                        </a:cubicBezTo>
                        <a:cubicBezTo>
                          <a:pt x="197804" y="5954508"/>
                          <a:pt x="900" y="5888546"/>
                          <a:pt x="0" y="5504395"/>
                        </a:cubicBezTo>
                        <a:cubicBezTo>
                          <a:pt x="-468030" y="3123669"/>
                          <a:pt x="382535" y="2083541"/>
                          <a:pt x="0" y="612278"/>
                        </a:cubicBezTo>
                        <a:close/>
                      </a:path>
                      <a:path w="11561361" h="6116674" stroke="0" extrusionOk="0">
                        <a:moveTo>
                          <a:pt x="0" y="612278"/>
                        </a:moveTo>
                        <a:cubicBezTo>
                          <a:pt x="-38773" y="258384"/>
                          <a:pt x="272244" y="-39357"/>
                          <a:pt x="495395" y="0"/>
                        </a:cubicBezTo>
                        <a:cubicBezTo>
                          <a:pt x="3892294" y="-590209"/>
                          <a:pt x="5639079" y="632745"/>
                          <a:pt x="11065964" y="0"/>
                        </a:cubicBezTo>
                        <a:cubicBezTo>
                          <a:pt x="11246227" y="-9082"/>
                          <a:pt x="11560869" y="387650"/>
                          <a:pt x="11561361" y="612278"/>
                        </a:cubicBezTo>
                        <a:cubicBezTo>
                          <a:pt x="12027727" y="2076211"/>
                          <a:pt x="12210618" y="4249329"/>
                          <a:pt x="11561361" y="5504395"/>
                        </a:cubicBezTo>
                        <a:cubicBezTo>
                          <a:pt x="11609183" y="5902349"/>
                          <a:pt x="11256379" y="6097089"/>
                          <a:pt x="11065964" y="6116674"/>
                        </a:cubicBezTo>
                        <a:cubicBezTo>
                          <a:pt x="6641183" y="6040595"/>
                          <a:pt x="1655148" y="6135947"/>
                          <a:pt x="495395" y="6116674"/>
                        </a:cubicBezTo>
                        <a:cubicBezTo>
                          <a:pt x="225914" y="6020701"/>
                          <a:pt x="-32748" y="5751281"/>
                          <a:pt x="0" y="5504395"/>
                        </a:cubicBezTo>
                        <a:cubicBezTo>
                          <a:pt x="-396461" y="3828553"/>
                          <a:pt x="-647467" y="2523636"/>
                          <a:pt x="0" y="612278"/>
                        </a:cubicBezTo>
                        <a:close/>
                      </a:path>
                      <a:path w="11561361" h="6116674" fill="none" stroke="0" extrusionOk="0">
                        <a:moveTo>
                          <a:pt x="0" y="612278"/>
                        </a:moveTo>
                        <a:cubicBezTo>
                          <a:pt x="-37042" y="208817"/>
                          <a:pt x="222730" y="-15939"/>
                          <a:pt x="495395" y="0"/>
                        </a:cubicBezTo>
                        <a:cubicBezTo>
                          <a:pt x="3734123" y="503364"/>
                          <a:pt x="8483576" y="279064"/>
                          <a:pt x="11065964" y="0"/>
                        </a:cubicBezTo>
                        <a:cubicBezTo>
                          <a:pt x="11341322" y="34232"/>
                          <a:pt x="11673752" y="236660"/>
                          <a:pt x="11561361" y="612278"/>
                        </a:cubicBezTo>
                        <a:cubicBezTo>
                          <a:pt x="11577497" y="2905075"/>
                          <a:pt x="11911512" y="3557020"/>
                          <a:pt x="11561361" y="5504395"/>
                        </a:cubicBezTo>
                        <a:cubicBezTo>
                          <a:pt x="11573618" y="5970247"/>
                          <a:pt x="11361283" y="6068223"/>
                          <a:pt x="11065964" y="6116674"/>
                        </a:cubicBezTo>
                        <a:cubicBezTo>
                          <a:pt x="7665606" y="5847441"/>
                          <a:pt x="5709399" y="6302997"/>
                          <a:pt x="495395" y="6116674"/>
                        </a:cubicBezTo>
                        <a:cubicBezTo>
                          <a:pt x="241348" y="6113059"/>
                          <a:pt x="104843" y="5901421"/>
                          <a:pt x="0" y="5504395"/>
                        </a:cubicBezTo>
                        <a:cubicBezTo>
                          <a:pt x="-260280" y="3854885"/>
                          <a:pt x="-55179" y="2496511"/>
                          <a:pt x="0" y="612278"/>
                        </a:cubicBezTo>
                        <a:close/>
                      </a:path>
                      <a:path w="11561361" h="6116674" fill="none" stroke="0" extrusionOk="0">
                        <a:moveTo>
                          <a:pt x="0" y="612278"/>
                        </a:moveTo>
                        <a:cubicBezTo>
                          <a:pt x="1245" y="315125"/>
                          <a:pt x="306294" y="-481"/>
                          <a:pt x="495395" y="0"/>
                        </a:cubicBezTo>
                        <a:cubicBezTo>
                          <a:pt x="3848881" y="321066"/>
                          <a:pt x="8742379" y="-385904"/>
                          <a:pt x="11065964" y="0"/>
                        </a:cubicBezTo>
                        <a:cubicBezTo>
                          <a:pt x="11256273" y="-24390"/>
                          <a:pt x="11631831" y="332385"/>
                          <a:pt x="11561361" y="612278"/>
                        </a:cubicBezTo>
                        <a:cubicBezTo>
                          <a:pt x="11577486" y="2851402"/>
                          <a:pt x="11924989" y="3549070"/>
                          <a:pt x="11561361" y="5504395"/>
                        </a:cubicBezTo>
                        <a:cubicBezTo>
                          <a:pt x="11510844" y="5851093"/>
                          <a:pt x="11368579" y="6105663"/>
                          <a:pt x="11065964" y="6116674"/>
                        </a:cubicBezTo>
                        <a:cubicBezTo>
                          <a:pt x="8582275" y="6173255"/>
                          <a:pt x="6000574" y="5747559"/>
                          <a:pt x="495395" y="6116674"/>
                        </a:cubicBezTo>
                        <a:cubicBezTo>
                          <a:pt x="218573" y="6028973"/>
                          <a:pt x="34441" y="5858229"/>
                          <a:pt x="0" y="5504395"/>
                        </a:cubicBezTo>
                        <a:cubicBezTo>
                          <a:pt x="-186199" y="3753869"/>
                          <a:pt x="433196" y="2294003"/>
                          <a:pt x="0" y="612278"/>
                        </a:cubicBezTo>
                        <a:close/>
                      </a:path>
                      <a:path w="11561361" h="6116674" fill="none" stroke="0" extrusionOk="0">
                        <a:moveTo>
                          <a:pt x="0" y="612278"/>
                        </a:moveTo>
                        <a:cubicBezTo>
                          <a:pt x="7095" y="344562"/>
                          <a:pt x="302944" y="-44503"/>
                          <a:pt x="495395" y="0"/>
                        </a:cubicBezTo>
                        <a:cubicBezTo>
                          <a:pt x="4330771" y="344321"/>
                          <a:pt x="8931099" y="-652620"/>
                          <a:pt x="11065964" y="0"/>
                        </a:cubicBezTo>
                        <a:cubicBezTo>
                          <a:pt x="11251369" y="-8801"/>
                          <a:pt x="11633263" y="272462"/>
                          <a:pt x="11561361" y="612278"/>
                        </a:cubicBezTo>
                        <a:cubicBezTo>
                          <a:pt x="11630879" y="2727704"/>
                          <a:pt x="11919989" y="3628973"/>
                          <a:pt x="11561361" y="5504395"/>
                        </a:cubicBezTo>
                        <a:cubicBezTo>
                          <a:pt x="11478042" y="5947719"/>
                          <a:pt x="11417130" y="6110590"/>
                          <a:pt x="11065964" y="6116674"/>
                        </a:cubicBezTo>
                        <a:cubicBezTo>
                          <a:pt x="8652301" y="5371638"/>
                          <a:pt x="5676412" y="5773187"/>
                          <a:pt x="495395" y="6116674"/>
                        </a:cubicBezTo>
                        <a:cubicBezTo>
                          <a:pt x="189735" y="5962918"/>
                          <a:pt x="29103" y="5887207"/>
                          <a:pt x="0" y="5504395"/>
                        </a:cubicBezTo>
                        <a:cubicBezTo>
                          <a:pt x="-428887" y="3291084"/>
                          <a:pt x="459926" y="2143658"/>
                          <a:pt x="0" y="6122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思源黑体 Medium"/>
              <a:cs typeface="+mn-cs"/>
            </a:endParaRPr>
          </a:p>
        </p:txBody>
      </p:sp>
      <p:sp>
        <p:nvSpPr>
          <p:cNvPr id="4" name="Freeform 232">
            <a:extLst>
              <a:ext uri="{FF2B5EF4-FFF2-40B4-BE49-F238E27FC236}">
                <a16:creationId xmlns:a16="http://schemas.microsoft.com/office/drawing/2014/main" id="{119E85E2-4519-0DB6-F64D-AB43E91374E0}"/>
              </a:ext>
            </a:extLst>
          </p:cNvPr>
          <p:cNvSpPr>
            <a:spLocks noEditPoints="1"/>
          </p:cNvSpPr>
          <p:nvPr/>
        </p:nvSpPr>
        <p:spPr bwMode="auto">
          <a:xfrm>
            <a:off x="3265735" y="214457"/>
            <a:ext cx="6066818" cy="1502583"/>
          </a:xfrm>
          <a:custGeom>
            <a:avLst/>
            <a:gdLst>
              <a:gd name="T0" fmla="*/ 1255 w 8586"/>
              <a:gd name="T1" fmla="*/ 528 h 2853"/>
              <a:gd name="T2" fmla="*/ 1115 w 8586"/>
              <a:gd name="T3" fmla="*/ 542 h 2853"/>
              <a:gd name="T4" fmla="*/ 369 w 8586"/>
              <a:gd name="T5" fmla="*/ 842 h 2853"/>
              <a:gd name="T6" fmla="*/ 377 w 8586"/>
              <a:gd name="T7" fmla="*/ 890 h 2853"/>
              <a:gd name="T8" fmla="*/ 727 w 8586"/>
              <a:gd name="T9" fmla="*/ 777 h 2853"/>
              <a:gd name="T10" fmla="*/ 369 w 8586"/>
              <a:gd name="T11" fmla="*/ 842 h 2853"/>
              <a:gd name="T12" fmla="*/ 8363 w 8586"/>
              <a:gd name="T13" fmla="*/ 2271 h 2853"/>
              <a:gd name="T14" fmla="*/ 8374 w 8586"/>
              <a:gd name="T15" fmla="*/ 2206 h 2853"/>
              <a:gd name="T16" fmla="*/ 8017 w 8586"/>
              <a:gd name="T17" fmla="*/ 2163 h 2853"/>
              <a:gd name="T18" fmla="*/ 7873 w 8586"/>
              <a:gd name="T19" fmla="*/ 2246 h 2853"/>
              <a:gd name="T20" fmla="*/ 8495 w 8586"/>
              <a:gd name="T21" fmla="*/ 2420 h 2853"/>
              <a:gd name="T22" fmla="*/ 8486 w 8586"/>
              <a:gd name="T23" fmla="*/ 2367 h 2853"/>
              <a:gd name="T24" fmla="*/ 8337 w 8586"/>
              <a:gd name="T25" fmla="*/ 2427 h 2853"/>
              <a:gd name="T26" fmla="*/ 8470 w 8586"/>
              <a:gd name="T27" fmla="*/ 2466 h 2853"/>
              <a:gd name="T28" fmla="*/ 7944 w 8586"/>
              <a:gd name="T29" fmla="*/ 2627 h 2853"/>
              <a:gd name="T30" fmla="*/ 7472 w 8586"/>
              <a:gd name="T31" fmla="*/ 2644 h 2853"/>
              <a:gd name="T32" fmla="*/ 6872 w 8586"/>
              <a:gd name="T33" fmla="*/ 2777 h 2853"/>
              <a:gd name="T34" fmla="*/ 4410 w 8586"/>
              <a:gd name="T35" fmla="*/ 2778 h 2853"/>
              <a:gd name="T36" fmla="*/ 1046 w 8586"/>
              <a:gd name="T37" fmla="*/ 2839 h 2853"/>
              <a:gd name="T38" fmla="*/ 421 w 8586"/>
              <a:gd name="T39" fmla="*/ 2807 h 2853"/>
              <a:gd name="T40" fmla="*/ 137 w 8586"/>
              <a:gd name="T41" fmla="*/ 2594 h 2853"/>
              <a:gd name="T42" fmla="*/ 284 w 8586"/>
              <a:gd name="T43" fmla="*/ 2244 h 2853"/>
              <a:gd name="T44" fmla="*/ 211 w 8586"/>
              <a:gd name="T45" fmla="*/ 2122 h 2853"/>
              <a:gd name="T46" fmla="*/ 146 w 8586"/>
              <a:gd name="T47" fmla="*/ 1611 h 2853"/>
              <a:gd name="T48" fmla="*/ 155 w 8586"/>
              <a:gd name="T49" fmla="*/ 1410 h 2853"/>
              <a:gd name="T50" fmla="*/ 195 w 8586"/>
              <a:gd name="T51" fmla="*/ 1189 h 2853"/>
              <a:gd name="T52" fmla="*/ 250 w 8586"/>
              <a:gd name="T53" fmla="*/ 1096 h 2853"/>
              <a:gd name="T54" fmla="*/ 219 w 8586"/>
              <a:gd name="T55" fmla="*/ 1019 h 2853"/>
              <a:gd name="T56" fmla="*/ 180 w 8586"/>
              <a:gd name="T57" fmla="*/ 920 h 2853"/>
              <a:gd name="T58" fmla="*/ 353 w 8586"/>
              <a:gd name="T59" fmla="*/ 731 h 2853"/>
              <a:gd name="T60" fmla="*/ 1047 w 8586"/>
              <a:gd name="T61" fmla="*/ 515 h 2853"/>
              <a:gd name="T62" fmla="*/ 1154 w 8586"/>
              <a:gd name="T63" fmla="*/ 424 h 2853"/>
              <a:gd name="T64" fmla="*/ 1883 w 8586"/>
              <a:gd name="T65" fmla="*/ 213 h 2853"/>
              <a:gd name="T66" fmla="*/ 2874 w 8586"/>
              <a:gd name="T67" fmla="*/ 65 h 2853"/>
              <a:gd name="T68" fmla="*/ 3327 w 8586"/>
              <a:gd name="T69" fmla="*/ 63 h 2853"/>
              <a:gd name="T70" fmla="*/ 4013 w 8586"/>
              <a:gd name="T71" fmla="*/ 84 h 2853"/>
              <a:gd name="T72" fmla="*/ 5150 w 8586"/>
              <a:gd name="T73" fmla="*/ 70 h 2853"/>
              <a:gd name="T74" fmla="*/ 5937 w 8586"/>
              <a:gd name="T75" fmla="*/ 59 h 2853"/>
              <a:gd name="T76" fmla="*/ 6443 w 8586"/>
              <a:gd name="T77" fmla="*/ 154 h 2853"/>
              <a:gd name="T78" fmla="*/ 6793 w 8586"/>
              <a:gd name="T79" fmla="*/ 303 h 2853"/>
              <a:gd name="T80" fmla="*/ 7323 w 8586"/>
              <a:gd name="T81" fmla="*/ 834 h 2853"/>
              <a:gd name="T82" fmla="*/ 7543 w 8586"/>
              <a:gd name="T83" fmla="*/ 1031 h 2853"/>
              <a:gd name="T84" fmla="*/ 7746 w 8586"/>
              <a:gd name="T85" fmla="*/ 1121 h 2853"/>
              <a:gd name="T86" fmla="*/ 8062 w 8586"/>
              <a:gd name="T87" fmla="*/ 1428 h 2853"/>
              <a:gd name="T88" fmla="*/ 8352 w 8586"/>
              <a:gd name="T89" fmla="*/ 1598 h 2853"/>
              <a:gd name="T90" fmla="*/ 8440 w 8586"/>
              <a:gd name="T91" fmla="*/ 2113 h 2853"/>
              <a:gd name="T92" fmla="*/ 8580 w 8586"/>
              <a:gd name="T93" fmla="*/ 2376 h 2853"/>
              <a:gd name="T94" fmla="*/ 8495 w 8586"/>
              <a:gd name="T95" fmla="*/ 2420 h 2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86" h="2853">
                <a:moveTo>
                  <a:pt x="1192" y="580"/>
                </a:moveTo>
                <a:cubicBezTo>
                  <a:pt x="1216" y="569"/>
                  <a:pt x="1234" y="546"/>
                  <a:pt x="1255" y="528"/>
                </a:cubicBezTo>
                <a:cubicBezTo>
                  <a:pt x="1239" y="522"/>
                  <a:pt x="1222" y="511"/>
                  <a:pt x="1206" y="513"/>
                </a:cubicBezTo>
                <a:cubicBezTo>
                  <a:pt x="1183" y="516"/>
                  <a:pt x="1160" y="527"/>
                  <a:pt x="1115" y="542"/>
                </a:cubicBezTo>
                <a:cubicBezTo>
                  <a:pt x="1159" y="565"/>
                  <a:pt x="1181" y="585"/>
                  <a:pt x="1192" y="580"/>
                </a:cubicBezTo>
                <a:close/>
                <a:moveTo>
                  <a:pt x="369" y="842"/>
                </a:moveTo>
                <a:cubicBezTo>
                  <a:pt x="359" y="844"/>
                  <a:pt x="353" y="862"/>
                  <a:pt x="345" y="873"/>
                </a:cubicBezTo>
                <a:cubicBezTo>
                  <a:pt x="356" y="879"/>
                  <a:pt x="368" y="892"/>
                  <a:pt x="377" y="890"/>
                </a:cubicBezTo>
                <a:cubicBezTo>
                  <a:pt x="482" y="871"/>
                  <a:pt x="588" y="851"/>
                  <a:pt x="693" y="826"/>
                </a:cubicBezTo>
                <a:cubicBezTo>
                  <a:pt x="707" y="823"/>
                  <a:pt x="716" y="794"/>
                  <a:pt x="727" y="777"/>
                </a:cubicBezTo>
                <a:cubicBezTo>
                  <a:pt x="711" y="768"/>
                  <a:pt x="696" y="758"/>
                  <a:pt x="701" y="762"/>
                </a:cubicBezTo>
                <a:cubicBezTo>
                  <a:pt x="576" y="792"/>
                  <a:pt x="472" y="815"/>
                  <a:pt x="369" y="842"/>
                </a:cubicBezTo>
                <a:close/>
                <a:moveTo>
                  <a:pt x="8105" y="2348"/>
                </a:moveTo>
                <a:cubicBezTo>
                  <a:pt x="8169" y="2247"/>
                  <a:pt x="8269" y="2271"/>
                  <a:pt x="8363" y="2271"/>
                </a:cubicBezTo>
                <a:cubicBezTo>
                  <a:pt x="8381" y="2270"/>
                  <a:pt x="8398" y="2251"/>
                  <a:pt x="8416" y="2240"/>
                </a:cubicBezTo>
                <a:cubicBezTo>
                  <a:pt x="8402" y="2228"/>
                  <a:pt x="8384" y="2203"/>
                  <a:pt x="8374" y="2206"/>
                </a:cubicBezTo>
                <a:cubicBezTo>
                  <a:pt x="8275" y="2233"/>
                  <a:pt x="8207" y="2180"/>
                  <a:pt x="8137" y="2123"/>
                </a:cubicBezTo>
                <a:cubicBezTo>
                  <a:pt x="8073" y="2071"/>
                  <a:pt x="8074" y="2076"/>
                  <a:pt x="8017" y="2163"/>
                </a:cubicBezTo>
                <a:cubicBezTo>
                  <a:pt x="8002" y="2185"/>
                  <a:pt x="7961" y="2190"/>
                  <a:pt x="7933" y="2205"/>
                </a:cubicBezTo>
                <a:cubicBezTo>
                  <a:pt x="7916" y="2215"/>
                  <a:pt x="7900" y="2228"/>
                  <a:pt x="7873" y="2246"/>
                </a:cubicBezTo>
                <a:cubicBezTo>
                  <a:pt x="7957" y="2283"/>
                  <a:pt x="8031" y="2316"/>
                  <a:pt x="8105" y="2348"/>
                </a:cubicBezTo>
                <a:close/>
                <a:moveTo>
                  <a:pt x="8495" y="2420"/>
                </a:moveTo>
                <a:cubicBezTo>
                  <a:pt x="8503" y="2408"/>
                  <a:pt x="8515" y="2399"/>
                  <a:pt x="8526" y="2389"/>
                </a:cubicBezTo>
                <a:cubicBezTo>
                  <a:pt x="8512" y="2381"/>
                  <a:pt x="8499" y="2366"/>
                  <a:pt x="8486" y="2367"/>
                </a:cubicBezTo>
                <a:cubicBezTo>
                  <a:pt x="8450" y="2369"/>
                  <a:pt x="8413" y="2374"/>
                  <a:pt x="8378" y="2386"/>
                </a:cubicBezTo>
                <a:cubicBezTo>
                  <a:pt x="8362" y="2391"/>
                  <a:pt x="8351" y="2412"/>
                  <a:pt x="8337" y="2427"/>
                </a:cubicBezTo>
                <a:cubicBezTo>
                  <a:pt x="8360" y="2439"/>
                  <a:pt x="8381" y="2456"/>
                  <a:pt x="8405" y="2464"/>
                </a:cubicBezTo>
                <a:cubicBezTo>
                  <a:pt x="8425" y="2470"/>
                  <a:pt x="8448" y="2466"/>
                  <a:pt x="8470" y="2466"/>
                </a:cubicBezTo>
                <a:cubicBezTo>
                  <a:pt x="8367" y="2505"/>
                  <a:pt x="8265" y="2547"/>
                  <a:pt x="8160" y="2582"/>
                </a:cubicBezTo>
                <a:cubicBezTo>
                  <a:pt x="8090" y="2605"/>
                  <a:pt x="8011" y="2640"/>
                  <a:pt x="7944" y="2627"/>
                </a:cubicBezTo>
                <a:cubicBezTo>
                  <a:pt x="7836" y="2607"/>
                  <a:pt x="7736" y="2616"/>
                  <a:pt x="7632" y="2637"/>
                </a:cubicBezTo>
                <a:cubicBezTo>
                  <a:pt x="7580" y="2647"/>
                  <a:pt x="7522" y="2629"/>
                  <a:pt x="7472" y="2644"/>
                </a:cubicBezTo>
                <a:cubicBezTo>
                  <a:pt x="7413" y="2662"/>
                  <a:pt x="7362" y="2717"/>
                  <a:pt x="7302" y="2728"/>
                </a:cubicBezTo>
                <a:cubicBezTo>
                  <a:pt x="7160" y="2754"/>
                  <a:pt x="7016" y="2775"/>
                  <a:pt x="6872" y="2777"/>
                </a:cubicBezTo>
                <a:cubicBezTo>
                  <a:pt x="6300" y="2789"/>
                  <a:pt x="5728" y="2796"/>
                  <a:pt x="5156" y="2798"/>
                </a:cubicBezTo>
                <a:cubicBezTo>
                  <a:pt x="4908" y="2799"/>
                  <a:pt x="4659" y="2778"/>
                  <a:pt x="4410" y="2778"/>
                </a:cubicBezTo>
                <a:cubicBezTo>
                  <a:pt x="3795" y="2776"/>
                  <a:pt x="3179" y="2774"/>
                  <a:pt x="2563" y="2784"/>
                </a:cubicBezTo>
                <a:cubicBezTo>
                  <a:pt x="2057" y="2793"/>
                  <a:pt x="1552" y="2820"/>
                  <a:pt x="1046" y="2839"/>
                </a:cubicBezTo>
                <a:cubicBezTo>
                  <a:pt x="863" y="2845"/>
                  <a:pt x="679" y="2852"/>
                  <a:pt x="496" y="2853"/>
                </a:cubicBezTo>
                <a:cubicBezTo>
                  <a:pt x="470" y="2853"/>
                  <a:pt x="418" y="2814"/>
                  <a:pt x="421" y="2807"/>
                </a:cubicBezTo>
                <a:cubicBezTo>
                  <a:pt x="472" y="2657"/>
                  <a:pt x="370" y="2678"/>
                  <a:pt x="280" y="2667"/>
                </a:cubicBezTo>
                <a:cubicBezTo>
                  <a:pt x="229" y="2661"/>
                  <a:pt x="162" y="2634"/>
                  <a:pt x="137" y="2594"/>
                </a:cubicBezTo>
                <a:cubicBezTo>
                  <a:pt x="73" y="2490"/>
                  <a:pt x="114" y="2379"/>
                  <a:pt x="223" y="2303"/>
                </a:cubicBezTo>
                <a:cubicBezTo>
                  <a:pt x="246" y="2287"/>
                  <a:pt x="264" y="2264"/>
                  <a:pt x="284" y="2244"/>
                </a:cubicBezTo>
                <a:cubicBezTo>
                  <a:pt x="260" y="2234"/>
                  <a:pt x="237" y="2221"/>
                  <a:pt x="212" y="2214"/>
                </a:cubicBezTo>
                <a:cubicBezTo>
                  <a:pt x="110" y="2183"/>
                  <a:pt x="127" y="2161"/>
                  <a:pt x="211" y="2122"/>
                </a:cubicBezTo>
                <a:cubicBezTo>
                  <a:pt x="275" y="2092"/>
                  <a:pt x="289" y="2047"/>
                  <a:pt x="222" y="1987"/>
                </a:cubicBezTo>
                <a:cubicBezTo>
                  <a:pt x="107" y="1884"/>
                  <a:pt x="76" y="1757"/>
                  <a:pt x="146" y="1611"/>
                </a:cubicBezTo>
                <a:cubicBezTo>
                  <a:pt x="156" y="1589"/>
                  <a:pt x="145" y="1536"/>
                  <a:pt x="127" y="1525"/>
                </a:cubicBezTo>
                <a:cubicBezTo>
                  <a:pt x="0" y="1449"/>
                  <a:pt x="84" y="1441"/>
                  <a:pt x="155" y="1410"/>
                </a:cubicBezTo>
                <a:cubicBezTo>
                  <a:pt x="197" y="1391"/>
                  <a:pt x="238" y="1348"/>
                  <a:pt x="260" y="1306"/>
                </a:cubicBezTo>
                <a:cubicBezTo>
                  <a:pt x="291" y="1247"/>
                  <a:pt x="321" y="1172"/>
                  <a:pt x="195" y="1189"/>
                </a:cubicBezTo>
                <a:cubicBezTo>
                  <a:pt x="134" y="1197"/>
                  <a:pt x="162" y="1163"/>
                  <a:pt x="180" y="1146"/>
                </a:cubicBezTo>
                <a:cubicBezTo>
                  <a:pt x="201" y="1126"/>
                  <a:pt x="232" y="1117"/>
                  <a:pt x="250" y="1096"/>
                </a:cubicBezTo>
                <a:cubicBezTo>
                  <a:pt x="266" y="1079"/>
                  <a:pt x="271" y="1051"/>
                  <a:pt x="280" y="1027"/>
                </a:cubicBezTo>
                <a:cubicBezTo>
                  <a:pt x="260" y="1025"/>
                  <a:pt x="238" y="1025"/>
                  <a:pt x="219" y="1019"/>
                </a:cubicBezTo>
                <a:cubicBezTo>
                  <a:pt x="189" y="1010"/>
                  <a:pt x="161" y="997"/>
                  <a:pt x="132" y="985"/>
                </a:cubicBezTo>
                <a:cubicBezTo>
                  <a:pt x="148" y="963"/>
                  <a:pt x="163" y="940"/>
                  <a:pt x="180" y="920"/>
                </a:cubicBezTo>
                <a:cubicBezTo>
                  <a:pt x="198" y="898"/>
                  <a:pt x="240" y="871"/>
                  <a:pt x="236" y="858"/>
                </a:cubicBezTo>
                <a:cubicBezTo>
                  <a:pt x="200" y="743"/>
                  <a:pt x="284" y="742"/>
                  <a:pt x="353" y="731"/>
                </a:cubicBezTo>
                <a:cubicBezTo>
                  <a:pt x="557" y="698"/>
                  <a:pt x="762" y="669"/>
                  <a:pt x="967" y="637"/>
                </a:cubicBezTo>
                <a:cubicBezTo>
                  <a:pt x="1031" y="627"/>
                  <a:pt x="1030" y="626"/>
                  <a:pt x="1047" y="515"/>
                </a:cubicBezTo>
                <a:cubicBezTo>
                  <a:pt x="1048" y="506"/>
                  <a:pt x="1063" y="498"/>
                  <a:pt x="1072" y="491"/>
                </a:cubicBezTo>
                <a:cubicBezTo>
                  <a:pt x="1099" y="468"/>
                  <a:pt x="1123" y="438"/>
                  <a:pt x="1154" y="424"/>
                </a:cubicBezTo>
                <a:cubicBezTo>
                  <a:pt x="1319" y="347"/>
                  <a:pt x="1445" y="164"/>
                  <a:pt x="1673" y="247"/>
                </a:cubicBezTo>
                <a:cubicBezTo>
                  <a:pt x="1732" y="268"/>
                  <a:pt x="1820" y="243"/>
                  <a:pt x="1883" y="213"/>
                </a:cubicBezTo>
                <a:cubicBezTo>
                  <a:pt x="2055" y="134"/>
                  <a:pt x="2236" y="122"/>
                  <a:pt x="2420" y="111"/>
                </a:cubicBezTo>
                <a:cubicBezTo>
                  <a:pt x="2571" y="101"/>
                  <a:pt x="2722" y="76"/>
                  <a:pt x="2874" y="65"/>
                </a:cubicBezTo>
                <a:cubicBezTo>
                  <a:pt x="2989" y="56"/>
                  <a:pt x="3104" y="58"/>
                  <a:pt x="3220" y="57"/>
                </a:cubicBezTo>
                <a:cubicBezTo>
                  <a:pt x="3255" y="56"/>
                  <a:pt x="3293" y="68"/>
                  <a:pt x="3327" y="63"/>
                </a:cubicBezTo>
                <a:cubicBezTo>
                  <a:pt x="3514" y="31"/>
                  <a:pt x="3699" y="0"/>
                  <a:pt x="3883" y="85"/>
                </a:cubicBezTo>
                <a:cubicBezTo>
                  <a:pt x="3919" y="101"/>
                  <a:pt x="3973" y="96"/>
                  <a:pt x="4013" y="84"/>
                </a:cubicBezTo>
                <a:cubicBezTo>
                  <a:pt x="4258" y="11"/>
                  <a:pt x="4511" y="46"/>
                  <a:pt x="4760" y="31"/>
                </a:cubicBezTo>
                <a:cubicBezTo>
                  <a:pt x="4889" y="24"/>
                  <a:pt x="5020" y="68"/>
                  <a:pt x="5150" y="70"/>
                </a:cubicBezTo>
                <a:cubicBezTo>
                  <a:pt x="5281" y="73"/>
                  <a:pt x="5411" y="48"/>
                  <a:pt x="5542" y="44"/>
                </a:cubicBezTo>
                <a:cubicBezTo>
                  <a:pt x="5674" y="41"/>
                  <a:pt x="5808" y="37"/>
                  <a:pt x="5937" y="59"/>
                </a:cubicBezTo>
                <a:cubicBezTo>
                  <a:pt x="6053" y="78"/>
                  <a:pt x="6166" y="103"/>
                  <a:pt x="6286" y="97"/>
                </a:cubicBezTo>
                <a:cubicBezTo>
                  <a:pt x="6338" y="95"/>
                  <a:pt x="6391" y="134"/>
                  <a:pt x="6443" y="154"/>
                </a:cubicBezTo>
                <a:cubicBezTo>
                  <a:pt x="6502" y="177"/>
                  <a:pt x="6562" y="200"/>
                  <a:pt x="6620" y="224"/>
                </a:cubicBezTo>
                <a:cubicBezTo>
                  <a:pt x="6678" y="249"/>
                  <a:pt x="6737" y="274"/>
                  <a:pt x="6793" y="303"/>
                </a:cubicBezTo>
                <a:cubicBezTo>
                  <a:pt x="6845" y="330"/>
                  <a:pt x="6891" y="368"/>
                  <a:pt x="6944" y="390"/>
                </a:cubicBezTo>
                <a:cubicBezTo>
                  <a:pt x="7225" y="502"/>
                  <a:pt x="7225" y="501"/>
                  <a:pt x="7323" y="834"/>
                </a:cubicBezTo>
                <a:cubicBezTo>
                  <a:pt x="7328" y="851"/>
                  <a:pt x="7351" y="876"/>
                  <a:pt x="7365" y="876"/>
                </a:cubicBezTo>
                <a:cubicBezTo>
                  <a:pt x="7476" y="872"/>
                  <a:pt x="7516" y="935"/>
                  <a:pt x="7543" y="1031"/>
                </a:cubicBezTo>
                <a:cubicBezTo>
                  <a:pt x="7551" y="1060"/>
                  <a:pt x="7603" y="1082"/>
                  <a:pt x="7639" y="1097"/>
                </a:cubicBezTo>
                <a:cubicBezTo>
                  <a:pt x="7672" y="1112"/>
                  <a:pt x="7711" y="1111"/>
                  <a:pt x="7746" y="1121"/>
                </a:cubicBezTo>
                <a:cubicBezTo>
                  <a:pt x="7846" y="1150"/>
                  <a:pt x="7966" y="1151"/>
                  <a:pt x="7943" y="1316"/>
                </a:cubicBezTo>
                <a:cubicBezTo>
                  <a:pt x="7939" y="1348"/>
                  <a:pt x="8015" y="1401"/>
                  <a:pt x="8062" y="1428"/>
                </a:cubicBezTo>
                <a:cubicBezTo>
                  <a:pt x="8131" y="1467"/>
                  <a:pt x="8209" y="1487"/>
                  <a:pt x="8280" y="1523"/>
                </a:cubicBezTo>
                <a:cubicBezTo>
                  <a:pt x="8310" y="1538"/>
                  <a:pt x="8349" y="1570"/>
                  <a:pt x="8352" y="1598"/>
                </a:cubicBezTo>
                <a:cubicBezTo>
                  <a:pt x="8364" y="1734"/>
                  <a:pt x="8378" y="1872"/>
                  <a:pt x="8364" y="2007"/>
                </a:cubicBezTo>
                <a:cubicBezTo>
                  <a:pt x="8356" y="2086"/>
                  <a:pt x="8329" y="2140"/>
                  <a:pt x="8440" y="2113"/>
                </a:cubicBezTo>
                <a:cubicBezTo>
                  <a:pt x="8525" y="2092"/>
                  <a:pt x="8537" y="2138"/>
                  <a:pt x="8543" y="2206"/>
                </a:cubicBezTo>
                <a:cubicBezTo>
                  <a:pt x="8548" y="2263"/>
                  <a:pt x="8575" y="2319"/>
                  <a:pt x="8580" y="2376"/>
                </a:cubicBezTo>
                <a:cubicBezTo>
                  <a:pt x="8586" y="2454"/>
                  <a:pt x="8531" y="2474"/>
                  <a:pt x="8464" y="2473"/>
                </a:cubicBezTo>
                <a:cubicBezTo>
                  <a:pt x="8474" y="2455"/>
                  <a:pt x="8483" y="2436"/>
                  <a:pt x="8495" y="2420"/>
                </a:cubicBezTo>
              </a:path>
            </a:pathLst>
          </a:custGeom>
          <a:solidFill>
            <a:schemeClr val="accent6">
              <a:lumMod val="20000"/>
              <a:lumOff val="80000"/>
            </a:schemeClr>
          </a:solidFill>
          <a:ln w="57150">
            <a:solidFill>
              <a:schemeClr val="accent6">
                <a:lumMod val="75000"/>
              </a:schemeClr>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EB5B69"/>
              </a:solidFill>
              <a:effectLst/>
              <a:uLnTx/>
              <a:uFillTx/>
              <a:latin typeface="思源黑体 Medium"/>
              <a:cs typeface="+mn-cs"/>
            </a:endParaRPr>
          </a:p>
        </p:txBody>
      </p:sp>
      <p:sp>
        <p:nvSpPr>
          <p:cNvPr id="5" name="TextBox 4">
            <a:extLst>
              <a:ext uri="{FF2B5EF4-FFF2-40B4-BE49-F238E27FC236}">
                <a16:creationId xmlns:a16="http://schemas.microsoft.com/office/drawing/2014/main" id="{6CAA532F-B968-8196-735E-07D01F40A33D}"/>
              </a:ext>
            </a:extLst>
          </p:cNvPr>
          <p:cNvSpPr txBox="1"/>
          <p:nvPr/>
        </p:nvSpPr>
        <p:spPr>
          <a:xfrm>
            <a:off x="4047575" y="521413"/>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oiny" panose="02000903060500060000" pitchFamily="2" charset="0"/>
                <a:ea typeface="LNTH-LuoLuoNotangYuanTi 1" pitchFamily="2" charset="-128"/>
                <a:cs typeface="Times New Roman" panose="02020603050405020304" pitchFamily="18" charset="0"/>
              </a:rPr>
              <a:t>Kết</a:t>
            </a: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oiny" panose="02000903060500060000" pitchFamily="2" charset="0"/>
                <a:ea typeface="LNTH-LuoLuoNotangYuanTi 1" pitchFamily="2" charset="-128"/>
                <a:cs typeface="Times New Roman" panose="02020603050405020304" pitchFamily="18" charset="0"/>
              </a:rPr>
              <a:t> </a:t>
            </a:r>
            <a:r>
              <a:rPr kumimoji="0" 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oiny" panose="02000903060500060000" pitchFamily="2" charset="0"/>
                <a:ea typeface="LNTH-LuoLuoNotangYuanTi 1" pitchFamily="2" charset="-128"/>
                <a:cs typeface="Times New Roman" panose="02020603050405020304" pitchFamily="18" charset="0"/>
              </a:rPr>
              <a:t>luận</a:t>
            </a:r>
            <a:endParaRPr kumimoji="0" lang="vi-VN"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nvGrpSpPr>
          <p:cNvPr id="8" name="Group 7">
            <a:extLst>
              <a:ext uri="{FF2B5EF4-FFF2-40B4-BE49-F238E27FC236}">
                <a16:creationId xmlns:a16="http://schemas.microsoft.com/office/drawing/2014/main" id="{80DB114A-3D69-1CC4-BBD7-0C781FA87DF9}"/>
              </a:ext>
            </a:extLst>
          </p:cNvPr>
          <p:cNvGrpSpPr/>
          <p:nvPr/>
        </p:nvGrpSpPr>
        <p:grpSpPr>
          <a:xfrm rot="5400000">
            <a:off x="5093284" y="-8135"/>
            <a:ext cx="4447615" cy="8855742"/>
            <a:chOff x="8973341" y="852625"/>
            <a:chExt cx="2029095" cy="1435453"/>
          </a:xfrm>
        </p:grpSpPr>
        <p:sp>
          <p:nvSpPr>
            <p:cNvPr id="9" name="Freeform 255">
              <a:extLst>
                <a:ext uri="{FF2B5EF4-FFF2-40B4-BE49-F238E27FC236}">
                  <a16:creationId xmlns:a16="http://schemas.microsoft.com/office/drawing/2014/main" id="{FED2F320-B953-6751-48EC-CA4D0D3C8151}"/>
                </a:ext>
              </a:extLst>
            </p:cNvPr>
            <p:cNvSpPr>
              <a:spLocks/>
            </p:cNvSpPr>
            <p:nvPr/>
          </p:nvSpPr>
          <p:spPr bwMode="auto">
            <a:xfrm>
              <a:off x="8973341" y="852625"/>
              <a:ext cx="2029095" cy="1435453"/>
            </a:xfrm>
            <a:custGeom>
              <a:avLst/>
              <a:gdLst>
                <a:gd name="T0" fmla="*/ 11425 w 11425"/>
                <a:gd name="T1" fmla="*/ 895 h 8082"/>
                <a:gd name="T2" fmla="*/ 11425 w 11425"/>
                <a:gd name="T3" fmla="*/ 7187 h 8082"/>
                <a:gd name="T4" fmla="*/ 10530 w 11425"/>
                <a:gd name="T5" fmla="*/ 8082 h 8082"/>
                <a:gd name="T6" fmla="*/ 895 w 11425"/>
                <a:gd name="T7" fmla="*/ 8082 h 8082"/>
                <a:gd name="T8" fmla="*/ 0 w 11425"/>
                <a:gd name="T9" fmla="*/ 7187 h 8082"/>
                <a:gd name="T10" fmla="*/ 0 w 11425"/>
                <a:gd name="T11" fmla="*/ 895 h 8082"/>
                <a:gd name="T12" fmla="*/ 895 w 11425"/>
                <a:gd name="T13" fmla="*/ 0 h 8082"/>
                <a:gd name="T14" fmla="*/ 10530 w 11425"/>
                <a:gd name="T15" fmla="*/ 0 h 8082"/>
                <a:gd name="T16" fmla="*/ 11425 w 11425"/>
                <a:gd name="T17" fmla="*/ 895 h 8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25" h="8082">
                  <a:moveTo>
                    <a:pt x="11425" y="895"/>
                  </a:moveTo>
                  <a:lnTo>
                    <a:pt x="11425" y="7187"/>
                  </a:lnTo>
                  <a:cubicBezTo>
                    <a:pt x="11425" y="7681"/>
                    <a:pt x="11025" y="8082"/>
                    <a:pt x="10530" y="8082"/>
                  </a:cubicBezTo>
                  <a:lnTo>
                    <a:pt x="895" y="8082"/>
                  </a:lnTo>
                  <a:cubicBezTo>
                    <a:pt x="401" y="8082"/>
                    <a:pt x="0" y="7681"/>
                    <a:pt x="0" y="7187"/>
                  </a:cubicBezTo>
                  <a:lnTo>
                    <a:pt x="0" y="895"/>
                  </a:lnTo>
                  <a:cubicBezTo>
                    <a:pt x="0" y="401"/>
                    <a:pt x="401" y="0"/>
                    <a:pt x="895" y="0"/>
                  </a:cubicBezTo>
                  <a:lnTo>
                    <a:pt x="10530" y="0"/>
                  </a:lnTo>
                  <a:cubicBezTo>
                    <a:pt x="11025" y="0"/>
                    <a:pt x="11425" y="401"/>
                    <a:pt x="11425" y="895"/>
                  </a:cubicBezTo>
                </a:path>
              </a:pathLst>
            </a:custGeom>
            <a:solidFill>
              <a:srgbClr val="255F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 name="Rectangle 256">
              <a:extLst>
                <a:ext uri="{FF2B5EF4-FFF2-40B4-BE49-F238E27FC236}">
                  <a16:creationId xmlns:a16="http://schemas.microsoft.com/office/drawing/2014/main" id="{3E4240C8-6F95-7E67-C6F3-2639F1721F94}"/>
                </a:ext>
              </a:extLst>
            </p:cNvPr>
            <p:cNvSpPr>
              <a:spLocks noChangeArrowheads="1"/>
            </p:cNvSpPr>
            <p:nvPr/>
          </p:nvSpPr>
          <p:spPr bwMode="auto">
            <a:xfrm>
              <a:off x="9097869" y="904554"/>
              <a:ext cx="1793823" cy="13430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 name="Freeform 257">
              <a:extLst>
                <a:ext uri="{FF2B5EF4-FFF2-40B4-BE49-F238E27FC236}">
                  <a16:creationId xmlns:a16="http://schemas.microsoft.com/office/drawing/2014/main" id="{E6CEBAAB-0A27-BF4C-FCCA-43EB1A3514F3}"/>
                </a:ext>
              </a:extLst>
            </p:cNvPr>
            <p:cNvSpPr>
              <a:spLocks/>
            </p:cNvSpPr>
            <p:nvPr/>
          </p:nvSpPr>
          <p:spPr bwMode="auto">
            <a:xfrm>
              <a:off x="10855737" y="1549033"/>
              <a:ext cx="96723" cy="71360"/>
            </a:xfrm>
            <a:custGeom>
              <a:avLst/>
              <a:gdLst>
                <a:gd name="T0" fmla="*/ 48 w 491"/>
                <a:gd name="T1" fmla="*/ 44 h 552"/>
                <a:gd name="T2" fmla="*/ 0 w 491"/>
                <a:gd name="T3" fmla="*/ 154 h 552"/>
                <a:gd name="T4" fmla="*/ 30 w 491"/>
                <a:gd name="T5" fmla="*/ 241 h 552"/>
                <a:gd name="T6" fmla="*/ 67 w 491"/>
                <a:gd name="T7" fmla="*/ 276 h 552"/>
                <a:gd name="T8" fmla="*/ 30 w 491"/>
                <a:gd name="T9" fmla="*/ 311 h 552"/>
                <a:gd name="T10" fmla="*/ 0 w 491"/>
                <a:gd name="T11" fmla="*/ 398 h 552"/>
                <a:gd name="T12" fmla="*/ 48 w 491"/>
                <a:gd name="T13" fmla="*/ 508 h 552"/>
                <a:gd name="T14" fmla="*/ 166 w 491"/>
                <a:gd name="T15" fmla="*/ 552 h 552"/>
                <a:gd name="T16" fmla="*/ 300 w 491"/>
                <a:gd name="T17" fmla="*/ 497 h 552"/>
                <a:gd name="T18" fmla="*/ 429 w 491"/>
                <a:gd name="T19" fmla="*/ 360 h 552"/>
                <a:gd name="T20" fmla="*/ 483 w 491"/>
                <a:gd name="T21" fmla="*/ 297 h 552"/>
                <a:gd name="T22" fmla="*/ 491 w 491"/>
                <a:gd name="T23" fmla="*/ 276 h 552"/>
                <a:gd name="T24" fmla="*/ 483 w 491"/>
                <a:gd name="T25" fmla="*/ 254 h 552"/>
                <a:gd name="T26" fmla="*/ 429 w 491"/>
                <a:gd name="T27" fmla="*/ 192 h 552"/>
                <a:gd name="T28" fmla="*/ 300 w 491"/>
                <a:gd name="T29" fmla="*/ 55 h 552"/>
                <a:gd name="T30" fmla="*/ 166 w 491"/>
                <a:gd name="T31" fmla="*/ 0 h 552"/>
                <a:gd name="T32" fmla="*/ 48 w 491"/>
                <a:gd name="T33" fmla="*/ 44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1" h="552">
                  <a:moveTo>
                    <a:pt x="48" y="44"/>
                  </a:moveTo>
                  <a:cubicBezTo>
                    <a:pt x="17" y="72"/>
                    <a:pt x="0" y="111"/>
                    <a:pt x="0" y="154"/>
                  </a:cubicBezTo>
                  <a:cubicBezTo>
                    <a:pt x="0" y="186"/>
                    <a:pt x="10" y="215"/>
                    <a:pt x="30" y="241"/>
                  </a:cubicBezTo>
                  <a:cubicBezTo>
                    <a:pt x="40" y="254"/>
                    <a:pt x="52" y="265"/>
                    <a:pt x="67" y="276"/>
                  </a:cubicBezTo>
                  <a:cubicBezTo>
                    <a:pt x="52" y="286"/>
                    <a:pt x="40" y="298"/>
                    <a:pt x="30" y="311"/>
                  </a:cubicBezTo>
                  <a:cubicBezTo>
                    <a:pt x="10" y="336"/>
                    <a:pt x="0" y="366"/>
                    <a:pt x="0" y="398"/>
                  </a:cubicBezTo>
                  <a:cubicBezTo>
                    <a:pt x="0" y="440"/>
                    <a:pt x="17" y="479"/>
                    <a:pt x="48" y="508"/>
                  </a:cubicBezTo>
                  <a:cubicBezTo>
                    <a:pt x="79" y="536"/>
                    <a:pt x="121" y="552"/>
                    <a:pt x="166" y="552"/>
                  </a:cubicBezTo>
                  <a:cubicBezTo>
                    <a:pt x="213" y="552"/>
                    <a:pt x="255" y="534"/>
                    <a:pt x="300" y="497"/>
                  </a:cubicBezTo>
                  <a:cubicBezTo>
                    <a:pt x="341" y="463"/>
                    <a:pt x="381" y="416"/>
                    <a:pt x="429" y="360"/>
                  </a:cubicBezTo>
                  <a:cubicBezTo>
                    <a:pt x="445" y="341"/>
                    <a:pt x="464" y="319"/>
                    <a:pt x="483" y="297"/>
                  </a:cubicBezTo>
                  <a:cubicBezTo>
                    <a:pt x="488" y="291"/>
                    <a:pt x="491" y="284"/>
                    <a:pt x="491" y="276"/>
                  </a:cubicBezTo>
                  <a:cubicBezTo>
                    <a:pt x="491" y="268"/>
                    <a:pt x="488" y="260"/>
                    <a:pt x="483" y="254"/>
                  </a:cubicBezTo>
                  <a:cubicBezTo>
                    <a:pt x="464" y="232"/>
                    <a:pt x="445" y="211"/>
                    <a:pt x="429" y="192"/>
                  </a:cubicBezTo>
                  <a:cubicBezTo>
                    <a:pt x="381" y="136"/>
                    <a:pt x="341" y="88"/>
                    <a:pt x="300" y="55"/>
                  </a:cubicBezTo>
                  <a:cubicBezTo>
                    <a:pt x="255" y="17"/>
                    <a:pt x="213" y="0"/>
                    <a:pt x="166" y="0"/>
                  </a:cubicBezTo>
                  <a:cubicBezTo>
                    <a:pt x="121" y="0"/>
                    <a:pt x="79" y="15"/>
                    <a:pt x="48" y="44"/>
                  </a:cubicBezTo>
                  <a:close/>
                </a:path>
              </a:pathLst>
            </a:custGeom>
            <a:solidFill>
              <a:srgbClr val="ECB8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sp>
        <p:nvSpPr>
          <p:cNvPr id="12" name="TextBox 11">
            <a:extLst>
              <a:ext uri="{FF2B5EF4-FFF2-40B4-BE49-F238E27FC236}">
                <a16:creationId xmlns:a16="http://schemas.microsoft.com/office/drawing/2014/main" id="{52C43975-57F4-DABD-45C5-58F6CACE2D4E}"/>
              </a:ext>
            </a:extLst>
          </p:cNvPr>
          <p:cNvSpPr txBox="1"/>
          <p:nvPr/>
        </p:nvSpPr>
        <p:spPr>
          <a:xfrm>
            <a:off x="3251200" y="2670155"/>
            <a:ext cx="8006080" cy="3416320"/>
          </a:xfrm>
          <a:prstGeom prst="rect">
            <a:avLst/>
          </a:prstGeom>
          <a:noFill/>
        </p:spPr>
        <p:txBody>
          <a:bodyPr wrap="square" rtlCol="0">
            <a:spAutoFit/>
          </a:bodyPr>
          <a:lstStyle/>
          <a:p>
            <a:pPr lvl="0" algn="just"/>
            <a:r>
              <a:rPr lang="en-US" sz="3600" b="1" dirty="0">
                <a:solidFill>
                  <a:srgbClr val="328C96"/>
                </a:solidFill>
                <a:latin typeface="Calibri" panose="020F0502020204030204" pitchFamily="34" charset="0"/>
                <a:cs typeface="Calibri" panose="020F0502020204030204" pitchFamily="34" charset="0"/>
              </a:rPr>
              <a:t>   </a:t>
            </a:r>
            <a:r>
              <a:rPr lang="vi-VN" sz="3600" b="1" dirty="0">
                <a:solidFill>
                  <a:srgbClr val="328C96"/>
                </a:solidFill>
                <a:latin typeface="Calibri" panose="020F0502020204030204" pitchFamily="34" charset="0"/>
                <a:cs typeface="Calibri" panose="020F0502020204030204" pitchFamily="34" charset="0"/>
              </a:rPr>
              <a:t>Buổi tối thường là khoảng thời gian cả gia đình cùng quây quần bên mâm cơm, cùng trò chuyện, cùng vui chơi giải trí,.. tạo nên không khí đầm ấm, vui vẻ. Vì vậy chúng ta nên tận dụng những khoảng thời gian quý báu này bên gia đình.</a:t>
            </a:r>
            <a:endParaRPr kumimoji="0" lang="vi-VN" sz="36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9455E9CC-BBAC-6C92-31FD-620BFA23BFE6}"/>
              </a:ext>
            </a:extLst>
          </p:cNvPr>
          <p:cNvGrpSpPr/>
          <p:nvPr/>
        </p:nvGrpSpPr>
        <p:grpSpPr>
          <a:xfrm>
            <a:off x="738368" y="1101643"/>
            <a:ext cx="2065148" cy="2028696"/>
            <a:chOff x="3109913" y="390525"/>
            <a:chExt cx="5970588" cy="6275388"/>
          </a:xfrm>
        </p:grpSpPr>
        <p:sp>
          <p:nvSpPr>
            <p:cNvPr id="15" name="Oval 10">
              <a:extLst>
                <a:ext uri="{FF2B5EF4-FFF2-40B4-BE49-F238E27FC236}">
                  <a16:creationId xmlns:a16="http://schemas.microsoft.com/office/drawing/2014/main" id="{F3783020-F3DC-EC83-1552-A189714CBF9E}"/>
                </a:ext>
              </a:extLst>
            </p:cNvPr>
            <p:cNvSpPr>
              <a:spLocks noChangeArrowheads="1"/>
            </p:cNvSpPr>
            <p:nvPr/>
          </p:nvSpPr>
          <p:spPr bwMode="auto">
            <a:xfrm>
              <a:off x="3109913" y="390525"/>
              <a:ext cx="5970588" cy="5969000"/>
            </a:xfrm>
            <a:prstGeom prst="ellipse">
              <a:avLst/>
            </a:pr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 name="Oval 11">
              <a:extLst>
                <a:ext uri="{FF2B5EF4-FFF2-40B4-BE49-F238E27FC236}">
                  <a16:creationId xmlns:a16="http://schemas.microsoft.com/office/drawing/2014/main" id="{221CB943-F214-8437-A815-989B99A820CF}"/>
                </a:ext>
              </a:extLst>
            </p:cNvPr>
            <p:cNvSpPr>
              <a:spLocks noChangeArrowheads="1"/>
            </p:cNvSpPr>
            <p:nvPr/>
          </p:nvSpPr>
          <p:spPr bwMode="auto">
            <a:xfrm>
              <a:off x="5062538" y="6443663"/>
              <a:ext cx="2368550" cy="222250"/>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 name="Freeform 12">
              <a:extLst>
                <a:ext uri="{FF2B5EF4-FFF2-40B4-BE49-F238E27FC236}">
                  <a16:creationId xmlns:a16="http://schemas.microsoft.com/office/drawing/2014/main" id="{6E92655D-563B-0C1D-3C54-0A7A2CD5058A}"/>
                </a:ext>
              </a:extLst>
            </p:cNvPr>
            <p:cNvSpPr>
              <a:spLocks/>
            </p:cNvSpPr>
            <p:nvPr/>
          </p:nvSpPr>
          <p:spPr bwMode="auto">
            <a:xfrm>
              <a:off x="7035801" y="3282950"/>
              <a:ext cx="1123950" cy="1465263"/>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 name="Freeform 13">
              <a:extLst>
                <a:ext uri="{FF2B5EF4-FFF2-40B4-BE49-F238E27FC236}">
                  <a16:creationId xmlns:a16="http://schemas.microsoft.com/office/drawing/2014/main" id="{D99BF4F8-DF26-1ABE-E1AF-EC52A5E43D8D}"/>
                </a:ext>
              </a:extLst>
            </p:cNvPr>
            <p:cNvSpPr>
              <a:spLocks/>
            </p:cNvSpPr>
            <p:nvPr/>
          </p:nvSpPr>
          <p:spPr bwMode="auto">
            <a:xfrm>
              <a:off x="7040563" y="3608388"/>
              <a:ext cx="912813" cy="1139825"/>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 name="Freeform 14">
              <a:extLst>
                <a:ext uri="{FF2B5EF4-FFF2-40B4-BE49-F238E27FC236}">
                  <a16:creationId xmlns:a16="http://schemas.microsoft.com/office/drawing/2014/main" id="{37B3BAFB-6D20-F60E-DA38-520A96828BCF}"/>
                </a:ext>
              </a:extLst>
            </p:cNvPr>
            <p:cNvSpPr>
              <a:spLocks/>
            </p:cNvSpPr>
            <p:nvPr/>
          </p:nvSpPr>
          <p:spPr bwMode="auto">
            <a:xfrm>
              <a:off x="7645401" y="3308350"/>
              <a:ext cx="423863" cy="952500"/>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 name="Freeform 15">
              <a:extLst>
                <a:ext uri="{FF2B5EF4-FFF2-40B4-BE49-F238E27FC236}">
                  <a16:creationId xmlns:a16="http://schemas.microsoft.com/office/drawing/2014/main" id="{50FD4152-9F13-45E0-7105-4A48B82AE1B9}"/>
                </a:ext>
              </a:extLst>
            </p:cNvPr>
            <p:cNvSpPr>
              <a:spLocks/>
            </p:cNvSpPr>
            <p:nvPr/>
          </p:nvSpPr>
          <p:spPr bwMode="auto">
            <a:xfrm>
              <a:off x="7639051" y="3252788"/>
              <a:ext cx="434975" cy="809625"/>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 name="Freeform 16">
              <a:extLst>
                <a:ext uri="{FF2B5EF4-FFF2-40B4-BE49-F238E27FC236}">
                  <a16:creationId xmlns:a16="http://schemas.microsoft.com/office/drawing/2014/main" id="{5039AE42-96F4-12B2-0575-143BC9E27178}"/>
                </a:ext>
              </a:extLst>
            </p:cNvPr>
            <p:cNvSpPr>
              <a:spLocks/>
            </p:cNvSpPr>
            <p:nvPr/>
          </p:nvSpPr>
          <p:spPr bwMode="auto">
            <a:xfrm>
              <a:off x="7478713" y="3673475"/>
              <a:ext cx="133350" cy="274638"/>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 name="Freeform 17">
              <a:extLst>
                <a:ext uri="{FF2B5EF4-FFF2-40B4-BE49-F238E27FC236}">
                  <a16:creationId xmlns:a16="http://schemas.microsoft.com/office/drawing/2014/main" id="{A939E2C0-FC9B-1521-C8A9-0D4663899F4D}"/>
                </a:ext>
              </a:extLst>
            </p:cNvPr>
            <p:cNvSpPr>
              <a:spLocks/>
            </p:cNvSpPr>
            <p:nvPr/>
          </p:nvSpPr>
          <p:spPr bwMode="auto">
            <a:xfrm>
              <a:off x="7362826" y="3730625"/>
              <a:ext cx="179388" cy="12223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 name="Freeform 18">
              <a:extLst>
                <a:ext uri="{FF2B5EF4-FFF2-40B4-BE49-F238E27FC236}">
                  <a16:creationId xmlns:a16="http://schemas.microsoft.com/office/drawing/2014/main" id="{7B8D95C1-033F-FBF0-9916-9D82A601ACF4}"/>
                </a:ext>
              </a:extLst>
            </p:cNvPr>
            <p:cNvSpPr>
              <a:spLocks/>
            </p:cNvSpPr>
            <p:nvPr/>
          </p:nvSpPr>
          <p:spPr bwMode="auto">
            <a:xfrm>
              <a:off x="7021513" y="3943350"/>
              <a:ext cx="390525" cy="228600"/>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 name="Freeform 19">
              <a:extLst>
                <a:ext uri="{FF2B5EF4-FFF2-40B4-BE49-F238E27FC236}">
                  <a16:creationId xmlns:a16="http://schemas.microsoft.com/office/drawing/2014/main" id="{8CEF215A-6CF2-5EF7-1499-CD0AF5DDE809}"/>
                </a:ext>
              </a:extLst>
            </p:cNvPr>
            <p:cNvSpPr>
              <a:spLocks/>
            </p:cNvSpPr>
            <p:nvPr/>
          </p:nvSpPr>
          <p:spPr bwMode="auto">
            <a:xfrm>
              <a:off x="7786688" y="3937000"/>
              <a:ext cx="331788" cy="454025"/>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 name="Freeform 20">
              <a:extLst>
                <a:ext uri="{FF2B5EF4-FFF2-40B4-BE49-F238E27FC236}">
                  <a16:creationId xmlns:a16="http://schemas.microsoft.com/office/drawing/2014/main" id="{5B369C46-2CCC-2B32-B541-096280A134C0}"/>
                </a:ext>
              </a:extLst>
            </p:cNvPr>
            <p:cNvSpPr>
              <a:spLocks/>
            </p:cNvSpPr>
            <p:nvPr/>
          </p:nvSpPr>
          <p:spPr bwMode="auto">
            <a:xfrm>
              <a:off x="7631113" y="4102100"/>
              <a:ext cx="98425" cy="198438"/>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 name="Freeform 21">
              <a:extLst>
                <a:ext uri="{FF2B5EF4-FFF2-40B4-BE49-F238E27FC236}">
                  <a16:creationId xmlns:a16="http://schemas.microsoft.com/office/drawing/2014/main" id="{E059858A-4DE9-6584-6290-3044FD683A61}"/>
                </a:ext>
              </a:extLst>
            </p:cNvPr>
            <p:cNvSpPr>
              <a:spLocks/>
            </p:cNvSpPr>
            <p:nvPr/>
          </p:nvSpPr>
          <p:spPr bwMode="auto">
            <a:xfrm>
              <a:off x="7535863" y="4140200"/>
              <a:ext cx="153988" cy="92075"/>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 name="Freeform 22">
              <a:extLst>
                <a:ext uri="{FF2B5EF4-FFF2-40B4-BE49-F238E27FC236}">
                  <a16:creationId xmlns:a16="http://schemas.microsoft.com/office/drawing/2014/main" id="{42309683-C9DA-926B-A50C-E03C7BE6345E}"/>
                </a:ext>
              </a:extLst>
            </p:cNvPr>
            <p:cNvSpPr>
              <a:spLocks/>
            </p:cNvSpPr>
            <p:nvPr/>
          </p:nvSpPr>
          <p:spPr bwMode="auto">
            <a:xfrm>
              <a:off x="7294563" y="4089400"/>
              <a:ext cx="469900" cy="407988"/>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 name="Freeform 23">
              <a:extLst>
                <a:ext uri="{FF2B5EF4-FFF2-40B4-BE49-F238E27FC236}">
                  <a16:creationId xmlns:a16="http://schemas.microsoft.com/office/drawing/2014/main" id="{79DC2392-277A-DA21-6859-F4AEB2363F7F}"/>
                </a:ext>
              </a:extLst>
            </p:cNvPr>
            <p:cNvSpPr>
              <a:spLocks/>
            </p:cNvSpPr>
            <p:nvPr/>
          </p:nvSpPr>
          <p:spPr bwMode="auto">
            <a:xfrm>
              <a:off x="7713663" y="4316413"/>
              <a:ext cx="163513" cy="104775"/>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 name="Freeform 24">
              <a:extLst>
                <a:ext uri="{FF2B5EF4-FFF2-40B4-BE49-F238E27FC236}">
                  <a16:creationId xmlns:a16="http://schemas.microsoft.com/office/drawing/2014/main" id="{C61FEB90-3B8C-6E28-C087-688B61BB8DC2}"/>
                </a:ext>
              </a:extLst>
            </p:cNvPr>
            <p:cNvSpPr>
              <a:spLocks/>
            </p:cNvSpPr>
            <p:nvPr/>
          </p:nvSpPr>
          <p:spPr bwMode="auto">
            <a:xfrm>
              <a:off x="7653338" y="4281488"/>
              <a:ext cx="539750" cy="492125"/>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 name="Freeform 25">
              <a:extLst>
                <a:ext uri="{FF2B5EF4-FFF2-40B4-BE49-F238E27FC236}">
                  <a16:creationId xmlns:a16="http://schemas.microsoft.com/office/drawing/2014/main" id="{C2EA40A2-3A83-763D-5872-96AA33FAE8AB}"/>
                </a:ext>
              </a:extLst>
            </p:cNvPr>
            <p:cNvSpPr>
              <a:spLocks/>
            </p:cNvSpPr>
            <p:nvPr/>
          </p:nvSpPr>
          <p:spPr bwMode="auto">
            <a:xfrm>
              <a:off x="3960813" y="1608138"/>
              <a:ext cx="3779838" cy="2970213"/>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 name="Freeform 26">
              <a:extLst>
                <a:ext uri="{FF2B5EF4-FFF2-40B4-BE49-F238E27FC236}">
                  <a16:creationId xmlns:a16="http://schemas.microsoft.com/office/drawing/2014/main" id="{BA851A30-1942-A0B2-943C-66000361D142}"/>
                </a:ext>
              </a:extLst>
            </p:cNvPr>
            <p:cNvSpPr>
              <a:spLocks/>
            </p:cNvSpPr>
            <p:nvPr/>
          </p:nvSpPr>
          <p:spPr bwMode="auto">
            <a:xfrm>
              <a:off x="3902076" y="920750"/>
              <a:ext cx="3633788" cy="2465388"/>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 name="Freeform 27">
              <a:extLst>
                <a:ext uri="{FF2B5EF4-FFF2-40B4-BE49-F238E27FC236}">
                  <a16:creationId xmlns:a16="http://schemas.microsoft.com/office/drawing/2014/main" id="{5CB65701-7E01-A0A5-40BE-8C7DE758BBB5}"/>
                </a:ext>
              </a:extLst>
            </p:cNvPr>
            <p:cNvSpPr>
              <a:spLocks/>
            </p:cNvSpPr>
            <p:nvPr/>
          </p:nvSpPr>
          <p:spPr bwMode="auto">
            <a:xfrm>
              <a:off x="3924301" y="1520825"/>
              <a:ext cx="3611563" cy="1865313"/>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 name="Freeform 28">
              <a:extLst>
                <a:ext uri="{FF2B5EF4-FFF2-40B4-BE49-F238E27FC236}">
                  <a16:creationId xmlns:a16="http://schemas.microsoft.com/office/drawing/2014/main" id="{2AF6211C-F1AF-1304-CB2F-A8CB4346DF77}"/>
                </a:ext>
              </a:extLst>
            </p:cNvPr>
            <p:cNvSpPr>
              <a:spLocks/>
            </p:cNvSpPr>
            <p:nvPr/>
          </p:nvSpPr>
          <p:spPr bwMode="auto">
            <a:xfrm>
              <a:off x="4699001" y="3357563"/>
              <a:ext cx="566738" cy="452438"/>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 name="Freeform 29">
              <a:extLst>
                <a:ext uri="{FF2B5EF4-FFF2-40B4-BE49-F238E27FC236}">
                  <a16:creationId xmlns:a16="http://schemas.microsoft.com/office/drawing/2014/main" id="{0B9C5DA5-148E-422A-D05F-3CA7EB88400E}"/>
                </a:ext>
              </a:extLst>
            </p:cNvPr>
            <p:cNvSpPr>
              <a:spLocks/>
            </p:cNvSpPr>
            <p:nvPr/>
          </p:nvSpPr>
          <p:spPr bwMode="auto">
            <a:xfrm>
              <a:off x="6400801" y="3036888"/>
              <a:ext cx="566738" cy="4508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 name="Freeform 30">
              <a:extLst>
                <a:ext uri="{FF2B5EF4-FFF2-40B4-BE49-F238E27FC236}">
                  <a16:creationId xmlns:a16="http://schemas.microsoft.com/office/drawing/2014/main" id="{6632A9CF-0BE4-3672-8890-153B2515262B}"/>
                </a:ext>
              </a:extLst>
            </p:cNvPr>
            <p:cNvSpPr>
              <a:spLocks/>
            </p:cNvSpPr>
            <p:nvPr/>
          </p:nvSpPr>
          <p:spPr bwMode="auto">
            <a:xfrm>
              <a:off x="5697538" y="3186113"/>
              <a:ext cx="227013" cy="144463"/>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 name="Freeform 31">
              <a:extLst>
                <a:ext uri="{FF2B5EF4-FFF2-40B4-BE49-F238E27FC236}">
                  <a16:creationId xmlns:a16="http://schemas.microsoft.com/office/drawing/2014/main" id="{482AE5F0-5452-CFF4-C1B6-7C4B027D9092}"/>
                </a:ext>
              </a:extLst>
            </p:cNvPr>
            <p:cNvSpPr>
              <a:spLocks/>
            </p:cNvSpPr>
            <p:nvPr/>
          </p:nvSpPr>
          <p:spPr bwMode="auto">
            <a:xfrm>
              <a:off x="3635376" y="1096963"/>
              <a:ext cx="1565275" cy="2197100"/>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 name="Freeform 32">
              <a:extLst>
                <a:ext uri="{FF2B5EF4-FFF2-40B4-BE49-F238E27FC236}">
                  <a16:creationId xmlns:a16="http://schemas.microsoft.com/office/drawing/2014/main" id="{D7CB8299-A926-AEB3-479F-F39C6F6DD81D}"/>
                </a:ext>
              </a:extLst>
            </p:cNvPr>
            <p:cNvSpPr>
              <a:spLocks/>
            </p:cNvSpPr>
            <p:nvPr/>
          </p:nvSpPr>
          <p:spPr bwMode="auto">
            <a:xfrm>
              <a:off x="4289426" y="2405063"/>
              <a:ext cx="2943225" cy="968375"/>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 name="Freeform 33">
              <a:extLst>
                <a:ext uri="{FF2B5EF4-FFF2-40B4-BE49-F238E27FC236}">
                  <a16:creationId xmlns:a16="http://schemas.microsoft.com/office/drawing/2014/main" id="{C54603C8-6F70-484D-9259-5ACC70353441}"/>
                </a:ext>
              </a:extLst>
            </p:cNvPr>
            <p:cNvSpPr>
              <a:spLocks/>
            </p:cNvSpPr>
            <p:nvPr/>
          </p:nvSpPr>
          <p:spPr bwMode="auto">
            <a:xfrm>
              <a:off x="4187826" y="3497263"/>
              <a:ext cx="293688" cy="460375"/>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 name="Freeform 34">
              <a:extLst>
                <a:ext uri="{FF2B5EF4-FFF2-40B4-BE49-F238E27FC236}">
                  <a16:creationId xmlns:a16="http://schemas.microsoft.com/office/drawing/2014/main" id="{14162130-DF57-95FA-4A46-1558D7E5D0D1}"/>
                </a:ext>
              </a:extLst>
            </p:cNvPr>
            <p:cNvSpPr>
              <a:spLocks/>
            </p:cNvSpPr>
            <p:nvPr/>
          </p:nvSpPr>
          <p:spPr bwMode="auto">
            <a:xfrm>
              <a:off x="7227888" y="2925763"/>
              <a:ext cx="314325" cy="539750"/>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 name="Freeform 35">
              <a:extLst>
                <a:ext uri="{FF2B5EF4-FFF2-40B4-BE49-F238E27FC236}">
                  <a16:creationId xmlns:a16="http://schemas.microsoft.com/office/drawing/2014/main" id="{2D74FF68-7FDD-7644-5A2E-E6CD7A6EA01A}"/>
                </a:ext>
              </a:extLst>
            </p:cNvPr>
            <p:cNvSpPr>
              <a:spLocks/>
            </p:cNvSpPr>
            <p:nvPr/>
          </p:nvSpPr>
          <p:spPr bwMode="auto">
            <a:xfrm>
              <a:off x="4937126" y="3351213"/>
              <a:ext cx="2322513" cy="2378075"/>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 name="Freeform 36">
              <a:extLst>
                <a:ext uri="{FF2B5EF4-FFF2-40B4-BE49-F238E27FC236}">
                  <a16:creationId xmlns:a16="http://schemas.microsoft.com/office/drawing/2014/main" id="{254622EF-D7D8-9806-58BD-C11DA7FEC83C}"/>
                </a:ext>
              </a:extLst>
            </p:cNvPr>
            <p:cNvSpPr>
              <a:spLocks/>
            </p:cNvSpPr>
            <p:nvPr/>
          </p:nvSpPr>
          <p:spPr bwMode="auto">
            <a:xfrm>
              <a:off x="5543551" y="5854700"/>
              <a:ext cx="1279525" cy="401638"/>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 name="Freeform 37">
              <a:extLst>
                <a:ext uri="{FF2B5EF4-FFF2-40B4-BE49-F238E27FC236}">
                  <a16:creationId xmlns:a16="http://schemas.microsoft.com/office/drawing/2014/main" id="{5F7D0E90-28E9-E7D8-B5CF-F76E95DBC505}"/>
                </a:ext>
              </a:extLst>
            </p:cNvPr>
            <p:cNvSpPr>
              <a:spLocks/>
            </p:cNvSpPr>
            <p:nvPr/>
          </p:nvSpPr>
          <p:spPr bwMode="auto">
            <a:xfrm>
              <a:off x="6489701" y="3851275"/>
              <a:ext cx="703263" cy="927100"/>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 name="Freeform 38">
              <a:extLst>
                <a:ext uri="{FF2B5EF4-FFF2-40B4-BE49-F238E27FC236}">
                  <a16:creationId xmlns:a16="http://schemas.microsoft.com/office/drawing/2014/main" id="{F4BADB93-7ED2-5F5D-15BC-57D002CF2E9D}"/>
                </a:ext>
              </a:extLst>
            </p:cNvPr>
            <p:cNvSpPr>
              <a:spLocks/>
            </p:cNvSpPr>
            <p:nvPr/>
          </p:nvSpPr>
          <p:spPr bwMode="auto">
            <a:xfrm>
              <a:off x="4962526" y="4548188"/>
              <a:ext cx="584200" cy="1184275"/>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 name="Freeform 39">
              <a:extLst>
                <a:ext uri="{FF2B5EF4-FFF2-40B4-BE49-F238E27FC236}">
                  <a16:creationId xmlns:a16="http://schemas.microsoft.com/office/drawing/2014/main" id="{92BCB0AE-51CB-F29D-4BD4-71CFD35C8B07}"/>
                </a:ext>
              </a:extLst>
            </p:cNvPr>
            <p:cNvSpPr>
              <a:spLocks/>
            </p:cNvSpPr>
            <p:nvPr/>
          </p:nvSpPr>
          <p:spPr bwMode="auto">
            <a:xfrm>
              <a:off x="5819776" y="5978525"/>
              <a:ext cx="354013" cy="231775"/>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 name="Freeform 40">
              <a:extLst>
                <a:ext uri="{FF2B5EF4-FFF2-40B4-BE49-F238E27FC236}">
                  <a16:creationId xmlns:a16="http://schemas.microsoft.com/office/drawing/2014/main" id="{3295ED6E-F159-D49A-C179-6E12E414845C}"/>
                </a:ext>
              </a:extLst>
            </p:cNvPr>
            <p:cNvSpPr>
              <a:spLocks/>
            </p:cNvSpPr>
            <p:nvPr/>
          </p:nvSpPr>
          <p:spPr bwMode="auto">
            <a:xfrm>
              <a:off x="6505576" y="5848350"/>
              <a:ext cx="314325" cy="311150"/>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 name="Freeform 41">
              <a:extLst>
                <a:ext uri="{FF2B5EF4-FFF2-40B4-BE49-F238E27FC236}">
                  <a16:creationId xmlns:a16="http://schemas.microsoft.com/office/drawing/2014/main" id="{E1A72FF7-0395-A81D-20C0-62DBDA80753E}"/>
                </a:ext>
              </a:extLst>
            </p:cNvPr>
            <p:cNvSpPr>
              <a:spLocks/>
            </p:cNvSpPr>
            <p:nvPr/>
          </p:nvSpPr>
          <p:spPr bwMode="auto">
            <a:xfrm>
              <a:off x="5607051" y="6119813"/>
              <a:ext cx="1220788" cy="485775"/>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 name="Freeform 42">
              <a:extLst>
                <a:ext uri="{FF2B5EF4-FFF2-40B4-BE49-F238E27FC236}">
                  <a16:creationId xmlns:a16="http://schemas.microsoft.com/office/drawing/2014/main" id="{DC9CFB3F-EADA-9F9A-01A8-A749D84C1486}"/>
                </a:ext>
              </a:extLst>
            </p:cNvPr>
            <p:cNvSpPr>
              <a:spLocks/>
            </p:cNvSpPr>
            <p:nvPr/>
          </p:nvSpPr>
          <p:spPr bwMode="auto">
            <a:xfrm>
              <a:off x="5105401" y="4373563"/>
              <a:ext cx="2052638" cy="1647825"/>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8" name="Freeform 43">
              <a:extLst>
                <a:ext uri="{FF2B5EF4-FFF2-40B4-BE49-F238E27FC236}">
                  <a16:creationId xmlns:a16="http://schemas.microsoft.com/office/drawing/2014/main" id="{9E3F9889-9A85-DF24-AE43-C0422DBF0FF3}"/>
                </a:ext>
              </a:extLst>
            </p:cNvPr>
            <p:cNvSpPr>
              <a:spLocks/>
            </p:cNvSpPr>
            <p:nvPr/>
          </p:nvSpPr>
          <p:spPr bwMode="auto">
            <a:xfrm>
              <a:off x="5507038" y="4375150"/>
              <a:ext cx="950913" cy="258763"/>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9" name="Freeform 44">
              <a:extLst>
                <a:ext uri="{FF2B5EF4-FFF2-40B4-BE49-F238E27FC236}">
                  <a16:creationId xmlns:a16="http://schemas.microsoft.com/office/drawing/2014/main" id="{1114EEFB-86E2-FF30-1DFA-DDC597A3750D}"/>
                </a:ext>
              </a:extLst>
            </p:cNvPr>
            <p:cNvSpPr>
              <a:spLocks/>
            </p:cNvSpPr>
            <p:nvPr/>
          </p:nvSpPr>
          <p:spPr bwMode="auto">
            <a:xfrm>
              <a:off x="6013451" y="6119813"/>
              <a:ext cx="179388" cy="41275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0" name="Freeform 45">
              <a:extLst>
                <a:ext uri="{FF2B5EF4-FFF2-40B4-BE49-F238E27FC236}">
                  <a16:creationId xmlns:a16="http://schemas.microsoft.com/office/drawing/2014/main" id="{1A895177-1E76-F999-E868-26EB6CFE1D15}"/>
                </a:ext>
              </a:extLst>
            </p:cNvPr>
            <p:cNvSpPr>
              <a:spLocks/>
            </p:cNvSpPr>
            <p:nvPr/>
          </p:nvSpPr>
          <p:spPr bwMode="auto">
            <a:xfrm>
              <a:off x="6638926" y="6115050"/>
              <a:ext cx="169863" cy="427038"/>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1" name="Freeform 46">
              <a:extLst>
                <a:ext uri="{FF2B5EF4-FFF2-40B4-BE49-F238E27FC236}">
                  <a16:creationId xmlns:a16="http://schemas.microsoft.com/office/drawing/2014/main" id="{67709440-36FC-CC7B-CFD9-F86B858F9DC8}"/>
                </a:ext>
              </a:extLst>
            </p:cNvPr>
            <p:cNvSpPr>
              <a:spLocks/>
            </p:cNvSpPr>
            <p:nvPr/>
          </p:nvSpPr>
          <p:spPr bwMode="auto">
            <a:xfrm>
              <a:off x="5551488" y="5173663"/>
              <a:ext cx="1106488" cy="239713"/>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2" name="Freeform 47">
              <a:extLst>
                <a:ext uri="{FF2B5EF4-FFF2-40B4-BE49-F238E27FC236}">
                  <a16:creationId xmlns:a16="http://schemas.microsoft.com/office/drawing/2014/main" id="{2B4405A0-BDD4-09C2-3935-A6CCC7B251CF}"/>
                </a:ext>
              </a:extLst>
            </p:cNvPr>
            <p:cNvSpPr>
              <a:spLocks/>
            </p:cNvSpPr>
            <p:nvPr/>
          </p:nvSpPr>
          <p:spPr bwMode="auto">
            <a:xfrm>
              <a:off x="5443538" y="5470525"/>
              <a:ext cx="227013" cy="496888"/>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3" name="Freeform 48">
              <a:extLst>
                <a:ext uri="{FF2B5EF4-FFF2-40B4-BE49-F238E27FC236}">
                  <a16:creationId xmlns:a16="http://schemas.microsoft.com/office/drawing/2014/main" id="{BEB64F50-9737-7370-7B1F-E527A9AF6EAF}"/>
                </a:ext>
              </a:extLst>
            </p:cNvPr>
            <p:cNvSpPr>
              <a:spLocks/>
            </p:cNvSpPr>
            <p:nvPr/>
          </p:nvSpPr>
          <p:spPr bwMode="auto">
            <a:xfrm>
              <a:off x="6072188" y="5500688"/>
              <a:ext cx="144463" cy="500063"/>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4" name="Freeform 49">
              <a:extLst>
                <a:ext uri="{FF2B5EF4-FFF2-40B4-BE49-F238E27FC236}">
                  <a16:creationId xmlns:a16="http://schemas.microsoft.com/office/drawing/2014/main" id="{0C5DED74-6BAA-EE0A-D48E-AE8D741CEBB5}"/>
                </a:ext>
              </a:extLst>
            </p:cNvPr>
            <p:cNvSpPr>
              <a:spLocks/>
            </p:cNvSpPr>
            <p:nvPr/>
          </p:nvSpPr>
          <p:spPr bwMode="auto">
            <a:xfrm>
              <a:off x="6586538" y="5376863"/>
              <a:ext cx="314325" cy="433388"/>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5" name="Oval 50">
              <a:extLst>
                <a:ext uri="{FF2B5EF4-FFF2-40B4-BE49-F238E27FC236}">
                  <a16:creationId xmlns:a16="http://schemas.microsoft.com/office/drawing/2014/main" id="{CFE0C696-4864-EF06-58FE-BB7A4F2A8641}"/>
                </a:ext>
              </a:extLst>
            </p:cNvPr>
            <p:cNvSpPr>
              <a:spLocks noChangeArrowheads="1"/>
            </p:cNvSpPr>
            <p:nvPr/>
          </p:nvSpPr>
          <p:spPr bwMode="auto">
            <a:xfrm>
              <a:off x="5083176" y="3097213"/>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6" name="Oval 51">
              <a:extLst>
                <a:ext uri="{FF2B5EF4-FFF2-40B4-BE49-F238E27FC236}">
                  <a16:creationId xmlns:a16="http://schemas.microsoft.com/office/drawing/2014/main" id="{F8175D0E-E4C7-2172-4EA4-E7467A3D46E4}"/>
                </a:ext>
              </a:extLst>
            </p:cNvPr>
            <p:cNvSpPr>
              <a:spLocks noChangeArrowheads="1"/>
            </p:cNvSpPr>
            <p:nvPr/>
          </p:nvSpPr>
          <p:spPr bwMode="auto">
            <a:xfrm>
              <a:off x="6254751" y="2892425"/>
              <a:ext cx="244475" cy="2190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7" name="Freeform 52">
              <a:extLst>
                <a:ext uri="{FF2B5EF4-FFF2-40B4-BE49-F238E27FC236}">
                  <a16:creationId xmlns:a16="http://schemas.microsoft.com/office/drawing/2014/main" id="{0344F307-40A5-83ED-C3EE-FD00878BD32F}"/>
                </a:ext>
              </a:extLst>
            </p:cNvPr>
            <p:cNvSpPr>
              <a:spLocks/>
            </p:cNvSpPr>
            <p:nvPr/>
          </p:nvSpPr>
          <p:spPr bwMode="auto">
            <a:xfrm>
              <a:off x="5713413" y="4841875"/>
              <a:ext cx="479425" cy="323850"/>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8" name="Freeform 53">
              <a:extLst>
                <a:ext uri="{FF2B5EF4-FFF2-40B4-BE49-F238E27FC236}">
                  <a16:creationId xmlns:a16="http://schemas.microsoft.com/office/drawing/2014/main" id="{6D665F49-1CD8-72F6-ED20-DCA0F125B29A}"/>
                </a:ext>
              </a:extLst>
            </p:cNvPr>
            <p:cNvSpPr>
              <a:spLocks/>
            </p:cNvSpPr>
            <p:nvPr/>
          </p:nvSpPr>
          <p:spPr bwMode="auto">
            <a:xfrm>
              <a:off x="5789613" y="4811713"/>
              <a:ext cx="155575" cy="144463"/>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59" name="Freeform 54">
              <a:extLst>
                <a:ext uri="{FF2B5EF4-FFF2-40B4-BE49-F238E27FC236}">
                  <a16:creationId xmlns:a16="http://schemas.microsoft.com/office/drawing/2014/main" id="{6DE7CE9A-66BC-4594-4737-43F0EBFC53E5}"/>
                </a:ext>
              </a:extLst>
            </p:cNvPr>
            <p:cNvSpPr>
              <a:spLocks/>
            </p:cNvSpPr>
            <p:nvPr/>
          </p:nvSpPr>
          <p:spPr bwMode="auto">
            <a:xfrm>
              <a:off x="5938838" y="4799013"/>
              <a:ext cx="153988" cy="146050"/>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0" name="Freeform 55">
              <a:extLst>
                <a:ext uri="{FF2B5EF4-FFF2-40B4-BE49-F238E27FC236}">
                  <a16:creationId xmlns:a16="http://schemas.microsoft.com/office/drawing/2014/main" id="{6E6A5647-3EB0-4529-ADBF-FC09E58833F1}"/>
                </a:ext>
              </a:extLst>
            </p:cNvPr>
            <p:cNvSpPr>
              <a:spLocks/>
            </p:cNvSpPr>
            <p:nvPr/>
          </p:nvSpPr>
          <p:spPr bwMode="auto">
            <a:xfrm>
              <a:off x="5829301" y="4838700"/>
              <a:ext cx="58738" cy="42863"/>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1" name="Freeform 56">
              <a:extLst>
                <a:ext uri="{FF2B5EF4-FFF2-40B4-BE49-F238E27FC236}">
                  <a16:creationId xmlns:a16="http://schemas.microsoft.com/office/drawing/2014/main" id="{24AC6AE4-7BEB-D57B-A63B-36CB57F9AF01}"/>
                </a:ext>
              </a:extLst>
            </p:cNvPr>
            <p:cNvSpPr>
              <a:spLocks/>
            </p:cNvSpPr>
            <p:nvPr/>
          </p:nvSpPr>
          <p:spPr bwMode="auto">
            <a:xfrm>
              <a:off x="5992813" y="4829175"/>
              <a:ext cx="58738" cy="41275"/>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2" name="Freeform 57">
              <a:extLst>
                <a:ext uri="{FF2B5EF4-FFF2-40B4-BE49-F238E27FC236}">
                  <a16:creationId xmlns:a16="http://schemas.microsoft.com/office/drawing/2014/main" id="{D7A42C0D-8487-0897-9E75-4CD51A032517}"/>
                </a:ext>
              </a:extLst>
            </p:cNvPr>
            <p:cNvSpPr>
              <a:spLocks/>
            </p:cNvSpPr>
            <p:nvPr/>
          </p:nvSpPr>
          <p:spPr bwMode="auto">
            <a:xfrm>
              <a:off x="5886451" y="4911725"/>
              <a:ext cx="119063" cy="80963"/>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3" name="Freeform 58">
              <a:extLst>
                <a:ext uri="{FF2B5EF4-FFF2-40B4-BE49-F238E27FC236}">
                  <a16:creationId xmlns:a16="http://schemas.microsoft.com/office/drawing/2014/main" id="{C9005803-9426-B534-0C78-789B43E41B3A}"/>
                </a:ext>
              </a:extLst>
            </p:cNvPr>
            <p:cNvSpPr>
              <a:spLocks/>
            </p:cNvSpPr>
            <p:nvPr/>
          </p:nvSpPr>
          <p:spPr bwMode="auto">
            <a:xfrm>
              <a:off x="5921376" y="4906963"/>
              <a:ext cx="42863" cy="25400"/>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4" name="Freeform 59">
              <a:extLst>
                <a:ext uri="{FF2B5EF4-FFF2-40B4-BE49-F238E27FC236}">
                  <a16:creationId xmlns:a16="http://schemas.microsoft.com/office/drawing/2014/main" id="{5DA64139-8F1A-4117-1078-53B4ADFA8CA0}"/>
                </a:ext>
              </a:extLst>
            </p:cNvPr>
            <p:cNvSpPr>
              <a:spLocks/>
            </p:cNvSpPr>
            <p:nvPr/>
          </p:nvSpPr>
          <p:spPr bwMode="auto">
            <a:xfrm>
              <a:off x="5889626" y="4906963"/>
              <a:ext cx="22225" cy="23813"/>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5" name="Freeform 60">
              <a:extLst>
                <a:ext uri="{FF2B5EF4-FFF2-40B4-BE49-F238E27FC236}">
                  <a16:creationId xmlns:a16="http://schemas.microsoft.com/office/drawing/2014/main" id="{9030B850-D892-A30B-39AC-7F47722C771C}"/>
                </a:ext>
              </a:extLst>
            </p:cNvPr>
            <p:cNvSpPr>
              <a:spLocks/>
            </p:cNvSpPr>
            <p:nvPr/>
          </p:nvSpPr>
          <p:spPr bwMode="auto">
            <a:xfrm>
              <a:off x="5976938" y="4899025"/>
              <a:ext cx="20638" cy="22225"/>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6" name="Freeform 61">
              <a:extLst>
                <a:ext uri="{FF2B5EF4-FFF2-40B4-BE49-F238E27FC236}">
                  <a16:creationId xmlns:a16="http://schemas.microsoft.com/office/drawing/2014/main" id="{8D66C8DB-C1EE-74EF-5FA8-6CF17228123B}"/>
                </a:ext>
              </a:extLst>
            </p:cNvPr>
            <p:cNvSpPr>
              <a:spLocks/>
            </p:cNvSpPr>
            <p:nvPr/>
          </p:nvSpPr>
          <p:spPr bwMode="auto">
            <a:xfrm>
              <a:off x="5942013" y="4927600"/>
              <a:ext cx="6350" cy="31750"/>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7" name="Freeform 62">
              <a:extLst>
                <a:ext uri="{FF2B5EF4-FFF2-40B4-BE49-F238E27FC236}">
                  <a16:creationId xmlns:a16="http://schemas.microsoft.com/office/drawing/2014/main" id="{CC582673-14CA-4665-B549-D6FC62779EA0}"/>
                </a:ext>
              </a:extLst>
            </p:cNvPr>
            <p:cNvSpPr>
              <a:spLocks noEditPoints="1"/>
            </p:cNvSpPr>
            <p:nvPr/>
          </p:nvSpPr>
          <p:spPr bwMode="auto">
            <a:xfrm>
              <a:off x="5051426" y="2995613"/>
              <a:ext cx="428625" cy="539750"/>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8" name="Freeform 63">
              <a:extLst>
                <a:ext uri="{FF2B5EF4-FFF2-40B4-BE49-F238E27FC236}">
                  <a16:creationId xmlns:a16="http://schemas.microsoft.com/office/drawing/2014/main" id="{52B3F2AF-27D6-ECE5-AD99-F8BD7762D350}"/>
                </a:ext>
              </a:extLst>
            </p:cNvPr>
            <p:cNvSpPr>
              <a:spLocks noEditPoints="1"/>
            </p:cNvSpPr>
            <p:nvPr/>
          </p:nvSpPr>
          <p:spPr bwMode="auto">
            <a:xfrm>
              <a:off x="6137276" y="2830513"/>
              <a:ext cx="400050" cy="488950"/>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69" name="Freeform 64">
              <a:extLst>
                <a:ext uri="{FF2B5EF4-FFF2-40B4-BE49-F238E27FC236}">
                  <a16:creationId xmlns:a16="http://schemas.microsoft.com/office/drawing/2014/main" id="{2121792E-B82B-C2B4-2EC5-48F600634E56}"/>
                </a:ext>
              </a:extLst>
            </p:cNvPr>
            <p:cNvSpPr>
              <a:spLocks/>
            </p:cNvSpPr>
            <p:nvPr/>
          </p:nvSpPr>
          <p:spPr bwMode="auto">
            <a:xfrm>
              <a:off x="5548313" y="3300413"/>
              <a:ext cx="649288" cy="504825"/>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0" name="Freeform 65">
              <a:extLst>
                <a:ext uri="{FF2B5EF4-FFF2-40B4-BE49-F238E27FC236}">
                  <a16:creationId xmlns:a16="http://schemas.microsoft.com/office/drawing/2014/main" id="{4BCBB0FD-1A8F-84AB-51B2-CFC5FE538D3F}"/>
                </a:ext>
              </a:extLst>
            </p:cNvPr>
            <p:cNvSpPr>
              <a:spLocks/>
            </p:cNvSpPr>
            <p:nvPr/>
          </p:nvSpPr>
          <p:spPr bwMode="auto">
            <a:xfrm>
              <a:off x="5610226" y="3552825"/>
              <a:ext cx="568325" cy="252413"/>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1" name="Freeform 66">
              <a:extLst>
                <a:ext uri="{FF2B5EF4-FFF2-40B4-BE49-F238E27FC236}">
                  <a16:creationId xmlns:a16="http://schemas.microsoft.com/office/drawing/2014/main" id="{8F0ED383-FF34-9AB6-4004-5B86A3A83C34}"/>
                </a:ext>
              </a:extLst>
            </p:cNvPr>
            <p:cNvSpPr>
              <a:spLocks/>
            </p:cNvSpPr>
            <p:nvPr/>
          </p:nvSpPr>
          <p:spPr bwMode="auto">
            <a:xfrm>
              <a:off x="5654676" y="3336925"/>
              <a:ext cx="398463" cy="133350"/>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2" name="Freeform 67">
              <a:extLst>
                <a:ext uri="{FF2B5EF4-FFF2-40B4-BE49-F238E27FC236}">
                  <a16:creationId xmlns:a16="http://schemas.microsoft.com/office/drawing/2014/main" id="{3A591A4C-277E-004A-0EE7-7399A0307105}"/>
                </a:ext>
              </a:extLst>
            </p:cNvPr>
            <p:cNvSpPr>
              <a:spLocks/>
            </p:cNvSpPr>
            <p:nvPr/>
          </p:nvSpPr>
          <p:spPr bwMode="auto">
            <a:xfrm>
              <a:off x="5532438" y="3300413"/>
              <a:ext cx="665163" cy="520700"/>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3" name="Freeform 68">
              <a:extLst>
                <a:ext uri="{FF2B5EF4-FFF2-40B4-BE49-F238E27FC236}">
                  <a16:creationId xmlns:a16="http://schemas.microsoft.com/office/drawing/2014/main" id="{08994D33-B7AA-037D-82F9-DB67C0E359E1}"/>
                </a:ext>
              </a:extLst>
            </p:cNvPr>
            <p:cNvSpPr>
              <a:spLocks/>
            </p:cNvSpPr>
            <p:nvPr/>
          </p:nvSpPr>
          <p:spPr bwMode="auto">
            <a:xfrm>
              <a:off x="3789363" y="3846513"/>
              <a:ext cx="1008063" cy="1400175"/>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4" name="Freeform 69">
              <a:extLst>
                <a:ext uri="{FF2B5EF4-FFF2-40B4-BE49-F238E27FC236}">
                  <a16:creationId xmlns:a16="http://schemas.microsoft.com/office/drawing/2014/main" id="{788AEDC4-419B-8C46-51DC-37E531DE569E}"/>
                </a:ext>
              </a:extLst>
            </p:cNvPr>
            <p:cNvSpPr>
              <a:spLocks/>
            </p:cNvSpPr>
            <p:nvPr/>
          </p:nvSpPr>
          <p:spPr bwMode="auto">
            <a:xfrm>
              <a:off x="4233863" y="4076700"/>
              <a:ext cx="563563" cy="1166813"/>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5" name="Freeform 70">
              <a:extLst>
                <a:ext uri="{FF2B5EF4-FFF2-40B4-BE49-F238E27FC236}">
                  <a16:creationId xmlns:a16="http://schemas.microsoft.com/office/drawing/2014/main" id="{12E8B061-8D4C-88F4-8C0B-4A88EF50273E}"/>
                </a:ext>
              </a:extLst>
            </p:cNvPr>
            <p:cNvSpPr>
              <a:spLocks/>
            </p:cNvSpPr>
            <p:nvPr/>
          </p:nvSpPr>
          <p:spPr bwMode="auto">
            <a:xfrm>
              <a:off x="3781426" y="3859213"/>
              <a:ext cx="336550" cy="998538"/>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6" name="Freeform 71">
              <a:extLst>
                <a:ext uri="{FF2B5EF4-FFF2-40B4-BE49-F238E27FC236}">
                  <a16:creationId xmlns:a16="http://schemas.microsoft.com/office/drawing/2014/main" id="{FD37F980-3943-09EA-1E45-CD06C4AEE9C5}"/>
                </a:ext>
              </a:extLst>
            </p:cNvPr>
            <p:cNvSpPr>
              <a:spLocks/>
            </p:cNvSpPr>
            <p:nvPr/>
          </p:nvSpPr>
          <p:spPr bwMode="auto">
            <a:xfrm>
              <a:off x="3771901" y="3806825"/>
              <a:ext cx="493713" cy="796925"/>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7" name="Freeform 72">
              <a:extLst>
                <a:ext uri="{FF2B5EF4-FFF2-40B4-BE49-F238E27FC236}">
                  <a16:creationId xmlns:a16="http://schemas.microsoft.com/office/drawing/2014/main" id="{C083437A-F02E-D17C-B2E5-7C034F7E3D15}"/>
                </a:ext>
              </a:extLst>
            </p:cNvPr>
            <p:cNvSpPr>
              <a:spLocks/>
            </p:cNvSpPr>
            <p:nvPr/>
          </p:nvSpPr>
          <p:spPr bwMode="auto">
            <a:xfrm>
              <a:off x="4225926" y="4170363"/>
              <a:ext cx="206375" cy="241300"/>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8" name="Freeform 73">
              <a:extLst>
                <a:ext uri="{FF2B5EF4-FFF2-40B4-BE49-F238E27FC236}">
                  <a16:creationId xmlns:a16="http://schemas.microsoft.com/office/drawing/2014/main" id="{DD1949BF-D2C2-99CA-0576-1D082FB504AD}"/>
                </a:ext>
              </a:extLst>
            </p:cNvPr>
            <p:cNvSpPr>
              <a:spLocks/>
            </p:cNvSpPr>
            <p:nvPr/>
          </p:nvSpPr>
          <p:spPr bwMode="auto">
            <a:xfrm>
              <a:off x="4330701" y="4159250"/>
              <a:ext cx="152400" cy="16033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79" name="Freeform 74">
              <a:extLst>
                <a:ext uri="{FF2B5EF4-FFF2-40B4-BE49-F238E27FC236}">
                  <a16:creationId xmlns:a16="http://schemas.microsoft.com/office/drawing/2014/main" id="{9A1EF6F3-C04D-63CF-F9F0-AC5CD6738B56}"/>
                </a:ext>
              </a:extLst>
            </p:cNvPr>
            <p:cNvSpPr>
              <a:spLocks/>
            </p:cNvSpPr>
            <p:nvPr/>
          </p:nvSpPr>
          <p:spPr bwMode="auto">
            <a:xfrm>
              <a:off x="4564063" y="4292600"/>
              <a:ext cx="288925" cy="271463"/>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0" name="Freeform 75">
              <a:extLst>
                <a:ext uri="{FF2B5EF4-FFF2-40B4-BE49-F238E27FC236}">
                  <a16:creationId xmlns:a16="http://schemas.microsoft.com/office/drawing/2014/main" id="{85E05F0A-9A54-60DF-6690-42FA49232A34}"/>
                </a:ext>
              </a:extLst>
            </p:cNvPr>
            <p:cNvSpPr>
              <a:spLocks/>
            </p:cNvSpPr>
            <p:nvPr/>
          </p:nvSpPr>
          <p:spPr bwMode="auto">
            <a:xfrm>
              <a:off x="3894138" y="4522788"/>
              <a:ext cx="388938" cy="411163"/>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1" name="Freeform 76">
              <a:extLst>
                <a:ext uri="{FF2B5EF4-FFF2-40B4-BE49-F238E27FC236}">
                  <a16:creationId xmlns:a16="http://schemas.microsoft.com/office/drawing/2014/main" id="{3948F437-DE79-AF77-0C06-CF268315F46C}"/>
                </a:ext>
              </a:extLst>
            </p:cNvPr>
            <p:cNvSpPr>
              <a:spLocks/>
            </p:cNvSpPr>
            <p:nvPr/>
          </p:nvSpPr>
          <p:spPr bwMode="auto">
            <a:xfrm>
              <a:off x="4268788" y="4616450"/>
              <a:ext cx="136525" cy="177800"/>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2" name="Freeform 77">
              <a:extLst>
                <a:ext uri="{FF2B5EF4-FFF2-40B4-BE49-F238E27FC236}">
                  <a16:creationId xmlns:a16="http://schemas.microsoft.com/office/drawing/2014/main" id="{58CC3D6D-3C99-A6D2-8C51-252F1BA04114}"/>
                </a:ext>
              </a:extLst>
            </p:cNvPr>
            <p:cNvSpPr>
              <a:spLocks/>
            </p:cNvSpPr>
            <p:nvPr/>
          </p:nvSpPr>
          <p:spPr bwMode="auto">
            <a:xfrm>
              <a:off x="4332288" y="4606925"/>
              <a:ext cx="131763" cy="115888"/>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3" name="Freeform 78">
              <a:extLst>
                <a:ext uri="{FF2B5EF4-FFF2-40B4-BE49-F238E27FC236}">
                  <a16:creationId xmlns:a16="http://schemas.microsoft.com/office/drawing/2014/main" id="{7080AB93-AA5D-9BC0-226B-CD1AD62D3744}"/>
                </a:ext>
              </a:extLst>
            </p:cNvPr>
            <p:cNvSpPr>
              <a:spLocks/>
            </p:cNvSpPr>
            <p:nvPr/>
          </p:nvSpPr>
          <p:spPr bwMode="auto">
            <a:xfrm>
              <a:off x="4316413" y="4494213"/>
              <a:ext cx="417513" cy="465138"/>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4" name="Freeform 79">
              <a:extLst>
                <a:ext uri="{FF2B5EF4-FFF2-40B4-BE49-F238E27FC236}">
                  <a16:creationId xmlns:a16="http://schemas.microsoft.com/office/drawing/2014/main" id="{AF8602A8-5CBF-6C7E-3FF1-6E2F41BDF0BA}"/>
                </a:ext>
              </a:extLst>
            </p:cNvPr>
            <p:cNvSpPr>
              <a:spLocks/>
            </p:cNvSpPr>
            <p:nvPr/>
          </p:nvSpPr>
          <p:spPr bwMode="auto">
            <a:xfrm>
              <a:off x="4206876" y="4867275"/>
              <a:ext cx="171450" cy="66675"/>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5" name="Freeform 80">
              <a:extLst>
                <a:ext uri="{FF2B5EF4-FFF2-40B4-BE49-F238E27FC236}">
                  <a16:creationId xmlns:a16="http://schemas.microsoft.com/office/drawing/2014/main" id="{345FF891-6246-8748-05B8-BD6FCFE08FA6}"/>
                </a:ext>
              </a:extLst>
            </p:cNvPr>
            <p:cNvSpPr>
              <a:spLocks/>
            </p:cNvSpPr>
            <p:nvPr/>
          </p:nvSpPr>
          <p:spPr bwMode="auto">
            <a:xfrm>
              <a:off x="3983038" y="4864100"/>
              <a:ext cx="536575" cy="423863"/>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6" name="Freeform 81">
              <a:extLst>
                <a:ext uri="{FF2B5EF4-FFF2-40B4-BE49-F238E27FC236}">
                  <a16:creationId xmlns:a16="http://schemas.microsoft.com/office/drawing/2014/main" id="{872A7689-8DB5-500A-82EB-42C8C39E966B}"/>
                </a:ext>
              </a:extLst>
            </p:cNvPr>
            <p:cNvSpPr>
              <a:spLocks/>
            </p:cNvSpPr>
            <p:nvPr/>
          </p:nvSpPr>
          <p:spPr bwMode="auto">
            <a:xfrm>
              <a:off x="4406901" y="3811588"/>
              <a:ext cx="2122488" cy="730250"/>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7" name="Freeform 82">
              <a:extLst>
                <a:ext uri="{FF2B5EF4-FFF2-40B4-BE49-F238E27FC236}">
                  <a16:creationId xmlns:a16="http://schemas.microsoft.com/office/drawing/2014/main" id="{7DBB768B-B696-71CC-251A-D69E181465A3}"/>
                </a:ext>
              </a:extLst>
            </p:cNvPr>
            <p:cNvSpPr>
              <a:spLocks/>
            </p:cNvSpPr>
            <p:nvPr/>
          </p:nvSpPr>
          <p:spPr bwMode="auto">
            <a:xfrm>
              <a:off x="7197726" y="3381375"/>
              <a:ext cx="100013" cy="295275"/>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8" name="Freeform 83">
              <a:extLst>
                <a:ext uri="{FF2B5EF4-FFF2-40B4-BE49-F238E27FC236}">
                  <a16:creationId xmlns:a16="http://schemas.microsoft.com/office/drawing/2014/main" id="{B79E0FD6-0C85-9CCA-9DE7-F9DD21854620}"/>
                </a:ext>
              </a:extLst>
            </p:cNvPr>
            <p:cNvSpPr>
              <a:spLocks/>
            </p:cNvSpPr>
            <p:nvPr/>
          </p:nvSpPr>
          <p:spPr bwMode="auto">
            <a:xfrm>
              <a:off x="3805238" y="927100"/>
              <a:ext cx="3751263" cy="2503488"/>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89" name="Freeform 84">
              <a:extLst>
                <a:ext uri="{FF2B5EF4-FFF2-40B4-BE49-F238E27FC236}">
                  <a16:creationId xmlns:a16="http://schemas.microsoft.com/office/drawing/2014/main" id="{B15D7DDB-86C2-20B6-15C5-C0FCB931F28E}"/>
                </a:ext>
              </a:extLst>
            </p:cNvPr>
            <p:cNvSpPr>
              <a:spLocks/>
            </p:cNvSpPr>
            <p:nvPr/>
          </p:nvSpPr>
          <p:spPr bwMode="auto">
            <a:xfrm>
              <a:off x="4257676" y="3267075"/>
              <a:ext cx="176213" cy="407988"/>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0" name="Freeform 85">
              <a:extLst>
                <a:ext uri="{FF2B5EF4-FFF2-40B4-BE49-F238E27FC236}">
                  <a16:creationId xmlns:a16="http://schemas.microsoft.com/office/drawing/2014/main" id="{AEBC4701-1FFF-01F4-A199-9FF8D00C853F}"/>
                </a:ext>
              </a:extLst>
            </p:cNvPr>
            <p:cNvSpPr>
              <a:spLocks/>
            </p:cNvSpPr>
            <p:nvPr/>
          </p:nvSpPr>
          <p:spPr bwMode="auto">
            <a:xfrm>
              <a:off x="7216776" y="2770188"/>
              <a:ext cx="539750" cy="884238"/>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1" name="Freeform 86">
              <a:extLst>
                <a:ext uri="{FF2B5EF4-FFF2-40B4-BE49-F238E27FC236}">
                  <a16:creationId xmlns:a16="http://schemas.microsoft.com/office/drawing/2014/main" id="{FFE8A0A1-C2FB-71D9-DF94-7F2486DF6891}"/>
                </a:ext>
              </a:extLst>
            </p:cNvPr>
            <p:cNvSpPr>
              <a:spLocks/>
            </p:cNvSpPr>
            <p:nvPr/>
          </p:nvSpPr>
          <p:spPr bwMode="auto">
            <a:xfrm>
              <a:off x="3951288" y="3305175"/>
              <a:ext cx="657225" cy="839788"/>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2" name="Freeform 87">
              <a:extLst>
                <a:ext uri="{FF2B5EF4-FFF2-40B4-BE49-F238E27FC236}">
                  <a16:creationId xmlns:a16="http://schemas.microsoft.com/office/drawing/2014/main" id="{9E283CF5-C07B-8BC5-113F-84436B8F13B3}"/>
                </a:ext>
              </a:extLst>
            </p:cNvPr>
            <p:cNvSpPr>
              <a:spLocks/>
            </p:cNvSpPr>
            <p:nvPr/>
          </p:nvSpPr>
          <p:spPr bwMode="auto">
            <a:xfrm>
              <a:off x="7480301" y="2787650"/>
              <a:ext cx="46038" cy="61913"/>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3" name="Freeform 88">
              <a:extLst>
                <a:ext uri="{FF2B5EF4-FFF2-40B4-BE49-F238E27FC236}">
                  <a16:creationId xmlns:a16="http://schemas.microsoft.com/office/drawing/2014/main" id="{6A9B6DC6-3549-D578-6A45-E6788A8BB9EE}"/>
                </a:ext>
              </a:extLst>
            </p:cNvPr>
            <p:cNvSpPr>
              <a:spLocks/>
            </p:cNvSpPr>
            <p:nvPr/>
          </p:nvSpPr>
          <p:spPr bwMode="auto">
            <a:xfrm>
              <a:off x="7186613" y="2741613"/>
              <a:ext cx="88900" cy="457200"/>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4" name="Freeform 89">
              <a:extLst>
                <a:ext uri="{FF2B5EF4-FFF2-40B4-BE49-F238E27FC236}">
                  <a16:creationId xmlns:a16="http://schemas.microsoft.com/office/drawing/2014/main" id="{53B15362-8248-0067-13C8-C34334230B08}"/>
                </a:ext>
              </a:extLst>
            </p:cNvPr>
            <p:cNvSpPr>
              <a:spLocks/>
            </p:cNvSpPr>
            <p:nvPr/>
          </p:nvSpPr>
          <p:spPr bwMode="auto">
            <a:xfrm>
              <a:off x="4203701" y="2366963"/>
              <a:ext cx="3130550" cy="950913"/>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5" name="Freeform 90">
              <a:extLst>
                <a:ext uri="{FF2B5EF4-FFF2-40B4-BE49-F238E27FC236}">
                  <a16:creationId xmlns:a16="http://schemas.microsoft.com/office/drawing/2014/main" id="{7FA8550C-2A41-4A42-40A1-86704B71C6C6}"/>
                </a:ext>
              </a:extLst>
            </p:cNvPr>
            <p:cNvSpPr>
              <a:spLocks/>
            </p:cNvSpPr>
            <p:nvPr/>
          </p:nvSpPr>
          <p:spPr bwMode="auto">
            <a:xfrm>
              <a:off x="4789488" y="1047750"/>
              <a:ext cx="444500" cy="1549400"/>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6" name="Freeform 91">
              <a:extLst>
                <a:ext uri="{FF2B5EF4-FFF2-40B4-BE49-F238E27FC236}">
                  <a16:creationId xmlns:a16="http://schemas.microsoft.com/office/drawing/2014/main" id="{D5D3BA8A-2260-732F-B9C0-29F43B455CC4}"/>
                </a:ext>
              </a:extLst>
            </p:cNvPr>
            <p:cNvSpPr>
              <a:spLocks/>
            </p:cNvSpPr>
            <p:nvPr/>
          </p:nvSpPr>
          <p:spPr bwMode="auto">
            <a:xfrm>
              <a:off x="5538788" y="979488"/>
              <a:ext cx="779463" cy="1460500"/>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7" name="Freeform 92">
              <a:extLst>
                <a:ext uri="{FF2B5EF4-FFF2-40B4-BE49-F238E27FC236}">
                  <a16:creationId xmlns:a16="http://schemas.microsoft.com/office/drawing/2014/main" id="{49A285E1-A485-520C-B032-D6F468F3EE0E}"/>
                </a:ext>
              </a:extLst>
            </p:cNvPr>
            <p:cNvSpPr>
              <a:spLocks/>
            </p:cNvSpPr>
            <p:nvPr/>
          </p:nvSpPr>
          <p:spPr bwMode="auto">
            <a:xfrm>
              <a:off x="5586413" y="968375"/>
              <a:ext cx="1566863" cy="1754188"/>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8" name="Freeform 93">
              <a:extLst>
                <a:ext uri="{FF2B5EF4-FFF2-40B4-BE49-F238E27FC236}">
                  <a16:creationId xmlns:a16="http://schemas.microsoft.com/office/drawing/2014/main" id="{DC29BDE0-1E44-F894-6DC9-7F194267B7BD}"/>
                </a:ext>
              </a:extLst>
            </p:cNvPr>
            <p:cNvSpPr>
              <a:spLocks/>
            </p:cNvSpPr>
            <p:nvPr/>
          </p:nvSpPr>
          <p:spPr bwMode="auto">
            <a:xfrm>
              <a:off x="4176713" y="1073150"/>
              <a:ext cx="995363" cy="2154238"/>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99" name="Freeform 94">
              <a:extLst>
                <a:ext uri="{FF2B5EF4-FFF2-40B4-BE49-F238E27FC236}">
                  <a16:creationId xmlns:a16="http://schemas.microsoft.com/office/drawing/2014/main" id="{6EBA5CDC-74B8-2DE5-5290-CACA476178D6}"/>
                </a:ext>
              </a:extLst>
            </p:cNvPr>
            <p:cNvSpPr>
              <a:spLocks/>
            </p:cNvSpPr>
            <p:nvPr/>
          </p:nvSpPr>
          <p:spPr bwMode="auto">
            <a:xfrm>
              <a:off x="4335463" y="1647825"/>
              <a:ext cx="303213" cy="330200"/>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0" name="Freeform 95">
              <a:extLst>
                <a:ext uri="{FF2B5EF4-FFF2-40B4-BE49-F238E27FC236}">
                  <a16:creationId xmlns:a16="http://schemas.microsoft.com/office/drawing/2014/main" id="{B1D8F7E8-CE91-A8E4-3D06-E613A6B4CC7D}"/>
                </a:ext>
              </a:extLst>
            </p:cNvPr>
            <p:cNvSpPr>
              <a:spLocks/>
            </p:cNvSpPr>
            <p:nvPr/>
          </p:nvSpPr>
          <p:spPr bwMode="auto">
            <a:xfrm>
              <a:off x="4560888" y="1695450"/>
              <a:ext cx="300038" cy="330200"/>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1" name="Freeform 96">
              <a:extLst>
                <a:ext uri="{FF2B5EF4-FFF2-40B4-BE49-F238E27FC236}">
                  <a16:creationId xmlns:a16="http://schemas.microsoft.com/office/drawing/2014/main" id="{5A91C2A0-B155-18A5-E3A1-703937F8E925}"/>
                </a:ext>
              </a:extLst>
            </p:cNvPr>
            <p:cNvSpPr>
              <a:spLocks/>
            </p:cNvSpPr>
            <p:nvPr/>
          </p:nvSpPr>
          <p:spPr bwMode="auto">
            <a:xfrm>
              <a:off x="4038601" y="1824038"/>
              <a:ext cx="1011238" cy="62865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2" name="Freeform 97">
              <a:extLst>
                <a:ext uri="{FF2B5EF4-FFF2-40B4-BE49-F238E27FC236}">
                  <a16:creationId xmlns:a16="http://schemas.microsoft.com/office/drawing/2014/main" id="{67C38239-EC77-6AE9-CBC9-E648E676455F}"/>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3" name="Freeform 98">
              <a:extLst>
                <a:ext uri="{FF2B5EF4-FFF2-40B4-BE49-F238E27FC236}">
                  <a16:creationId xmlns:a16="http://schemas.microsoft.com/office/drawing/2014/main" id="{A83AD617-8FB6-CAD6-64B8-DA530D7BE21A}"/>
                </a:ext>
              </a:extLst>
            </p:cNvPr>
            <p:cNvSpPr>
              <a:spLocks/>
            </p:cNvSpPr>
            <p:nvPr/>
          </p:nvSpPr>
          <p:spPr bwMode="auto">
            <a:xfrm>
              <a:off x="4745038" y="2411413"/>
              <a:ext cx="49213" cy="7938"/>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4" name="Freeform 99">
              <a:extLst>
                <a:ext uri="{FF2B5EF4-FFF2-40B4-BE49-F238E27FC236}">
                  <a16:creationId xmlns:a16="http://schemas.microsoft.com/office/drawing/2014/main" id="{48BA7FAD-6FAC-65AC-5C00-FCFE8B5E2FE9}"/>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5" name="Freeform 100">
              <a:extLst>
                <a:ext uri="{FF2B5EF4-FFF2-40B4-BE49-F238E27FC236}">
                  <a16:creationId xmlns:a16="http://schemas.microsoft.com/office/drawing/2014/main" id="{4ABA3836-4458-7F76-ACBD-911DF750ED86}"/>
                </a:ext>
              </a:extLst>
            </p:cNvPr>
            <p:cNvSpPr>
              <a:spLocks/>
            </p:cNvSpPr>
            <p:nvPr/>
          </p:nvSpPr>
          <p:spPr bwMode="auto">
            <a:xfrm>
              <a:off x="4967288" y="2270125"/>
              <a:ext cx="19050" cy="38100"/>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6" name="Freeform 101">
              <a:extLst>
                <a:ext uri="{FF2B5EF4-FFF2-40B4-BE49-F238E27FC236}">
                  <a16:creationId xmlns:a16="http://schemas.microsoft.com/office/drawing/2014/main" id="{3992D1CC-6EAC-81BE-EC89-8DA6CE6A2234}"/>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7" name="Freeform 102">
              <a:extLst>
                <a:ext uri="{FF2B5EF4-FFF2-40B4-BE49-F238E27FC236}">
                  <a16:creationId xmlns:a16="http://schemas.microsoft.com/office/drawing/2014/main" id="{883293DD-5C17-1E18-DF5B-3F5B2C3100DE}"/>
                </a:ext>
              </a:extLst>
            </p:cNvPr>
            <p:cNvSpPr>
              <a:spLocks/>
            </p:cNvSpPr>
            <p:nvPr/>
          </p:nvSpPr>
          <p:spPr bwMode="auto">
            <a:xfrm>
              <a:off x="4833938" y="2308225"/>
              <a:ext cx="133350" cy="92075"/>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8" name="Freeform 103">
              <a:extLst>
                <a:ext uri="{FF2B5EF4-FFF2-40B4-BE49-F238E27FC236}">
                  <a16:creationId xmlns:a16="http://schemas.microsoft.com/office/drawing/2014/main" id="{911CBC34-62A8-878B-0584-32BDAE5C3DA4}"/>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09" name="Freeform 104">
              <a:extLst>
                <a:ext uri="{FF2B5EF4-FFF2-40B4-BE49-F238E27FC236}">
                  <a16:creationId xmlns:a16="http://schemas.microsoft.com/office/drawing/2014/main" id="{3152241D-AD4D-058C-F1C9-402B8A00175B}"/>
                </a:ext>
              </a:extLst>
            </p:cNvPr>
            <p:cNvSpPr>
              <a:spLocks/>
            </p:cNvSpPr>
            <p:nvPr/>
          </p:nvSpPr>
          <p:spPr bwMode="auto">
            <a:xfrm>
              <a:off x="4794251" y="2400300"/>
              <a:ext cx="39688" cy="11113"/>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0" name="Freeform 105">
              <a:extLst>
                <a:ext uri="{FF2B5EF4-FFF2-40B4-BE49-F238E27FC236}">
                  <a16:creationId xmlns:a16="http://schemas.microsoft.com/office/drawing/2014/main" id="{E3FD24A2-CCB1-29AC-75C5-CFB6E564AAE9}"/>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1" name="Freeform 106">
              <a:extLst>
                <a:ext uri="{FF2B5EF4-FFF2-40B4-BE49-F238E27FC236}">
                  <a16:creationId xmlns:a16="http://schemas.microsoft.com/office/drawing/2014/main" id="{BB3BD047-1B7B-A88E-24F8-D89C08DCFEDB}"/>
                </a:ext>
              </a:extLst>
            </p:cNvPr>
            <p:cNvSpPr>
              <a:spLocks/>
            </p:cNvSpPr>
            <p:nvPr/>
          </p:nvSpPr>
          <p:spPr bwMode="auto">
            <a:xfrm>
              <a:off x="4975226" y="2108200"/>
              <a:ext cx="23813" cy="76200"/>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2" name="Freeform 107">
              <a:extLst>
                <a:ext uri="{FF2B5EF4-FFF2-40B4-BE49-F238E27FC236}">
                  <a16:creationId xmlns:a16="http://schemas.microsoft.com/office/drawing/2014/main" id="{BFC06B55-7D58-1061-0BD1-180EEB162637}"/>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3" name="Freeform 108">
              <a:extLst>
                <a:ext uri="{FF2B5EF4-FFF2-40B4-BE49-F238E27FC236}">
                  <a16:creationId xmlns:a16="http://schemas.microsoft.com/office/drawing/2014/main" id="{EDEC412F-5C17-3C2C-1949-0F795A1AD4F3}"/>
                </a:ext>
              </a:extLst>
            </p:cNvPr>
            <p:cNvSpPr>
              <a:spLocks/>
            </p:cNvSpPr>
            <p:nvPr/>
          </p:nvSpPr>
          <p:spPr bwMode="auto">
            <a:xfrm>
              <a:off x="4090988" y="2033588"/>
              <a:ext cx="19050" cy="69850"/>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4" name="Freeform 109">
              <a:extLst>
                <a:ext uri="{FF2B5EF4-FFF2-40B4-BE49-F238E27FC236}">
                  <a16:creationId xmlns:a16="http://schemas.microsoft.com/office/drawing/2014/main" id="{135B3FD8-DEA2-4C57-ECB9-C6D5BE765446}"/>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5" name="Freeform 110">
              <a:extLst>
                <a:ext uri="{FF2B5EF4-FFF2-40B4-BE49-F238E27FC236}">
                  <a16:creationId xmlns:a16="http://schemas.microsoft.com/office/drawing/2014/main" id="{A6F2AC9C-9011-FDA5-55FE-A60FE16DCE8A}"/>
                </a:ext>
              </a:extLst>
            </p:cNvPr>
            <p:cNvSpPr>
              <a:spLocks/>
            </p:cNvSpPr>
            <p:nvPr/>
          </p:nvSpPr>
          <p:spPr bwMode="auto">
            <a:xfrm>
              <a:off x="4079876" y="2043113"/>
              <a:ext cx="920750" cy="381000"/>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6" name="Freeform 111">
              <a:extLst>
                <a:ext uri="{FF2B5EF4-FFF2-40B4-BE49-F238E27FC236}">
                  <a16:creationId xmlns:a16="http://schemas.microsoft.com/office/drawing/2014/main" id="{1B864C2D-C25B-78AC-0654-5405D0269D07}"/>
                </a:ext>
              </a:extLst>
            </p:cNvPr>
            <p:cNvSpPr>
              <a:spLocks/>
            </p:cNvSpPr>
            <p:nvPr/>
          </p:nvSpPr>
          <p:spPr bwMode="auto">
            <a:xfrm>
              <a:off x="4503738" y="1971675"/>
              <a:ext cx="87313" cy="50800"/>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7" name="Freeform 112">
              <a:extLst>
                <a:ext uri="{FF2B5EF4-FFF2-40B4-BE49-F238E27FC236}">
                  <a16:creationId xmlns:a16="http://schemas.microsoft.com/office/drawing/2014/main" id="{BCCD2D6F-BD51-A7DF-9115-3847AA3BDE31}"/>
                </a:ext>
              </a:extLst>
            </p:cNvPr>
            <p:cNvSpPr>
              <a:spLocks/>
            </p:cNvSpPr>
            <p:nvPr/>
          </p:nvSpPr>
          <p:spPr bwMode="auto">
            <a:xfrm>
              <a:off x="4445001" y="1947863"/>
              <a:ext cx="47625" cy="44450"/>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8" name="Freeform 113">
              <a:extLst>
                <a:ext uri="{FF2B5EF4-FFF2-40B4-BE49-F238E27FC236}">
                  <a16:creationId xmlns:a16="http://schemas.microsoft.com/office/drawing/2014/main" id="{9EEAA775-3D53-FC31-F9F9-5CF3D8DB1619}"/>
                </a:ext>
              </a:extLst>
            </p:cNvPr>
            <p:cNvSpPr>
              <a:spLocks/>
            </p:cNvSpPr>
            <p:nvPr/>
          </p:nvSpPr>
          <p:spPr bwMode="auto">
            <a:xfrm>
              <a:off x="4611688" y="1987550"/>
              <a:ext cx="47625" cy="42863"/>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19" name="Freeform 114">
              <a:extLst>
                <a:ext uri="{FF2B5EF4-FFF2-40B4-BE49-F238E27FC236}">
                  <a16:creationId xmlns:a16="http://schemas.microsoft.com/office/drawing/2014/main" id="{F3966E55-9DC9-DC2E-0C81-70D0E9278940}"/>
                </a:ext>
              </a:extLst>
            </p:cNvPr>
            <p:cNvSpPr>
              <a:spLocks/>
            </p:cNvSpPr>
            <p:nvPr/>
          </p:nvSpPr>
          <p:spPr bwMode="auto">
            <a:xfrm>
              <a:off x="4516438" y="2011363"/>
              <a:ext cx="28575" cy="53975"/>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0" name="Freeform 115">
              <a:extLst>
                <a:ext uri="{FF2B5EF4-FFF2-40B4-BE49-F238E27FC236}">
                  <a16:creationId xmlns:a16="http://schemas.microsoft.com/office/drawing/2014/main" id="{BFDDEF7C-4C62-D34D-8ED6-125D0C94B783}"/>
                </a:ext>
              </a:extLst>
            </p:cNvPr>
            <p:cNvSpPr>
              <a:spLocks/>
            </p:cNvSpPr>
            <p:nvPr/>
          </p:nvSpPr>
          <p:spPr bwMode="auto">
            <a:xfrm>
              <a:off x="4416426" y="1717675"/>
              <a:ext cx="138113" cy="16033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1" name="Freeform 116">
              <a:extLst>
                <a:ext uri="{FF2B5EF4-FFF2-40B4-BE49-F238E27FC236}">
                  <a16:creationId xmlns:a16="http://schemas.microsoft.com/office/drawing/2014/main" id="{FE9821C9-9242-2BC2-F237-6A7C1B0AF831}"/>
                </a:ext>
              </a:extLst>
            </p:cNvPr>
            <p:cNvSpPr>
              <a:spLocks/>
            </p:cNvSpPr>
            <p:nvPr/>
          </p:nvSpPr>
          <p:spPr bwMode="auto">
            <a:xfrm>
              <a:off x="4622801" y="1755775"/>
              <a:ext cx="138113" cy="161925"/>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2" name="Freeform 117">
              <a:extLst>
                <a:ext uri="{FF2B5EF4-FFF2-40B4-BE49-F238E27FC236}">
                  <a16:creationId xmlns:a16="http://schemas.microsoft.com/office/drawing/2014/main" id="{2A1A04C5-C6B2-6AC7-2A5B-2A24B97C3F5C}"/>
                </a:ext>
              </a:extLst>
            </p:cNvPr>
            <p:cNvSpPr>
              <a:spLocks/>
            </p:cNvSpPr>
            <p:nvPr/>
          </p:nvSpPr>
          <p:spPr bwMode="auto">
            <a:xfrm>
              <a:off x="4337051" y="1944688"/>
              <a:ext cx="114300" cy="80963"/>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3" name="Freeform 118">
              <a:extLst>
                <a:ext uri="{FF2B5EF4-FFF2-40B4-BE49-F238E27FC236}">
                  <a16:creationId xmlns:a16="http://schemas.microsoft.com/office/drawing/2014/main" id="{51A32160-F5C3-864F-7218-3F4D0C8F72A5}"/>
                </a:ext>
              </a:extLst>
            </p:cNvPr>
            <p:cNvSpPr>
              <a:spLocks/>
            </p:cNvSpPr>
            <p:nvPr/>
          </p:nvSpPr>
          <p:spPr bwMode="auto">
            <a:xfrm>
              <a:off x="4622801" y="2014538"/>
              <a:ext cx="114300" cy="80963"/>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4" name="Freeform 119">
              <a:extLst>
                <a:ext uri="{FF2B5EF4-FFF2-40B4-BE49-F238E27FC236}">
                  <a16:creationId xmlns:a16="http://schemas.microsoft.com/office/drawing/2014/main" id="{2013E461-9511-B430-ABC1-3269B1873887}"/>
                </a:ext>
              </a:extLst>
            </p:cNvPr>
            <p:cNvSpPr>
              <a:spLocks/>
            </p:cNvSpPr>
            <p:nvPr/>
          </p:nvSpPr>
          <p:spPr bwMode="auto">
            <a:xfrm>
              <a:off x="5316538" y="4700588"/>
              <a:ext cx="169863" cy="59213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5" name="Freeform 120">
              <a:extLst>
                <a:ext uri="{FF2B5EF4-FFF2-40B4-BE49-F238E27FC236}">
                  <a16:creationId xmlns:a16="http://schemas.microsoft.com/office/drawing/2014/main" id="{3A66C06E-2960-597B-358D-9CB305E3A0C2}"/>
                </a:ext>
              </a:extLst>
            </p:cNvPr>
            <p:cNvSpPr>
              <a:spLocks/>
            </p:cNvSpPr>
            <p:nvPr/>
          </p:nvSpPr>
          <p:spPr bwMode="auto">
            <a:xfrm>
              <a:off x="6770688" y="4718050"/>
              <a:ext cx="196850" cy="555625"/>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6" name="Freeform 121">
              <a:extLst>
                <a:ext uri="{FF2B5EF4-FFF2-40B4-BE49-F238E27FC236}">
                  <a16:creationId xmlns:a16="http://schemas.microsoft.com/office/drawing/2014/main" id="{054FA22A-7FBE-7EB4-D04B-86076701FBDB}"/>
                </a:ext>
              </a:extLst>
            </p:cNvPr>
            <p:cNvSpPr>
              <a:spLocks/>
            </p:cNvSpPr>
            <p:nvPr/>
          </p:nvSpPr>
          <p:spPr bwMode="auto">
            <a:xfrm>
              <a:off x="6799263" y="3324225"/>
              <a:ext cx="449263" cy="149225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7" name="Freeform 122">
              <a:extLst>
                <a:ext uri="{FF2B5EF4-FFF2-40B4-BE49-F238E27FC236}">
                  <a16:creationId xmlns:a16="http://schemas.microsoft.com/office/drawing/2014/main" id="{2E1F0D1F-6F19-EE00-0D6C-8862BB164F4F}"/>
                </a:ext>
              </a:extLst>
            </p:cNvPr>
            <p:cNvSpPr>
              <a:spLocks/>
            </p:cNvSpPr>
            <p:nvPr/>
          </p:nvSpPr>
          <p:spPr bwMode="auto">
            <a:xfrm>
              <a:off x="6457951" y="3573463"/>
              <a:ext cx="422275" cy="841375"/>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8" name="Freeform 123">
              <a:extLst>
                <a:ext uri="{FF2B5EF4-FFF2-40B4-BE49-F238E27FC236}">
                  <a16:creationId xmlns:a16="http://schemas.microsoft.com/office/drawing/2014/main" id="{52DB3854-84ED-A9B1-0EB5-13E074780EAD}"/>
                </a:ext>
              </a:extLst>
            </p:cNvPr>
            <p:cNvSpPr>
              <a:spLocks/>
            </p:cNvSpPr>
            <p:nvPr/>
          </p:nvSpPr>
          <p:spPr bwMode="auto">
            <a:xfrm>
              <a:off x="5467351" y="4330700"/>
              <a:ext cx="1019175" cy="334963"/>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29" name="Freeform 124">
              <a:extLst>
                <a:ext uri="{FF2B5EF4-FFF2-40B4-BE49-F238E27FC236}">
                  <a16:creationId xmlns:a16="http://schemas.microsoft.com/office/drawing/2014/main" id="{B03A98E6-5E3F-77D9-5465-0FB7E4891190}"/>
                </a:ext>
              </a:extLst>
            </p:cNvPr>
            <p:cNvSpPr>
              <a:spLocks/>
            </p:cNvSpPr>
            <p:nvPr/>
          </p:nvSpPr>
          <p:spPr bwMode="auto">
            <a:xfrm>
              <a:off x="6443663" y="4337050"/>
              <a:ext cx="427038" cy="511175"/>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0" name="Freeform 125">
              <a:extLst>
                <a:ext uri="{FF2B5EF4-FFF2-40B4-BE49-F238E27FC236}">
                  <a16:creationId xmlns:a16="http://schemas.microsoft.com/office/drawing/2014/main" id="{A0E75C4E-C5C7-C9C8-D631-6807AAAD44A8}"/>
                </a:ext>
              </a:extLst>
            </p:cNvPr>
            <p:cNvSpPr>
              <a:spLocks/>
            </p:cNvSpPr>
            <p:nvPr/>
          </p:nvSpPr>
          <p:spPr bwMode="auto">
            <a:xfrm>
              <a:off x="5078413" y="5226050"/>
              <a:ext cx="2132013" cy="82550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1" name="Freeform 126">
              <a:extLst>
                <a:ext uri="{FF2B5EF4-FFF2-40B4-BE49-F238E27FC236}">
                  <a16:creationId xmlns:a16="http://schemas.microsoft.com/office/drawing/2014/main" id="{F6A52A54-D2C6-47F0-E4CA-033EE57F6E25}"/>
                </a:ext>
              </a:extLst>
            </p:cNvPr>
            <p:cNvSpPr>
              <a:spLocks/>
            </p:cNvSpPr>
            <p:nvPr/>
          </p:nvSpPr>
          <p:spPr bwMode="auto">
            <a:xfrm>
              <a:off x="6872288" y="5189538"/>
              <a:ext cx="330200" cy="434975"/>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2" name="Freeform 127">
              <a:extLst>
                <a:ext uri="{FF2B5EF4-FFF2-40B4-BE49-F238E27FC236}">
                  <a16:creationId xmlns:a16="http://schemas.microsoft.com/office/drawing/2014/main" id="{A8AAE24F-47AC-E103-B97D-A481462D15E3}"/>
                </a:ext>
              </a:extLst>
            </p:cNvPr>
            <p:cNvSpPr>
              <a:spLocks/>
            </p:cNvSpPr>
            <p:nvPr/>
          </p:nvSpPr>
          <p:spPr bwMode="auto">
            <a:xfrm>
              <a:off x="5780088" y="4494213"/>
              <a:ext cx="368300" cy="336550"/>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3" name="Freeform 128">
              <a:extLst>
                <a:ext uri="{FF2B5EF4-FFF2-40B4-BE49-F238E27FC236}">
                  <a16:creationId xmlns:a16="http://schemas.microsoft.com/office/drawing/2014/main" id="{B9A29835-9277-EC6E-D5C0-8EBA62D1CAD7}"/>
                </a:ext>
              </a:extLst>
            </p:cNvPr>
            <p:cNvSpPr>
              <a:spLocks/>
            </p:cNvSpPr>
            <p:nvPr/>
          </p:nvSpPr>
          <p:spPr bwMode="auto">
            <a:xfrm>
              <a:off x="6127751" y="5832475"/>
              <a:ext cx="728663" cy="793750"/>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4" name="Freeform 129">
              <a:extLst>
                <a:ext uri="{FF2B5EF4-FFF2-40B4-BE49-F238E27FC236}">
                  <a16:creationId xmlns:a16="http://schemas.microsoft.com/office/drawing/2014/main" id="{89C4CC92-26BB-466F-CDA9-B9037952000E}"/>
                </a:ext>
              </a:extLst>
            </p:cNvPr>
            <p:cNvSpPr>
              <a:spLocks/>
            </p:cNvSpPr>
            <p:nvPr/>
          </p:nvSpPr>
          <p:spPr bwMode="auto">
            <a:xfrm>
              <a:off x="5495926" y="5935663"/>
              <a:ext cx="698500" cy="636588"/>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5" name="Freeform 130">
              <a:extLst>
                <a:ext uri="{FF2B5EF4-FFF2-40B4-BE49-F238E27FC236}">
                  <a16:creationId xmlns:a16="http://schemas.microsoft.com/office/drawing/2014/main" id="{B4BA960B-66C4-DD83-D601-358A28254DC7}"/>
                </a:ext>
              </a:extLst>
            </p:cNvPr>
            <p:cNvSpPr>
              <a:spLocks/>
            </p:cNvSpPr>
            <p:nvPr/>
          </p:nvSpPr>
          <p:spPr bwMode="auto">
            <a:xfrm>
              <a:off x="5575301" y="6088063"/>
              <a:ext cx="623888" cy="157163"/>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6" name="Freeform 131">
              <a:extLst>
                <a:ext uri="{FF2B5EF4-FFF2-40B4-BE49-F238E27FC236}">
                  <a16:creationId xmlns:a16="http://schemas.microsoft.com/office/drawing/2014/main" id="{28C35934-C9F7-00B0-FA2E-CD285A3D893F}"/>
                </a:ext>
              </a:extLst>
            </p:cNvPr>
            <p:cNvSpPr>
              <a:spLocks/>
            </p:cNvSpPr>
            <p:nvPr/>
          </p:nvSpPr>
          <p:spPr bwMode="auto">
            <a:xfrm>
              <a:off x="6146801" y="6073775"/>
              <a:ext cx="704850" cy="192088"/>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7" name="Freeform 132">
              <a:extLst>
                <a:ext uri="{FF2B5EF4-FFF2-40B4-BE49-F238E27FC236}">
                  <a16:creationId xmlns:a16="http://schemas.microsoft.com/office/drawing/2014/main" id="{9BF2C958-71AE-F45A-DEB1-A973F6F86F8F}"/>
                </a:ext>
              </a:extLst>
            </p:cNvPr>
            <p:cNvSpPr>
              <a:spLocks/>
            </p:cNvSpPr>
            <p:nvPr/>
          </p:nvSpPr>
          <p:spPr bwMode="auto">
            <a:xfrm>
              <a:off x="6978651" y="3489325"/>
              <a:ext cx="134938" cy="58738"/>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8" name="Freeform 133">
              <a:extLst>
                <a:ext uri="{FF2B5EF4-FFF2-40B4-BE49-F238E27FC236}">
                  <a16:creationId xmlns:a16="http://schemas.microsoft.com/office/drawing/2014/main" id="{D50D5508-6195-A986-153B-640BFDF34226}"/>
                </a:ext>
              </a:extLst>
            </p:cNvPr>
            <p:cNvSpPr>
              <a:spLocks/>
            </p:cNvSpPr>
            <p:nvPr/>
          </p:nvSpPr>
          <p:spPr bwMode="auto">
            <a:xfrm>
              <a:off x="6797676" y="3424238"/>
              <a:ext cx="207963" cy="217488"/>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39" name="Freeform 134">
              <a:extLst>
                <a:ext uri="{FF2B5EF4-FFF2-40B4-BE49-F238E27FC236}">
                  <a16:creationId xmlns:a16="http://schemas.microsoft.com/office/drawing/2014/main" id="{0771CF05-AD89-E1E5-619F-265C27CE8123}"/>
                </a:ext>
              </a:extLst>
            </p:cNvPr>
            <p:cNvSpPr>
              <a:spLocks/>
            </p:cNvSpPr>
            <p:nvPr/>
          </p:nvSpPr>
          <p:spPr bwMode="auto">
            <a:xfrm>
              <a:off x="4910138" y="4460875"/>
              <a:ext cx="622300" cy="1314450"/>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0" name="Freeform 135">
              <a:extLst>
                <a:ext uri="{FF2B5EF4-FFF2-40B4-BE49-F238E27FC236}">
                  <a16:creationId xmlns:a16="http://schemas.microsoft.com/office/drawing/2014/main" id="{68533E47-A075-F226-8F80-132958AA3EE0}"/>
                </a:ext>
              </a:extLst>
            </p:cNvPr>
            <p:cNvSpPr>
              <a:spLocks/>
            </p:cNvSpPr>
            <p:nvPr/>
          </p:nvSpPr>
          <p:spPr bwMode="auto">
            <a:xfrm>
              <a:off x="5432426" y="4583113"/>
              <a:ext cx="142875" cy="169863"/>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nvGrpSpPr>
          <p:cNvPr id="142" name="Group 141">
            <a:extLst>
              <a:ext uri="{FF2B5EF4-FFF2-40B4-BE49-F238E27FC236}">
                <a16:creationId xmlns:a16="http://schemas.microsoft.com/office/drawing/2014/main" id="{8C9258D0-CD01-9B0D-16BB-CF39BE007FC1}"/>
              </a:ext>
            </a:extLst>
          </p:cNvPr>
          <p:cNvGrpSpPr/>
          <p:nvPr/>
        </p:nvGrpSpPr>
        <p:grpSpPr>
          <a:xfrm>
            <a:off x="25973" y="6023740"/>
            <a:ext cx="952899" cy="786408"/>
            <a:chOff x="6027738" y="3756025"/>
            <a:chExt cx="1858963" cy="1925638"/>
          </a:xfrm>
        </p:grpSpPr>
        <p:sp>
          <p:nvSpPr>
            <p:cNvPr id="143" name="Freeform 522">
              <a:extLst>
                <a:ext uri="{FF2B5EF4-FFF2-40B4-BE49-F238E27FC236}">
                  <a16:creationId xmlns:a16="http://schemas.microsoft.com/office/drawing/2014/main" id="{4C7E9998-3F2C-2FC2-73C9-51658E224272}"/>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4" name="Freeform 523">
              <a:extLst>
                <a:ext uri="{FF2B5EF4-FFF2-40B4-BE49-F238E27FC236}">
                  <a16:creationId xmlns:a16="http://schemas.microsoft.com/office/drawing/2014/main" id="{47EB84B0-FA0E-4647-3FFA-AE9ABA94755C}"/>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5" name="Freeform 524">
              <a:extLst>
                <a:ext uri="{FF2B5EF4-FFF2-40B4-BE49-F238E27FC236}">
                  <a16:creationId xmlns:a16="http://schemas.microsoft.com/office/drawing/2014/main" id="{B0692799-8E7E-528B-9B36-9C3CDBC6100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6" name="Freeform 525">
              <a:extLst>
                <a:ext uri="{FF2B5EF4-FFF2-40B4-BE49-F238E27FC236}">
                  <a16:creationId xmlns:a16="http://schemas.microsoft.com/office/drawing/2014/main" id="{EEB6F97D-9D89-2949-B410-54FAF3870FA9}"/>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7" name="Freeform 526">
              <a:extLst>
                <a:ext uri="{FF2B5EF4-FFF2-40B4-BE49-F238E27FC236}">
                  <a16:creationId xmlns:a16="http://schemas.microsoft.com/office/drawing/2014/main" id="{CE84DFD7-43F6-86E8-92C9-D7508685C2D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8" name="Freeform 527">
              <a:extLst>
                <a:ext uri="{FF2B5EF4-FFF2-40B4-BE49-F238E27FC236}">
                  <a16:creationId xmlns:a16="http://schemas.microsoft.com/office/drawing/2014/main" id="{F660F840-F8CA-3BAB-627A-9A4618C20EFB}"/>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49" name="Freeform 528">
              <a:extLst>
                <a:ext uri="{FF2B5EF4-FFF2-40B4-BE49-F238E27FC236}">
                  <a16:creationId xmlns:a16="http://schemas.microsoft.com/office/drawing/2014/main" id="{FAA290DD-963F-1487-874F-FC900772A396}"/>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0" name="Freeform 529">
              <a:extLst>
                <a:ext uri="{FF2B5EF4-FFF2-40B4-BE49-F238E27FC236}">
                  <a16:creationId xmlns:a16="http://schemas.microsoft.com/office/drawing/2014/main" id="{95F4FD50-E182-7D5D-B67C-BDB1CA959D3A}"/>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1" name="Freeform 530">
              <a:extLst>
                <a:ext uri="{FF2B5EF4-FFF2-40B4-BE49-F238E27FC236}">
                  <a16:creationId xmlns:a16="http://schemas.microsoft.com/office/drawing/2014/main" id="{7C490930-8CCF-BB5A-0C1C-9DDE8AEC89D8}"/>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2" name="Freeform 531">
              <a:extLst>
                <a:ext uri="{FF2B5EF4-FFF2-40B4-BE49-F238E27FC236}">
                  <a16:creationId xmlns:a16="http://schemas.microsoft.com/office/drawing/2014/main" id="{43007878-E0A5-9F0F-E801-2925597EED20}"/>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3" name="Freeform 532">
              <a:extLst>
                <a:ext uri="{FF2B5EF4-FFF2-40B4-BE49-F238E27FC236}">
                  <a16:creationId xmlns:a16="http://schemas.microsoft.com/office/drawing/2014/main" id="{C29C6B48-487B-F6D0-EC40-3ECA3FB40C2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4" name="Freeform 533">
              <a:extLst>
                <a:ext uri="{FF2B5EF4-FFF2-40B4-BE49-F238E27FC236}">
                  <a16:creationId xmlns:a16="http://schemas.microsoft.com/office/drawing/2014/main" id="{BF7DFAFA-11C4-5066-0089-D3C5BC199750}"/>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5" name="Freeform 534">
              <a:extLst>
                <a:ext uri="{FF2B5EF4-FFF2-40B4-BE49-F238E27FC236}">
                  <a16:creationId xmlns:a16="http://schemas.microsoft.com/office/drawing/2014/main" id="{9D8DA08D-63F7-8E03-C10E-847BA5A58ED3}"/>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6" name="Freeform 535">
              <a:extLst>
                <a:ext uri="{FF2B5EF4-FFF2-40B4-BE49-F238E27FC236}">
                  <a16:creationId xmlns:a16="http://schemas.microsoft.com/office/drawing/2014/main" id="{8E75EE44-5548-638A-127F-6BB9877ADF9E}"/>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7" name="Freeform 536">
              <a:extLst>
                <a:ext uri="{FF2B5EF4-FFF2-40B4-BE49-F238E27FC236}">
                  <a16:creationId xmlns:a16="http://schemas.microsoft.com/office/drawing/2014/main" id="{1A32F5A4-F4BD-B356-3A72-AE129475EEF8}"/>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8" name="Freeform 537">
              <a:extLst>
                <a:ext uri="{FF2B5EF4-FFF2-40B4-BE49-F238E27FC236}">
                  <a16:creationId xmlns:a16="http://schemas.microsoft.com/office/drawing/2014/main" id="{D9F13BC5-5268-4BA3-6BF0-4D6C7DF7D08D}"/>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59" name="Freeform 538">
              <a:extLst>
                <a:ext uri="{FF2B5EF4-FFF2-40B4-BE49-F238E27FC236}">
                  <a16:creationId xmlns:a16="http://schemas.microsoft.com/office/drawing/2014/main" id="{62C0B651-AF6A-89C7-0EBE-EDB3010B66CC}"/>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0" name="Freeform 539">
              <a:extLst>
                <a:ext uri="{FF2B5EF4-FFF2-40B4-BE49-F238E27FC236}">
                  <a16:creationId xmlns:a16="http://schemas.microsoft.com/office/drawing/2014/main" id="{73CA4394-CDFF-7E31-82BF-EF8FE30E8EFB}"/>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1" name="Freeform 540">
              <a:extLst>
                <a:ext uri="{FF2B5EF4-FFF2-40B4-BE49-F238E27FC236}">
                  <a16:creationId xmlns:a16="http://schemas.microsoft.com/office/drawing/2014/main" id="{2F31C264-F132-169A-61E5-6C477C1D7E5E}"/>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2" name="Freeform 541">
              <a:extLst>
                <a:ext uri="{FF2B5EF4-FFF2-40B4-BE49-F238E27FC236}">
                  <a16:creationId xmlns:a16="http://schemas.microsoft.com/office/drawing/2014/main" id="{0A65D11B-83D6-07E2-8D2E-97214D644561}"/>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3" name="Freeform 542">
              <a:extLst>
                <a:ext uri="{FF2B5EF4-FFF2-40B4-BE49-F238E27FC236}">
                  <a16:creationId xmlns:a16="http://schemas.microsoft.com/office/drawing/2014/main" id="{C2AB50EC-996B-AC0F-6AF4-7247A9313C0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4" name="Freeform 543">
              <a:extLst>
                <a:ext uri="{FF2B5EF4-FFF2-40B4-BE49-F238E27FC236}">
                  <a16:creationId xmlns:a16="http://schemas.microsoft.com/office/drawing/2014/main" id="{1B4997DC-012F-1FC0-FAD2-5F5217F73D1B}"/>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5" name="Freeform 544">
              <a:extLst>
                <a:ext uri="{FF2B5EF4-FFF2-40B4-BE49-F238E27FC236}">
                  <a16:creationId xmlns:a16="http://schemas.microsoft.com/office/drawing/2014/main" id="{5C1B18A8-5E1A-C35D-5D77-58CCB736D7A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6" name="Freeform 545">
              <a:extLst>
                <a:ext uri="{FF2B5EF4-FFF2-40B4-BE49-F238E27FC236}">
                  <a16:creationId xmlns:a16="http://schemas.microsoft.com/office/drawing/2014/main" id="{3CBEF366-7408-3AB2-81EB-E9ED852B5BFD}"/>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7" name="Freeform 546">
              <a:extLst>
                <a:ext uri="{FF2B5EF4-FFF2-40B4-BE49-F238E27FC236}">
                  <a16:creationId xmlns:a16="http://schemas.microsoft.com/office/drawing/2014/main" id="{14470F33-BAA5-EB8B-2185-FC90F34F00F4}"/>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8" name="Freeform 547">
              <a:extLst>
                <a:ext uri="{FF2B5EF4-FFF2-40B4-BE49-F238E27FC236}">
                  <a16:creationId xmlns:a16="http://schemas.microsoft.com/office/drawing/2014/main" id="{B2400512-F67E-A2E0-2293-62AAA71A3EEB}"/>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69" name="Freeform 548">
              <a:extLst>
                <a:ext uri="{FF2B5EF4-FFF2-40B4-BE49-F238E27FC236}">
                  <a16:creationId xmlns:a16="http://schemas.microsoft.com/office/drawing/2014/main" id="{1894AF58-71E1-288D-48C3-3418092AB41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0" name="Freeform 549">
              <a:extLst>
                <a:ext uri="{FF2B5EF4-FFF2-40B4-BE49-F238E27FC236}">
                  <a16:creationId xmlns:a16="http://schemas.microsoft.com/office/drawing/2014/main" id="{30CB7130-7A83-5BCA-B189-65C134A97E0F}"/>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1" name="Freeform 550">
              <a:extLst>
                <a:ext uri="{FF2B5EF4-FFF2-40B4-BE49-F238E27FC236}">
                  <a16:creationId xmlns:a16="http://schemas.microsoft.com/office/drawing/2014/main" id="{A04CC14B-CB69-5C8D-B1BD-975F4F99FD7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2" name="Freeform 551">
              <a:extLst>
                <a:ext uri="{FF2B5EF4-FFF2-40B4-BE49-F238E27FC236}">
                  <a16:creationId xmlns:a16="http://schemas.microsoft.com/office/drawing/2014/main" id="{2EBF24A7-DDE0-800E-4DA3-726539D77185}"/>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3" name="Freeform 552">
              <a:extLst>
                <a:ext uri="{FF2B5EF4-FFF2-40B4-BE49-F238E27FC236}">
                  <a16:creationId xmlns:a16="http://schemas.microsoft.com/office/drawing/2014/main" id="{3A8E3E0E-F42D-F3B6-10FE-7DCC073A968A}"/>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4" name="Freeform 553">
              <a:extLst>
                <a:ext uri="{FF2B5EF4-FFF2-40B4-BE49-F238E27FC236}">
                  <a16:creationId xmlns:a16="http://schemas.microsoft.com/office/drawing/2014/main" id="{78D7CF23-67FF-B463-48F1-FCD3781EC4CE}"/>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5" name="Freeform 554">
              <a:extLst>
                <a:ext uri="{FF2B5EF4-FFF2-40B4-BE49-F238E27FC236}">
                  <a16:creationId xmlns:a16="http://schemas.microsoft.com/office/drawing/2014/main" id="{F0960154-F6FE-0B97-0FE5-A4EB9C536A58}"/>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6" name="Freeform 555">
              <a:extLst>
                <a:ext uri="{FF2B5EF4-FFF2-40B4-BE49-F238E27FC236}">
                  <a16:creationId xmlns:a16="http://schemas.microsoft.com/office/drawing/2014/main" id="{BD92D939-24C6-DA24-5B33-339E9B6ACAC5}"/>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7" name="Freeform 556">
              <a:extLst>
                <a:ext uri="{FF2B5EF4-FFF2-40B4-BE49-F238E27FC236}">
                  <a16:creationId xmlns:a16="http://schemas.microsoft.com/office/drawing/2014/main" id="{B604A85E-DEE3-E2CB-F624-9884568FFE14}"/>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8" name="Freeform 557">
              <a:extLst>
                <a:ext uri="{FF2B5EF4-FFF2-40B4-BE49-F238E27FC236}">
                  <a16:creationId xmlns:a16="http://schemas.microsoft.com/office/drawing/2014/main" id="{0DE42C6F-A1EA-6283-3613-1F618449190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79" name="Freeform 558">
              <a:extLst>
                <a:ext uri="{FF2B5EF4-FFF2-40B4-BE49-F238E27FC236}">
                  <a16:creationId xmlns:a16="http://schemas.microsoft.com/office/drawing/2014/main" id="{E2823CDD-2E6C-92A3-0CFF-23BA693821AE}"/>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0" name="Freeform 559">
              <a:extLst>
                <a:ext uri="{FF2B5EF4-FFF2-40B4-BE49-F238E27FC236}">
                  <a16:creationId xmlns:a16="http://schemas.microsoft.com/office/drawing/2014/main" id="{A8E36ED0-234A-1C7D-8F4A-46B395292098}"/>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1" name="Freeform 560">
              <a:extLst>
                <a:ext uri="{FF2B5EF4-FFF2-40B4-BE49-F238E27FC236}">
                  <a16:creationId xmlns:a16="http://schemas.microsoft.com/office/drawing/2014/main" id="{74CC68D4-D4F2-FEBC-5A3A-929B591524A0}"/>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2" name="Freeform 561">
              <a:extLst>
                <a:ext uri="{FF2B5EF4-FFF2-40B4-BE49-F238E27FC236}">
                  <a16:creationId xmlns:a16="http://schemas.microsoft.com/office/drawing/2014/main" id="{13C8196F-96D8-5DC0-99F6-993049AD3C44}"/>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3" name="Freeform 562">
              <a:extLst>
                <a:ext uri="{FF2B5EF4-FFF2-40B4-BE49-F238E27FC236}">
                  <a16:creationId xmlns:a16="http://schemas.microsoft.com/office/drawing/2014/main" id="{400BBD28-E2F2-9017-FACF-A2F6142DFCCF}"/>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4" name="Freeform 563">
              <a:extLst>
                <a:ext uri="{FF2B5EF4-FFF2-40B4-BE49-F238E27FC236}">
                  <a16:creationId xmlns:a16="http://schemas.microsoft.com/office/drawing/2014/main" id="{A5E35672-FABE-19B4-E0D0-05BE87339964}"/>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5" name="Freeform 564">
              <a:extLst>
                <a:ext uri="{FF2B5EF4-FFF2-40B4-BE49-F238E27FC236}">
                  <a16:creationId xmlns:a16="http://schemas.microsoft.com/office/drawing/2014/main" id="{1460B5E3-2646-9691-51A5-DE6FC6FEA99A}"/>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6" name="Freeform 565">
              <a:extLst>
                <a:ext uri="{FF2B5EF4-FFF2-40B4-BE49-F238E27FC236}">
                  <a16:creationId xmlns:a16="http://schemas.microsoft.com/office/drawing/2014/main" id="{0D4CECB4-6F84-5B86-9E86-1D95C833A2A3}"/>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7" name="Freeform 566">
              <a:extLst>
                <a:ext uri="{FF2B5EF4-FFF2-40B4-BE49-F238E27FC236}">
                  <a16:creationId xmlns:a16="http://schemas.microsoft.com/office/drawing/2014/main" id="{789B5C26-17EB-0568-0777-F942AFB22D77}"/>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8" name="Freeform 567">
              <a:extLst>
                <a:ext uri="{FF2B5EF4-FFF2-40B4-BE49-F238E27FC236}">
                  <a16:creationId xmlns:a16="http://schemas.microsoft.com/office/drawing/2014/main" id="{D9B33173-AAD8-A0D4-3873-91997DDBBFF6}"/>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89" name="Freeform 568">
              <a:extLst>
                <a:ext uri="{FF2B5EF4-FFF2-40B4-BE49-F238E27FC236}">
                  <a16:creationId xmlns:a16="http://schemas.microsoft.com/office/drawing/2014/main" id="{646887DE-C12A-BD63-2C8F-8F98CA1CDBBE}"/>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0" name="Freeform 569">
              <a:extLst>
                <a:ext uri="{FF2B5EF4-FFF2-40B4-BE49-F238E27FC236}">
                  <a16:creationId xmlns:a16="http://schemas.microsoft.com/office/drawing/2014/main" id="{BEFE9C20-1A6A-7A3B-9AA0-A5ED280F8EB2}"/>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1" name="Freeform 570">
              <a:extLst>
                <a:ext uri="{FF2B5EF4-FFF2-40B4-BE49-F238E27FC236}">
                  <a16:creationId xmlns:a16="http://schemas.microsoft.com/office/drawing/2014/main" id="{6E1B423F-04F2-1D69-37ED-6E4DB572C982}"/>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2" name="Freeform 571">
              <a:extLst>
                <a:ext uri="{FF2B5EF4-FFF2-40B4-BE49-F238E27FC236}">
                  <a16:creationId xmlns:a16="http://schemas.microsoft.com/office/drawing/2014/main" id="{6126419B-68AD-20F4-9774-C4843E33CF79}"/>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3" name="Freeform 572">
              <a:extLst>
                <a:ext uri="{FF2B5EF4-FFF2-40B4-BE49-F238E27FC236}">
                  <a16:creationId xmlns:a16="http://schemas.microsoft.com/office/drawing/2014/main" id="{09D0E961-2DC9-3A20-2A2E-A79C83F1276F}"/>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4" name="Freeform 573">
              <a:extLst>
                <a:ext uri="{FF2B5EF4-FFF2-40B4-BE49-F238E27FC236}">
                  <a16:creationId xmlns:a16="http://schemas.microsoft.com/office/drawing/2014/main" id="{C9D2834D-C962-DED0-2338-7C1271F5DC3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5" name="Freeform 574">
              <a:extLst>
                <a:ext uri="{FF2B5EF4-FFF2-40B4-BE49-F238E27FC236}">
                  <a16:creationId xmlns:a16="http://schemas.microsoft.com/office/drawing/2014/main" id="{FBFE60DD-4192-BC56-BB25-86C6339E3F21}"/>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6" name="Freeform 575">
              <a:extLst>
                <a:ext uri="{FF2B5EF4-FFF2-40B4-BE49-F238E27FC236}">
                  <a16:creationId xmlns:a16="http://schemas.microsoft.com/office/drawing/2014/main" id="{3CD8B968-1D0A-EA5A-4B19-5D96BE4E6726}"/>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7" name="Freeform 576">
              <a:extLst>
                <a:ext uri="{FF2B5EF4-FFF2-40B4-BE49-F238E27FC236}">
                  <a16:creationId xmlns:a16="http://schemas.microsoft.com/office/drawing/2014/main" id="{F2ADA24C-8B08-108C-0380-2F304C8DD99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8" name="Freeform 577">
              <a:extLst>
                <a:ext uri="{FF2B5EF4-FFF2-40B4-BE49-F238E27FC236}">
                  <a16:creationId xmlns:a16="http://schemas.microsoft.com/office/drawing/2014/main" id="{CC3EFB02-A62B-2B6D-C9C1-73B8BB06AAFB}"/>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199" name="Freeform 578">
              <a:extLst>
                <a:ext uri="{FF2B5EF4-FFF2-40B4-BE49-F238E27FC236}">
                  <a16:creationId xmlns:a16="http://schemas.microsoft.com/office/drawing/2014/main" id="{2D2C9FCE-4BC9-5CDC-1CF7-44C23AB77AB5}"/>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0" name="Freeform 579">
              <a:extLst>
                <a:ext uri="{FF2B5EF4-FFF2-40B4-BE49-F238E27FC236}">
                  <a16:creationId xmlns:a16="http://schemas.microsoft.com/office/drawing/2014/main" id="{8B76655E-8A3F-4D66-D482-ABD43B0D447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1" name="Freeform 580">
              <a:extLst>
                <a:ext uri="{FF2B5EF4-FFF2-40B4-BE49-F238E27FC236}">
                  <a16:creationId xmlns:a16="http://schemas.microsoft.com/office/drawing/2014/main" id="{CADEE356-214D-A7B0-3D8F-8AC59DA1244E}"/>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2" name="Freeform 581">
              <a:extLst>
                <a:ext uri="{FF2B5EF4-FFF2-40B4-BE49-F238E27FC236}">
                  <a16:creationId xmlns:a16="http://schemas.microsoft.com/office/drawing/2014/main" id="{26433A9B-03F7-FE00-04A6-3B844055AC17}"/>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3" name="Freeform 582">
              <a:extLst>
                <a:ext uri="{FF2B5EF4-FFF2-40B4-BE49-F238E27FC236}">
                  <a16:creationId xmlns:a16="http://schemas.microsoft.com/office/drawing/2014/main" id="{0C8B8E14-CB24-71F5-F690-109B3EA7B38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4" name="Freeform 583">
              <a:extLst>
                <a:ext uri="{FF2B5EF4-FFF2-40B4-BE49-F238E27FC236}">
                  <a16:creationId xmlns:a16="http://schemas.microsoft.com/office/drawing/2014/main" id="{4F3443BF-7D5E-E61C-EA39-42273EBA88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5" name="Freeform 584">
              <a:extLst>
                <a:ext uri="{FF2B5EF4-FFF2-40B4-BE49-F238E27FC236}">
                  <a16:creationId xmlns:a16="http://schemas.microsoft.com/office/drawing/2014/main" id="{F34A0ED9-2874-5E7F-7725-75A997C6FD15}"/>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6" name="Freeform 585">
              <a:extLst>
                <a:ext uri="{FF2B5EF4-FFF2-40B4-BE49-F238E27FC236}">
                  <a16:creationId xmlns:a16="http://schemas.microsoft.com/office/drawing/2014/main" id="{E734E52A-465E-0BE0-600F-4F12D03ADA0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7" name="Freeform 586">
              <a:extLst>
                <a:ext uri="{FF2B5EF4-FFF2-40B4-BE49-F238E27FC236}">
                  <a16:creationId xmlns:a16="http://schemas.microsoft.com/office/drawing/2014/main" id="{53099955-2A66-C9B5-A9F5-C2171233215F}"/>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8" name="Freeform 587">
              <a:extLst>
                <a:ext uri="{FF2B5EF4-FFF2-40B4-BE49-F238E27FC236}">
                  <a16:creationId xmlns:a16="http://schemas.microsoft.com/office/drawing/2014/main" id="{60BC8ED7-B2B5-DC33-82A9-75E4F0D1A90E}"/>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09" name="Freeform 588">
              <a:extLst>
                <a:ext uri="{FF2B5EF4-FFF2-40B4-BE49-F238E27FC236}">
                  <a16:creationId xmlns:a16="http://schemas.microsoft.com/office/drawing/2014/main" id="{B3D81110-ACDA-06D1-D505-A916FBA6569B}"/>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0" name="Freeform 589">
              <a:extLst>
                <a:ext uri="{FF2B5EF4-FFF2-40B4-BE49-F238E27FC236}">
                  <a16:creationId xmlns:a16="http://schemas.microsoft.com/office/drawing/2014/main" id="{2CD9B5F1-FDE8-BEA6-57D8-30F3E4BEFD5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1" name="Freeform 590">
              <a:extLst>
                <a:ext uri="{FF2B5EF4-FFF2-40B4-BE49-F238E27FC236}">
                  <a16:creationId xmlns:a16="http://schemas.microsoft.com/office/drawing/2014/main" id="{F3C84C57-D250-F71A-B499-6922D1E2B040}"/>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2" name="Freeform 591">
              <a:extLst>
                <a:ext uri="{FF2B5EF4-FFF2-40B4-BE49-F238E27FC236}">
                  <a16:creationId xmlns:a16="http://schemas.microsoft.com/office/drawing/2014/main" id="{E7820383-EC6D-0A22-395F-BF206D274502}"/>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3" name="Freeform 592">
              <a:extLst>
                <a:ext uri="{FF2B5EF4-FFF2-40B4-BE49-F238E27FC236}">
                  <a16:creationId xmlns:a16="http://schemas.microsoft.com/office/drawing/2014/main" id="{5452134C-9C2A-FB7A-6BFC-743476A427D2}"/>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4" name="Freeform 593">
              <a:extLst>
                <a:ext uri="{FF2B5EF4-FFF2-40B4-BE49-F238E27FC236}">
                  <a16:creationId xmlns:a16="http://schemas.microsoft.com/office/drawing/2014/main" id="{1694B83F-F9DF-0D1B-3B91-2327039C64E4}"/>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5" name="Freeform 594">
              <a:extLst>
                <a:ext uri="{FF2B5EF4-FFF2-40B4-BE49-F238E27FC236}">
                  <a16:creationId xmlns:a16="http://schemas.microsoft.com/office/drawing/2014/main" id="{3F9B53CD-038E-96FB-CD73-4986D591908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6" name="Freeform 595">
              <a:extLst>
                <a:ext uri="{FF2B5EF4-FFF2-40B4-BE49-F238E27FC236}">
                  <a16:creationId xmlns:a16="http://schemas.microsoft.com/office/drawing/2014/main" id="{1A6337EE-A362-CD4F-13D2-D71B2EC8259C}"/>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7" name="Freeform 596">
              <a:extLst>
                <a:ext uri="{FF2B5EF4-FFF2-40B4-BE49-F238E27FC236}">
                  <a16:creationId xmlns:a16="http://schemas.microsoft.com/office/drawing/2014/main" id="{FB5EDD04-4836-A4B3-4184-EF11151B6D9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8" name="Freeform 597">
              <a:extLst>
                <a:ext uri="{FF2B5EF4-FFF2-40B4-BE49-F238E27FC236}">
                  <a16:creationId xmlns:a16="http://schemas.microsoft.com/office/drawing/2014/main" id="{E81B7081-E2A9-BB68-FE6E-339BD56F1CD3}"/>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19" name="Freeform 598">
              <a:extLst>
                <a:ext uri="{FF2B5EF4-FFF2-40B4-BE49-F238E27FC236}">
                  <a16:creationId xmlns:a16="http://schemas.microsoft.com/office/drawing/2014/main" id="{2AFDDF64-618B-837C-0A5B-B00AD8BA6062}"/>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0" name="Freeform 599">
              <a:extLst>
                <a:ext uri="{FF2B5EF4-FFF2-40B4-BE49-F238E27FC236}">
                  <a16:creationId xmlns:a16="http://schemas.microsoft.com/office/drawing/2014/main" id="{6BA46F3D-6A3A-5468-BFBE-5C43ADFBD7DC}"/>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1" name="Freeform 600">
              <a:extLst>
                <a:ext uri="{FF2B5EF4-FFF2-40B4-BE49-F238E27FC236}">
                  <a16:creationId xmlns:a16="http://schemas.microsoft.com/office/drawing/2014/main" id="{A2961C35-480E-B796-CF5A-C794CF8B41D6}"/>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2" name="Freeform 601">
              <a:extLst>
                <a:ext uri="{FF2B5EF4-FFF2-40B4-BE49-F238E27FC236}">
                  <a16:creationId xmlns:a16="http://schemas.microsoft.com/office/drawing/2014/main" id="{4E89C442-9FBC-6599-23D8-06601A0D294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3" name="Freeform 602">
              <a:extLst>
                <a:ext uri="{FF2B5EF4-FFF2-40B4-BE49-F238E27FC236}">
                  <a16:creationId xmlns:a16="http://schemas.microsoft.com/office/drawing/2014/main" id="{0CAEF290-641C-D245-3E2E-1EC617D2BBA3}"/>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4" name="Freeform 603">
              <a:extLst>
                <a:ext uri="{FF2B5EF4-FFF2-40B4-BE49-F238E27FC236}">
                  <a16:creationId xmlns:a16="http://schemas.microsoft.com/office/drawing/2014/main" id="{D0055C95-B321-6BA3-2460-6F685C7082FB}"/>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5" name="Freeform 604">
              <a:extLst>
                <a:ext uri="{FF2B5EF4-FFF2-40B4-BE49-F238E27FC236}">
                  <a16:creationId xmlns:a16="http://schemas.microsoft.com/office/drawing/2014/main" id="{B425A2E6-E7E0-A22E-FA62-39762C57B08B}"/>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6" name="Freeform 605">
              <a:extLst>
                <a:ext uri="{FF2B5EF4-FFF2-40B4-BE49-F238E27FC236}">
                  <a16:creationId xmlns:a16="http://schemas.microsoft.com/office/drawing/2014/main" id="{B50AF145-C27C-D252-7249-E5D790380A58}"/>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27" name="Freeform 606">
              <a:extLst>
                <a:ext uri="{FF2B5EF4-FFF2-40B4-BE49-F238E27FC236}">
                  <a16:creationId xmlns:a16="http://schemas.microsoft.com/office/drawing/2014/main" id="{85AE6AAB-143B-F29B-8A35-8F967C3E7F57}"/>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228" name="Group 227">
              <a:extLst>
                <a:ext uri="{FF2B5EF4-FFF2-40B4-BE49-F238E27FC236}">
                  <a16:creationId xmlns:a16="http://schemas.microsoft.com/office/drawing/2014/main" id="{A4DFFB74-5FE8-C3A7-EE3F-EEE665FEB21F}"/>
                </a:ext>
              </a:extLst>
            </p:cNvPr>
            <p:cNvGrpSpPr/>
            <p:nvPr/>
          </p:nvGrpSpPr>
          <p:grpSpPr>
            <a:xfrm>
              <a:off x="6403976" y="4008438"/>
              <a:ext cx="1055688" cy="1338263"/>
              <a:chOff x="6403976" y="4008438"/>
              <a:chExt cx="1055688" cy="1338263"/>
            </a:xfrm>
          </p:grpSpPr>
          <p:sp>
            <p:nvSpPr>
              <p:cNvPr id="229" name="Freeform 608">
                <a:extLst>
                  <a:ext uri="{FF2B5EF4-FFF2-40B4-BE49-F238E27FC236}">
                    <a16:creationId xmlns:a16="http://schemas.microsoft.com/office/drawing/2014/main" id="{2360EA11-1DC9-E993-808A-300FF0049FCF}"/>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0" name="Freeform 609">
                <a:extLst>
                  <a:ext uri="{FF2B5EF4-FFF2-40B4-BE49-F238E27FC236}">
                    <a16:creationId xmlns:a16="http://schemas.microsoft.com/office/drawing/2014/main" id="{8FC0B048-3C74-392C-9F7E-84CD57E477D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1" name="Freeform 610">
                <a:extLst>
                  <a:ext uri="{FF2B5EF4-FFF2-40B4-BE49-F238E27FC236}">
                    <a16:creationId xmlns:a16="http://schemas.microsoft.com/office/drawing/2014/main" id="{128E8DB1-3A05-E65C-D906-0EEC7A09CCD8}"/>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2" name="Freeform 611">
                <a:extLst>
                  <a:ext uri="{FF2B5EF4-FFF2-40B4-BE49-F238E27FC236}">
                    <a16:creationId xmlns:a16="http://schemas.microsoft.com/office/drawing/2014/main" id="{956B5DDD-9C97-84D0-A708-85879925629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3" name="Freeform 612">
                <a:extLst>
                  <a:ext uri="{FF2B5EF4-FFF2-40B4-BE49-F238E27FC236}">
                    <a16:creationId xmlns:a16="http://schemas.microsoft.com/office/drawing/2014/main" id="{51BD1CD1-560D-629D-61B6-847EC8C29424}"/>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4" name="Freeform 613">
                <a:extLst>
                  <a:ext uri="{FF2B5EF4-FFF2-40B4-BE49-F238E27FC236}">
                    <a16:creationId xmlns:a16="http://schemas.microsoft.com/office/drawing/2014/main" id="{E0DF0C32-AF33-977C-AAD4-F30D1CF99651}"/>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5" name="Freeform 614">
                <a:extLst>
                  <a:ext uri="{FF2B5EF4-FFF2-40B4-BE49-F238E27FC236}">
                    <a16:creationId xmlns:a16="http://schemas.microsoft.com/office/drawing/2014/main" id="{31D08452-EA2B-05E8-7CD2-832562796047}"/>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6" name="Freeform 615">
                <a:extLst>
                  <a:ext uri="{FF2B5EF4-FFF2-40B4-BE49-F238E27FC236}">
                    <a16:creationId xmlns:a16="http://schemas.microsoft.com/office/drawing/2014/main" id="{B1D7F721-31A0-6276-E34D-569A12585FCE}"/>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7" name="Freeform 616">
                <a:extLst>
                  <a:ext uri="{FF2B5EF4-FFF2-40B4-BE49-F238E27FC236}">
                    <a16:creationId xmlns:a16="http://schemas.microsoft.com/office/drawing/2014/main" id="{492914FA-99A6-D70D-8D5B-01D1E490532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8" name="Freeform 617">
                <a:extLst>
                  <a:ext uri="{FF2B5EF4-FFF2-40B4-BE49-F238E27FC236}">
                    <a16:creationId xmlns:a16="http://schemas.microsoft.com/office/drawing/2014/main" id="{A6D52A5A-0769-B741-F8E7-7837B9AEB64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39" name="Freeform 618">
                <a:extLst>
                  <a:ext uri="{FF2B5EF4-FFF2-40B4-BE49-F238E27FC236}">
                    <a16:creationId xmlns:a16="http://schemas.microsoft.com/office/drawing/2014/main" id="{E9848A1F-F315-F604-DB3A-DC5EA0691C6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0" name="Freeform 619">
                <a:extLst>
                  <a:ext uri="{FF2B5EF4-FFF2-40B4-BE49-F238E27FC236}">
                    <a16:creationId xmlns:a16="http://schemas.microsoft.com/office/drawing/2014/main" id="{7AD6EC45-21C0-D03E-E2D4-EE9F27B52EB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1" name="Freeform 620">
                <a:extLst>
                  <a:ext uri="{FF2B5EF4-FFF2-40B4-BE49-F238E27FC236}">
                    <a16:creationId xmlns:a16="http://schemas.microsoft.com/office/drawing/2014/main" id="{E4F601DF-FFF6-F616-E85B-D8B98435DBAC}"/>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2" name="Freeform 621">
                <a:extLst>
                  <a:ext uri="{FF2B5EF4-FFF2-40B4-BE49-F238E27FC236}">
                    <a16:creationId xmlns:a16="http://schemas.microsoft.com/office/drawing/2014/main" id="{777017EB-47C2-F119-00B5-5D404B6724F4}"/>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3" name="Freeform 622">
                <a:extLst>
                  <a:ext uri="{FF2B5EF4-FFF2-40B4-BE49-F238E27FC236}">
                    <a16:creationId xmlns:a16="http://schemas.microsoft.com/office/drawing/2014/main" id="{34C6951C-F79E-9D74-7D97-919E5BD6E735}"/>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4" name="Freeform 623">
                <a:extLst>
                  <a:ext uri="{FF2B5EF4-FFF2-40B4-BE49-F238E27FC236}">
                    <a16:creationId xmlns:a16="http://schemas.microsoft.com/office/drawing/2014/main" id="{96FCE65D-EC4B-92F0-815B-DED71A1B300B}"/>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5" name="Freeform 624">
                <a:extLst>
                  <a:ext uri="{FF2B5EF4-FFF2-40B4-BE49-F238E27FC236}">
                    <a16:creationId xmlns:a16="http://schemas.microsoft.com/office/drawing/2014/main" id="{56997EA7-6FB3-67C6-0BA4-C4A24E973768}"/>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6" name="Freeform 625">
                <a:extLst>
                  <a:ext uri="{FF2B5EF4-FFF2-40B4-BE49-F238E27FC236}">
                    <a16:creationId xmlns:a16="http://schemas.microsoft.com/office/drawing/2014/main" id="{D195506B-E69E-C661-9746-EEE27D5CA4F6}"/>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7" name="Freeform 626">
                <a:extLst>
                  <a:ext uri="{FF2B5EF4-FFF2-40B4-BE49-F238E27FC236}">
                    <a16:creationId xmlns:a16="http://schemas.microsoft.com/office/drawing/2014/main" id="{ACECE65F-EA7D-E780-3CFB-10EF4B19C07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8" name="Freeform 627">
                <a:extLst>
                  <a:ext uri="{FF2B5EF4-FFF2-40B4-BE49-F238E27FC236}">
                    <a16:creationId xmlns:a16="http://schemas.microsoft.com/office/drawing/2014/main" id="{BAE8D8B3-C9E5-52E5-2F56-4A7ADB2E6F8B}"/>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49" name="Freeform 628">
                <a:extLst>
                  <a:ext uri="{FF2B5EF4-FFF2-40B4-BE49-F238E27FC236}">
                    <a16:creationId xmlns:a16="http://schemas.microsoft.com/office/drawing/2014/main" id="{69A3DFD2-AE7A-7E35-4DAB-15F0144A1911}"/>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0" name="Freeform 629">
                <a:extLst>
                  <a:ext uri="{FF2B5EF4-FFF2-40B4-BE49-F238E27FC236}">
                    <a16:creationId xmlns:a16="http://schemas.microsoft.com/office/drawing/2014/main" id="{6A6D1500-C576-13FE-ECB7-DFFB0A8CC040}"/>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1" name="Freeform 630">
                <a:extLst>
                  <a:ext uri="{FF2B5EF4-FFF2-40B4-BE49-F238E27FC236}">
                    <a16:creationId xmlns:a16="http://schemas.microsoft.com/office/drawing/2014/main" id="{F3EE0E16-4C88-8585-26B3-63C71EB240DB}"/>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2" name="Freeform 631">
                <a:extLst>
                  <a:ext uri="{FF2B5EF4-FFF2-40B4-BE49-F238E27FC236}">
                    <a16:creationId xmlns:a16="http://schemas.microsoft.com/office/drawing/2014/main" id="{CE9EFA9B-32D8-924A-55EC-D9B074E9AF52}"/>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253" name="Group 252">
            <a:extLst>
              <a:ext uri="{FF2B5EF4-FFF2-40B4-BE49-F238E27FC236}">
                <a16:creationId xmlns:a16="http://schemas.microsoft.com/office/drawing/2014/main" id="{020EA218-F4AB-A3B6-63E9-C0ABBE2D03F1}"/>
              </a:ext>
            </a:extLst>
          </p:cNvPr>
          <p:cNvGrpSpPr/>
          <p:nvPr/>
        </p:nvGrpSpPr>
        <p:grpSpPr>
          <a:xfrm>
            <a:off x="943014" y="6016370"/>
            <a:ext cx="952899" cy="786408"/>
            <a:chOff x="6027738" y="3756025"/>
            <a:chExt cx="1858963" cy="1925638"/>
          </a:xfrm>
        </p:grpSpPr>
        <p:sp>
          <p:nvSpPr>
            <p:cNvPr id="254" name="Freeform 522">
              <a:extLst>
                <a:ext uri="{FF2B5EF4-FFF2-40B4-BE49-F238E27FC236}">
                  <a16:creationId xmlns:a16="http://schemas.microsoft.com/office/drawing/2014/main" id="{3E017172-7F07-4979-700E-1F8C3EB55ECB}"/>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5" name="Freeform 523">
              <a:extLst>
                <a:ext uri="{FF2B5EF4-FFF2-40B4-BE49-F238E27FC236}">
                  <a16:creationId xmlns:a16="http://schemas.microsoft.com/office/drawing/2014/main" id="{130E1026-0352-6799-7977-D83498F093B4}"/>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6" name="Freeform 524">
              <a:extLst>
                <a:ext uri="{FF2B5EF4-FFF2-40B4-BE49-F238E27FC236}">
                  <a16:creationId xmlns:a16="http://schemas.microsoft.com/office/drawing/2014/main" id="{E1F3E92A-E42E-8EA2-F408-F0850892CE19}"/>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7" name="Freeform 525">
              <a:extLst>
                <a:ext uri="{FF2B5EF4-FFF2-40B4-BE49-F238E27FC236}">
                  <a16:creationId xmlns:a16="http://schemas.microsoft.com/office/drawing/2014/main" id="{CBBC4D49-A7D1-8D65-F2CB-25B497F5BCA7}"/>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8" name="Freeform 526">
              <a:extLst>
                <a:ext uri="{FF2B5EF4-FFF2-40B4-BE49-F238E27FC236}">
                  <a16:creationId xmlns:a16="http://schemas.microsoft.com/office/drawing/2014/main" id="{A952BACB-3BAC-9DFE-9C32-BA77F99BC5E8}"/>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59" name="Freeform 527">
              <a:extLst>
                <a:ext uri="{FF2B5EF4-FFF2-40B4-BE49-F238E27FC236}">
                  <a16:creationId xmlns:a16="http://schemas.microsoft.com/office/drawing/2014/main" id="{A2EF3400-2F44-943D-76E5-CE151F2B32FA}"/>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0" name="Freeform 528">
              <a:extLst>
                <a:ext uri="{FF2B5EF4-FFF2-40B4-BE49-F238E27FC236}">
                  <a16:creationId xmlns:a16="http://schemas.microsoft.com/office/drawing/2014/main" id="{114D255D-78CD-43C7-81BB-49CA77B0A34B}"/>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1" name="Freeform 529">
              <a:extLst>
                <a:ext uri="{FF2B5EF4-FFF2-40B4-BE49-F238E27FC236}">
                  <a16:creationId xmlns:a16="http://schemas.microsoft.com/office/drawing/2014/main" id="{E82C5D7D-DC93-DEFA-558B-0BC1B6FFF09C}"/>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2" name="Freeform 530">
              <a:extLst>
                <a:ext uri="{FF2B5EF4-FFF2-40B4-BE49-F238E27FC236}">
                  <a16:creationId xmlns:a16="http://schemas.microsoft.com/office/drawing/2014/main" id="{89444EE9-6406-0E20-FDDD-48DDC55E5532}"/>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3" name="Freeform 531">
              <a:extLst>
                <a:ext uri="{FF2B5EF4-FFF2-40B4-BE49-F238E27FC236}">
                  <a16:creationId xmlns:a16="http://schemas.microsoft.com/office/drawing/2014/main" id="{304F7D66-410E-EDC1-04E3-DD64DC7A9DF2}"/>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4" name="Freeform 532">
              <a:extLst>
                <a:ext uri="{FF2B5EF4-FFF2-40B4-BE49-F238E27FC236}">
                  <a16:creationId xmlns:a16="http://schemas.microsoft.com/office/drawing/2014/main" id="{2AB6605D-E3E4-D6CA-D120-8EE2AC26D34A}"/>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5" name="Freeform 533">
              <a:extLst>
                <a:ext uri="{FF2B5EF4-FFF2-40B4-BE49-F238E27FC236}">
                  <a16:creationId xmlns:a16="http://schemas.microsoft.com/office/drawing/2014/main" id="{1B9FA478-3064-9688-19E8-570133DC8C91}"/>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6" name="Freeform 534">
              <a:extLst>
                <a:ext uri="{FF2B5EF4-FFF2-40B4-BE49-F238E27FC236}">
                  <a16:creationId xmlns:a16="http://schemas.microsoft.com/office/drawing/2014/main" id="{1FA41A13-CC81-9A1C-76E5-44E81CEB5448}"/>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7" name="Freeform 535">
              <a:extLst>
                <a:ext uri="{FF2B5EF4-FFF2-40B4-BE49-F238E27FC236}">
                  <a16:creationId xmlns:a16="http://schemas.microsoft.com/office/drawing/2014/main" id="{662D2C06-082C-E3FE-1D3F-8848620B1F62}"/>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8" name="Freeform 536">
              <a:extLst>
                <a:ext uri="{FF2B5EF4-FFF2-40B4-BE49-F238E27FC236}">
                  <a16:creationId xmlns:a16="http://schemas.microsoft.com/office/drawing/2014/main" id="{A6F81596-0ED8-56C9-2064-27EEAC15D25F}"/>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69" name="Freeform 537">
              <a:extLst>
                <a:ext uri="{FF2B5EF4-FFF2-40B4-BE49-F238E27FC236}">
                  <a16:creationId xmlns:a16="http://schemas.microsoft.com/office/drawing/2014/main" id="{76C6CF50-C44C-7048-930E-0D2D8CE6503F}"/>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0" name="Freeform 538">
              <a:extLst>
                <a:ext uri="{FF2B5EF4-FFF2-40B4-BE49-F238E27FC236}">
                  <a16:creationId xmlns:a16="http://schemas.microsoft.com/office/drawing/2014/main" id="{8FCD8878-9399-2D6D-96FB-3CAA21215E9D}"/>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1" name="Freeform 539">
              <a:extLst>
                <a:ext uri="{FF2B5EF4-FFF2-40B4-BE49-F238E27FC236}">
                  <a16:creationId xmlns:a16="http://schemas.microsoft.com/office/drawing/2014/main" id="{7FEAFF10-A463-AD5E-DB48-B20EAF79C120}"/>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2" name="Freeform 540">
              <a:extLst>
                <a:ext uri="{FF2B5EF4-FFF2-40B4-BE49-F238E27FC236}">
                  <a16:creationId xmlns:a16="http://schemas.microsoft.com/office/drawing/2014/main" id="{BBE7BFD9-2263-BCE2-14DA-BE6A7C2FEE4B}"/>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3" name="Freeform 541">
              <a:extLst>
                <a:ext uri="{FF2B5EF4-FFF2-40B4-BE49-F238E27FC236}">
                  <a16:creationId xmlns:a16="http://schemas.microsoft.com/office/drawing/2014/main" id="{5287B246-E950-8F25-741B-6B4EBCC90C36}"/>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4" name="Freeform 542">
              <a:extLst>
                <a:ext uri="{FF2B5EF4-FFF2-40B4-BE49-F238E27FC236}">
                  <a16:creationId xmlns:a16="http://schemas.microsoft.com/office/drawing/2014/main" id="{D966AEE5-A774-7CBC-D0EA-2E9D9FE25EDA}"/>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5" name="Freeform 543">
              <a:extLst>
                <a:ext uri="{FF2B5EF4-FFF2-40B4-BE49-F238E27FC236}">
                  <a16:creationId xmlns:a16="http://schemas.microsoft.com/office/drawing/2014/main" id="{F46080E4-0AF5-6D47-C65E-D82EB238FAA8}"/>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6" name="Freeform 544">
              <a:extLst>
                <a:ext uri="{FF2B5EF4-FFF2-40B4-BE49-F238E27FC236}">
                  <a16:creationId xmlns:a16="http://schemas.microsoft.com/office/drawing/2014/main" id="{31BEE7EC-0EC5-C5FD-653F-C29FF69C4FC0}"/>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7" name="Freeform 545">
              <a:extLst>
                <a:ext uri="{FF2B5EF4-FFF2-40B4-BE49-F238E27FC236}">
                  <a16:creationId xmlns:a16="http://schemas.microsoft.com/office/drawing/2014/main" id="{4C3F928F-2480-E50F-8E99-72F8FB35776C}"/>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8" name="Freeform 546">
              <a:extLst>
                <a:ext uri="{FF2B5EF4-FFF2-40B4-BE49-F238E27FC236}">
                  <a16:creationId xmlns:a16="http://schemas.microsoft.com/office/drawing/2014/main" id="{ACBC6B3B-10FF-4356-C8E0-F637534AEB65}"/>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79" name="Freeform 547">
              <a:extLst>
                <a:ext uri="{FF2B5EF4-FFF2-40B4-BE49-F238E27FC236}">
                  <a16:creationId xmlns:a16="http://schemas.microsoft.com/office/drawing/2014/main" id="{706A82F8-566B-2FF0-C777-6C18BC95BEAD}"/>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0" name="Freeform 548">
              <a:extLst>
                <a:ext uri="{FF2B5EF4-FFF2-40B4-BE49-F238E27FC236}">
                  <a16:creationId xmlns:a16="http://schemas.microsoft.com/office/drawing/2014/main" id="{1B168AC1-20AB-473C-DA45-DDA433A92E50}"/>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1" name="Freeform 549">
              <a:extLst>
                <a:ext uri="{FF2B5EF4-FFF2-40B4-BE49-F238E27FC236}">
                  <a16:creationId xmlns:a16="http://schemas.microsoft.com/office/drawing/2014/main" id="{C008DF61-2A29-E11F-107A-6298683AD2D0}"/>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2" name="Freeform 550">
              <a:extLst>
                <a:ext uri="{FF2B5EF4-FFF2-40B4-BE49-F238E27FC236}">
                  <a16:creationId xmlns:a16="http://schemas.microsoft.com/office/drawing/2014/main" id="{402320A0-A2C3-E95E-F456-E3665433E613}"/>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3" name="Freeform 551">
              <a:extLst>
                <a:ext uri="{FF2B5EF4-FFF2-40B4-BE49-F238E27FC236}">
                  <a16:creationId xmlns:a16="http://schemas.microsoft.com/office/drawing/2014/main" id="{82980F53-810C-9D8B-C4A8-82DF82239826}"/>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4" name="Freeform 552">
              <a:extLst>
                <a:ext uri="{FF2B5EF4-FFF2-40B4-BE49-F238E27FC236}">
                  <a16:creationId xmlns:a16="http://schemas.microsoft.com/office/drawing/2014/main" id="{D329381B-5DD0-042B-6C1D-BC4AD083BB8B}"/>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5" name="Freeform 553">
              <a:extLst>
                <a:ext uri="{FF2B5EF4-FFF2-40B4-BE49-F238E27FC236}">
                  <a16:creationId xmlns:a16="http://schemas.microsoft.com/office/drawing/2014/main" id="{1437A954-9C99-DB56-6FBB-222F6D72D8F8}"/>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6" name="Freeform 554">
              <a:extLst>
                <a:ext uri="{FF2B5EF4-FFF2-40B4-BE49-F238E27FC236}">
                  <a16:creationId xmlns:a16="http://schemas.microsoft.com/office/drawing/2014/main" id="{C599C8F2-6A48-6257-F52F-0AE9BAEB6563}"/>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7" name="Freeform 555">
              <a:extLst>
                <a:ext uri="{FF2B5EF4-FFF2-40B4-BE49-F238E27FC236}">
                  <a16:creationId xmlns:a16="http://schemas.microsoft.com/office/drawing/2014/main" id="{F4C85ED4-BE89-4F1A-AFDA-27FB3CB07D81}"/>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8" name="Freeform 556">
              <a:extLst>
                <a:ext uri="{FF2B5EF4-FFF2-40B4-BE49-F238E27FC236}">
                  <a16:creationId xmlns:a16="http://schemas.microsoft.com/office/drawing/2014/main" id="{ED50A4D6-F924-FFE0-3197-13A3873508E3}"/>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89" name="Freeform 557">
              <a:extLst>
                <a:ext uri="{FF2B5EF4-FFF2-40B4-BE49-F238E27FC236}">
                  <a16:creationId xmlns:a16="http://schemas.microsoft.com/office/drawing/2014/main" id="{C7596385-7087-1BA9-13D3-DC707A3159E1}"/>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0" name="Freeform 558">
              <a:extLst>
                <a:ext uri="{FF2B5EF4-FFF2-40B4-BE49-F238E27FC236}">
                  <a16:creationId xmlns:a16="http://schemas.microsoft.com/office/drawing/2014/main" id="{A44CE613-E69A-4D1E-1C39-2247D2667060}"/>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1" name="Freeform 559">
              <a:extLst>
                <a:ext uri="{FF2B5EF4-FFF2-40B4-BE49-F238E27FC236}">
                  <a16:creationId xmlns:a16="http://schemas.microsoft.com/office/drawing/2014/main" id="{B5134FE5-4D2E-0D1D-1FD1-A3A95705517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2" name="Freeform 560">
              <a:extLst>
                <a:ext uri="{FF2B5EF4-FFF2-40B4-BE49-F238E27FC236}">
                  <a16:creationId xmlns:a16="http://schemas.microsoft.com/office/drawing/2014/main" id="{5E1E2CF7-9708-4F67-B419-FB40BDAA8EA2}"/>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3" name="Freeform 561">
              <a:extLst>
                <a:ext uri="{FF2B5EF4-FFF2-40B4-BE49-F238E27FC236}">
                  <a16:creationId xmlns:a16="http://schemas.microsoft.com/office/drawing/2014/main" id="{8BF3872B-82B0-1000-3185-70FC6BFB9068}"/>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4" name="Freeform 562">
              <a:extLst>
                <a:ext uri="{FF2B5EF4-FFF2-40B4-BE49-F238E27FC236}">
                  <a16:creationId xmlns:a16="http://schemas.microsoft.com/office/drawing/2014/main" id="{549BEC16-377C-1E40-A2F1-7D5AC646E483}"/>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5" name="Freeform 563">
              <a:extLst>
                <a:ext uri="{FF2B5EF4-FFF2-40B4-BE49-F238E27FC236}">
                  <a16:creationId xmlns:a16="http://schemas.microsoft.com/office/drawing/2014/main" id="{866FE3A4-84E2-1DE1-FF95-CFC9D92D1B7A}"/>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6" name="Freeform 564">
              <a:extLst>
                <a:ext uri="{FF2B5EF4-FFF2-40B4-BE49-F238E27FC236}">
                  <a16:creationId xmlns:a16="http://schemas.microsoft.com/office/drawing/2014/main" id="{8921A80D-CBCC-6F29-5927-EA8030118EE6}"/>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7" name="Freeform 565">
              <a:extLst>
                <a:ext uri="{FF2B5EF4-FFF2-40B4-BE49-F238E27FC236}">
                  <a16:creationId xmlns:a16="http://schemas.microsoft.com/office/drawing/2014/main" id="{31439DAA-E162-1701-E3A6-63BC2B3C3B61}"/>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8" name="Freeform 566">
              <a:extLst>
                <a:ext uri="{FF2B5EF4-FFF2-40B4-BE49-F238E27FC236}">
                  <a16:creationId xmlns:a16="http://schemas.microsoft.com/office/drawing/2014/main" id="{93F64CB1-5D87-02CA-CF93-DCB68460C5EF}"/>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299" name="Freeform 567">
              <a:extLst>
                <a:ext uri="{FF2B5EF4-FFF2-40B4-BE49-F238E27FC236}">
                  <a16:creationId xmlns:a16="http://schemas.microsoft.com/office/drawing/2014/main" id="{A6E494CB-1AED-5EC9-7B4F-C1446829283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0" name="Freeform 568">
              <a:extLst>
                <a:ext uri="{FF2B5EF4-FFF2-40B4-BE49-F238E27FC236}">
                  <a16:creationId xmlns:a16="http://schemas.microsoft.com/office/drawing/2014/main" id="{5DF47BA4-D5B6-69FB-2442-D14B6D07B50D}"/>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1" name="Freeform 569">
              <a:extLst>
                <a:ext uri="{FF2B5EF4-FFF2-40B4-BE49-F238E27FC236}">
                  <a16:creationId xmlns:a16="http://schemas.microsoft.com/office/drawing/2014/main" id="{9BF2DDAA-758A-CC58-9A9A-56B636F4A0D0}"/>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2" name="Freeform 570">
              <a:extLst>
                <a:ext uri="{FF2B5EF4-FFF2-40B4-BE49-F238E27FC236}">
                  <a16:creationId xmlns:a16="http://schemas.microsoft.com/office/drawing/2014/main" id="{6476080B-C326-CD2D-F8FA-2C3BBDD40321}"/>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3" name="Freeform 571">
              <a:extLst>
                <a:ext uri="{FF2B5EF4-FFF2-40B4-BE49-F238E27FC236}">
                  <a16:creationId xmlns:a16="http://schemas.microsoft.com/office/drawing/2014/main" id="{8AF3FBD8-9B87-1FB2-EEF0-E3C2D19BD7EB}"/>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4" name="Freeform 572">
              <a:extLst>
                <a:ext uri="{FF2B5EF4-FFF2-40B4-BE49-F238E27FC236}">
                  <a16:creationId xmlns:a16="http://schemas.microsoft.com/office/drawing/2014/main" id="{003D93F2-6508-7B59-8D08-74B69A9E8501}"/>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5" name="Freeform 573">
              <a:extLst>
                <a:ext uri="{FF2B5EF4-FFF2-40B4-BE49-F238E27FC236}">
                  <a16:creationId xmlns:a16="http://schemas.microsoft.com/office/drawing/2014/main" id="{97402A29-F308-FD47-CF64-5AE1B7C65C7D}"/>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6" name="Freeform 574">
              <a:extLst>
                <a:ext uri="{FF2B5EF4-FFF2-40B4-BE49-F238E27FC236}">
                  <a16:creationId xmlns:a16="http://schemas.microsoft.com/office/drawing/2014/main" id="{935B54B8-FC59-1F32-D97B-89009B944D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7" name="Freeform 575">
              <a:extLst>
                <a:ext uri="{FF2B5EF4-FFF2-40B4-BE49-F238E27FC236}">
                  <a16:creationId xmlns:a16="http://schemas.microsoft.com/office/drawing/2014/main" id="{674D197B-2653-7ECD-35B3-E02C990914A5}"/>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8" name="Freeform 576">
              <a:extLst>
                <a:ext uri="{FF2B5EF4-FFF2-40B4-BE49-F238E27FC236}">
                  <a16:creationId xmlns:a16="http://schemas.microsoft.com/office/drawing/2014/main" id="{7E631AD8-2F10-7FEB-72B1-9B16173D7884}"/>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09" name="Freeform 577">
              <a:extLst>
                <a:ext uri="{FF2B5EF4-FFF2-40B4-BE49-F238E27FC236}">
                  <a16:creationId xmlns:a16="http://schemas.microsoft.com/office/drawing/2014/main" id="{16BF433E-BC67-AB22-93AC-801D2F2CF49A}"/>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0" name="Freeform 578">
              <a:extLst>
                <a:ext uri="{FF2B5EF4-FFF2-40B4-BE49-F238E27FC236}">
                  <a16:creationId xmlns:a16="http://schemas.microsoft.com/office/drawing/2014/main" id="{FA5ACC8C-0A30-642F-2AF5-7468E64E5BF1}"/>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1" name="Freeform 579">
              <a:extLst>
                <a:ext uri="{FF2B5EF4-FFF2-40B4-BE49-F238E27FC236}">
                  <a16:creationId xmlns:a16="http://schemas.microsoft.com/office/drawing/2014/main" id="{8E6A9725-2E0F-E8A4-C3C5-B2D483A9768A}"/>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2" name="Freeform 580">
              <a:extLst>
                <a:ext uri="{FF2B5EF4-FFF2-40B4-BE49-F238E27FC236}">
                  <a16:creationId xmlns:a16="http://schemas.microsoft.com/office/drawing/2014/main" id="{CA93CC7F-ECF9-7568-DD4E-E7E0453E3E98}"/>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3" name="Freeform 581">
              <a:extLst>
                <a:ext uri="{FF2B5EF4-FFF2-40B4-BE49-F238E27FC236}">
                  <a16:creationId xmlns:a16="http://schemas.microsoft.com/office/drawing/2014/main" id="{B792690D-341A-3566-CED9-4CAD8B04BAA0}"/>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4" name="Freeform 582">
              <a:extLst>
                <a:ext uri="{FF2B5EF4-FFF2-40B4-BE49-F238E27FC236}">
                  <a16:creationId xmlns:a16="http://schemas.microsoft.com/office/drawing/2014/main" id="{EA465981-A442-DD7E-02B1-0368109FA2D0}"/>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5" name="Freeform 583">
              <a:extLst>
                <a:ext uri="{FF2B5EF4-FFF2-40B4-BE49-F238E27FC236}">
                  <a16:creationId xmlns:a16="http://schemas.microsoft.com/office/drawing/2014/main" id="{FC5F75DF-8919-9FA0-7C3B-B0719052AB8C}"/>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6" name="Freeform 584">
              <a:extLst>
                <a:ext uri="{FF2B5EF4-FFF2-40B4-BE49-F238E27FC236}">
                  <a16:creationId xmlns:a16="http://schemas.microsoft.com/office/drawing/2014/main" id="{B17E4150-C926-705F-13D2-BAAC600CD041}"/>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7" name="Freeform 585">
              <a:extLst>
                <a:ext uri="{FF2B5EF4-FFF2-40B4-BE49-F238E27FC236}">
                  <a16:creationId xmlns:a16="http://schemas.microsoft.com/office/drawing/2014/main" id="{6E724628-9AA9-A123-F51E-7000AC6B33DF}"/>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8" name="Freeform 586">
              <a:extLst>
                <a:ext uri="{FF2B5EF4-FFF2-40B4-BE49-F238E27FC236}">
                  <a16:creationId xmlns:a16="http://schemas.microsoft.com/office/drawing/2014/main" id="{79FD3B92-5882-8402-733B-13FAB4BD0DD4}"/>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19" name="Freeform 587">
              <a:extLst>
                <a:ext uri="{FF2B5EF4-FFF2-40B4-BE49-F238E27FC236}">
                  <a16:creationId xmlns:a16="http://schemas.microsoft.com/office/drawing/2014/main" id="{A0B5E274-07BF-56E2-50FA-C0C182916FFC}"/>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0" name="Freeform 588">
              <a:extLst>
                <a:ext uri="{FF2B5EF4-FFF2-40B4-BE49-F238E27FC236}">
                  <a16:creationId xmlns:a16="http://schemas.microsoft.com/office/drawing/2014/main" id="{D7A9DAA8-7373-5214-D273-1F0405B7A999}"/>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1" name="Freeform 589">
              <a:extLst>
                <a:ext uri="{FF2B5EF4-FFF2-40B4-BE49-F238E27FC236}">
                  <a16:creationId xmlns:a16="http://schemas.microsoft.com/office/drawing/2014/main" id="{AD5B609A-D1EA-DB73-DECD-620D047ACE27}"/>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2" name="Freeform 590">
              <a:extLst>
                <a:ext uri="{FF2B5EF4-FFF2-40B4-BE49-F238E27FC236}">
                  <a16:creationId xmlns:a16="http://schemas.microsoft.com/office/drawing/2014/main" id="{AB8A21BE-FC75-AC60-A9FA-7E5A1E75A826}"/>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3" name="Freeform 591">
              <a:extLst>
                <a:ext uri="{FF2B5EF4-FFF2-40B4-BE49-F238E27FC236}">
                  <a16:creationId xmlns:a16="http://schemas.microsoft.com/office/drawing/2014/main" id="{7A9787C9-2E0D-1159-2CA6-12EA81AE4356}"/>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4" name="Freeform 592">
              <a:extLst>
                <a:ext uri="{FF2B5EF4-FFF2-40B4-BE49-F238E27FC236}">
                  <a16:creationId xmlns:a16="http://schemas.microsoft.com/office/drawing/2014/main" id="{33D06BC3-25CB-7953-0052-B6E12C35125D}"/>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5" name="Freeform 593">
              <a:extLst>
                <a:ext uri="{FF2B5EF4-FFF2-40B4-BE49-F238E27FC236}">
                  <a16:creationId xmlns:a16="http://schemas.microsoft.com/office/drawing/2014/main" id="{7830BD00-DED6-EEC7-19E4-A12093DCD46E}"/>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6" name="Freeform 594">
              <a:extLst>
                <a:ext uri="{FF2B5EF4-FFF2-40B4-BE49-F238E27FC236}">
                  <a16:creationId xmlns:a16="http://schemas.microsoft.com/office/drawing/2014/main" id="{22A80E2C-B2A6-75A7-2A93-4B358DAF699E}"/>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7" name="Freeform 595">
              <a:extLst>
                <a:ext uri="{FF2B5EF4-FFF2-40B4-BE49-F238E27FC236}">
                  <a16:creationId xmlns:a16="http://schemas.microsoft.com/office/drawing/2014/main" id="{AEDC31E1-19BF-B368-B51D-05827517433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8" name="Freeform 596">
              <a:extLst>
                <a:ext uri="{FF2B5EF4-FFF2-40B4-BE49-F238E27FC236}">
                  <a16:creationId xmlns:a16="http://schemas.microsoft.com/office/drawing/2014/main" id="{F9010D7C-014C-AB5D-29B6-56D02C05ACE3}"/>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29" name="Freeform 597">
              <a:extLst>
                <a:ext uri="{FF2B5EF4-FFF2-40B4-BE49-F238E27FC236}">
                  <a16:creationId xmlns:a16="http://schemas.microsoft.com/office/drawing/2014/main" id="{A2BEA6C4-29C3-7ACF-CECC-06F917CD894E}"/>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0" name="Freeform 598">
              <a:extLst>
                <a:ext uri="{FF2B5EF4-FFF2-40B4-BE49-F238E27FC236}">
                  <a16:creationId xmlns:a16="http://schemas.microsoft.com/office/drawing/2014/main" id="{539D35E1-8BA8-DE58-4AF8-71FA6A859C0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1" name="Freeform 599">
              <a:extLst>
                <a:ext uri="{FF2B5EF4-FFF2-40B4-BE49-F238E27FC236}">
                  <a16:creationId xmlns:a16="http://schemas.microsoft.com/office/drawing/2014/main" id="{AA3242E9-A4CB-244D-8ADD-FF466144E2AD}"/>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2" name="Freeform 600">
              <a:extLst>
                <a:ext uri="{FF2B5EF4-FFF2-40B4-BE49-F238E27FC236}">
                  <a16:creationId xmlns:a16="http://schemas.microsoft.com/office/drawing/2014/main" id="{091CFBAA-ADFB-474B-6434-44B065F04A2B}"/>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3" name="Freeform 601">
              <a:extLst>
                <a:ext uri="{FF2B5EF4-FFF2-40B4-BE49-F238E27FC236}">
                  <a16:creationId xmlns:a16="http://schemas.microsoft.com/office/drawing/2014/main" id="{2430E99A-CBCA-CB32-B39B-B12A169C194A}"/>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4" name="Freeform 602">
              <a:extLst>
                <a:ext uri="{FF2B5EF4-FFF2-40B4-BE49-F238E27FC236}">
                  <a16:creationId xmlns:a16="http://schemas.microsoft.com/office/drawing/2014/main" id="{A8F0E82A-ABBA-3BBE-70A7-119A67CF8B02}"/>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5" name="Freeform 603">
              <a:extLst>
                <a:ext uri="{FF2B5EF4-FFF2-40B4-BE49-F238E27FC236}">
                  <a16:creationId xmlns:a16="http://schemas.microsoft.com/office/drawing/2014/main" id="{3FE012A7-0FE7-91E9-02C2-066A0DEAD9CA}"/>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6" name="Freeform 604">
              <a:extLst>
                <a:ext uri="{FF2B5EF4-FFF2-40B4-BE49-F238E27FC236}">
                  <a16:creationId xmlns:a16="http://schemas.microsoft.com/office/drawing/2014/main" id="{B1E8A1E1-DD0A-98D9-B0E1-85FC6B5955B6}"/>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7" name="Freeform 605">
              <a:extLst>
                <a:ext uri="{FF2B5EF4-FFF2-40B4-BE49-F238E27FC236}">
                  <a16:creationId xmlns:a16="http://schemas.microsoft.com/office/drawing/2014/main" id="{38ACBA71-7503-E6F2-748D-942C0E6E300C}"/>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38" name="Freeform 606">
              <a:extLst>
                <a:ext uri="{FF2B5EF4-FFF2-40B4-BE49-F238E27FC236}">
                  <a16:creationId xmlns:a16="http://schemas.microsoft.com/office/drawing/2014/main" id="{257C79B7-1496-F342-B055-C7CBC9F9C36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339" name="Group 338">
              <a:extLst>
                <a:ext uri="{FF2B5EF4-FFF2-40B4-BE49-F238E27FC236}">
                  <a16:creationId xmlns:a16="http://schemas.microsoft.com/office/drawing/2014/main" id="{1E842896-82C1-E5D1-E906-49F82600EF1D}"/>
                </a:ext>
              </a:extLst>
            </p:cNvPr>
            <p:cNvGrpSpPr/>
            <p:nvPr/>
          </p:nvGrpSpPr>
          <p:grpSpPr>
            <a:xfrm>
              <a:off x="6403976" y="4008438"/>
              <a:ext cx="1055688" cy="1338263"/>
              <a:chOff x="6403976" y="4008438"/>
              <a:chExt cx="1055688" cy="1338263"/>
            </a:xfrm>
          </p:grpSpPr>
          <p:sp>
            <p:nvSpPr>
              <p:cNvPr id="340" name="Freeform 608">
                <a:extLst>
                  <a:ext uri="{FF2B5EF4-FFF2-40B4-BE49-F238E27FC236}">
                    <a16:creationId xmlns:a16="http://schemas.microsoft.com/office/drawing/2014/main" id="{309C322A-6E87-EB1D-FBD8-34F37B6BF19D}"/>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1" name="Freeform 609">
                <a:extLst>
                  <a:ext uri="{FF2B5EF4-FFF2-40B4-BE49-F238E27FC236}">
                    <a16:creationId xmlns:a16="http://schemas.microsoft.com/office/drawing/2014/main" id="{3C08DA07-74A4-E3E0-C997-27350B1C3164}"/>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2" name="Freeform 610">
                <a:extLst>
                  <a:ext uri="{FF2B5EF4-FFF2-40B4-BE49-F238E27FC236}">
                    <a16:creationId xmlns:a16="http://schemas.microsoft.com/office/drawing/2014/main" id="{622A8758-DE7B-CC8D-4577-ED7CC16B1D9C}"/>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3" name="Freeform 611">
                <a:extLst>
                  <a:ext uri="{FF2B5EF4-FFF2-40B4-BE49-F238E27FC236}">
                    <a16:creationId xmlns:a16="http://schemas.microsoft.com/office/drawing/2014/main" id="{8363FBE0-151A-3D86-AB77-04B591EA6825}"/>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4" name="Freeform 612">
                <a:extLst>
                  <a:ext uri="{FF2B5EF4-FFF2-40B4-BE49-F238E27FC236}">
                    <a16:creationId xmlns:a16="http://schemas.microsoft.com/office/drawing/2014/main" id="{AE23CC52-3816-55AB-D715-49D0FFEDF682}"/>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5" name="Freeform 613">
                <a:extLst>
                  <a:ext uri="{FF2B5EF4-FFF2-40B4-BE49-F238E27FC236}">
                    <a16:creationId xmlns:a16="http://schemas.microsoft.com/office/drawing/2014/main" id="{9400F840-3BB9-02AE-B360-28EAAF4266BF}"/>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6" name="Freeform 614">
                <a:extLst>
                  <a:ext uri="{FF2B5EF4-FFF2-40B4-BE49-F238E27FC236}">
                    <a16:creationId xmlns:a16="http://schemas.microsoft.com/office/drawing/2014/main" id="{CAD850F7-B874-5C9B-1B00-DA465C5DAA01}"/>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7" name="Freeform 615">
                <a:extLst>
                  <a:ext uri="{FF2B5EF4-FFF2-40B4-BE49-F238E27FC236}">
                    <a16:creationId xmlns:a16="http://schemas.microsoft.com/office/drawing/2014/main" id="{AFB629A6-F692-382C-B087-9BD03DF87686}"/>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8" name="Freeform 616">
                <a:extLst>
                  <a:ext uri="{FF2B5EF4-FFF2-40B4-BE49-F238E27FC236}">
                    <a16:creationId xmlns:a16="http://schemas.microsoft.com/office/drawing/2014/main" id="{99453EFB-2DA0-248B-8B4F-8B809102C60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49" name="Freeform 617">
                <a:extLst>
                  <a:ext uri="{FF2B5EF4-FFF2-40B4-BE49-F238E27FC236}">
                    <a16:creationId xmlns:a16="http://schemas.microsoft.com/office/drawing/2014/main" id="{236D18C1-EC48-258A-3771-FB5CD032221D}"/>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0" name="Freeform 618">
                <a:extLst>
                  <a:ext uri="{FF2B5EF4-FFF2-40B4-BE49-F238E27FC236}">
                    <a16:creationId xmlns:a16="http://schemas.microsoft.com/office/drawing/2014/main" id="{0DAE5690-6BAB-294E-58F4-C2B00C79BA79}"/>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1" name="Freeform 619">
                <a:extLst>
                  <a:ext uri="{FF2B5EF4-FFF2-40B4-BE49-F238E27FC236}">
                    <a16:creationId xmlns:a16="http://schemas.microsoft.com/office/drawing/2014/main" id="{C0AAA58E-1E64-0B89-BEE7-2DA652DEFB03}"/>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2" name="Freeform 620">
                <a:extLst>
                  <a:ext uri="{FF2B5EF4-FFF2-40B4-BE49-F238E27FC236}">
                    <a16:creationId xmlns:a16="http://schemas.microsoft.com/office/drawing/2014/main" id="{4330E5E3-E947-E4B2-6856-22BE08490A6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3" name="Freeform 621">
                <a:extLst>
                  <a:ext uri="{FF2B5EF4-FFF2-40B4-BE49-F238E27FC236}">
                    <a16:creationId xmlns:a16="http://schemas.microsoft.com/office/drawing/2014/main" id="{EE4CC6E5-B2DF-FD6E-DE26-FD328F0AA60F}"/>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4" name="Freeform 622">
                <a:extLst>
                  <a:ext uri="{FF2B5EF4-FFF2-40B4-BE49-F238E27FC236}">
                    <a16:creationId xmlns:a16="http://schemas.microsoft.com/office/drawing/2014/main" id="{671DA1E9-3E9A-11CA-F71B-8B94B403B2B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5" name="Freeform 623">
                <a:extLst>
                  <a:ext uri="{FF2B5EF4-FFF2-40B4-BE49-F238E27FC236}">
                    <a16:creationId xmlns:a16="http://schemas.microsoft.com/office/drawing/2014/main" id="{C6CB888F-7676-1AC9-798F-7EA616CAFB86}"/>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6" name="Freeform 624">
                <a:extLst>
                  <a:ext uri="{FF2B5EF4-FFF2-40B4-BE49-F238E27FC236}">
                    <a16:creationId xmlns:a16="http://schemas.microsoft.com/office/drawing/2014/main" id="{B6512324-77B3-2F2B-F891-508B1A04943F}"/>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7" name="Freeform 625">
                <a:extLst>
                  <a:ext uri="{FF2B5EF4-FFF2-40B4-BE49-F238E27FC236}">
                    <a16:creationId xmlns:a16="http://schemas.microsoft.com/office/drawing/2014/main" id="{E8D0ECF9-A72B-8650-692A-44F53CC296F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8" name="Freeform 626">
                <a:extLst>
                  <a:ext uri="{FF2B5EF4-FFF2-40B4-BE49-F238E27FC236}">
                    <a16:creationId xmlns:a16="http://schemas.microsoft.com/office/drawing/2014/main" id="{F6F33309-446A-739A-EB95-76987693C365}"/>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59" name="Freeform 627">
                <a:extLst>
                  <a:ext uri="{FF2B5EF4-FFF2-40B4-BE49-F238E27FC236}">
                    <a16:creationId xmlns:a16="http://schemas.microsoft.com/office/drawing/2014/main" id="{A6559504-C8E5-2F74-843B-59354D16D2B3}"/>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0" name="Freeform 628">
                <a:extLst>
                  <a:ext uri="{FF2B5EF4-FFF2-40B4-BE49-F238E27FC236}">
                    <a16:creationId xmlns:a16="http://schemas.microsoft.com/office/drawing/2014/main" id="{DFF22899-96A3-05E6-CAE4-473E7A8A5724}"/>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1" name="Freeform 629">
                <a:extLst>
                  <a:ext uri="{FF2B5EF4-FFF2-40B4-BE49-F238E27FC236}">
                    <a16:creationId xmlns:a16="http://schemas.microsoft.com/office/drawing/2014/main" id="{9BC1F5AB-7F3E-0B49-0E5D-506002B58256}"/>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2" name="Freeform 630">
                <a:extLst>
                  <a:ext uri="{FF2B5EF4-FFF2-40B4-BE49-F238E27FC236}">
                    <a16:creationId xmlns:a16="http://schemas.microsoft.com/office/drawing/2014/main" id="{CC5BC181-9060-9E87-C410-34F129302804}"/>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3" name="Freeform 631">
                <a:extLst>
                  <a:ext uri="{FF2B5EF4-FFF2-40B4-BE49-F238E27FC236}">
                    <a16:creationId xmlns:a16="http://schemas.microsoft.com/office/drawing/2014/main" id="{710E7FB1-62BF-A083-513C-D86B062EF5F8}"/>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grpSp>
        <p:nvGrpSpPr>
          <p:cNvPr id="364" name="Group 363">
            <a:extLst>
              <a:ext uri="{FF2B5EF4-FFF2-40B4-BE49-F238E27FC236}">
                <a16:creationId xmlns:a16="http://schemas.microsoft.com/office/drawing/2014/main" id="{922A8A73-D105-5ABD-472C-53B1BED674E5}"/>
              </a:ext>
            </a:extLst>
          </p:cNvPr>
          <p:cNvGrpSpPr/>
          <p:nvPr/>
        </p:nvGrpSpPr>
        <p:grpSpPr>
          <a:xfrm>
            <a:off x="1751826" y="6025278"/>
            <a:ext cx="952899" cy="786408"/>
            <a:chOff x="6027738" y="3756025"/>
            <a:chExt cx="1858963" cy="1925638"/>
          </a:xfrm>
        </p:grpSpPr>
        <p:sp>
          <p:nvSpPr>
            <p:cNvPr id="365" name="Freeform 522">
              <a:extLst>
                <a:ext uri="{FF2B5EF4-FFF2-40B4-BE49-F238E27FC236}">
                  <a16:creationId xmlns:a16="http://schemas.microsoft.com/office/drawing/2014/main" id="{7EA61646-B60B-9BAC-51E9-6902D3AA3840}"/>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6" name="Freeform 523">
              <a:extLst>
                <a:ext uri="{FF2B5EF4-FFF2-40B4-BE49-F238E27FC236}">
                  <a16:creationId xmlns:a16="http://schemas.microsoft.com/office/drawing/2014/main" id="{F2DF73AA-088E-5813-DCAC-D8D69ADEDFC3}"/>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7" name="Freeform 524">
              <a:extLst>
                <a:ext uri="{FF2B5EF4-FFF2-40B4-BE49-F238E27FC236}">
                  <a16:creationId xmlns:a16="http://schemas.microsoft.com/office/drawing/2014/main" id="{17579A06-D9AA-F989-FE59-0A4AA3FCF36E}"/>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8" name="Freeform 525">
              <a:extLst>
                <a:ext uri="{FF2B5EF4-FFF2-40B4-BE49-F238E27FC236}">
                  <a16:creationId xmlns:a16="http://schemas.microsoft.com/office/drawing/2014/main" id="{C2D360D2-5806-9349-6A90-2CFF0C1A0696}"/>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69" name="Freeform 526">
              <a:extLst>
                <a:ext uri="{FF2B5EF4-FFF2-40B4-BE49-F238E27FC236}">
                  <a16:creationId xmlns:a16="http://schemas.microsoft.com/office/drawing/2014/main" id="{A09E86BB-C400-4287-368E-745D8AAC5F82}"/>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0" name="Freeform 527">
              <a:extLst>
                <a:ext uri="{FF2B5EF4-FFF2-40B4-BE49-F238E27FC236}">
                  <a16:creationId xmlns:a16="http://schemas.microsoft.com/office/drawing/2014/main" id="{E0FE78E5-72E9-9114-62CE-3DBC822ADFEE}"/>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1" name="Freeform 528">
              <a:extLst>
                <a:ext uri="{FF2B5EF4-FFF2-40B4-BE49-F238E27FC236}">
                  <a16:creationId xmlns:a16="http://schemas.microsoft.com/office/drawing/2014/main" id="{E06DC775-67C1-51E1-9445-E468DE6917F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2" name="Freeform 529">
              <a:extLst>
                <a:ext uri="{FF2B5EF4-FFF2-40B4-BE49-F238E27FC236}">
                  <a16:creationId xmlns:a16="http://schemas.microsoft.com/office/drawing/2014/main" id="{18C02C2E-FF97-687B-B33D-19E77A3A6C15}"/>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3" name="Freeform 530">
              <a:extLst>
                <a:ext uri="{FF2B5EF4-FFF2-40B4-BE49-F238E27FC236}">
                  <a16:creationId xmlns:a16="http://schemas.microsoft.com/office/drawing/2014/main" id="{8D9502C2-B7AC-B424-28F6-0929822166D7}"/>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4" name="Freeform 531">
              <a:extLst>
                <a:ext uri="{FF2B5EF4-FFF2-40B4-BE49-F238E27FC236}">
                  <a16:creationId xmlns:a16="http://schemas.microsoft.com/office/drawing/2014/main" id="{3DC9A181-1377-FF0A-04FB-148DDB089B6B}"/>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5" name="Freeform 532">
              <a:extLst>
                <a:ext uri="{FF2B5EF4-FFF2-40B4-BE49-F238E27FC236}">
                  <a16:creationId xmlns:a16="http://schemas.microsoft.com/office/drawing/2014/main" id="{3E8AEEA0-E27C-F40C-C9CC-23215ECE0BE6}"/>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6" name="Freeform 533">
              <a:extLst>
                <a:ext uri="{FF2B5EF4-FFF2-40B4-BE49-F238E27FC236}">
                  <a16:creationId xmlns:a16="http://schemas.microsoft.com/office/drawing/2014/main" id="{5979B8B3-BC30-43EC-BFDD-A783654467DF}"/>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7" name="Freeform 534">
              <a:extLst>
                <a:ext uri="{FF2B5EF4-FFF2-40B4-BE49-F238E27FC236}">
                  <a16:creationId xmlns:a16="http://schemas.microsoft.com/office/drawing/2014/main" id="{5F27AECA-0E4F-EACA-5CE4-590AFA334B8D}"/>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8" name="Freeform 535">
              <a:extLst>
                <a:ext uri="{FF2B5EF4-FFF2-40B4-BE49-F238E27FC236}">
                  <a16:creationId xmlns:a16="http://schemas.microsoft.com/office/drawing/2014/main" id="{BC678C08-5D6D-229D-1BE2-332E765F925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79" name="Freeform 536">
              <a:extLst>
                <a:ext uri="{FF2B5EF4-FFF2-40B4-BE49-F238E27FC236}">
                  <a16:creationId xmlns:a16="http://schemas.microsoft.com/office/drawing/2014/main" id="{B0D1150F-CA70-5766-5034-9D16C89EC06A}"/>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0" name="Freeform 537">
              <a:extLst>
                <a:ext uri="{FF2B5EF4-FFF2-40B4-BE49-F238E27FC236}">
                  <a16:creationId xmlns:a16="http://schemas.microsoft.com/office/drawing/2014/main" id="{8260DDE6-74FC-BF78-188C-72813365318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1" name="Freeform 538">
              <a:extLst>
                <a:ext uri="{FF2B5EF4-FFF2-40B4-BE49-F238E27FC236}">
                  <a16:creationId xmlns:a16="http://schemas.microsoft.com/office/drawing/2014/main" id="{3A1796D5-5DD1-9A50-E057-D9862DE096B8}"/>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2" name="Freeform 539">
              <a:extLst>
                <a:ext uri="{FF2B5EF4-FFF2-40B4-BE49-F238E27FC236}">
                  <a16:creationId xmlns:a16="http://schemas.microsoft.com/office/drawing/2014/main" id="{2C786FA1-32AE-A405-E40F-0C3AEA64C306}"/>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3" name="Freeform 540">
              <a:extLst>
                <a:ext uri="{FF2B5EF4-FFF2-40B4-BE49-F238E27FC236}">
                  <a16:creationId xmlns:a16="http://schemas.microsoft.com/office/drawing/2014/main" id="{3264DC0C-F413-80F8-1116-0EBC8FF76423}"/>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4" name="Freeform 541">
              <a:extLst>
                <a:ext uri="{FF2B5EF4-FFF2-40B4-BE49-F238E27FC236}">
                  <a16:creationId xmlns:a16="http://schemas.microsoft.com/office/drawing/2014/main" id="{8D4637C8-8795-9627-A41C-116A3AAE5409}"/>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5" name="Freeform 542">
              <a:extLst>
                <a:ext uri="{FF2B5EF4-FFF2-40B4-BE49-F238E27FC236}">
                  <a16:creationId xmlns:a16="http://schemas.microsoft.com/office/drawing/2014/main" id="{93363888-FCFF-EF7B-7C89-A19F3D7F5C84}"/>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6" name="Freeform 543">
              <a:extLst>
                <a:ext uri="{FF2B5EF4-FFF2-40B4-BE49-F238E27FC236}">
                  <a16:creationId xmlns:a16="http://schemas.microsoft.com/office/drawing/2014/main" id="{7315872F-A6BC-3893-030A-CBC91B9EDAB9}"/>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7" name="Freeform 544">
              <a:extLst>
                <a:ext uri="{FF2B5EF4-FFF2-40B4-BE49-F238E27FC236}">
                  <a16:creationId xmlns:a16="http://schemas.microsoft.com/office/drawing/2014/main" id="{2CC31108-4A6D-94FA-EB3E-C564702D3254}"/>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8" name="Freeform 545">
              <a:extLst>
                <a:ext uri="{FF2B5EF4-FFF2-40B4-BE49-F238E27FC236}">
                  <a16:creationId xmlns:a16="http://schemas.microsoft.com/office/drawing/2014/main" id="{2CF4C60E-A7DE-BBF8-1E40-9D9733046464}"/>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89" name="Freeform 546">
              <a:extLst>
                <a:ext uri="{FF2B5EF4-FFF2-40B4-BE49-F238E27FC236}">
                  <a16:creationId xmlns:a16="http://schemas.microsoft.com/office/drawing/2014/main" id="{29521CDF-E5FE-C298-61DD-1184BD19A187}"/>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0" name="Freeform 547">
              <a:extLst>
                <a:ext uri="{FF2B5EF4-FFF2-40B4-BE49-F238E27FC236}">
                  <a16:creationId xmlns:a16="http://schemas.microsoft.com/office/drawing/2014/main" id="{16ABE36E-36AD-EB4A-9642-041A7A8249D5}"/>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1" name="Freeform 548">
              <a:extLst>
                <a:ext uri="{FF2B5EF4-FFF2-40B4-BE49-F238E27FC236}">
                  <a16:creationId xmlns:a16="http://schemas.microsoft.com/office/drawing/2014/main" id="{61648147-8644-01B2-260C-A22437F0E5C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2" name="Freeform 549">
              <a:extLst>
                <a:ext uri="{FF2B5EF4-FFF2-40B4-BE49-F238E27FC236}">
                  <a16:creationId xmlns:a16="http://schemas.microsoft.com/office/drawing/2014/main" id="{FC73F808-7DA6-D857-496E-B4BEB1C3FE79}"/>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3" name="Freeform 550">
              <a:extLst>
                <a:ext uri="{FF2B5EF4-FFF2-40B4-BE49-F238E27FC236}">
                  <a16:creationId xmlns:a16="http://schemas.microsoft.com/office/drawing/2014/main" id="{A06906C6-4E64-89C7-AB0B-A628D304974A}"/>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4" name="Freeform 551">
              <a:extLst>
                <a:ext uri="{FF2B5EF4-FFF2-40B4-BE49-F238E27FC236}">
                  <a16:creationId xmlns:a16="http://schemas.microsoft.com/office/drawing/2014/main" id="{F11FBE96-4D76-629F-18B2-457FDB3197DD}"/>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5" name="Freeform 552">
              <a:extLst>
                <a:ext uri="{FF2B5EF4-FFF2-40B4-BE49-F238E27FC236}">
                  <a16:creationId xmlns:a16="http://schemas.microsoft.com/office/drawing/2014/main" id="{5B48B214-79E3-013C-8BB5-82DE19F63265}"/>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6" name="Freeform 553">
              <a:extLst>
                <a:ext uri="{FF2B5EF4-FFF2-40B4-BE49-F238E27FC236}">
                  <a16:creationId xmlns:a16="http://schemas.microsoft.com/office/drawing/2014/main" id="{C84F0E49-F032-3A73-0159-8F804F778376}"/>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7" name="Freeform 554">
              <a:extLst>
                <a:ext uri="{FF2B5EF4-FFF2-40B4-BE49-F238E27FC236}">
                  <a16:creationId xmlns:a16="http://schemas.microsoft.com/office/drawing/2014/main" id="{4421FCC0-88BD-CB8B-16A1-800D88794F4B}"/>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8" name="Freeform 555">
              <a:extLst>
                <a:ext uri="{FF2B5EF4-FFF2-40B4-BE49-F238E27FC236}">
                  <a16:creationId xmlns:a16="http://schemas.microsoft.com/office/drawing/2014/main" id="{079E0C64-BC04-90B3-E023-369BECDAB5F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399" name="Freeform 556">
              <a:extLst>
                <a:ext uri="{FF2B5EF4-FFF2-40B4-BE49-F238E27FC236}">
                  <a16:creationId xmlns:a16="http://schemas.microsoft.com/office/drawing/2014/main" id="{0F8E8E74-B015-5F08-79C4-0712ABD9EA7B}"/>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0" name="Freeform 557">
              <a:extLst>
                <a:ext uri="{FF2B5EF4-FFF2-40B4-BE49-F238E27FC236}">
                  <a16:creationId xmlns:a16="http://schemas.microsoft.com/office/drawing/2014/main" id="{0ACF262E-D425-7D5C-E6EF-2A82D90BBBA3}"/>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1" name="Freeform 558">
              <a:extLst>
                <a:ext uri="{FF2B5EF4-FFF2-40B4-BE49-F238E27FC236}">
                  <a16:creationId xmlns:a16="http://schemas.microsoft.com/office/drawing/2014/main" id="{47ACBDF1-8D4B-5BAF-A825-61966F4CCE8A}"/>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2" name="Freeform 559">
              <a:extLst>
                <a:ext uri="{FF2B5EF4-FFF2-40B4-BE49-F238E27FC236}">
                  <a16:creationId xmlns:a16="http://schemas.microsoft.com/office/drawing/2014/main" id="{1EC58B2A-6674-B976-A8E2-C693E621688A}"/>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3" name="Freeform 560">
              <a:extLst>
                <a:ext uri="{FF2B5EF4-FFF2-40B4-BE49-F238E27FC236}">
                  <a16:creationId xmlns:a16="http://schemas.microsoft.com/office/drawing/2014/main" id="{581672C2-B5C8-F9FC-5A18-F525F9D3F5D3}"/>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4" name="Freeform 561">
              <a:extLst>
                <a:ext uri="{FF2B5EF4-FFF2-40B4-BE49-F238E27FC236}">
                  <a16:creationId xmlns:a16="http://schemas.microsoft.com/office/drawing/2014/main" id="{6D9EB0DC-5065-CC28-16CD-B49E7CD98789}"/>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5" name="Freeform 562">
              <a:extLst>
                <a:ext uri="{FF2B5EF4-FFF2-40B4-BE49-F238E27FC236}">
                  <a16:creationId xmlns:a16="http://schemas.microsoft.com/office/drawing/2014/main" id="{AB565118-B24E-CCF4-9595-A89350FBFB6E}"/>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6" name="Freeform 563">
              <a:extLst>
                <a:ext uri="{FF2B5EF4-FFF2-40B4-BE49-F238E27FC236}">
                  <a16:creationId xmlns:a16="http://schemas.microsoft.com/office/drawing/2014/main" id="{6315255F-33A5-C1EB-B3DF-0D5D8075E840}"/>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7" name="Freeform 564">
              <a:extLst>
                <a:ext uri="{FF2B5EF4-FFF2-40B4-BE49-F238E27FC236}">
                  <a16:creationId xmlns:a16="http://schemas.microsoft.com/office/drawing/2014/main" id="{79FF586E-0AC2-6AFC-3BB4-C1BDB4657AB9}"/>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8" name="Freeform 565">
              <a:extLst>
                <a:ext uri="{FF2B5EF4-FFF2-40B4-BE49-F238E27FC236}">
                  <a16:creationId xmlns:a16="http://schemas.microsoft.com/office/drawing/2014/main" id="{3D783D41-A489-70B5-D88F-03D9C93EF448}"/>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09" name="Freeform 566">
              <a:extLst>
                <a:ext uri="{FF2B5EF4-FFF2-40B4-BE49-F238E27FC236}">
                  <a16:creationId xmlns:a16="http://schemas.microsoft.com/office/drawing/2014/main" id="{90A018AB-0695-53E8-3A26-4689FEE0171E}"/>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0" name="Freeform 567">
              <a:extLst>
                <a:ext uri="{FF2B5EF4-FFF2-40B4-BE49-F238E27FC236}">
                  <a16:creationId xmlns:a16="http://schemas.microsoft.com/office/drawing/2014/main" id="{8BFC4E9F-BCE2-C761-302C-7E6F6F0B2282}"/>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1" name="Freeform 568">
              <a:extLst>
                <a:ext uri="{FF2B5EF4-FFF2-40B4-BE49-F238E27FC236}">
                  <a16:creationId xmlns:a16="http://schemas.microsoft.com/office/drawing/2014/main" id="{72C59DB8-AAEE-42C6-E6A1-A93558708505}"/>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2" name="Freeform 569">
              <a:extLst>
                <a:ext uri="{FF2B5EF4-FFF2-40B4-BE49-F238E27FC236}">
                  <a16:creationId xmlns:a16="http://schemas.microsoft.com/office/drawing/2014/main" id="{7060433C-EC2D-9ED8-F35C-42146CE8484B}"/>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3" name="Freeform 570">
              <a:extLst>
                <a:ext uri="{FF2B5EF4-FFF2-40B4-BE49-F238E27FC236}">
                  <a16:creationId xmlns:a16="http://schemas.microsoft.com/office/drawing/2014/main" id="{32B6C683-4175-603B-C8FC-8C0019F40D06}"/>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4" name="Freeform 571">
              <a:extLst>
                <a:ext uri="{FF2B5EF4-FFF2-40B4-BE49-F238E27FC236}">
                  <a16:creationId xmlns:a16="http://schemas.microsoft.com/office/drawing/2014/main" id="{7A01EF3B-85B5-F43D-7C29-1B711F1B675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5" name="Freeform 572">
              <a:extLst>
                <a:ext uri="{FF2B5EF4-FFF2-40B4-BE49-F238E27FC236}">
                  <a16:creationId xmlns:a16="http://schemas.microsoft.com/office/drawing/2014/main" id="{734495FF-A48C-ACF7-085F-89715DA6C958}"/>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6" name="Freeform 573">
              <a:extLst>
                <a:ext uri="{FF2B5EF4-FFF2-40B4-BE49-F238E27FC236}">
                  <a16:creationId xmlns:a16="http://schemas.microsoft.com/office/drawing/2014/main" id="{D68EE10F-67B3-65A4-7887-B66772D69E14}"/>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7" name="Freeform 574">
              <a:extLst>
                <a:ext uri="{FF2B5EF4-FFF2-40B4-BE49-F238E27FC236}">
                  <a16:creationId xmlns:a16="http://schemas.microsoft.com/office/drawing/2014/main" id="{02A88B83-AE0C-CADC-E7BA-9B13C5D5FF42}"/>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8" name="Freeform 575">
              <a:extLst>
                <a:ext uri="{FF2B5EF4-FFF2-40B4-BE49-F238E27FC236}">
                  <a16:creationId xmlns:a16="http://schemas.microsoft.com/office/drawing/2014/main" id="{F32D935C-2FAD-66B3-9B30-5006BE982E7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19" name="Freeform 576">
              <a:extLst>
                <a:ext uri="{FF2B5EF4-FFF2-40B4-BE49-F238E27FC236}">
                  <a16:creationId xmlns:a16="http://schemas.microsoft.com/office/drawing/2014/main" id="{FDEE45FD-D9F6-D635-5BE4-8D0F631972EA}"/>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0" name="Freeform 577">
              <a:extLst>
                <a:ext uri="{FF2B5EF4-FFF2-40B4-BE49-F238E27FC236}">
                  <a16:creationId xmlns:a16="http://schemas.microsoft.com/office/drawing/2014/main" id="{06D68A3F-77DB-DECF-5DF3-8576FBB8824E}"/>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1" name="Freeform 578">
              <a:extLst>
                <a:ext uri="{FF2B5EF4-FFF2-40B4-BE49-F238E27FC236}">
                  <a16:creationId xmlns:a16="http://schemas.microsoft.com/office/drawing/2014/main" id="{31BC869E-CC9A-26FC-9B53-E84F70129DC7}"/>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2" name="Freeform 579">
              <a:extLst>
                <a:ext uri="{FF2B5EF4-FFF2-40B4-BE49-F238E27FC236}">
                  <a16:creationId xmlns:a16="http://schemas.microsoft.com/office/drawing/2014/main" id="{C2B9864A-10EA-8ED0-E5A0-77B3EA309404}"/>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3" name="Freeform 580">
              <a:extLst>
                <a:ext uri="{FF2B5EF4-FFF2-40B4-BE49-F238E27FC236}">
                  <a16:creationId xmlns:a16="http://schemas.microsoft.com/office/drawing/2014/main" id="{ABF91293-CAC0-D38F-DE5E-D9D6FFDB7CD7}"/>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4" name="Freeform 581">
              <a:extLst>
                <a:ext uri="{FF2B5EF4-FFF2-40B4-BE49-F238E27FC236}">
                  <a16:creationId xmlns:a16="http://schemas.microsoft.com/office/drawing/2014/main" id="{F59F7A8F-81A2-7F4D-DDB7-E39F99E8EF8D}"/>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5" name="Freeform 582">
              <a:extLst>
                <a:ext uri="{FF2B5EF4-FFF2-40B4-BE49-F238E27FC236}">
                  <a16:creationId xmlns:a16="http://schemas.microsoft.com/office/drawing/2014/main" id="{C67852EA-96AF-E9C9-02D9-7D0A881EE0D1}"/>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6" name="Freeform 583">
              <a:extLst>
                <a:ext uri="{FF2B5EF4-FFF2-40B4-BE49-F238E27FC236}">
                  <a16:creationId xmlns:a16="http://schemas.microsoft.com/office/drawing/2014/main" id="{AAA3C2DF-3E1A-793C-E797-8A4B54F1139F}"/>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7" name="Freeform 584">
              <a:extLst>
                <a:ext uri="{FF2B5EF4-FFF2-40B4-BE49-F238E27FC236}">
                  <a16:creationId xmlns:a16="http://schemas.microsoft.com/office/drawing/2014/main" id="{5711C538-7477-9FAA-4735-19BECACCE696}"/>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8" name="Freeform 585">
              <a:extLst>
                <a:ext uri="{FF2B5EF4-FFF2-40B4-BE49-F238E27FC236}">
                  <a16:creationId xmlns:a16="http://schemas.microsoft.com/office/drawing/2014/main" id="{C30C5D9A-C714-E494-0854-CE66D855DE7C}"/>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29" name="Freeform 586">
              <a:extLst>
                <a:ext uri="{FF2B5EF4-FFF2-40B4-BE49-F238E27FC236}">
                  <a16:creationId xmlns:a16="http://schemas.microsoft.com/office/drawing/2014/main" id="{0F8536BF-CF9E-8F20-BE21-892597CF058C}"/>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0" name="Freeform 587">
              <a:extLst>
                <a:ext uri="{FF2B5EF4-FFF2-40B4-BE49-F238E27FC236}">
                  <a16:creationId xmlns:a16="http://schemas.microsoft.com/office/drawing/2014/main" id="{A96CF300-DFC0-7F0A-3F4A-E5103D6C4749}"/>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1" name="Freeform 588">
              <a:extLst>
                <a:ext uri="{FF2B5EF4-FFF2-40B4-BE49-F238E27FC236}">
                  <a16:creationId xmlns:a16="http://schemas.microsoft.com/office/drawing/2014/main" id="{E67383F8-D243-24AD-24B3-7EDFF47CE8C7}"/>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2" name="Freeform 589">
              <a:extLst>
                <a:ext uri="{FF2B5EF4-FFF2-40B4-BE49-F238E27FC236}">
                  <a16:creationId xmlns:a16="http://schemas.microsoft.com/office/drawing/2014/main" id="{4A81199C-E9C6-93CC-41B4-AED6C768BA1D}"/>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3" name="Freeform 590">
              <a:extLst>
                <a:ext uri="{FF2B5EF4-FFF2-40B4-BE49-F238E27FC236}">
                  <a16:creationId xmlns:a16="http://schemas.microsoft.com/office/drawing/2014/main" id="{84E28D0A-E3D8-B09A-67A3-A025B436DD52}"/>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4" name="Freeform 591">
              <a:extLst>
                <a:ext uri="{FF2B5EF4-FFF2-40B4-BE49-F238E27FC236}">
                  <a16:creationId xmlns:a16="http://schemas.microsoft.com/office/drawing/2014/main" id="{C824391A-78B7-F44A-9B33-B96BE7DAF35B}"/>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5" name="Freeform 592">
              <a:extLst>
                <a:ext uri="{FF2B5EF4-FFF2-40B4-BE49-F238E27FC236}">
                  <a16:creationId xmlns:a16="http://schemas.microsoft.com/office/drawing/2014/main" id="{9821A020-4869-6141-93C1-F463916ECF4A}"/>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6" name="Freeform 593">
              <a:extLst>
                <a:ext uri="{FF2B5EF4-FFF2-40B4-BE49-F238E27FC236}">
                  <a16:creationId xmlns:a16="http://schemas.microsoft.com/office/drawing/2014/main" id="{B4AA8F5D-9C90-31D7-D854-2EB8385AF288}"/>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7" name="Freeform 594">
              <a:extLst>
                <a:ext uri="{FF2B5EF4-FFF2-40B4-BE49-F238E27FC236}">
                  <a16:creationId xmlns:a16="http://schemas.microsoft.com/office/drawing/2014/main" id="{B3DFA500-FF1B-B8ED-F395-0B8FB025AB31}"/>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8" name="Freeform 595">
              <a:extLst>
                <a:ext uri="{FF2B5EF4-FFF2-40B4-BE49-F238E27FC236}">
                  <a16:creationId xmlns:a16="http://schemas.microsoft.com/office/drawing/2014/main" id="{829204BC-C8F4-6D11-D08C-BA04CD372C44}"/>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39" name="Freeform 596">
              <a:extLst>
                <a:ext uri="{FF2B5EF4-FFF2-40B4-BE49-F238E27FC236}">
                  <a16:creationId xmlns:a16="http://schemas.microsoft.com/office/drawing/2014/main" id="{404BB90E-A4A9-F70E-0E33-3BB7F8032DA4}"/>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0" name="Freeform 597">
              <a:extLst>
                <a:ext uri="{FF2B5EF4-FFF2-40B4-BE49-F238E27FC236}">
                  <a16:creationId xmlns:a16="http://schemas.microsoft.com/office/drawing/2014/main" id="{C669CCF3-FD22-2C26-E469-3865EFE3493B}"/>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1" name="Freeform 598">
              <a:extLst>
                <a:ext uri="{FF2B5EF4-FFF2-40B4-BE49-F238E27FC236}">
                  <a16:creationId xmlns:a16="http://schemas.microsoft.com/office/drawing/2014/main" id="{F0B27300-8FBA-E322-0686-E4EF36C5AEC4}"/>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2" name="Freeform 599">
              <a:extLst>
                <a:ext uri="{FF2B5EF4-FFF2-40B4-BE49-F238E27FC236}">
                  <a16:creationId xmlns:a16="http://schemas.microsoft.com/office/drawing/2014/main" id="{6E21AE86-CBB2-7387-3854-DE3992DCFAFF}"/>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3" name="Freeform 600">
              <a:extLst>
                <a:ext uri="{FF2B5EF4-FFF2-40B4-BE49-F238E27FC236}">
                  <a16:creationId xmlns:a16="http://schemas.microsoft.com/office/drawing/2014/main" id="{3437B7B3-9174-7683-A10A-F05EBF99D1F7}"/>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4" name="Freeform 601">
              <a:extLst>
                <a:ext uri="{FF2B5EF4-FFF2-40B4-BE49-F238E27FC236}">
                  <a16:creationId xmlns:a16="http://schemas.microsoft.com/office/drawing/2014/main" id="{7874DA97-AF6C-3597-4D77-96B5FC7B3541}"/>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5" name="Freeform 602">
              <a:extLst>
                <a:ext uri="{FF2B5EF4-FFF2-40B4-BE49-F238E27FC236}">
                  <a16:creationId xmlns:a16="http://schemas.microsoft.com/office/drawing/2014/main" id="{6FB491CC-C353-A185-8B44-D24E72B95570}"/>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6" name="Freeform 603">
              <a:extLst>
                <a:ext uri="{FF2B5EF4-FFF2-40B4-BE49-F238E27FC236}">
                  <a16:creationId xmlns:a16="http://schemas.microsoft.com/office/drawing/2014/main" id="{FB4EC9AA-102F-6DC6-78F4-2B171780A841}"/>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7" name="Freeform 604">
              <a:extLst>
                <a:ext uri="{FF2B5EF4-FFF2-40B4-BE49-F238E27FC236}">
                  <a16:creationId xmlns:a16="http://schemas.microsoft.com/office/drawing/2014/main" id="{5A914DC6-1A80-F734-D946-02ADA8F90EAC}"/>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8" name="Freeform 605">
              <a:extLst>
                <a:ext uri="{FF2B5EF4-FFF2-40B4-BE49-F238E27FC236}">
                  <a16:creationId xmlns:a16="http://schemas.microsoft.com/office/drawing/2014/main" id="{64EB35D7-DFC2-EF6B-928A-70EF8F99A78E}"/>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49" name="Freeform 606">
              <a:extLst>
                <a:ext uri="{FF2B5EF4-FFF2-40B4-BE49-F238E27FC236}">
                  <a16:creationId xmlns:a16="http://schemas.microsoft.com/office/drawing/2014/main" id="{6BDE1EB9-6221-1D25-1499-D9E6C77E372E}"/>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nvGrpSpPr>
            <p:cNvPr id="450" name="Group 449">
              <a:extLst>
                <a:ext uri="{FF2B5EF4-FFF2-40B4-BE49-F238E27FC236}">
                  <a16:creationId xmlns:a16="http://schemas.microsoft.com/office/drawing/2014/main" id="{E44F5E4C-3442-6297-53A5-88D81189BCF1}"/>
                </a:ext>
              </a:extLst>
            </p:cNvPr>
            <p:cNvGrpSpPr/>
            <p:nvPr/>
          </p:nvGrpSpPr>
          <p:grpSpPr>
            <a:xfrm>
              <a:off x="6403976" y="4008438"/>
              <a:ext cx="1055688" cy="1338263"/>
              <a:chOff x="6403976" y="4008438"/>
              <a:chExt cx="1055688" cy="1338263"/>
            </a:xfrm>
          </p:grpSpPr>
          <p:sp>
            <p:nvSpPr>
              <p:cNvPr id="451" name="Freeform 608">
                <a:extLst>
                  <a:ext uri="{FF2B5EF4-FFF2-40B4-BE49-F238E27FC236}">
                    <a16:creationId xmlns:a16="http://schemas.microsoft.com/office/drawing/2014/main" id="{5BCA77D3-E40D-7B5C-2226-AA05ABA7844B}"/>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2" name="Freeform 609">
                <a:extLst>
                  <a:ext uri="{FF2B5EF4-FFF2-40B4-BE49-F238E27FC236}">
                    <a16:creationId xmlns:a16="http://schemas.microsoft.com/office/drawing/2014/main" id="{878F94B4-B5F3-1BA2-BA94-ABB7036F4219}"/>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3" name="Freeform 610">
                <a:extLst>
                  <a:ext uri="{FF2B5EF4-FFF2-40B4-BE49-F238E27FC236}">
                    <a16:creationId xmlns:a16="http://schemas.microsoft.com/office/drawing/2014/main" id="{3BC7FAA7-DF5B-0EC4-31C3-EB4C2E019E05}"/>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4" name="Freeform 611">
                <a:extLst>
                  <a:ext uri="{FF2B5EF4-FFF2-40B4-BE49-F238E27FC236}">
                    <a16:creationId xmlns:a16="http://schemas.microsoft.com/office/drawing/2014/main" id="{F0E00F6B-56C4-067C-CC1B-DB3B69379122}"/>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5" name="Freeform 612">
                <a:extLst>
                  <a:ext uri="{FF2B5EF4-FFF2-40B4-BE49-F238E27FC236}">
                    <a16:creationId xmlns:a16="http://schemas.microsoft.com/office/drawing/2014/main" id="{F41C7514-B5E6-8C82-4782-A9BF9ED37787}"/>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6" name="Freeform 613">
                <a:extLst>
                  <a:ext uri="{FF2B5EF4-FFF2-40B4-BE49-F238E27FC236}">
                    <a16:creationId xmlns:a16="http://schemas.microsoft.com/office/drawing/2014/main" id="{C38BF3A1-1CB0-2C29-E984-D70CC29CE867}"/>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7" name="Freeform 614">
                <a:extLst>
                  <a:ext uri="{FF2B5EF4-FFF2-40B4-BE49-F238E27FC236}">
                    <a16:creationId xmlns:a16="http://schemas.microsoft.com/office/drawing/2014/main" id="{B08A11A1-0904-148D-E534-5D296ABA028A}"/>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8" name="Freeform 615">
                <a:extLst>
                  <a:ext uri="{FF2B5EF4-FFF2-40B4-BE49-F238E27FC236}">
                    <a16:creationId xmlns:a16="http://schemas.microsoft.com/office/drawing/2014/main" id="{F3CD0D0D-0295-9086-FDBB-D43400548463}"/>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59" name="Freeform 616">
                <a:extLst>
                  <a:ext uri="{FF2B5EF4-FFF2-40B4-BE49-F238E27FC236}">
                    <a16:creationId xmlns:a16="http://schemas.microsoft.com/office/drawing/2014/main" id="{D5EFBFFC-BCA1-5EAA-1FE5-7BDBCCD60F19}"/>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0" name="Freeform 617">
                <a:extLst>
                  <a:ext uri="{FF2B5EF4-FFF2-40B4-BE49-F238E27FC236}">
                    <a16:creationId xmlns:a16="http://schemas.microsoft.com/office/drawing/2014/main" id="{CCF3B26B-4B1E-8ECB-3BF5-C36B8D327DF1}"/>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1" name="Freeform 618">
                <a:extLst>
                  <a:ext uri="{FF2B5EF4-FFF2-40B4-BE49-F238E27FC236}">
                    <a16:creationId xmlns:a16="http://schemas.microsoft.com/office/drawing/2014/main" id="{410827E3-D014-FF91-B48D-EB8AED1D4243}"/>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2" name="Freeform 619">
                <a:extLst>
                  <a:ext uri="{FF2B5EF4-FFF2-40B4-BE49-F238E27FC236}">
                    <a16:creationId xmlns:a16="http://schemas.microsoft.com/office/drawing/2014/main" id="{99EF590D-A644-C7E5-3447-866DDDDE7F9E}"/>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3" name="Freeform 620">
                <a:extLst>
                  <a:ext uri="{FF2B5EF4-FFF2-40B4-BE49-F238E27FC236}">
                    <a16:creationId xmlns:a16="http://schemas.microsoft.com/office/drawing/2014/main" id="{CCCE3282-61DA-AB6A-F5B8-41C8CCD02DC5}"/>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4" name="Freeform 621">
                <a:extLst>
                  <a:ext uri="{FF2B5EF4-FFF2-40B4-BE49-F238E27FC236}">
                    <a16:creationId xmlns:a16="http://schemas.microsoft.com/office/drawing/2014/main" id="{7165D052-090C-512C-22EF-4E6F5DF09E50}"/>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5" name="Freeform 622">
                <a:extLst>
                  <a:ext uri="{FF2B5EF4-FFF2-40B4-BE49-F238E27FC236}">
                    <a16:creationId xmlns:a16="http://schemas.microsoft.com/office/drawing/2014/main" id="{2603BAA7-2DC5-7915-51F0-B00F2D307ADF}"/>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6" name="Freeform 623">
                <a:extLst>
                  <a:ext uri="{FF2B5EF4-FFF2-40B4-BE49-F238E27FC236}">
                    <a16:creationId xmlns:a16="http://schemas.microsoft.com/office/drawing/2014/main" id="{AD4BFD0E-9418-06B6-62E2-E56ED0913028}"/>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7" name="Freeform 624">
                <a:extLst>
                  <a:ext uri="{FF2B5EF4-FFF2-40B4-BE49-F238E27FC236}">
                    <a16:creationId xmlns:a16="http://schemas.microsoft.com/office/drawing/2014/main" id="{75C82968-CCBA-4B96-C05D-76C83AC6CD4E}"/>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8" name="Freeform 625">
                <a:extLst>
                  <a:ext uri="{FF2B5EF4-FFF2-40B4-BE49-F238E27FC236}">
                    <a16:creationId xmlns:a16="http://schemas.microsoft.com/office/drawing/2014/main" id="{E12A8A50-933A-94F0-321D-DB9C357A9A65}"/>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69" name="Freeform 626">
                <a:extLst>
                  <a:ext uri="{FF2B5EF4-FFF2-40B4-BE49-F238E27FC236}">
                    <a16:creationId xmlns:a16="http://schemas.microsoft.com/office/drawing/2014/main" id="{CF87E718-294A-D6ED-1C2C-8E270A77BEA1}"/>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0" name="Freeform 627">
                <a:extLst>
                  <a:ext uri="{FF2B5EF4-FFF2-40B4-BE49-F238E27FC236}">
                    <a16:creationId xmlns:a16="http://schemas.microsoft.com/office/drawing/2014/main" id="{8D49B3DC-96E5-E023-4A41-B1167C1C5831}"/>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1" name="Freeform 628">
                <a:extLst>
                  <a:ext uri="{FF2B5EF4-FFF2-40B4-BE49-F238E27FC236}">
                    <a16:creationId xmlns:a16="http://schemas.microsoft.com/office/drawing/2014/main" id="{1826EAF4-BF03-673B-C307-0D4C55ABFE6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2" name="Freeform 629">
                <a:extLst>
                  <a:ext uri="{FF2B5EF4-FFF2-40B4-BE49-F238E27FC236}">
                    <a16:creationId xmlns:a16="http://schemas.microsoft.com/office/drawing/2014/main" id="{C34831A9-D59E-3425-9C56-67E1193D051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3" name="Freeform 630">
                <a:extLst>
                  <a:ext uri="{FF2B5EF4-FFF2-40B4-BE49-F238E27FC236}">
                    <a16:creationId xmlns:a16="http://schemas.microsoft.com/office/drawing/2014/main" id="{BFCA1C31-6BE4-2C0A-ADC8-0B3236B0B809}"/>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sp>
            <p:nvSpPr>
              <p:cNvPr id="474" name="Freeform 631">
                <a:extLst>
                  <a:ext uri="{FF2B5EF4-FFF2-40B4-BE49-F238E27FC236}">
                    <a16:creationId xmlns:a16="http://schemas.microsoft.com/office/drawing/2014/main" id="{CADCF752-EE3A-9F72-D361-5BA1BEEF4B8E}"/>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757070"/>
                  </a:solidFill>
                  <a:effectLst/>
                  <a:uLnTx/>
                  <a:uFillTx/>
                  <a:latin typeface="思源黑体 Medium"/>
                  <a:cs typeface="+mn-cs"/>
                </a:endParaRPr>
              </a:p>
            </p:txBody>
          </p:sp>
        </p:grpSp>
      </p:grpSp>
    </p:spTree>
    <p:extLst>
      <p:ext uri="{BB962C8B-B14F-4D97-AF65-F5344CB8AC3E}">
        <p14:creationId xmlns:p14="http://schemas.microsoft.com/office/powerpoint/2010/main" val="2757328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74000">
                                          <p:cBhvr additive="base">
                                            <p:cTn id="7" dur="500" fill="hold"/>
                                            <p:tgtEl>
                                              <p:spTgt spid="14"/>
                                            </p:tgtEl>
                                            <p:attrNameLst>
                                              <p:attrName>ppt_x</p:attrName>
                                            </p:attrNameLst>
                                          </p:cBhvr>
                                          <p:tavLst>
                                            <p:tav tm="0">
                                              <p:val>
                                                <p:strVal val="#ppt_x"/>
                                              </p:val>
                                            </p:tav>
                                            <p:tav tm="100000">
                                              <p:val>
                                                <p:strVal val="#ppt_x"/>
                                              </p:val>
                                            </p:tav>
                                          </p:tavLst>
                                        </p:anim>
                                        <p:anim calcmode="lin" valueType="num" p14:bounceEnd="74000">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000"/>
                                </p:stCondLst>
                                <p:childTnLst>
                                  <p:par>
                                    <p:cTn id="15" presetID="2" presetClass="entr" presetSubtype="8" fill="hold" grpId="0" nodeType="afterEffect" p14:presetBounceEnd="6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0000">
                                          <p:cBhvr additive="base">
                                            <p:cTn id="17"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par>
                              <p:cTn id="27" fill="hold">
                                <p:stCondLst>
                                  <p:cond delay="500"/>
                                </p:stCondLst>
                                <p:childTnLst>
                                  <p:par>
                                    <p:cTn id="28" presetID="49" presetClass="entr" presetSubtype="0" decel="100000" fill="hold" grpId="0" nodeType="after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 calcmode="lin" valueType="num">
                                          <p:cBhvr>
                                            <p:cTn id="32" dur="500" fill="hold"/>
                                            <p:tgtEl>
                                              <p:spTgt spid="12"/>
                                            </p:tgtEl>
                                            <p:attrNameLst>
                                              <p:attrName>style.rotation</p:attrName>
                                            </p:attrNameLst>
                                          </p:cBhvr>
                                          <p:tavLst>
                                            <p:tav tm="0">
                                              <p:val>
                                                <p:fltVal val="360"/>
                                              </p:val>
                                            </p:tav>
                                            <p:tav tm="100000">
                                              <p:val>
                                                <p:fltVal val="0"/>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3"/>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360"/>
                                              </p:val>
                                            </p:tav>
                                            <p:tav tm="100000">
                                              <p:val>
                                                <p:fltVal val="0"/>
                                              </p:val>
                                            </p:tav>
                                          </p:tavLst>
                                        </p:anim>
                                        <p:animEffect transition="in" filter="fade">
                                          <p:cBhvr>
                                            <p:cTn id="26" dur="500"/>
                                            <p:tgtEl>
                                              <p:spTgt spid="8"/>
                                            </p:tgtEl>
                                          </p:cBhvr>
                                        </p:animEffect>
                                      </p:childTnLst>
                                    </p:cTn>
                                  </p:par>
                                </p:childTnLst>
                              </p:cTn>
                            </p:par>
                            <p:par>
                              <p:cTn id="27" fill="hold">
                                <p:stCondLst>
                                  <p:cond delay="500"/>
                                </p:stCondLst>
                                <p:childTnLst>
                                  <p:par>
                                    <p:cTn id="28" presetID="49" presetClass="entr" presetSubtype="0" decel="100000" fill="hold" grpId="0" nodeType="after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 calcmode="lin" valueType="num">
                                          <p:cBhvr>
                                            <p:cTn id="32" dur="500" fill="hold"/>
                                            <p:tgtEl>
                                              <p:spTgt spid="12"/>
                                            </p:tgtEl>
                                            <p:attrNameLst>
                                              <p:attrName>style.rotation</p:attrName>
                                            </p:attrNameLst>
                                          </p:cBhvr>
                                          <p:tavLst>
                                            <p:tav tm="0">
                                              <p:val>
                                                <p:fltVal val="360"/>
                                              </p:val>
                                            </p:tav>
                                            <p:tav tm="100000">
                                              <p:val>
                                                <p:fltVal val="0"/>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1317F603-0B69-12CB-8461-9B01AC68C95D}"/>
              </a:ext>
            </a:extLst>
          </p:cNvPr>
          <p:cNvSpPr/>
          <p:nvPr/>
        </p:nvSpPr>
        <p:spPr>
          <a:xfrm>
            <a:off x="2216659" y="2600960"/>
            <a:ext cx="9268308" cy="1879600"/>
          </a:xfrm>
          <a:custGeom>
            <a:avLst/>
            <a:gdLst>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 name="connsiteX0" fmla="*/ 0 w 9268308"/>
              <a:gd name="connsiteY0" fmla="*/ 119022 h 1189041"/>
              <a:gd name="connsiteX1" fmla="*/ 397140 w 9268308"/>
              <a:gd name="connsiteY1" fmla="*/ 0 h 1189041"/>
              <a:gd name="connsiteX2" fmla="*/ 8871167 w 9268308"/>
              <a:gd name="connsiteY2" fmla="*/ 0 h 1189041"/>
              <a:gd name="connsiteX3" fmla="*/ 9268308 w 9268308"/>
              <a:gd name="connsiteY3" fmla="*/ 119022 h 1189041"/>
              <a:gd name="connsiteX4" fmla="*/ 9268308 w 9268308"/>
              <a:gd name="connsiteY4" fmla="*/ 1070018 h 1189041"/>
              <a:gd name="connsiteX5" fmla="*/ 8871167 w 9268308"/>
              <a:gd name="connsiteY5" fmla="*/ 1189041 h 1189041"/>
              <a:gd name="connsiteX6" fmla="*/ 397140 w 9268308"/>
              <a:gd name="connsiteY6" fmla="*/ 1189041 h 1189041"/>
              <a:gd name="connsiteX7" fmla="*/ 0 w 9268308"/>
              <a:gd name="connsiteY7" fmla="*/ 1070018 h 1189041"/>
              <a:gd name="connsiteX8" fmla="*/ 0 w 9268308"/>
              <a:gd name="connsiteY8" fmla="*/ 119022 h 118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189041" fill="none" extrusionOk="0">
                <a:moveTo>
                  <a:pt x="0" y="119022"/>
                </a:moveTo>
                <a:cubicBezTo>
                  <a:pt x="5217" y="101159"/>
                  <a:pt x="234608" y="-25664"/>
                  <a:pt x="397140" y="0"/>
                </a:cubicBezTo>
                <a:cubicBezTo>
                  <a:pt x="3304649" y="54168"/>
                  <a:pt x="7084214" y="-564029"/>
                  <a:pt x="8871167" y="0"/>
                </a:cubicBezTo>
                <a:cubicBezTo>
                  <a:pt x="9064514" y="-2267"/>
                  <a:pt x="9287066" y="46777"/>
                  <a:pt x="9268308" y="119022"/>
                </a:cubicBezTo>
                <a:cubicBezTo>
                  <a:pt x="9266957" y="509839"/>
                  <a:pt x="9421099" y="700841"/>
                  <a:pt x="9268308" y="1070018"/>
                </a:cubicBezTo>
                <a:cubicBezTo>
                  <a:pt x="9228219" y="1164898"/>
                  <a:pt x="9126145" y="1188072"/>
                  <a:pt x="8871167" y="1189041"/>
                </a:cubicBezTo>
                <a:cubicBezTo>
                  <a:pt x="6151066" y="1077087"/>
                  <a:pt x="2508821" y="1162808"/>
                  <a:pt x="397140" y="1189041"/>
                </a:cubicBezTo>
                <a:cubicBezTo>
                  <a:pt x="170062" y="1165355"/>
                  <a:pt x="855" y="1167065"/>
                  <a:pt x="0" y="1070018"/>
                </a:cubicBezTo>
                <a:cubicBezTo>
                  <a:pt x="-214397" y="634890"/>
                  <a:pt x="-15544" y="428591"/>
                  <a:pt x="0" y="119022"/>
                </a:cubicBezTo>
                <a:close/>
              </a:path>
              <a:path w="9268308" h="1189041" stroke="0" extrusionOk="0">
                <a:moveTo>
                  <a:pt x="0" y="119022"/>
                </a:moveTo>
                <a:cubicBezTo>
                  <a:pt x="-51699" y="84904"/>
                  <a:pt x="215713" y="-41178"/>
                  <a:pt x="397140" y="0"/>
                </a:cubicBezTo>
                <a:cubicBezTo>
                  <a:pt x="3134677" y="-453879"/>
                  <a:pt x="4749958" y="153544"/>
                  <a:pt x="8871167" y="0"/>
                </a:cubicBezTo>
                <a:cubicBezTo>
                  <a:pt x="9052025" y="-1786"/>
                  <a:pt x="9280376" y="67041"/>
                  <a:pt x="9268308" y="119022"/>
                </a:cubicBezTo>
                <a:cubicBezTo>
                  <a:pt x="9255842" y="395306"/>
                  <a:pt x="9492976" y="743387"/>
                  <a:pt x="9268308" y="1070018"/>
                </a:cubicBezTo>
                <a:cubicBezTo>
                  <a:pt x="9286209" y="1153788"/>
                  <a:pt x="9049102" y="1180368"/>
                  <a:pt x="8871167" y="1189041"/>
                </a:cubicBezTo>
                <a:cubicBezTo>
                  <a:pt x="7165053" y="1212013"/>
                  <a:pt x="2580680" y="1362489"/>
                  <a:pt x="397140" y="1189041"/>
                </a:cubicBezTo>
                <a:cubicBezTo>
                  <a:pt x="167250" y="1167602"/>
                  <a:pt x="2274" y="1124155"/>
                  <a:pt x="0" y="1070018"/>
                </a:cubicBezTo>
                <a:cubicBezTo>
                  <a:pt x="-208989" y="753035"/>
                  <a:pt x="-148328" y="501854"/>
                  <a:pt x="0" y="119022"/>
                </a:cubicBezTo>
                <a:close/>
              </a:path>
              <a:path w="9268308" h="1189041" fill="none" stroke="0" extrusionOk="0">
                <a:moveTo>
                  <a:pt x="0" y="119022"/>
                </a:moveTo>
                <a:cubicBezTo>
                  <a:pt x="-5091" y="20654"/>
                  <a:pt x="206661" y="386"/>
                  <a:pt x="397140" y="0"/>
                </a:cubicBezTo>
                <a:cubicBezTo>
                  <a:pt x="2908317" y="320933"/>
                  <a:pt x="6946564" y="-92134"/>
                  <a:pt x="8871167" y="0"/>
                </a:cubicBezTo>
                <a:cubicBezTo>
                  <a:pt x="9079003" y="4444"/>
                  <a:pt x="9292257" y="50737"/>
                  <a:pt x="9268308" y="119022"/>
                </a:cubicBezTo>
                <a:cubicBezTo>
                  <a:pt x="9230863" y="585501"/>
                  <a:pt x="9424275" y="687223"/>
                  <a:pt x="9268308" y="1070018"/>
                </a:cubicBezTo>
                <a:cubicBezTo>
                  <a:pt x="9245008" y="1173922"/>
                  <a:pt x="9101080" y="1171131"/>
                  <a:pt x="8871167" y="1189041"/>
                </a:cubicBezTo>
                <a:cubicBezTo>
                  <a:pt x="6310776" y="1274607"/>
                  <a:pt x="4628114" y="1095181"/>
                  <a:pt x="397140" y="1189041"/>
                </a:cubicBezTo>
                <a:cubicBezTo>
                  <a:pt x="173745" y="1180998"/>
                  <a:pt x="17987" y="1143023"/>
                  <a:pt x="0" y="1070018"/>
                </a:cubicBezTo>
                <a:cubicBezTo>
                  <a:pt x="-189705" y="715835"/>
                  <a:pt x="-48860" y="455403"/>
                  <a:pt x="0" y="119022"/>
                </a:cubicBezTo>
                <a:close/>
              </a:path>
              <a:path w="9268308" h="1189041" fill="none" stroke="0" extrusionOk="0">
                <a:moveTo>
                  <a:pt x="0" y="119022"/>
                </a:moveTo>
                <a:cubicBezTo>
                  <a:pt x="3084" y="79668"/>
                  <a:pt x="223835" y="-11894"/>
                  <a:pt x="397140" y="0"/>
                </a:cubicBezTo>
                <a:cubicBezTo>
                  <a:pt x="3077957" y="79431"/>
                  <a:pt x="7147279" y="-456812"/>
                  <a:pt x="8871167" y="0"/>
                </a:cubicBezTo>
                <a:cubicBezTo>
                  <a:pt x="9069210" y="-1117"/>
                  <a:pt x="9287243" y="49286"/>
                  <a:pt x="9268308" y="119022"/>
                </a:cubicBezTo>
                <a:cubicBezTo>
                  <a:pt x="9251711" y="536407"/>
                  <a:pt x="9422883" y="696669"/>
                  <a:pt x="9268308" y="1070018"/>
                </a:cubicBezTo>
                <a:cubicBezTo>
                  <a:pt x="9229027" y="1167231"/>
                  <a:pt x="9094417" y="1172905"/>
                  <a:pt x="8871167" y="1189041"/>
                </a:cubicBezTo>
                <a:cubicBezTo>
                  <a:pt x="5472967" y="1125772"/>
                  <a:pt x="3079611" y="1051215"/>
                  <a:pt x="397140" y="1189041"/>
                </a:cubicBezTo>
                <a:cubicBezTo>
                  <a:pt x="167744" y="1162122"/>
                  <a:pt x="4286" y="1153318"/>
                  <a:pt x="0" y="1070018"/>
                </a:cubicBezTo>
                <a:cubicBezTo>
                  <a:pt x="-216336" y="659844"/>
                  <a:pt x="2973" y="437751"/>
                  <a:pt x="0" y="119022"/>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9268308"/>
                      <a:gd name="connsiteY0" fmla="*/ 188146 h 1879600"/>
                      <a:gd name="connsiteX1" fmla="*/ 397140 w 9268308"/>
                      <a:gd name="connsiteY1" fmla="*/ 0 h 1879600"/>
                      <a:gd name="connsiteX2" fmla="*/ 8871167 w 9268308"/>
                      <a:gd name="connsiteY2" fmla="*/ 0 h 1879600"/>
                      <a:gd name="connsiteX3" fmla="*/ 9268308 w 9268308"/>
                      <a:gd name="connsiteY3" fmla="*/ 188146 h 1879600"/>
                      <a:gd name="connsiteX4" fmla="*/ 9268308 w 9268308"/>
                      <a:gd name="connsiteY4" fmla="*/ 1691452 h 1879600"/>
                      <a:gd name="connsiteX5" fmla="*/ 8871167 w 9268308"/>
                      <a:gd name="connsiteY5" fmla="*/ 1879600 h 1879600"/>
                      <a:gd name="connsiteX6" fmla="*/ 397140 w 9268308"/>
                      <a:gd name="connsiteY6" fmla="*/ 1879600 h 1879600"/>
                      <a:gd name="connsiteX7" fmla="*/ 0 w 9268308"/>
                      <a:gd name="connsiteY7" fmla="*/ 1691452 h 1879600"/>
                      <a:gd name="connsiteX8" fmla="*/ 0 w 9268308"/>
                      <a:gd name="connsiteY8" fmla="*/ 188146 h 1879600"/>
                      <a:gd name="connsiteX0" fmla="*/ 0 w 9268308"/>
                      <a:gd name="connsiteY0" fmla="*/ 188146 h 1879600"/>
                      <a:gd name="connsiteX1" fmla="*/ 397140 w 9268308"/>
                      <a:gd name="connsiteY1" fmla="*/ 0 h 1879600"/>
                      <a:gd name="connsiteX2" fmla="*/ 8871167 w 9268308"/>
                      <a:gd name="connsiteY2" fmla="*/ 0 h 1879600"/>
                      <a:gd name="connsiteX3" fmla="*/ 9268308 w 9268308"/>
                      <a:gd name="connsiteY3" fmla="*/ 188146 h 1879600"/>
                      <a:gd name="connsiteX4" fmla="*/ 9268308 w 9268308"/>
                      <a:gd name="connsiteY4" fmla="*/ 1691452 h 1879600"/>
                      <a:gd name="connsiteX5" fmla="*/ 8871167 w 9268308"/>
                      <a:gd name="connsiteY5" fmla="*/ 1879600 h 1879600"/>
                      <a:gd name="connsiteX6" fmla="*/ 397140 w 9268308"/>
                      <a:gd name="connsiteY6" fmla="*/ 1879600 h 1879600"/>
                      <a:gd name="connsiteX7" fmla="*/ 0 w 9268308"/>
                      <a:gd name="connsiteY7" fmla="*/ 1691452 h 1879600"/>
                      <a:gd name="connsiteX8" fmla="*/ 0 w 9268308"/>
                      <a:gd name="connsiteY8" fmla="*/ 188146 h 1879600"/>
                      <a:gd name="connsiteX0" fmla="*/ 0 w 9268308"/>
                      <a:gd name="connsiteY0" fmla="*/ 188146 h 1879600"/>
                      <a:gd name="connsiteX1" fmla="*/ 397140 w 9268308"/>
                      <a:gd name="connsiteY1" fmla="*/ 0 h 1879600"/>
                      <a:gd name="connsiteX2" fmla="*/ 8871167 w 9268308"/>
                      <a:gd name="connsiteY2" fmla="*/ 0 h 1879600"/>
                      <a:gd name="connsiteX3" fmla="*/ 9268308 w 9268308"/>
                      <a:gd name="connsiteY3" fmla="*/ 188146 h 1879600"/>
                      <a:gd name="connsiteX4" fmla="*/ 9268308 w 9268308"/>
                      <a:gd name="connsiteY4" fmla="*/ 1691452 h 1879600"/>
                      <a:gd name="connsiteX5" fmla="*/ 8871167 w 9268308"/>
                      <a:gd name="connsiteY5" fmla="*/ 1879600 h 1879600"/>
                      <a:gd name="connsiteX6" fmla="*/ 397140 w 9268308"/>
                      <a:gd name="connsiteY6" fmla="*/ 1879600 h 1879600"/>
                      <a:gd name="connsiteX7" fmla="*/ 0 w 9268308"/>
                      <a:gd name="connsiteY7" fmla="*/ 1691452 h 1879600"/>
                      <a:gd name="connsiteX8" fmla="*/ 0 w 9268308"/>
                      <a:gd name="connsiteY8" fmla="*/ 188146 h 1879600"/>
                      <a:gd name="connsiteX0" fmla="*/ 0 w 9268308"/>
                      <a:gd name="connsiteY0" fmla="*/ 188146 h 1879600"/>
                      <a:gd name="connsiteX1" fmla="*/ 397140 w 9268308"/>
                      <a:gd name="connsiteY1" fmla="*/ 0 h 1879600"/>
                      <a:gd name="connsiteX2" fmla="*/ 8871167 w 9268308"/>
                      <a:gd name="connsiteY2" fmla="*/ 0 h 1879600"/>
                      <a:gd name="connsiteX3" fmla="*/ 9268308 w 9268308"/>
                      <a:gd name="connsiteY3" fmla="*/ 188146 h 1879600"/>
                      <a:gd name="connsiteX4" fmla="*/ 9268308 w 9268308"/>
                      <a:gd name="connsiteY4" fmla="*/ 1691452 h 1879600"/>
                      <a:gd name="connsiteX5" fmla="*/ 8871167 w 9268308"/>
                      <a:gd name="connsiteY5" fmla="*/ 1879600 h 1879600"/>
                      <a:gd name="connsiteX6" fmla="*/ 397140 w 9268308"/>
                      <a:gd name="connsiteY6" fmla="*/ 1879600 h 1879600"/>
                      <a:gd name="connsiteX7" fmla="*/ 0 w 9268308"/>
                      <a:gd name="connsiteY7" fmla="*/ 1691452 h 1879600"/>
                      <a:gd name="connsiteX8" fmla="*/ 0 w 9268308"/>
                      <a:gd name="connsiteY8" fmla="*/ 188146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68308" h="1879600" fill="none" extrusionOk="0">
                        <a:moveTo>
                          <a:pt x="0" y="188146"/>
                        </a:moveTo>
                        <a:cubicBezTo>
                          <a:pt x="8303" y="190737"/>
                          <a:pt x="252766" y="-53935"/>
                          <a:pt x="397140" y="0"/>
                        </a:cubicBezTo>
                        <a:cubicBezTo>
                          <a:pt x="3465684" y="88142"/>
                          <a:pt x="7158733" y="-1003667"/>
                          <a:pt x="8871167" y="0"/>
                        </a:cubicBezTo>
                        <a:cubicBezTo>
                          <a:pt x="9056791" y="-4872"/>
                          <a:pt x="9296351" y="66382"/>
                          <a:pt x="9268308" y="188146"/>
                        </a:cubicBezTo>
                        <a:cubicBezTo>
                          <a:pt x="9322997" y="779163"/>
                          <a:pt x="9453954" y="1145766"/>
                          <a:pt x="9268308" y="1691452"/>
                        </a:cubicBezTo>
                        <a:cubicBezTo>
                          <a:pt x="9227313" y="1842398"/>
                          <a:pt x="9141843" y="1877504"/>
                          <a:pt x="8871167" y="1879600"/>
                        </a:cubicBezTo>
                        <a:cubicBezTo>
                          <a:pt x="6177278" y="1704641"/>
                          <a:pt x="2196583" y="1806805"/>
                          <a:pt x="397140" y="1879600"/>
                        </a:cubicBezTo>
                        <a:cubicBezTo>
                          <a:pt x="168084" y="1829516"/>
                          <a:pt x="1010" y="1852216"/>
                          <a:pt x="0" y="1691452"/>
                        </a:cubicBezTo>
                        <a:cubicBezTo>
                          <a:pt x="-224967" y="981033"/>
                          <a:pt x="35609" y="654464"/>
                          <a:pt x="0" y="188146"/>
                        </a:cubicBezTo>
                        <a:close/>
                      </a:path>
                      <a:path w="9268308" h="1879600" stroke="0" extrusionOk="0">
                        <a:moveTo>
                          <a:pt x="0" y="188146"/>
                        </a:moveTo>
                        <a:cubicBezTo>
                          <a:pt x="-66666" y="146496"/>
                          <a:pt x="218974" y="-72855"/>
                          <a:pt x="397140" y="0"/>
                        </a:cubicBezTo>
                        <a:cubicBezTo>
                          <a:pt x="3139113" y="-752319"/>
                          <a:pt x="4614830" y="437928"/>
                          <a:pt x="8871167" y="0"/>
                        </a:cubicBezTo>
                        <a:cubicBezTo>
                          <a:pt x="9047339" y="-3753"/>
                          <a:pt x="9278769" y="113794"/>
                          <a:pt x="9268308" y="188146"/>
                        </a:cubicBezTo>
                        <a:cubicBezTo>
                          <a:pt x="9263885" y="627271"/>
                          <a:pt x="9520215" y="1223514"/>
                          <a:pt x="9268308" y="1691452"/>
                        </a:cubicBezTo>
                        <a:cubicBezTo>
                          <a:pt x="9290727" y="1825299"/>
                          <a:pt x="9018682" y="1859702"/>
                          <a:pt x="8871167" y="1879600"/>
                        </a:cubicBezTo>
                        <a:cubicBezTo>
                          <a:pt x="7043452" y="1927500"/>
                          <a:pt x="2594040" y="2489486"/>
                          <a:pt x="397140" y="1879600"/>
                        </a:cubicBezTo>
                        <a:cubicBezTo>
                          <a:pt x="175707" y="1832527"/>
                          <a:pt x="-3153" y="1764979"/>
                          <a:pt x="0" y="1691452"/>
                        </a:cubicBezTo>
                        <a:cubicBezTo>
                          <a:pt x="-225748" y="1212195"/>
                          <a:pt x="-170277" y="789292"/>
                          <a:pt x="0" y="188146"/>
                        </a:cubicBezTo>
                        <a:close/>
                      </a:path>
                      <a:path w="9268308" h="1879600" fill="none" stroke="0" extrusionOk="0">
                        <a:moveTo>
                          <a:pt x="0" y="188146"/>
                        </a:moveTo>
                        <a:cubicBezTo>
                          <a:pt x="-18446" y="18534"/>
                          <a:pt x="186235" y="216"/>
                          <a:pt x="397140" y="0"/>
                        </a:cubicBezTo>
                        <a:cubicBezTo>
                          <a:pt x="3262119" y="354497"/>
                          <a:pt x="6877797" y="-23828"/>
                          <a:pt x="8871167" y="0"/>
                        </a:cubicBezTo>
                        <a:cubicBezTo>
                          <a:pt x="9096311" y="16084"/>
                          <a:pt x="9294662" y="79405"/>
                          <a:pt x="9268308" y="188146"/>
                        </a:cubicBezTo>
                        <a:cubicBezTo>
                          <a:pt x="9264059" y="955418"/>
                          <a:pt x="9466349" y="1112899"/>
                          <a:pt x="9268308" y="1691452"/>
                        </a:cubicBezTo>
                        <a:cubicBezTo>
                          <a:pt x="9252795" y="1867322"/>
                          <a:pt x="9117704" y="1828769"/>
                          <a:pt x="8871167" y="1879600"/>
                        </a:cubicBezTo>
                        <a:cubicBezTo>
                          <a:pt x="6275840" y="2039751"/>
                          <a:pt x="4586953" y="1946909"/>
                          <a:pt x="397140" y="1879600"/>
                        </a:cubicBezTo>
                        <a:cubicBezTo>
                          <a:pt x="176847" y="1873222"/>
                          <a:pt x="37165" y="1816178"/>
                          <a:pt x="0" y="1691452"/>
                        </a:cubicBezTo>
                        <a:cubicBezTo>
                          <a:pt x="-131596" y="1167506"/>
                          <a:pt x="-81023" y="747357"/>
                          <a:pt x="0" y="188146"/>
                        </a:cubicBezTo>
                        <a:close/>
                      </a:path>
                      <a:path w="9268308" h="1879600" fill="none" stroke="0" extrusionOk="0">
                        <a:moveTo>
                          <a:pt x="0" y="188146"/>
                        </a:moveTo>
                        <a:cubicBezTo>
                          <a:pt x="-15316" y="147590"/>
                          <a:pt x="217083" y="6886"/>
                          <a:pt x="397140" y="0"/>
                        </a:cubicBezTo>
                        <a:cubicBezTo>
                          <a:pt x="3052626" y="116899"/>
                          <a:pt x="7339890" y="-903539"/>
                          <a:pt x="8871167" y="0"/>
                        </a:cubicBezTo>
                        <a:cubicBezTo>
                          <a:pt x="9074871" y="-21658"/>
                          <a:pt x="9290172" y="89647"/>
                          <a:pt x="9268308" y="188146"/>
                        </a:cubicBezTo>
                        <a:cubicBezTo>
                          <a:pt x="9248941" y="881773"/>
                          <a:pt x="9437238" y="1100873"/>
                          <a:pt x="9268308" y="1691452"/>
                        </a:cubicBezTo>
                        <a:cubicBezTo>
                          <a:pt x="9224322" y="1824668"/>
                          <a:pt x="9082545" y="1857446"/>
                          <a:pt x="8871167" y="1879600"/>
                        </a:cubicBezTo>
                        <a:cubicBezTo>
                          <a:pt x="5648496" y="2107311"/>
                          <a:pt x="3172656" y="1709356"/>
                          <a:pt x="397140" y="1879600"/>
                        </a:cubicBezTo>
                        <a:cubicBezTo>
                          <a:pt x="173751" y="1842333"/>
                          <a:pt x="-8749" y="1807925"/>
                          <a:pt x="0" y="1691452"/>
                        </a:cubicBezTo>
                        <a:cubicBezTo>
                          <a:pt x="-168507" y="1105185"/>
                          <a:pt x="70991" y="706996"/>
                          <a:pt x="0" y="188146"/>
                        </a:cubicBezTo>
                        <a:close/>
                      </a:path>
                      <a:path w="9268308" h="1879600" fill="none" stroke="0" extrusionOk="0">
                        <a:moveTo>
                          <a:pt x="0" y="188146"/>
                        </a:moveTo>
                        <a:cubicBezTo>
                          <a:pt x="3479" y="141543"/>
                          <a:pt x="254807" y="-23800"/>
                          <a:pt x="397140" y="0"/>
                        </a:cubicBezTo>
                        <a:cubicBezTo>
                          <a:pt x="3165679" y="400988"/>
                          <a:pt x="7420803" y="-1096713"/>
                          <a:pt x="8871167" y="0"/>
                        </a:cubicBezTo>
                        <a:cubicBezTo>
                          <a:pt x="9060709" y="-3365"/>
                          <a:pt x="9296172" y="86428"/>
                          <a:pt x="9268308" y="188146"/>
                        </a:cubicBezTo>
                        <a:cubicBezTo>
                          <a:pt x="9264963" y="820581"/>
                          <a:pt x="9440115" y="1118886"/>
                          <a:pt x="9268308" y="1691452"/>
                        </a:cubicBezTo>
                        <a:cubicBezTo>
                          <a:pt x="9220431" y="1854513"/>
                          <a:pt x="9111721" y="1862647"/>
                          <a:pt x="8871167" y="1879600"/>
                        </a:cubicBezTo>
                        <a:cubicBezTo>
                          <a:pt x="6138348" y="1455230"/>
                          <a:pt x="2563435" y="1605596"/>
                          <a:pt x="397140" y="1879600"/>
                        </a:cubicBezTo>
                        <a:cubicBezTo>
                          <a:pt x="161361" y="1823392"/>
                          <a:pt x="24132" y="1846788"/>
                          <a:pt x="0" y="1691452"/>
                        </a:cubicBezTo>
                        <a:cubicBezTo>
                          <a:pt x="-222935" y="1009092"/>
                          <a:pt x="5984" y="678136"/>
                          <a:pt x="0" y="1881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14" name="Group 4413">
            <a:extLst>
              <a:ext uri="{FF2B5EF4-FFF2-40B4-BE49-F238E27FC236}">
                <a16:creationId xmlns:a16="http://schemas.microsoft.com/office/drawing/2014/main" id="{A73C4CB4-5296-3E98-D592-680BD0144D3B}"/>
              </a:ext>
            </a:extLst>
          </p:cNvPr>
          <p:cNvGrpSpPr/>
          <p:nvPr/>
        </p:nvGrpSpPr>
        <p:grpSpPr>
          <a:xfrm>
            <a:off x="-449534" y="2071832"/>
            <a:ext cx="3145788" cy="2458908"/>
            <a:chOff x="-159940" y="687786"/>
            <a:chExt cx="3145788" cy="2458908"/>
          </a:xfrm>
        </p:grpSpPr>
        <p:sp>
          <p:nvSpPr>
            <p:cNvPr id="10" name="Oval 6">
              <a:extLst>
                <a:ext uri="{FF2B5EF4-FFF2-40B4-BE49-F238E27FC236}">
                  <a16:creationId xmlns:a16="http://schemas.microsoft.com/office/drawing/2014/main" id="{76585B1C-1B42-C3CB-5617-B7B5C90F2C4D}"/>
                </a:ext>
              </a:extLst>
            </p:cNvPr>
            <p:cNvSpPr>
              <a:spLocks noChangeArrowheads="1"/>
            </p:cNvSpPr>
            <p:nvPr/>
          </p:nvSpPr>
          <p:spPr bwMode="auto">
            <a:xfrm>
              <a:off x="845118" y="82168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36" name="Group 135">
              <a:extLst>
                <a:ext uri="{FF2B5EF4-FFF2-40B4-BE49-F238E27FC236}">
                  <a16:creationId xmlns:a16="http://schemas.microsoft.com/office/drawing/2014/main" id="{9C838E36-FF00-572E-7235-2B4AAA9E96F4}"/>
                </a:ext>
              </a:extLst>
            </p:cNvPr>
            <p:cNvGrpSpPr/>
            <p:nvPr/>
          </p:nvGrpSpPr>
          <p:grpSpPr>
            <a:xfrm>
              <a:off x="-159940" y="687786"/>
              <a:ext cx="3116094" cy="2458908"/>
              <a:chOff x="345226" y="1059601"/>
              <a:chExt cx="3072497" cy="2458908"/>
            </a:xfrm>
          </p:grpSpPr>
          <p:sp>
            <p:nvSpPr>
              <p:cNvPr id="8" name="AutoShape 3">
                <a:extLst>
                  <a:ext uri="{FF2B5EF4-FFF2-40B4-BE49-F238E27FC236}">
                    <a16:creationId xmlns:a16="http://schemas.microsoft.com/office/drawing/2014/main" id="{F6FCE41F-FB72-E450-4065-16F30D8E12D9}"/>
                  </a:ext>
                </a:extLst>
              </p:cNvPr>
              <p:cNvSpPr>
                <a:spLocks noChangeAspect="1" noChangeArrowheads="1" noTextEdit="1"/>
              </p:cNvSpPr>
              <p:nvPr/>
            </p:nvSpPr>
            <p:spPr bwMode="auto">
              <a:xfrm>
                <a:off x="345226" y="1059601"/>
                <a:ext cx="3072497" cy="2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Oval 7">
                <a:extLst>
                  <a:ext uri="{FF2B5EF4-FFF2-40B4-BE49-F238E27FC236}">
                    <a16:creationId xmlns:a16="http://schemas.microsoft.com/office/drawing/2014/main" id="{FBD6FEE1-BA5F-F587-1ED4-77E0E1C79453}"/>
                  </a:ext>
                </a:extLst>
              </p:cNvPr>
              <p:cNvSpPr>
                <a:spLocks noChangeArrowheads="1"/>
              </p:cNvSpPr>
              <p:nvPr/>
            </p:nvSpPr>
            <p:spPr bwMode="auto">
              <a:xfrm>
                <a:off x="2034588" y="3263796"/>
                <a:ext cx="849234" cy="79687"/>
              </a:xfrm>
              <a:prstGeom prst="ellipse">
                <a:avLst/>
              </a:prstGeom>
              <a:solidFill>
                <a:srgbClr val="FAB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Freeform 8">
                <a:extLst>
                  <a:ext uri="{FF2B5EF4-FFF2-40B4-BE49-F238E27FC236}">
                    <a16:creationId xmlns:a16="http://schemas.microsoft.com/office/drawing/2014/main" id="{C9860597-D94E-920C-EA69-3A668C6DA911}"/>
                  </a:ext>
                </a:extLst>
              </p:cNvPr>
              <p:cNvSpPr>
                <a:spLocks/>
              </p:cNvSpPr>
              <p:nvPr/>
            </p:nvSpPr>
            <p:spPr bwMode="auto">
              <a:xfrm>
                <a:off x="2742093" y="2130535"/>
                <a:ext cx="402988" cy="525364"/>
              </a:xfrm>
              <a:custGeom>
                <a:avLst/>
                <a:gdLst>
                  <a:gd name="T0" fmla="*/ 308 w 5462"/>
                  <a:gd name="T1" fmla="*/ 2898 h 7125"/>
                  <a:gd name="T2" fmla="*/ 871 w 5462"/>
                  <a:gd name="T3" fmla="*/ 1941 h 7125"/>
                  <a:gd name="T4" fmla="*/ 993 w 5462"/>
                  <a:gd name="T5" fmla="*/ 1900 h 7125"/>
                  <a:gd name="T6" fmla="*/ 998 w 5462"/>
                  <a:gd name="T7" fmla="*/ 1900 h 7125"/>
                  <a:gd name="T8" fmla="*/ 1066 w 5462"/>
                  <a:gd name="T9" fmla="*/ 1600 h 7125"/>
                  <a:gd name="T10" fmla="*/ 1419 w 5462"/>
                  <a:gd name="T11" fmla="*/ 1599 h 7125"/>
                  <a:gd name="T12" fmla="*/ 2222 w 5462"/>
                  <a:gd name="T13" fmla="*/ 1065 h 7125"/>
                  <a:gd name="T14" fmla="*/ 2927 w 5462"/>
                  <a:gd name="T15" fmla="*/ 377 h 7125"/>
                  <a:gd name="T16" fmla="*/ 3086 w 5462"/>
                  <a:gd name="T17" fmla="*/ 181 h 7125"/>
                  <a:gd name="T18" fmla="*/ 3256 w 5462"/>
                  <a:gd name="T19" fmla="*/ 53 h 7125"/>
                  <a:gd name="T20" fmla="*/ 4751 w 5462"/>
                  <a:gd name="T21" fmla="*/ 1778 h 7125"/>
                  <a:gd name="T22" fmla="*/ 4341 w 5462"/>
                  <a:gd name="T23" fmla="*/ 3173 h 7125"/>
                  <a:gd name="T24" fmla="*/ 4927 w 5462"/>
                  <a:gd name="T25" fmla="*/ 3619 h 7125"/>
                  <a:gd name="T26" fmla="*/ 4471 w 5462"/>
                  <a:gd name="T27" fmla="*/ 4987 h 7125"/>
                  <a:gd name="T28" fmla="*/ 5358 w 5462"/>
                  <a:gd name="T29" fmla="*/ 6009 h 7125"/>
                  <a:gd name="T30" fmla="*/ 5293 w 5462"/>
                  <a:gd name="T31" fmla="*/ 6320 h 7125"/>
                  <a:gd name="T32" fmla="*/ 3525 w 5462"/>
                  <a:gd name="T33" fmla="*/ 7082 h 7125"/>
                  <a:gd name="T34" fmla="*/ 3248 w 5462"/>
                  <a:gd name="T35" fmla="*/ 6830 h 7125"/>
                  <a:gd name="T36" fmla="*/ 3300 w 5462"/>
                  <a:gd name="T37" fmla="*/ 5535 h 7125"/>
                  <a:gd name="T38" fmla="*/ 3301 w 5462"/>
                  <a:gd name="T39" fmla="*/ 5475 h 7125"/>
                  <a:gd name="T40" fmla="*/ 2226 w 5462"/>
                  <a:gd name="T41" fmla="*/ 5501 h 7125"/>
                  <a:gd name="T42" fmla="*/ 1611 w 5462"/>
                  <a:gd name="T43" fmla="*/ 4177 h 7125"/>
                  <a:gd name="T44" fmla="*/ 107 w 5462"/>
                  <a:gd name="T45" fmla="*/ 3465 h 7125"/>
                  <a:gd name="T46" fmla="*/ 308 w 5462"/>
                  <a:gd name="T47" fmla="*/ 2898 h 7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62" h="7125">
                    <a:moveTo>
                      <a:pt x="308" y="2898"/>
                    </a:moveTo>
                    <a:cubicBezTo>
                      <a:pt x="442" y="2525"/>
                      <a:pt x="736" y="2314"/>
                      <a:pt x="871" y="1941"/>
                    </a:cubicBezTo>
                    <a:cubicBezTo>
                      <a:pt x="877" y="1925"/>
                      <a:pt x="986" y="1914"/>
                      <a:pt x="993" y="1900"/>
                    </a:cubicBezTo>
                    <a:cubicBezTo>
                      <a:pt x="995" y="1900"/>
                      <a:pt x="997" y="1900"/>
                      <a:pt x="998" y="1900"/>
                    </a:cubicBezTo>
                    <a:cubicBezTo>
                      <a:pt x="1100" y="1896"/>
                      <a:pt x="965" y="1613"/>
                      <a:pt x="1066" y="1600"/>
                    </a:cubicBezTo>
                    <a:cubicBezTo>
                      <a:pt x="1139" y="1591"/>
                      <a:pt x="1351" y="1622"/>
                      <a:pt x="1419" y="1599"/>
                    </a:cubicBezTo>
                    <a:cubicBezTo>
                      <a:pt x="1726" y="1652"/>
                      <a:pt x="2047" y="1248"/>
                      <a:pt x="2222" y="1065"/>
                    </a:cubicBezTo>
                    <a:cubicBezTo>
                      <a:pt x="2481" y="794"/>
                      <a:pt x="2831" y="737"/>
                      <a:pt x="2927" y="377"/>
                    </a:cubicBezTo>
                    <a:cubicBezTo>
                      <a:pt x="2955" y="275"/>
                      <a:pt x="3014" y="212"/>
                      <a:pt x="3086" y="181"/>
                    </a:cubicBezTo>
                    <a:cubicBezTo>
                      <a:pt x="3057" y="98"/>
                      <a:pt x="3157" y="0"/>
                      <a:pt x="3256" y="53"/>
                    </a:cubicBezTo>
                    <a:cubicBezTo>
                      <a:pt x="3978" y="438"/>
                      <a:pt x="4643" y="905"/>
                      <a:pt x="4751" y="1778"/>
                    </a:cubicBezTo>
                    <a:cubicBezTo>
                      <a:pt x="4818" y="2318"/>
                      <a:pt x="4639" y="2777"/>
                      <a:pt x="4341" y="3173"/>
                    </a:cubicBezTo>
                    <a:cubicBezTo>
                      <a:pt x="4588" y="3231"/>
                      <a:pt x="4806" y="3367"/>
                      <a:pt x="4927" y="3619"/>
                    </a:cubicBezTo>
                    <a:cubicBezTo>
                      <a:pt x="5176" y="4139"/>
                      <a:pt x="4840" y="4626"/>
                      <a:pt x="4471" y="4987"/>
                    </a:cubicBezTo>
                    <a:cubicBezTo>
                      <a:pt x="4751" y="5344"/>
                      <a:pt x="5022" y="5698"/>
                      <a:pt x="5358" y="6009"/>
                    </a:cubicBezTo>
                    <a:cubicBezTo>
                      <a:pt x="5462" y="6106"/>
                      <a:pt x="5390" y="6259"/>
                      <a:pt x="5293" y="6320"/>
                    </a:cubicBezTo>
                    <a:cubicBezTo>
                      <a:pt x="4737" y="6669"/>
                      <a:pt x="4156" y="6905"/>
                      <a:pt x="3525" y="7082"/>
                    </a:cubicBezTo>
                    <a:cubicBezTo>
                      <a:pt x="3372" y="7125"/>
                      <a:pt x="3240" y="6971"/>
                      <a:pt x="3248" y="6830"/>
                    </a:cubicBezTo>
                    <a:cubicBezTo>
                      <a:pt x="3271" y="6399"/>
                      <a:pt x="3288" y="5967"/>
                      <a:pt x="3300" y="5535"/>
                    </a:cubicBezTo>
                    <a:cubicBezTo>
                      <a:pt x="3300" y="5515"/>
                      <a:pt x="3300" y="5495"/>
                      <a:pt x="3301" y="5475"/>
                    </a:cubicBezTo>
                    <a:cubicBezTo>
                      <a:pt x="2979" y="5632"/>
                      <a:pt x="2623" y="5676"/>
                      <a:pt x="2226" y="5501"/>
                    </a:cubicBezTo>
                    <a:cubicBezTo>
                      <a:pt x="1646" y="5245"/>
                      <a:pt x="1537" y="4714"/>
                      <a:pt x="1611" y="4177"/>
                    </a:cubicBezTo>
                    <a:cubicBezTo>
                      <a:pt x="1179" y="4139"/>
                      <a:pt x="281" y="3802"/>
                      <a:pt x="107" y="3465"/>
                    </a:cubicBezTo>
                    <a:cubicBezTo>
                      <a:pt x="0" y="3261"/>
                      <a:pt x="235" y="3097"/>
                      <a:pt x="308" y="2898"/>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Freeform 9">
                <a:extLst>
                  <a:ext uri="{FF2B5EF4-FFF2-40B4-BE49-F238E27FC236}">
                    <a16:creationId xmlns:a16="http://schemas.microsoft.com/office/drawing/2014/main" id="{42265C64-A7F8-B15F-8E57-B452AE82E9D4}"/>
                  </a:ext>
                </a:extLst>
              </p:cNvPr>
              <p:cNvSpPr>
                <a:spLocks/>
              </p:cNvSpPr>
              <p:nvPr/>
            </p:nvSpPr>
            <p:spPr bwMode="auto">
              <a:xfrm>
                <a:off x="2743801" y="2247220"/>
                <a:ext cx="327285" cy="408680"/>
              </a:xfrm>
              <a:custGeom>
                <a:avLst/>
                <a:gdLst>
                  <a:gd name="T0" fmla="*/ 265 w 4434"/>
                  <a:gd name="T1" fmla="*/ 1398 h 5542"/>
                  <a:gd name="T2" fmla="*/ 976 w 4434"/>
                  <a:gd name="T3" fmla="*/ 109 h 5542"/>
                  <a:gd name="T4" fmla="*/ 1568 w 4434"/>
                  <a:gd name="T5" fmla="*/ 0 h 5542"/>
                  <a:gd name="T6" fmla="*/ 1552 w 4434"/>
                  <a:gd name="T7" fmla="*/ 536 h 5542"/>
                  <a:gd name="T8" fmla="*/ 1928 w 4434"/>
                  <a:gd name="T9" fmla="*/ 1683 h 5542"/>
                  <a:gd name="T10" fmla="*/ 2803 w 4434"/>
                  <a:gd name="T11" fmla="*/ 2011 h 5542"/>
                  <a:gd name="T12" fmla="*/ 2574 w 4434"/>
                  <a:gd name="T13" fmla="*/ 2320 h 5542"/>
                  <a:gd name="T14" fmla="*/ 2642 w 4434"/>
                  <a:gd name="T15" fmla="*/ 3058 h 5542"/>
                  <a:gd name="T16" fmla="*/ 3289 w 4434"/>
                  <a:gd name="T17" fmla="*/ 3509 h 5542"/>
                  <a:gd name="T18" fmla="*/ 3907 w 4434"/>
                  <a:gd name="T19" fmla="*/ 3520 h 5542"/>
                  <a:gd name="T20" fmla="*/ 4434 w 4434"/>
                  <a:gd name="T21" fmla="*/ 5173 h 5542"/>
                  <a:gd name="T22" fmla="*/ 3499 w 4434"/>
                  <a:gd name="T23" fmla="*/ 5499 h 5542"/>
                  <a:gd name="T24" fmla="*/ 3222 w 4434"/>
                  <a:gd name="T25" fmla="*/ 5247 h 5542"/>
                  <a:gd name="T26" fmla="*/ 3274 w 4434"/>
                  <a:gd name="T27" fmla="*/ 3952 h 5542"/>
                  <a:gd name="T28" fmla="*/ 3275 w 4434"/>
                  <a:gd name="T29" fmla="*/ 3892 h 5542"/>
                  <a:gd name="T30" fmla="*/ 2200 w 4434"/>
                  <a:gd name="T31" fmla="*/ 3918 h 5542"/>
                  <a:gd name="T32" fmla="*/ 1585 w 4434"/>
                  <a:gd name="T33" fmla="*/ 2594 h 5542"/>
                  <a:gd name="T34" fmla="*/ 106 w 4434"/>
                  <a:gd name="T35" fmla="*/ 1845 h 5542"/>
                  <a:gd name="T36" fmla="*/ 265 w 4434"/>
                  <a:gd name="T37" fmla="*/ 1398 h 5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4" h="5542">
                    <a:moveTo>
                      <a:pt x="265" y="1398"/>
                    </a:moveTo>
                    <a:cubicBezTo>
                      <a:pt x="388" y="1058"/>
                      <a:pt x="853" y="449"/>
                      <a:pt x="976" y="109"/>
                    </a:cubicBezTo>
                    <a:cubicBezTo>
                      <a:pt x="1193" y="115"/>
                      <a:pt x="1358" y="47"/>
                      <a:pt x="1568" y="0"/>
                    </a:cubicBezTo>
                    <a:cubicBezTo>
                      <a:pt x="1565" y="45"/>
                      <a:pt x="1551" y="491"/>
                      <a:pt x="1552" y="536"/>
                    </a:cubicBezTo>
                    <a:cubicBezTo>
                      <a:pt x="1554" y="939"/>
                      <a:pt x="1643" y="1380"/>
                      <a:pt x="1928" y="1683"/>
                    </a:cubicBezTo>
                    <a:cubicBezTo>
                      <a:pt x="2164" y="1934"/>
                      <a:pt x="2480" y="2023"/>
                      <a:pt x="2803" y="2011"/>
                    </a:cubicBezTo>
                    <a:cubicBezTo>
                      <a:pt x="2717" y="2108"/>
                      <a:pt x="2634" y="2206"/>
                      <a:pt x="2574" y="2320"/>
                    </a:cubicBezTo>
                    <a:cubicBezTo>
                      <a:pt x="2446" y="2565"/>
                      <a:pt x="2514" y="2827"/>
                      <a:pt x="2642" y="3058"/>
                    </a:cubicBezTo>
                    <a:cubicBezTo>
                      <a:pt x="2783" y="3313"/>
                      <a:pt x="3002" y="3462"/>
                      <a:pt x="3289" y="3509"/>
                    </a:cubicBezTo>
                    <a:cubicBezTo>
                      <a:pt x="3493" y="3543"/>
                      <a:pt x="3701" y="3527"/>
                      <a:pt x="3907" y="3520"/>
                    </a:cubicBezTo>
                    <a:cubicBezTo>
                      <a:pt x="3769" y="4124"/>
                      <a:pt x="3959" y="4788"/>
                      <a:pt x="4434" y="5173"/>
                    </a:cubicBezTo>
                    <a:cubicBezTo>
                      <a:pt x="4133" y="5302"/>
                      <a:pt x="3823" y="5408"/>
                      <a:pt x="3499" y="5499"/>
                    </a:cubicBezTo>
                    <a:cubicBezTo>
                      <a:pt x="3346" y="5542"/>
                      <a:pt x="3214" y="5387"/>
                      <a:pt x="3222" y="5247"/>
                    </a:cubicBezTo>
                    <a:cubicBezTo>
                      <a:pt x="3245" y="4816"/>
                      <a:pt x="3262" y="4384"/>
                      <a:pt x="3274" y="3952"/>
                    </a:cubicBezTo>
                    <a:cubicBezTo>
                      <a:pt x="3274" y="3932"/>
                      <a:pt x="3274" y="3912"/>
                      <a:pt x="3275" y="3892"/>
                    </a:cubicBezTo>
                    <a:cubicBezTo>
                      <a:pt x="2953" y="4048"/>
                      <a:pt x="2597" y="4093"/>
                      <a:pt x="2200" y="3918"/>
                    </a:cubicBezTo>
                    <a:cubicBezTo>
                      <a:pt x="1620" y="3662"/>
                      <a:pt x="1512" y="3131"/>
                      <a:pt x="1585" y="2594"/>
                    </a:cubicBezTo>
                    <a:cubicBezTo>
                      <a:pt x="1153" y="2555"/>
                      <a:pt x="281" y="2182"/>
                      <a:pt x="106" y="1845"/>
                    </a:cubicBezTo>
                    <a:cubicBezTo>
                      <a:pt x="0" y="1641"/>
                      <a:pt x="193" y="1597"/>
                      <a:pt x="265" y="1398"/>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10">
                <a:extLst>
                  <a:ext uri="{FF2B5EF4-FFF2-40B4-BE49-F238E27FC236}">
                    <a16:creationId xmlns:a16="http://schemas.microsoft.com/office/drawing/2014/main" id="{E02BA181-F3DE-901E-61D7-896A23B78DF0}"/>
                  </a:ext>
                </a:extLst>
              </p:cNvPr>
              <p:cNvSpPr>
                <a:spLocks/>
              </p:cNvSpPr>
              <p:nvPr/>
            </p:nvSpPr>
            <p:spPr bwMode="auto">
              <a:xfrm>
                <a:off x="2960663" y="2139642"/>
                <a:ext cx="151974" cy="341515"/>
              </a:xfrm>
              <a:custGeom>
                <a:avLst/>
                <a:gdLst>
                  <a:gd name="T0" fmla="*/ 227 w 2061"/>
                  <a:gd name="T1" fmla="*/ 28 h 4632"/>
                  <a:gd name="T2" fmla="*/ 1487 w 2061"/>
                  <a:gd name="T3" fmla="*/ 2661 h 4632"/>
                  <a:gd name="T4" fmla="*/ 1102 w 2061"/>
                  <a:gd name="T5" fmla="*/ 3216 h 4632"/>
                  <a:gd name="T6" fmla="*/ 1367 w 2061"/>
                  <a:gd name="T7" fmla="*/ 3238 h 4632"/>
                  <a:gd name="T8" fmla="*/ 1656 w 2061"/>
                  <a:gd name="T9" fmla="*/ 3394 h 4632"/>
                  <a:gd name="T10" fmla="*/ 1520 w 2061"/>
                  <a:gd name="T11" fmla="*/ 4623 h 4632"/>
                  <a:gd name="T12" fmla="*/ 1505 w 2061"/>
                  <a:gd name="T13" fmla="*/ 4613 h 4632"/>
                  <a:gd name="T14" fmla="*/ 1817 w 2061"/>
                  <a:gd name="T15" fmla="*/ 3968 h 4632"/>
                  <a:gd name="T16" fmla="*/ 982 w 2061"/>
                  <a:gd name="T17" fmla="*/ 3322 h 4632"/>
                  <a:gd name="T18" fmla="*/ 946 w 2061"/>
                  <a:gd name="T19" fmla="*/ 3266 h 4632"/>
                  <a:gd name="T20" fmla="*/ 1434 w 2061"/>
                  <a:gd name="T21" fmla="*/ 1550 h 4632"/>
                  <a:gd name="T22" fmla="*/ 200 w 2061"/>
                  <a:gd name="T23" fmla="*/ 338 h 4632"/>
                  <a:gd name="T24" fmla="*/ 227 w 2061"/>
                  <a:gd name="T25" fmla="*/ 28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1" h="4632">
                    <a:moveTo>
                      <a:pt x="227" y="28"/>
                    </a:moveTo>
                    <a:cubicBezTo>
                      <a:pt x="1480" y="205"/>
                      <a:pt x="2028" y="1586"/>
                      <a:pt x="1487" y="2661"/>
                    </a:cubicBezTo>
                    <a:cubicBezTo>
                      <a:pt x="1451" y="2731"/>
                      <a:pt x="1151" y="3147"/>
                      <a:pt x="1102" y="3216"/>
                    </a:cubicBezTo>
                    <a:cubicBezTo>
                      <a:pt x="1150" y="3201"/>
                      <a:pt x="1391" y="3244"/>
                      <a:pt x="1367" y="3238"/>
                    </a:cubicBezTo>
                    <a:cubicBezTo>
                      <a:pt x="1476" y="3265"/>
                      <a:pt x="1572" y="3321"/>
                      <a:pt x="1656" y="3394"/>
                    </a:cubicBezTo>
                    <a:cubicBezTo>
                      <a:pt x="2061" y="3747"/>
                      <a:pt x="1807" y="4287"/>
                      <a:pt x="1520" y="4623"/>
                    </a:cubicBezTo>
                    <a:cubicBezTo>
                      <a:pt x="1512" y="4632"/>
                      <a:pt x="1498" y="4622"/>
                      <a:pt x="1505" y="4613"/>
                    </a:cubicBezTo>
                    <a:cubicBezTo>
                      <a:pt x="1639" y="4448"/>
                      <a:pt x="1830" y="4193"/>
                      <a:pt x="1817" y="3968"/>
                    </a:cubicBezTo>
                    <a:cubicBezTo>
                      <a:pt x="1792" y="3537"/>
                      <a:pt x="1428" y="3179"/>
                      <a:pt x="982" y="3322"/>
                    </a:cubicBezTo>
                    <a:cubicBezTo>
                      <a:pt x="951" y="3332"/>
                      <a:pt x="931" y="3290"/>
                      <a:pt x="946" y="3266"/>
                    </a:cubicBezTo>
                    <a:cubicBezTo>
                      <a:pt x="1284" y="2742"/>
                      <a:pt x="1530" y="2192"/>
                      <a:pt x="1434" y="1550"/>
                    </a:cubicBezTo>
                    <a:cubicBezTo>
                      <a:pt x="1339" y="911"/>
                      <a:pt x="848" y="403"/>
                      <a:pt x="200" y="338"/>
                    </a:cubicBezTo>
                    <a:cubicBezTo>
                      <a:pt x="0" y="318"/>
                      <a:pt x="29" y="0"/>
                      <a:pt x="227" y="28"/>
                    </a:cubicBezTo>
                    <a:close/>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Freeform 11">
                <a:extLst>
                  <a:ext uri="{FF2B5EF4-FFF2-40B4-BE49-F238E27FC236}">
                    <a16:creationId xmlns:a16="http://schemas.microsoft.com/office/drawing/2014/main" id="{305270BB-088B-CC29-C7E1-23F941A7923B}"/>
                  </a:ext>
                </a:extLst>
              </p:cNvPr>
              <p:cNvSpPr>
                <a:spLocks/>
              </p:cNvSpPr>
              <p:nvPr/>
            </p:nvSpPr>
            <p:spPr bwMode="auto">
              <a:xfrm>
                <a:off x="2958386" y="2119721"/>
                <a:ext cx="155959" cy="290288"/>
              </a:xfrm>
              <a:custGeom>
                <a:avLst/>
                <a:gdLst>
                  <a:gd name="T0" fmla="*/ 180 w 2117"/>
                  <a:gd name="T1" fmla="*/ 309 h 3933"/>
                  <a:gd name="T2" fmla="*/ 1639 w 2117"/>
                  <a:gd name="T3" fmla="*/ 1510 h 3933"/>
                  <a:gd name="T4" fmla="*/ 1359 w 2117"/>
                  <a:gd name="T5" fmla="*/ 3116 h 3933"/>
                  <a:gd name="T6" fmla="*/ 466 w 2117"/>
                  <a:gd name="T7" fmla="*/ 3622 h 3933"/>
                  <a:gd name="T8" fmla="*/ 541 w 2117"/>
                  <a:gd name="T9" fmla="*/ 3896 h 3933"/>
                  <a:gd name="T10" fmla="*/ 1958 w 2117"/>
                  <a:gd name="T11" fmla="*/ 2536 h 3933"/>
                  <a:gd name="T12" fmla="*/ 1432 w 2117"/>
                  <a:gd name="T13" fmla="*/ 643 h 3933"/>
                  <a:gd name="T14" fmla="*/ 255 w 2117"/>
                  <a:gd name="T15" fmla="*/ 35 h 3933"/>
                  <a:gd name="T16" fmla="*/ 180 w 2117"/>
                  <a:gd name="T17" fmla="*/ 309 h 3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7" h="3933">
                    <a:moveTo>
                      <a:pt x="180" y="309"/>
                    </a:moveTo>
                    <a:cubicBezTo>
                      <a:pt x="842" y="440"/>
                      <a:pt x="1423" y="852"/>
                      <a:pt x="1639" y="1510"/>
                    </a:cubicBezTo>
                    <a:cubicBezTo>
                      <a:pt x="1815" y="2047"/>
                      <a:pt x="1734" y="2680"/>
                      <a:pt x="1359" y="3116"/>
                    </a:cubicBezTo>
                    <a:cubicBezTo>
                      <a:pt x="1126" y="3387"/>
                      <a:pt x="813" y="3551"/>
                      <a:pt x="466" y="3622"/>
                    </a:cubicBezTo>
                    <a:cubicBezTo>
                      <a:pt x="286" y="3659"/>
                      <a:pt x="362" y="3933"/>
                      <a:pt x="541" y="3896"/>
                    </a:cubicBezTo>
                    <a:cubicBezTo>
                      <a:pt x="1240" y="3753"/>
                      <a:pt x="1793" y="3234"/>
                      <a:pt x="1958" y="2536"/>
                    </a:cubicBezTo>
                    <a:cubicBezTo>
                      <a:pt x="2117" y="1864"/>
                      <a:pt x="1917" y="1135"/>
                      <a:pt x="1432" y="643"/>
                    </a:cubicBezTo>
                    <a:cubicBezTo>
                      <a:pt x="1115" y="321"/>
                      <a:pt x="696" y="122"/>
                      <a:pt x="255" y="35"/>
                    </a:cubicBezTo>
                    <a:cubicBezTo>
                      <a:pt x="76" y="0"/>
                      <a:pt x="0" y="274"/>
                      <a:pt x="180" y="30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Freeform 12">
                <a:extLst>
                  <a:ext uri="{FF2B5EF4-FFF2-40B4-BE49-F238E27FC236}">
                    <a16:creationId xmlns:a16="http://schemas.microsoft.com/office/drawing/2014/main" id="{B85460CE-5461-9663-EDFC-BB37F84457E2}"/>
                  </a:ext>
                </a:extLst>
              </p:cNvPr>
              <p:cNvSpPr>
                <a:spLocks/>
              </p:cNvSpPr>
              <p:nvPr/>
            </p:nvSpPr>
            <p:spPr bwMode="auto">
              <a:xfrm>
                <a:off x="2900898" y="2270557"/>
                <a:ext cx="47812" cy="98470"/>
              </a:xfrm>
              <a:custGeom>
                <a:avLst/>
                <a:gdLst>
                  <a:gd name="T0" fmla="*/ 394 w 652"/>
                  <a:gd name="T1" fmla="*/ 58 h 1338"/>
                  <a:gd name="T2" fmla="*/ 16 w 652"/>
                  <a:gd name="T3" fmla="*/ 1196 h 1338"/>
                  <a:gd name="T4" fmla="*/ 159 w 652"/>
                  <a:gd name="T5" fmla="*/ 1338 h 1338"/>
                  <a:gd name="T6" fmla="*/ 301 w 652"/>
                  <a:gd name="T7" fmla="*/ 1196 h 1338"/>
                  <a:gd name="T8" fmla="*/ 304 w 652"/>
                  <a:gd name="T9" fmla="*/ 918 h 1338"/>
                  <a:gd name="T10" fmla="*/ 345 w 652"/>
                  <a:gd name="T11" fmla="*/ 672 h 1338"/>
                  <a:gd name="T12" fmla="*/ 384 w 652"/>
                  <a:gd name="T13" fmla="*/ 554 h 1338"/>
                  <a:gd name="T14" fmla="*/ 390 w 652"/>
                  <a:gd name="T15" fmla="*/ 538 h 1338"/>
                  <a:gd name="T16" fmla="*/ 403 w 652"/>
                  <a:gd name="T17" fmla="*/ 510 h 1338"/>
                  <a:gd name="T18" fmla="*/ 432 w 652"/>
                  <a:gd name="T19" fmla="*/ 455 h 1338"/>
                  <a:gd name="T20" fmla="*/ 494 w 652"/>
                  <a:gd name="T21" fmla="*/ 362 h 1338"/>
                  <a:gd name="T22" fmla="*/ 595 w 652"/>
                  <a:gd name="T23" fmla="*/ 259 h 1338"/>
                  <a:gd name="T24" fmla="*/ 595 w 652"/>
                  <a:gd name="T25" fmla="*/ 58 h 1338"/>
                  <a:gd name="T26" fmla="*/ 394 w 652"/>
                  <a:gd name="T27" fmla="*/ 58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2" h="1338">
                    <a:moveTo>
                      <a:pt x="394" y="58"/>
                    </a:moveTo>
                    <a:cubicBezTo>
                      <a:pt x="71" y="343"/>
                      <a:pt x="0" y="786"/>
                      <a:pt x="16" y="1196"/>
                    </a:cubicBezTo>
                    <a:cubicBezTo>
                      <a:pt x="19" y="1273"/>
                      <a:pt x="80" y="1338"/>
                      <a:pt x="159" y="1338"/>
                    </a:cubicBezTo>
                    <a:cubicBezTo>
                      <a:pt x="233" y="1338"/>
                      <a:pt x="304" y="1273"/>
                      <a:pt x="301" y="1196"/>
                    </a:cubicBezTo>
                    <a:cubicBezTo>
                      <a:pt x="297" y="1103"/>
                      <a:pt x="297" y="1010"/>
                      <a:pt x="304" y="918"/>
                    </a:cubicBezTo>
                    <a:cubicBezTo>
                      <a:pt x="310" y="829"/>
                      <a:pt x="320" y="765"/>
                      <a:pt x="345" y="672"/>
                    </a:cubicBezTo>
                    <a:cubicBezTo>
                      <a:pt x="356" y="632"/>
                      <a:pt x="369" y="593"/>
                      <a:pt x="384" y="554"/>
                    </a:cubicBezTo>
                    <a:cubicBezTo>
                      <a:pt x="391" y="535"/>
                      <a:pt x="385" y="549"/>
                      <a:pt x="390" y="538"/>
                    </a:cubicBezTo>
                    <a:cubicBezTo>
                      <a:pt x="394" y="528"/>
                      <a:pt x="399" y="519"/>
                      <a:pt x="403" y="510"/>
                    </a:cubicBezTo>
                    <a:cubicBezTo>
                      <a:pt x="412" y="491"/>
                      <a:pt x="422" y="473"/>
                      <a:pt x="432" y="455"/>
                    </a:cubicBezTo>
                    <a:cubicBezTo>
                      <a:pt x="452" y="421"/>
                      <a:pt x="479" y="381"/>
                      <a:pt x="494" y="362"/>
                    </a:cubicBezTo>
                    <a:cubicBezTo>
                      <a:pt x="525" y="325"/>
                      <a:pt x="559" y="291"/>
                      <a:pt x="595" y="259"/>
                    </a:cubicBezTo>
                    <a:cubicBezTo>
                      <a:pt x="652" y="208"/>
                      <a:pt x="647" y="110"/>
                      <a:pt x="595" y="58"/>
                    </a:cubicBezTo>
                    <a:cubicBezTo>
                      <a:pt x="538" y="0"/>
                      <a:pt x="452" y="7"/>
                      <a:pt x="394" y="5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a:extLst>
                  <a:ext uri="{FF2B5EF4-FFF2-40B4-BE49-F238E27FC236}">
                    <a16:creationId xmlns:a16="http://schemas.microsoft.com/office/drawing/2014/main" id="{A45606BE-165B-AD61-EA86-D8BC8A1F571B}"/>
                  </a:ext>
                </a:extLst>
              </p:cNvPr>
              <p:cNvSpPr>
                <a:spLocks/>
              </p:cNvSpPr>
              <p:nvPr/>
            </p:nvSpPr>
            <p:spPr bwMode="auto">
              <a:xfrm>
                <a:off x="2859347" y="2291047"/>
                <a:ext cx="64319" cy="43828"/>
              </a:xfrm>
              <a:custGeom>
                <a:avLst/>
                <a:gdLst>
                  <a:gd name="T0" fmla="*/ 791 w 876"/>
                  <a:gd name="T1" fmla="*/ 315 h 594"/>
                  <a:gd name="T2" fmla="*/ 228 w 876"/>
                  <a:gd name="T3" fmla="*/ 33 h 594"/>
                  <a:gd name="T4" fmla="*/ 34 w 876"/>
                  <a:gd name="T5" fmla="*/ 84 h 594"/>
                  <a:gd name="T6" fmla="*/ 85 w 876"/>
                  <a:gd name="T7" fmla="*/ 279 h 594"/>
                  <a:gd name="T8" fmla="*/ 647 w 876"/>
                  <a:gd name="T9" fmla="*/ 561 h 594"/>
                  <a:gd name="T10" fmla="*/ 842 w 876"/>
                  <a:gd name="T11" fmla="*/ 510 h 594"/>
                  <a:gd name="T12" fmla="*/ 791 w 876"/>
                  <a:gd name="T13" fmla="*/ 315 h 594"/>
                </a:gdLst>
                <a:ahLst/>
                <a:cxnLst>
                  <a:cxn ang="0">
                    <a:pos x="T0" y="T1"/>
                  </a:cxn>
                  <a:cxn ang="0">
                    <a:pos x="T2" y="T3"/>
                  </a:cxn>
                  <a:cxn ang="0">
                    <a:pos x="T4" y="T5"/>
                  </a:cxn>
                  <a:cxn ang="0">
                    <a:pos x="T6" y="T7"/>
                  </a:cxn>
                  <a:cxn ang="0">
                    <a:pos x="T8" y="T9"/>
                  </a:cxn>
                  <a:cxn ang="0">
                    <a:pos x="T10" y="T11"/>
                  </a:cxn>
                  <a:cxn ang="0">
                    <a:pos x="T12" y="T13"/>
                  </a:cxn>
                </a:cxnLst>
                <a:rect l="0" t="0" r="r" b="b"/>
                <a:pathLst>
                  <a:path w="876" h="594">
                    <a:moveTo>
                      <a:pt x="791" y="315"/>
                    </a:moveTo>
                    <a:cubicBezTo>
                      <a:pt x="603" y="221"/>
                      <a:pt x="416" y="127"/>
                      <a:pt x="228" y="33"/>
                    </a:cubicBezTo>
                    <a:cubicBezTo>
                      <a:pt x="162" y="0"/>
                      <a:pt x="71" y="13"/>
                      <a:pt x="34" y="84"/>
                    </a:cubicBezTo>
                    <a:cubicBezTo>
                      <a:pt x="0" y="149"/>
                      <a:pt x="14" y="243"/>
                      <a:pt x="85" y="279"/>
                    </a:cubicBezTo>
                    <a:cubicBezTo>
                      <a:pt x="272" y="373"/>
                      <a:pt x="460" y="467"/>
                      <a:pt x="647" y="561"/>
                    </a:cubicBezTo>
                    <a:cubicBezTo>
                      <a:pt x="713" y="594"/>
                      <a:pt x="804" y="580"/>
                      <a:pt x="842" y="510"/>
                    </a:cubicBezTo>
                    <a:cubicBezTo>
                      <a:pt x="876" y="445"/>
                      <a:pt x="862" y="351"/>
                      <a:pt x="791" y="31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Freeform 14">
                <a:extLst>
                  <a:ext uri="{FF2B5EF4-FFF2-40B4-BE49-F238E27FC236}">
                    <a16:creationId xmlns:a16="http://schemas.microsoft.com/office/drawing/2014/main" id="{22D699DB-9E23-41A7-B171-D858920EB5D2}"/>
                  </a:ext>
                </a:extLst>
              </p:cNvPr>
              <p:cNvSpPr>
                <a:spLocks/>
              </p:cNvSpPr>
              <p:nvPr/>
            </p:nvSpPr>
            <p:spPr bwMode="auto">
              <a:xfrm>
                <a:off x="2736970" y="2367319"/>
                <a:ext cx="140021" cy="81964"/>
              </a:xfrm>
              <a:custGeom>
                <a:avLst/>
                <a:gdLst>
                  <a:gd name="T0" fmla="*/ 33 w 1894"/>
                  <a:gd name="T1" fmla="*/ 231 h 1105"/>
                  <a:gd name="T2" fmla="*/ 774 w 1894"/>
                  <a:gd name="T3" fmla="*/ 869 h 1105"/>
                  <a:gd name="T4" fmla="*/ 1776 w 1894"/>
                  <a:gd name="T5" fmla="*/ 1057 h 1105"/>
                  <a:gd name="T6" fmla="*/ 1875 w 1894"/>
                  <a:gd name="T7" fmla="*/ 882 h 1105"/>
                  <a:gd name="T8" fmla="*/ 1700 w 1894"/>
                  <a:gd name="T9" fmla="*/ 783 h 1105"/>
                  <a:gd name="T10" fmla="*/ 898 w 1894"/>
                  <a:gd name="T11" fmla="*/ 614 h 1105"/>
                  <a:gd name="T12" fmla="*/ 278 w 1894"/>
                  <a:gd name="T13" fmla="*/ 87 h 1105"/>
                  <a:gd name="T14" fmla="*/ 84 w 1894"/>
                  <a:gd name="T15" fmla="*/ 36 h 1105"/>
                  <a:gd name="T16" fmla="*/ 33 w 1894"/>
                  <a:gd name="T17" fmla="*/ 231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4" h="1105">
                    <a:moveTo>
                      <a:pt x="33" y="231"/>
                    </a:moveTo>
                    <a:cubicBezTo>
                      <a:pt x="171" y="530"/>
                      <a:pt x="484" y="737"/>
                      <a:pt x="774" y="869"/>
                    </a:cubicBezTo>
                    <a:cubicBezTo>
                      <a:pt x="1085" y="1011"/>
                      <a:pt x="1432" y="1105"/>
                      <a:pt x="1776" y="1057"/>
                    </a:cubicBezTo>
                    <a:cubicBezTo>
                      <a:pt x="1852" y="1047"/>
                      <a:pt x="1894" y="950"/>
                      <a:pt x="1875" y="882"/>
                    </a:cubicBezTo>
                    <a:cubicBezTo>
                      <a:pt x="1853" y="800"/>
                      <a:pt x="1777" y="773"/>
                      <a:pt x="1700" y="783"/>
                    </a:cubicBezTo>
                    <a:cubicBezTo>
                      <a:pt x="1452" y="818"/>
                      <a:pt x="1136" y="726"/>
                      <a:pt x="898" y="614"/>
                    </a:cubicBezTo>
                    <a:cubicBezTo>
                      <a:pt x="654" y="500"/>
                      <a:pt x="394" y="338"/>
                      <a:pt x="278" y="87"/>
                    </a:cubicBezTo>
                    <a:cubicBezTo>
                      <a:pt x="246" y="17"/>
                      <a:pt x="145" y="0"/>
                      <a:pt x="84" y="36"/>
                    </a:cubicBezTo>
                    <a:cubicBezTo>
                      <a:pt x="12" y="78"/>
                      <a:pt x="0" y="161"/>
                      <a:pt x="33" y="23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Freeform 15">
                <a:extLst>
                  <a:ext uri="{FF2B5EF4-FFF2-40B4-BE49-F238E27FC236}">
                    <a16:creationId xmlns:a16="http://schemas.microsoft.com/office/drawing/2014/main" id="{9FBA144B-844D-D1B8-4C5A-713FA6565DD4}"/>
                  </a:ext>
                </a:extLst>
              </p:cNvPr>
              <p:cNvSpPr>
                <a:spLocks/>
              </p:cNvSpPr>
              <p:nvPr/>
            </p:nvSpPr>
            <p:spPr bwMode="auto">
              <a:xfrm>
                <a:off x="3011321" y="2365042"/>
                <a:ext cx="118961" cy="162789"/>
              </a:xfrm>
              <a:custGeom>
                <a:avLst/>
                <a:gdLst>
                  <a:gd name="T0" fmla="*/ 457 w 1616"/>
                  <a:gd name="T1" fmla="*/ 317 h 2208"/>
                  <a:gd name="T2" fmla="*/ 1014 w 1616"/>
                  <a:gd name="T3" fmla="*/ 379 h 2208"/>
                  <a:gd name="T4" fmla="*/ 1236 w 1616"/>
                  <a:gd name="T5" fmla="*/ 649 h 2208"/>
                  <a:gd name="T6" fmla="*/ 1224 w 1616"/>
                  <a:gd name="T7" fmla="*/ 1008 h 2208"/>
                  <a:gd name="T8" fmla="*/ 864 w 1616"/>
                  <a:gd name="T9" fmla="*/ 1524 h 2208"/>
                  <a:gd name="T10" fmla="*/ 177 w 1616"/>
                  <a:gd name="T11" fmla="*/ 1887 h 2208"/>
                  <a:gd name="T12" fmla="*/ 253 w 1616"/>
                  <a:gd name="T13" fmla="*/ 2162 h 2208"/>
                  <a:gd name="T14" fmla="*/ 1482 w 1616"/>
                  <a:gd name="T15" fmla="*/ 1128 h 2208"/>
                  <a:gd name="T16" fmla="*/ 1219 w 1616"/>
                  <a:gd name="T17" fmla="*/ 172 h 2208"/>
                  <a:gd name="T18" fmla="*/ 457 w 1616"/>
                  <a:gd name="T19" fmla="*/ 33 h 2208"/>
                  <a:gd name="T20" fmla="*/ 315 w 1616"/>
                  <a:gd name="T21" fmla="*/ 175 h 2208"/>
                  <a:gd name="T22" fmla="*/ 457 w 1616"/>
                  <a:gd name="T23" fmla="*/ 317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6" h="2208">
                    <a:moveTo>
                      <a:pt x="457" y="317"/>
                    </a:moveTo>
                    <a:cubicBezTo>
                      <a:pt x="641" y="294"/>
                      <a:pt x="846" y="287"/>
                      <a:pt x="1014" y="379"/>
                    </a:cubicBezTo>
                    <a:cubicBezTo>
                      <a:pt x="1128" y="441"/>
                      <a:pt x="1202" y="536"/>
                      <a:pt x="1236" y="649"/>
                    </a:cubicBezTo>
                    <a:cubicBezTo>
                      <a:pt x="1271" y="769"/>
                      <a:pt x="1265" y="884"/>
                      <a:pt x="1224" y="1008"/>
                    </a:cubicBezTo>
                    <a:cubicBezTo>
                      <a:pt x="1158" y="1208"/>
                      <a:pt x="1018" y="1385"/>
                      <a:pt x="864" y="1524"/>
                    </a:cubicBezTo>
                    <a:cubicBezTo>
                      <a:pt x="669" y="1700"/>
                      <a:pt x="430" y="1821"/>
                      <a:pt x="177" y="1887"/>
                    </a:cubicBezTo>
                    <a:cubicBezTo>
                      <a:pt x="0" y="1934"/>
                      <a:pt x="75" y="2208"/>
                      <a:pt x="253" y="2162"/>
                    </a:cubicBezTo>
                    <a:cubicBezTo>
                      <a:pt x="787" y="2021"/>
                      <a:pt x="1277" y="1651"/>
                      <a:pt x="1482" y="1128"/>
                    </a:cubicBezTo>
                    <a:cubicBezTo>
                      <a:pt x="1616" y="788"/>
                      <a:pt x="1523" y="385"/>
                      <a:pt x="1219" y="172"/>
                    </a:cubicBezTo>
                    <a:cubicBezTo>
                      <a:pt x="1001" y="18"/>
                      <a:pt x="714" y="0"/>
                      <a:pt x="457" y="33"/>
                    </a:cubicBezTo>
                    <a:cubicBezTo>
                      <a:pt x="381" y="43"/>
                      <a:pt x="315" y="91"/>
                      <a:pt x="315" y="175"/>
                    </a:cubicBezTo>
                    <a:cubicBezTo>
                      <a:pt x="315" y="244"/>
                      <a:pt x="381" y="327"/>
                      <a:pt x="457" y="3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Freeform 16">
                <a:extLst>
                  <a:ext uri="{FF2B5EF4-FFF2-40B4-BE49-F238E27FC236}">
                    <a16:creationId xmlns:a16="http://schemas.microsoft.com/office/drawing/2014/main" id="{E7E6E4F6-EE97-47CA-243B-2859A48432C9}"/>
                  </a:ext>
                </a:extLst>
              </p:cNvPr>
              <p:cNvSpPr>
                <a:spLocks/>
              </p:cNvSpPr>
              <p:nvPr/>
            </p:nvSpPr>
            <p:spPr bwMode="auto">
              <a:xfrm>
                <a:off x="2955540" y="2424238"/>
                <a:ext cx="35290" cy="71149"/>
              </a:xfrm>
              <a:custGeom>
                <a:avLst/>
                <a:gdLst>
                  <a:gd name="T0" fmla="*/ 190 w 476"/>
                  <a:gd name="T1" fmla="*/ 89 h 968"/>
                  <a:gd name="T2" fmla="*/ 49 w 476"/>
                  <a:gd name="T3" fmla="*/ 847 h 968"/>
                  <a:gd name="T4" fmla="*/ 224 w 476"/>
                  <a:gd name="T5" fmla="*/ 946 h 968"/>
                  <a:gd name="T6" fmla="*/ 323 w 476"/>
                  <a:gd name="T7" fmla="*/ 771 h 968"/>
                  <a:gd name="T8" fmla="*/ 316 w 476"/>
                  <a:gd name="T9" fmla="*/ 728 h 968"/>
                  <a:gd name="T10" fmla="*/ 315 w 476"/>
                  <a:gd name="T11" fmla="*/ 712 h 968"/>
                  <a:gd name="T12" fmla="*/ 313 w 476"/>
                  <a:gd name="T13" fmla="*/ 635 h 968"/>
                  <a:gd name="T14" fmla="*/ 317 w 476"/>
                  <a:gd name="T15" fmla="*/ 559 h 968"/>
                  <a:gd name="T16" fmla="*/ 319 w 476"/>
                  <a:gd name="T17" fmla="*/ 537 h 968"/>
                  <a:gd name="T18" fmla="*/ 318 w 476"/>
                  <a:gd name="T19" fmla="*/ 543 h 968"/>
                  <a:gd name="T20" fmla="*/ 325 w 476"/>
                  <a:gd name="T21" fmla="*/ 505 h 968"/>
                  <a:gd name="T22" fmla="*/ 370 w 476"/>
                  <a:gd name="T23" fmla="*/ 353 h 968"/>
                  <a:gd name="T24" fmla="*/ 368 w 476"/>
                  <a:gd name="T25" fmla="*/ 357 h 968"/>
                  <a:gd name="T26" fmla="*/ 377 w 476"/>
                  <a:gd name="T27" fmla="*/ 337 h 968"/>
                  <a:gd name="T28" fmla="*/ 391 w 476"/>
                  <a:gd name="T29" fmla="*/ 308 h 968"/>
                  <a:gd name="T30" fmla="*/ 435 w 476"/>
                  <a:gd name="T31" fmla="*/ 232 h 968"/>
                  <a:gd name="T32" fmla="*/ 384 w 476"/>
                  <a:gd name="T33" fmla="*/ 38 h 968"/>
                  <a:gd name="T34" fmla="*/ 190 w 476"/>
                  <a:gd name="T35" fmla="*/ 89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6" h="968">
                    <a:moveTo>
                      <a:pt x="190" y="89"/>
                    </a:moveTo>
                    <a:cubicBezTo>
                      <a:pt x="46" y="313"/>
                      <a:pt x="0" y="586"/>
                      <a:pt x="49" y="847"/>
                    </a:cubicBezTo>
                    <a:cubicBezTo>
                      <a:pt x="63" y="920"/>
                      <a:pt x="155" y="968"/>
                      <a:pt x="224" y="946"/>
                    </a:cubicBezTo>
                    <a:cubicBezTo>
                      <a:pt x="302" y="921"/>
                      <a:pt x="338" y="850"/>
                      <a:pt x="323" y="771"/>
                    </a:cubicBezTo>
                    <a:cubicBezTo>
                      <a:pt x="320" y="757"/>
                      <a:pt x="317" y="743"/>
                      <a:pt x="316" y="728"/>
                    </a:cubicBezTo>
                    <a:cubicBezTo>
                      <a:pt x="320" y="769"/>
                      <a:pt x="316" y="719"/>
                      <a:pt x="315" y="712"/>
                    </a:cubicBezTo>
                    <a:cubicBezTo>
                      <a:pt x="313" y="686"/>
                      <a:pt x="312" y="661"/>
                      <a:pt x="313" y="635"/>
                    </a:cubicBezTo>
                    <a:cubicBezTo>
                      <a:pt x="313" y="610"/>
                      <a:pt x="314" y="584"/>
                      <a:pt x="317" y="559"/>
                    </a:cubicBezTo>
                    <a:cubicBezTo>
                      <a:pt x="317" y="552"/>
                      <a:pt x="318" y="545"/>
                      <a:pt x="319" y="537"/>
                    </a:cubicBezTo>
                    <a:cubicBezTo>
                      <a:pt x="316" y="557"/>
                      <a:pt x="316" y="559"/>
                      <a:pt x="318" y="543"/>
                    </a:cubicBezTo>
                    <a:cubicBezTo>
                      <a:pt x="321" y="530"/>
                      <a:pt x="323" y="518"/>
                      <a:pt x="325" y="505"/>
                    </a:cubicBezTo>
                    <a:cubicBezTo>
                      <a:pt x="336" y="453"/>
                      <a:pt x="352" y="403"/>
                      <a:pt x="370" y="353"/>
                    </a:cubicBezTo>
                    <a:cubicBezTo>
                      <a:pt x="376" y="339"/>
                      <a:pt x="375" y="340"/>
                      <a:pt x="368" y="357"/>
                    </a:cubicBezTo>
                    <a:cubicBezTo>
                      <a:pt x="371" y="350"/>
                      <a:pt x="374" y="344"/>
                      <a:pt x="377" y="337"/>
                    </a:cubicBezTo>
                    <a:cubicBezTo>
                      <a:pt x="382" y="327"/>
                      <a:pt x="386" y="317"/>
                      <a:pt x="391" y="308"/>
                    </a:cubicBezTo>
                    <a:cubicBezTo>
                      <a:pt x="405" y="282"/>
                      <a:pt x="420" y="257"/>
                      <a:pt x="435" y="232"/>
                    </a:cubicBezTo>
                    <a:cubicBezTo>
                      <a:pt x="476" y="170"/>
                      <a:pt x="450" y="73"/>
                      <a:pt x="384" y="38"/>
                    </a:cubicBezTo>
                    <a:cubicBezTo>
                      <a:pt x="314" y="0"/>
                      <a:pt x="233" y="22"/>
                      <a:pt x="190" y="8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Freeform 17">
                <a:extLst>
                  <a:ext uri="{FF2B5EF4-FFF2-40B4-BE49-F238E27FC236}">
                    <a16:creationId xmlns:a16="http://schemas.microsoft.com/office/drawing/2014/main" id="{BC510A83-A1CE-F4CE-40E0-36D216AF0F00}"/>
                  </a:ext>
                </a:extLst>
              </p:cNvPr>
              <p:cNvSpPr>
                <a:spLocks/>
              </p:cNvSpPr>
              <p:nvPr/>
            </p:nvSpPr>
            <p:spPr bwMode="auto">
              <a:xfrm>
                <a:off x="2921388" y="2437899"/>
                <a:ext cx="55212" cy="33013"/>
              </a:xfrm>
              <a:custGeom>
                <a:avLst/>
                <a:gdLst>
                  <a:gd name="T0" fmla="*/ 630 w 746"/>
                  <a:gd name="T1" fmla="*/ 156 h 452"/>
                  <a:gd name="T2" fmla="*/ 193 w 746"/>
                  <a:gd name="T3" fmla="*/ 22 h 452"/>
                  <a:gd name="T4" fmla="*/ 18 w 746"/>
                  <a:gd name="T5" fmla="*/ 121 h 452"/>
                  <a:gd name="T6" fmla="*/ 117 w 746"/>
                  <a:gd name="T7" fmla="*/ 296 h 452"/>
                  <a:gd name="T8" fmla="*/ 554 w 746"/>
                  <a:gd name="T9" fmla="*/ 430 h 452"/>
                  <a:gd name="T10" fmla="*/ 729 w 746"/>
                  <a:gd name="T11" fmla="*/ 331 h 452"/>
                  <a:gd name="T12" fmla="*/ 630 w 746"/>
                  <a:gd name="T13" fmla="*/ 156 h 452"/>
                </a:gdLst>
                <a:ahLst/>
                <a:cxnLst>
                  <a:cxn ang="0">
                    <a:pos x="T0" y="T1"/>
                  </a:cxn>
                  <a:cxn ang="0">
                    <a:pos x="T2" y="T3"/>
                  </a:cxn>
                  <a:cxn ang="0">
                    <a:pos x="T4" y="T5"/>
                  </a:cxn>
                  <a:cxn ang="0">
                    <a:pos x="T6" y="T7"/>
                  </a:cxn>
                  <a:cxn ang="0">
                    <a:pos x="T8" y="T9"/>
                  </a:cxn>
                  <a:cxn ang="0">
                    <a:pos x="T10" y="T11"/>
                  </a:cxn>
                  <a:cxn ang="0">
                    <a:pos x="T12" y="T13"/>
                  </a:cxn>
                </a:cxnLst>
                <a:rect l="0" t="0" r="r" b="b"/>
                <a:pathLst>
                  <a:path w="746" h="452">
                    <a:moveTo>
                      <a:pt x="630" y="156"/>
                    </a:moveTo>
                    <a:cubicBezTo>
                      <a:pt x="484" y="111"/>
                      <a:pt x="338" y="67"/>
                      <a:pt x="193" y="22"/>
                    </a:cubicBezTo>
                    <a:cubicBezTo>
                      <a:pt x="122" y="0"/>
                      <a:pt x="35" y="48"/>
                      <a:pt x="18" y="121"/>
                    </a:cubicBezTo>
                    <a:cubicBezTo>
                      <a:pt x="0" y="198"/>
                      <a:pt x="41" y="273"/>
                      <a:pt x="117" y="296"/>
                    </a:cubicBezTo>
                    <a:cubicBezTo>
                      <a:pt x="263" y="341"/>
                      <a:pt x="409" y="386"/>
                      <a:pt x="554" y="430"/>
                    </a:cubicBezTo>
                    <a:cubicBezTo>
                      <a:pt x="625" y="452"/>
                      <a:pt x="712" y="404"/>
                      <a:pt x="729" y="331"/>
                    </a:cubicBezTo>
                    <a:cubicBezTo>
                      <a:pt x="746" y="254"/>
                      <a:pt x="706" y="179"/>
                      <a:pt x="630" y="15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Freeform 18">
                <a:extLst>
                  <a:ext uri="{FF2B5EF4-FFF2-40B4-BE49-F238E27FC236}">
                    <a16:creationId xmlns:a16="http://schemas.microsoft.com/office/drawing/2014/main" id="{056A64B6-C612-0C93-8B7E-78C597B36A1A}"/>
                  </a:ext>
                </a:extLst>
              </p:cNvPr>
              <p:cNvSpPr>
                <a:spLocks/>
              </p:cNvSpPr>
              <p:nvPr/>
            </p:nvSpPr>
            <p:spPr bwMode="auto">
              <a:xfrm>
                <a:off x="2834871" y="2419685"/>
                <a:ext cx="168481" cy="146282"/>
              </a:xfrm>
              <a:custGeom>
                <a:avLst/>
                <a:gdLst>
                  <a:gd name="T0" fmla="*/ 314 w 2290"/>
                  <a:gd name="T1" fmla="*/ 139 h 1981"/>
                  <a:gd name="T2" fmla="*/ 298 w 2290"/>
                  <a:gd name="T3" fmla="*/ 1416 h 1981"/>
                  <a:gd name="T4" fmla="*/ 1525 w 2290"/>
                  <a:gd name="T5" fmla="*/ 1907 h 1981"/>
                  <a:gd name="T6" fmla="*/ 2230 w 2290"/>
                  <a:gd name="T7" fmla="*/ 1579 h 1981"/>
                  <a:gd name="T8" fmla="*/ 2230 w 2290"/>
                  <a:gd name="T9" fmla="*/ 1377 h 1981"/>
                  <a:gd name="T10" fmla="*/ 2029 w 2290"/>
                  <a:gd name="T11" fmla="*/ 1377 h 1981"/>
                  <a:gd name="T12" fmla="*/ 773 w 2290"/>
                  <a:gd name="T13" fmla="*/ 1487 h 1981"/>
                  <a:gd name="T14" fmla="*/ 515 w 2290"/>
                  <a:gd name="T15" fmla="*/ 341 h 1981"/>
                  <a:gd name="T16" fmla="*/ 314 w 2290"/>
                  <a:gd name="T17" fmla="*/ 139 h 19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0" h="1981">
                    <a:moveTo>
                      <a:pt x="314" y="139"/>
                    </a:moveTo>
                    <a:cubicBezTo>
                      <a:pt x="0" y="510"/>
                      <a:pt x="14" y="1030"/>
                      <a:pt x="298" y="1416"/>
                    </a:cubicBezTo>
                    <a:cubicBezTo>
                      <a:pt x="586" y="1806"/>
                      <a:pt x="1050" y="1981"/>
                      <a:pt x="1525" y="1907"/>
                    </a:cubicBezTo>
                    <a:cubicBezTo>
                      <a:pt x="1787" y="1866"/>
                      <a:pt x="2027" y="1745"/>
                      <a:pt x="2230" y="1579"/>
                    </a:cubicBezTo>
                    <a:cubicBezTo>
                      <a:pt x="2290" y="1530"/>
                      <a:pt x="2281" y="1428"/>
                      <a:pt x="2230" y="1377"/>
                    </a:cubicBezTo>
                    <a:cubicBezTo>
                      <a:pt x="2172" y="1319"/>
                      <a:pt x="2089" y="1329"/>
                      <a:pt x="2029" y="1377"/>
                    </a:cubicBezTo>
                    <a:cubicBezTo>
                      <a:pt x="1680" y="1664"/>
                      <a:pt x="1160" y="1740"/>
                      <a:pt x="773" y="1487"/>
                    </a:cubicBezTo>
                    <a:cubicBezTo>
                      <a:pt x="405" y="1247"/>
                      <a:pt x="206" y="705"/>
                      <a:pt x="515" y="341"/>
                    </a:cubicBezTo>
                    <a:cubicBezTo>
                      <a:pt x="633" y="202"/>
                      <a:pt x="433" y="0"/>
                      <a:pt x="314"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19">
                <a:extLst>
                  <a:ext uri="{FF2B5EF4-FFF2-40B4-BE49-F238E27FC236}">
                    <a16:creationId xmlns:a16="http://schemas.microsoft.com/office/drawing/2014/main" id="{99DB3F9E-883B-AE30-BB65-7209F49EE7D8}"/>
                  </a:ext>
                </a:extLst>
              </p:cNvPr>
              <p:cNvSpPr>
                <a:spLocks/>
              </p:cNvSpPr>
              <p:nvPr/>
            </p:nvSpPr>
            <p:spPr bwMode="auto">
              <a:xfrm>
                <a:off x="2985138" y="2501079"/>
                <a:ext cx="58627" cy="37567"/>
              </a:xfrm>
              <a:custGeom>
                <a:avLst/>
                <a:gdLst>
                  <a:gd name="T0" fmla="*/ 573 w 792"/>
                  <a:gd name="T1" fmla="*/ 23 h 513"/>
                  <a:gd name="T2" fmla="*/ 75 w 792"/>
                  <a:gd name="T3" fmla="*/ 244 h 513"/>
                  <a:gd name="T4" fmla="*/ 9 w 792"/>
                  <a:gd name="T5" fmla="*/ 329 h 513"/>
                  <a:gd name="T6" fmla="*/ 24 w 792"/>
                  <a:gd name="T7" fmla="*/ 439 h 513"/>
                  <a:gd name="T8" fmla="*/ 109 w 792"/>
                  <a:gd name="T9" fmla="*/ 504 h 513"/>
                  <a:gd name="T10" fmla="*/ 218 w 792"/>
                  <a:gd name="T11" fmla="*/ 490 h 513"/>
                  <a:gd name="T12" fmla="*/ 717 w 792"/>
                  <a:gd name="T13" fmla="*/ 269 h 513"/>
                  <a:gd name="T14" fmla="*/ 782 w 792"/>
                  <a:gd name="T15" fmla="*/ 184 h 513"/>
                  <a:gd name="T16" fmla="*/ 768 w 792"/>
                  <a:gd name="T17" fmla="*/ 74 h 513"/>
                  <a:gd name="T18" fmla="*/ 683 w 792"/>
                  <a:gd name="T19" fmla="*/ 9 h 513"/>
                  <a:gd name="T20" fmla="*/ 573 w 792"/>
                  <a:gd name="T21" fmla="*/ 2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2" h="513">
                    <a:moveTo>
                      <a:pt x="573" y="23"/>
                    </a:moveTo>
                    <a:cubicBezTo>
                      <a:pt x="407" y="97"/>
                      <a:pt x="241" y="171"/>
                      <a:pt x="75" y="244"/>
                    </a:cubicBezTo>
                    <a:cubicBezTo>
                      <a:pt x="44" y="258"/>
                      <a:pt x="18" y="299"/>
                      <a:pt x="9" y="329"/>
                    </a:cubicBezTo>
                    <a:cubicBezTo>
                      <a:pt x="0" y="363"/>
                      <a:pt x="4" y="409"/>
                      <a:pt x="24" y="439"/>
                    </a:cubicBezTo>
                    <a:cubicBezTo>
                      <a:pt x="43" y="469"/>
                      <a:pt x="72" y="496"/>
                      <a:pt x="109" y="504"/>
                    </a:cubicBezTo>
                    <a:cubicBezTo>
                      <a:pt x="148" y="513"/>
                      <a:pt x="182" y="506"/>
                      <a:pt x="218" y="490"/>
                    </a:cubicBezTo>
                    <a:cubicBezTo>
                      <a:pt x="385" y="416"/>
                      <a:pt x="551" y="343"/>
                      <a:pt x="717" y="269"/>
                    </a:cubicBezTo>
                    <a:cubicBezTo>
                      <a:pt x="747" y="255"/>
                      <a:pt x="774" y="214"/>
                      <a:pt x="782" y="184"/>
                    </a:cubicBezTo>
                    <a:cubicBezTo>
                      <a:pt x="792" y="150"/>
                      <a:pt x="787" y="104"/>
                      <a:pt x="768" y="74"/>
                    </a:cubicBezTo>
                    <a:cubicBezTo>
                      <a:pt x="748" y="44"/>
                      <a:pt x="719" y="17"/>
                      <a:pt x="683" y="9"/>
                    </a:cubicBezTo>
                    <a:cubicBezTo>
                      <a:pt x="643" y="0"/>
                      <a:pt x="610" y="7"/>
                      <a:pt x="573" y="2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Freeform 20">
                <a:extLst>
                  <a:ext uri="{FF2B5EF4-FFF2-40B4-BE49-F238E27FC236}">
                    <a16:creationId xmlns:a16="http://schemas.microsoft.com/office/drawing/2014/main" id="{BD9D884D-0DEF-7F41-8F4A-2562C0D178CA}"/>
                  </a:ext>
                </a:extLst>
              </p:cNvPr>
              <p:cNvSpPr>
                <a:spLocks/>
              </p:cNvSpPr>
              <p:nvPr/>
            </p:nvSpPr>
            <p:spPr bwMode="auto">
              <a:xfrm>
                <a:off x="2963509" y="2488557"/>
                <a:ext cx="193525" cy="176449"/>
              </a:xfrm>
              <a:custGeom>
                <a:avLst/>
                <a:gdLst>
                  <a:gd name="T0" fmla="*/ 1364 w 2629"/>
                  <a:gd name="T1" fmla="*/ 333 h 2395"/>
                  <a:gd name="T2" fmla="*/ 2170 w 2629"/>
                  <a:gd name="T3" fmla="*/ 1063 h 2395"/>
                  <a:gd name="T4" fmla="*/ 2299 w 2629"/>
                  <a:gd name="T5" fmla="*/ 1282 h 2395"/>
                  <a:gd name="T6" fmla="*/ 2330 w 2629"/>
                  <a:gd name="T7" fmla="*/ 1343 h 2395"/>
                  <a:gd name="T8" fmla="*/ 2340 w 2629"/>
                  <a:gd name="T9" fmla="*/ 1274 h 2395"/>
                  <a:gd name="T10" fmla="*/ 2312 w 2629"/>
                  <a:gd name="T11" fmla="*/ 1309 h 2395"/>
                  <a:gd name="T12" fmla="*/ 1959 w 2629"/>
                  <a:gd name="T13" fmla="*/ 1553 h 2395"/>
                  <a:gd name="T14" fmla="*/ 889 w 2629"/>
                  <a:gd name="T15" fmla="*/ 1996 h 2395"/>
                  <a:gd name="T16" fmla="*/ 593 w 2629"/>
                  <a:gd name="T17" fmla="*/ 2050 h 2395"/>
                  <a:gd name="T18" fmla="*/ 466 w 2629"/>
                  <a:gd name="T19" fmla="*/ 2052 h 2395"/>
                  <a:gd name="T20" fmla="*/ 437 w 2629"/>
                  <a:gd name="T21" fmla="*/ 2079 h 2395"/>
                  <a:gd name="T22" fmla="*/ 458 w 2629"/>
                  <a:gd name="T23" fmla="*/ 2100 h 2395"/>
                  <a:gd name="T24" fmla="*/ 456 w 2629"/>
                  <a:gd name="T25" fmla="*/ 2092 h 2395"/>
                  <a:gd name="T26" fmla="*/ 438 w 2629"/>
                  <a:gd name="T27" fmla="*/ 2039 h 2395"/>
                  <a:gd name="T28" fmla="*/ 393 w 2629"/>
                  <a:gd name="T29" fmla="*/ 1875 h 2395"/>
                  <a:gd name="T30" fmla="*/ 426 w 2629"/>
                  <a:gd name="T31" fmla="*/ 762 h 2395"/>
                  <a:gd name="T32" fmla="*/ 152 w 2629"/>
                  <a:gd name="T33" fmla="*/ 686 h 2395"/>
                  <a:gd name="T34" fmla="*/ 111 w 2629"/>
                  <a:gd name="T35" fmla="*/ 1915 h 2395"/>
                  <a:gd name="T36" fmla="*/ 210 w 2629"/>
                  <a:gd name="T37" fmla="*/ 2238 h 2395"/>
                  <a:gd name="T38" fmla="*/ 741 w 2629"/>
                  <a:gd name="T39" fmla="*/ 2317 h 2395"/>
                  <a:gd name="T40" fmla="*/ 1446 w 2629"/>
                  <a:gd name="T41" fmla="*/ 2105 h 2395"/>
                  <a:gd name="T42" fmla="*/ 2060 w 2629"/>
                  <a:gd name="T43" fmla="*/ 1823 h 2395"/>
                  <a:gd name="T44" fmla="*/ 2507 w 2629"/>
                  <a:gd name="T45" fmla="*/ 1516 h 2395"/>
                  <a:gd name="T46" fmla="*/ 2604 w 2629"/>
                  <a:gd name="T47" fmla="*/ 1373 h 2395"/>
                  <a:gd name="T48" fmla="*/ 2545 w 2629"/>
                  <a:gd name="T49" fmla="*/ 1139 h 2395"/>
                  <a:gd name="T50" fmla="*/ 1507 w 2629"/>
                  <a:gd name="T51" fmla="*/ 87 h 2395"/>
                  <a:gd name="T52" fmla="*/ 1364 w 2629"/>
                  <a:gd name="T53" fmla="*/ 333 h 2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29" h="2395">
                    <a:moveTo>
                      <a:pt x="1364" y="333"/>
                    </a:moveTo>
                    <a:cubicBezTo>
                      <a:pt x="1686" y="509"/>
                      <a:pt x="1966" y="757"/>
                      <a:pt x="2170" y="1063"/>
                    </a:cubicBezTo>
                    <a:cubicBezTo>
                      <a:pt x="2217" y="1134"/>
                      <a:pt x="2260" y="1207"/>
                      <a:pt x="2299" y="1282"/>
                    </a:cubicBezTo>
                    <a:cubicBezTo>
                      <a:pt x="2297" y="1277"/>
                      <a:pt x="2330" y="1343"/>
                      <a:pt x="2330" y="1343"/>
                    </a:cubicBezTo>
                    <a:cubicBezTo>
                      <a:pt x="2323" y="1347"/>
                      <a:pt x="2339" y="1273"/>
                      <a:pt x="2340" y="1274"/>
                    </a:cubicBezTo>
                    <a:cubicBezTo>
                      <a:pt x="2344" y="1283"/>
                      <a:pt x="2316" y="1305"/>
                      <a:pt x="2312" y="1309"/>
                    </a:cubicBezTo>
                    <a:cubicBezTo>
                      <a:pt x="2213" y="1410"/>
                      <a:pt x="2081" y="1483"/>
                      <a:pt x="1959" y="1553"/>
                    </a:cubicBezTo>
                    <a:cubicBezTo>
                      <a:pt x="1626" y="1743"/>
                      <a:pt x="1260" y="1898"/>
                      <a:pt x="889" y="1996"/>
                    </a:cubicBezTo>
                    <a:cubicBezTo>
                      <a:pt x="792" y="2021"/>
                      <a:pt x="693" y="2042"/>
                      <a:pt x="593" y="2050"/>
                    </a:cubicBezTo>
                    <a:cubicBezTo>
                      <a:pt x="551" y="2053"/>
                      <a:pt x="508" y="2053"/>
                      <a:pt x="466" y="2052"/>
                    </a:cubicBezTo>
                    <a:cubicBezTo>
                      <a:pt x="420" y="2050"/>
                      <a:pt x="402" y="2026"/>
                      <a:pt x="437" y="2079"/>
                    </a:cubicBezTo>
                    <a:cubicBezTo>
                      <a:pt x="498" y="2171"/>
                      <a:pt x="463" y="2105"/>
                      <a:pt x="458" y="2100"/>
                    </a:cubicBezTo>
                    <a:cubicBezTo>
                      <a:pt x="479" y="2120"/>
                      <a:pt x="465" y="2120"/>
                      <a:pt x="456" y="2092"/>
                    </a:cubicBezTo>
                    <a:cubicBezTo>
                      <a:pt x="450" y="2075"/>
                      <a:pt x="444" y="2057"/>
                      <a:pt x="438" y="2039"/>
                    </a:cubicBezTo>
                    <a:cubicBezTo>
                      <a:pt x="421" y="1985"/>
                      <a:pt x="406" y="1930"/>
                      <a:pt x="393" y="1875"/>
                    </a:cubicBezTo>
                    <a:cubicBezTo>
                      <a:pt x="305" y="1510"/>
                      <a:pt x="287" y="1116"/>
                      <a:pt x="426" y="762"/>
                    </a:cubicBezTo>
                    <a:cubicBezTo>
                      <a:pt x="493" y="591"/>
                      <a:pt x="218" y="517"/>
                      <a:pt x="152" y="686"/>
                    </a:cubicBezTo>
                    <a:cubicBezTo>
                      <a:pt x="0" y="1075"/>
                      <a:pt x="20" y="1514"/>
                      <a:pt x="111" y="1915"/>
                    </a:cubicBezTo>
                    <a:cubicBezTo>
                      <a:pt x="134" y="2021"/>
                      <a:pt x="159" y="2140"/>
                      <a:pt x="210" y="2238"/>
                    </a:cubicBezTo>
                    <a:cubicBezTo>
                      <a:pt x="292" y="2395"/>
                      <a:pt x="598" y="2338"/>
                      <a:pt x="741" y="2317"/>
                    </a:cubicBezTo>
                    <a:cubicBezTo>
                      <a:pt x="985" y="2280"/>
                      <a:pt x="1217" y="2195"/>
                      <a:pt x="1446" y="2105"/>
                    </a:cubicBezTo>
                    <a:cubicBezTo>
                      <a:pt x="1656" y="2023"/>
                      <a:pt x="1862" y="1932"/>
                      <a:pt x="2060" y="1823"/>
                    </a:cubicBezTo>
                    <a:cubicBezTo>
                      <a:pt x="2215" y="1737"/>
                      <a:pt x="2380" y="1642"/>
                      <a:pt x="2507" y="1516"/>
                    </a:cubicBezTo>
                    <a:cubicBezTo>
                      <a:pt x="2547" y="1477"/>
                      <a:pt x="2588" y="1429"/>
                      <a:pt x="2604" y="1373"/>
                    </a:cubicBezTo>
                    <a:cubicBezTo>
                      <a:pt x="2629" y="1286"/>
                      <a:pt x="2584" y="1214"/>
                      <a:pt x="2545" y="1139"/>
                    </a:cubicBezTo>
                    <a:cubicBezTo>
                      <a:pt x="2314" y="695"/>
                      <a:pt x="1945" y="327"/>
                      <a:pt x="1507" y="87"/>
                    </a:cubicBezTo>
                    <a:cubicBezTo>
                      <a:pt x="1347" y="0"/>
                      <a:pt x="1203" y="245"/>
                      <a:pt x="1364"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Freeform 21">
                <a:extLst>
                  <a:ext uri="{FF2B5EF4-FFF2-40B4-BE49-F238E27FC236}">
                    <a16:creationId xmlns:a16="http://schemas.microsoft.com/office/drawing/2014/main" id="{A0C23C55-2A97-C774-7052-20035C19E418}"/>
                  </a:ext>
                </a:extLst>
              </p:cNvPr>
              <p:cNvSpPr>
                <a:spLocks/>
              </p:cNvSpPr>
              <p:nvPr/>
            </p:nvSpPr>
            <p:spPr bwMode="auto">
              <a:xfrm>
                <a:off x="1639569" y="1530038"/>
                <a:ext cx="1355246" cy="1064958"/>
              </a:xfrm>
              <a:custGeom>
                <a:avLst/>
                <a:gdLst>
                  <a:gd name="T0" fmla="*/ 18075 w 18376"/>
                  <a:gd name="T1" fmla="*/ 6895 h 14443"/>
                  <a:gd name="T2" fmla="*/ 17795 w 18376"/>
                  <a:gd name="T3" fmla="*/ 6317 h 14443"/>
                  <a:gd name="T4" fmla="*/ 16833 w 18376"/>
                  <a:gd name="T5" fmla="*/ 5927 h 14443"/>
                  <a:gd name="T6" fmla="*/ 14923 w 18376"/>
                  <a:gd name="T7" fmla="*/ 4757 h 14443"/>
                  <a:gd name="T8" fmla="*/ 13237 w 18376"/>
                  <a:gd name="T9" fmla="*/ 3401 h 14443"/>
                  <a:gd name="T10" fmla="*/ 11817 w 18376"/>
                  <a:gd name="T11" fmla="*/ 1736 h 14443"/>
                  <a:gd name="T12" fmla="*/ 8285 w 18376"/>
                  <a:gd name="T13" fmla="*/ 533 h 14443"/>
                  <a:gd name="T14" fmla="*/ 6553 w 18376"/>
                  <a:gd name="T15" fmla="*/ 2216 h 14443"/>
                  <a:gd name="T16" fmla="*/ 4611 w 18376"/>
                  <a:gd name="T17" fmla="*/ 4142 h 14443"/>
                  <a:gd name="T18" fmla="*/ 1240 w 18376"/>
                  <a:gd name="T19" fmla="*/ 8549 h 14443"/>
                  <a:gd name="T20" fmla="*/ 1239 w 18376"/>
                  <a:gd name="T21" fmla="*/ 8552 h 14443"/>
                  <a:gd name="T22" fmla="*/ 130 w 18376"/>
                  <a:gd name="T23" fmla="*/ 9471 h 14443"/>
                  <a:gd name="T24" fmla="*/ 833 w 18376"/>
                  <a:gd name="T25" fmla="*/ 11530 h 14443"/>
                  <a:gd name="T26" fmla="*/ 2923 w 18376"/>
                  <a:gd name="T27" fmla="*/ 12083 h 14443"/>
                  <a:gd name="T28" fmla="*/ 3037 w 18376"/>
                  <a:gd name="T29" fmla="*/ 12060 h 14443"/>
                  <a:gd name="T30" fmla="*/ 5606 w 18376"/>
                  <a:gd name="T31" fmla="*/ 13785 h 14443"/>
                  <a:gd name="T32" fmla="*/ 7041 w 18376"/>
                  <a:gd name="T33" fmla="*/ 14109 h 14443"/>
                  <a:gd name="T34" fmla="*/ 7707 w 18376"/>
                  <a:gd name="T35" fmla="*/ 14116 h 14443"/>
                  <a:gd name="T36" fmla="*/ 8556 w 18376"/>
                  <a:gd name="T37" fmla="*/ 14145 h 14443"/>
                  <a:gd name="T38" fmla="*/ 9708 w 18376"/>
                  <a:gd name="T39" fmla="*/ 14393 h 14443"/>
                  <a:gd name="T40" fmla="*/ 10850 w 18376"/>
                  <a:gd name="T41" fmla="*/ 14183 h 14443"/>
                  <a:gd name="T42" fmla="*/ 12797 w 18376"/>
                  <a:gd name="T43" fmla="*/ 13158 h 14443"/>
                  <a:gd name="T44" fmla="*/ 13104 w 18376"/>
                  <a:gd name="T45" fmla="*/ 12943 h 14443"/>
                  <a:gd name="T46" fmla="*/ 14792 w 18376"/>
                  <a:gd name="T47" fmla="*/ 11458 h 14443"/>
                  <a:gd name="T48" fmla="*/ 15454 w 18376"/>
                  <a:gd name="T49" fmla="*/ 10624 h 14443"/>
                  <a:gd name="T50" fmla="*/ 15754 w 18376"/>
                  <a:gd name="T51" fmla="*/ 10155 h 14443"/>
                  <a:gd name="T52" fmla="*/ 16268 w 18376"/>
                  <a:gd name="T53" fmla="*/ 9741 h 14443"/>
                  <a:gd name="T54" fmla="*/ 18075 w 18376"/>
                  <a:gd name="T55" fmla="*/ 6895 h 1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76" h="14443">
                    <a:moveTo>
                      <a:pt x="18075" y="6895"/>
                    </a:moveTo>
                    <a:cubicBezTo>
                      <a:pt x="18011" y="6621"/>
                      <a:pt x="17975" y="6538"/>
                      <a:pt x="17795" y="6317"/>
                    </a:cubicBezTo>
                    <a:cubicBezTo>
                      <a:pt x="17576" y="6049"/>
                      <a:pt x="17149" y="6034"/>
                      <a:pt x="16833" y="5927"/>
                    </a:cubicBezTo>
                    <a:cubicBezTo>
                      <a:pt x="16158" y="5697"/>
                      <a:pt x="15531" y="5131"/>
                      <a:pt x="14923" y="4757"/>
                    </a:cubicBezTo>
                    <a:cubicBezTo>
                      <a:pt x="14308" y="4378"/>
                      <a:pt x="13738" y="3922"/>
                      <a:pt x="13237" y="3401"/>
                    </a:cubicBezTo>
                    <a:cubicBezTo>
                      <a:pt x="12731" y="2874"/>
                      <a:pt x="12313" y="2272"/>
                      <a:pt x="11817" y="1736"/>
                    </a:cubicBezTo>
                    <a:cubicBezTo>
                      <a:pt x="10940" y="791"/>
                      <a:pt x="9597" y="0"/>
                      <a:pt x="8285" y="533"/>
                    </a:cubicBezTo>
                    <a:cubicBezTo>
                      <a:pt x="7522" y="844"/>
                      <a:pt x="7086" y="1632"/>
                      <a:pt x="6553" y="2216"/>
                    </a:cubicBezTo>
                    <a:cubicBezTo>
                      <a:pt x="5938" y="2889"/>
                      <a:pt x="5263" y="3505"/>
                      <a:pt x="4611" y="4142"/>
                    </a:cubicBezTo>
                    <a:cubicBezTo>
                      <a:pt x="3278" y="5442"/>
                      <a:pt x="2121" y="6904"/>
                      <a:pt x="1240" y="8549"/>
                    </a:cubicBezTo>
                    <a:lnTo>
                      <a:pt x="1239" y="8552"/>
                    </a:lnTo>
                    <a:cubicBezTo>
                      <a:pt x="755" y="8709"/>
                      <a:pt x="220" y="8989"/>
                      <a:pt x="130" y="9471"/>
                    </a:cubicBezTo>
                    <a:cubicBezTo>
                      <a:pt x="0" y="10164"/>
                      <a:pt x="358" y="11035"/>
                      <a:pt x="833" y="11530"/>
                    </a:cubicBezTo>
                    <a:cubicBezTo>
                      <a:pt x="1386" y="12107"/>
                      <a:pt x="2165" y="12235"/>
                      <a:pt x="2923" y="12083"/>
                    </a:cubicBezTo>
                    <a:cubicBezTo>
                      <a:pt x="2959" y="12076"/>
                      <a:pt x="2998" y="12068"/>
                      <a:pt x="3037" y="12060"/>
                    </a:cubicBezTo>
                    <a:cubicBezTo>
                      <a:pt x="3683" y="12894"/>
                      <a:pt x="4578" y="13471"/>
                      <a:pt x="5606" y="13785"/>
                    </a:cubicBezTo>
                    <a:cubicBezTo>
                      <a:pt x="6074" y="13927"/>
                      <a:pt x="6552" y="14061"/>
                      <a:pt x="7041" y="14109"/>
                    </a:cubicBezTo>
                    <a:cubicBezTo>
                      <a:pt x="7258" y="14130"/>
                      <a:pt x="7490" y="14144"/>
                      <a:pt x="7707" y="14116"/>
                    </a:cubicBezTo>
                    <a:cubicBezTo>
                      <a:pt x="7981" y="14082"/>
                      <a:pt x="8265" y="14149"/>
                      <a:pt x="8556" y="14145"/>
                    </a:cubicBezTo>
                    <a:cubicBezTo>
                      <a:pt x="8858" y="14141"/>
                      <a:pt x="9407" y="14443"/>
                      <a:pt x="9708" y="14393"/>
                    </a:cubicBezTo>
                    <a:cubicBezTo>
                      <a:pt x="10141" y="14322"/>
                      <a:pt x="10429" y="14303"/>
                      <a:pt x="10850" y="14183"/>
                    </a:cubicBezTo>
                    <a:cubicBezTo>
                      <a:pt x="11529" y="13989"/>
                      <a:pt x="12134" y="13392"/>
                      <a:pt x="12797" y="13158"/>
                    </a:cubicBezTo>
                    <a:cubicBezTo>
                      <a:pt x="12899" y="13086"/>
                      <a:pt x="13003" y="13016"/>
                      <a:pt x="13104" y="12943"/>
                    </a:cubicBezTo>
                    <a:cubicBezTo>
                      <a:pt x="13718" y="12506"/>
                      <a:pt x="14284" y="12015"/>
                      <a:pt x="14792" y="11458"/>
                    </a:cubicBezTo>
                    <a:cubicBezTo>
                      <a:pt x="15033" y="11193"/>
                      <a:pt x="15253" y="10920"/>
                      <a:pt x="15454" y="10624"/>
                    </a:cubicBezTo>
                    <a:cubicBezTo>
                      <a:pt x="15556" y="10473"/>
                      <a:pt x="15642" y="10297"/>
                      <a:pt x="15754" y="10155"/>
                    </a:cubicBezTo>
                    <a:cubicBezTo>
                      <a:pt x="15904" y="9966"/>
                      <a:pt x="16039" y="9795"/>
                      <a:pt x="16268" y="9741"/>
                    </a:cubicBezTo>
                    <a:cubicBezTo>
                      <a:pt x="17578" y="9430"/>
                      <a:pt x="18376" y="8195"/>
                      <a:pt x="18075" y="6895"/>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Freeform 22">
                <a:extLst>
                  <a:ext uri="{FF2B5EF4-FFF2-40B4-BE49-F238E27FC236}">
                    <a16:creationId xmlns:a16="http://schemas.microsoft.com/office/drawing/2014/main" id="{B2A00A93-03B6-0653-18CB-F69DF4A8CB7F}"/>
                  </a:ext>
                </a:extLst>
              </p:cNvPr>
              <p:cNvSpPr>
                <a:spLocks/>
              </p:cNvSpPr>
              <p:nvPr/>
            </p:nvSpPr>
            <p:spPr bwMode="auto">
              <a:xfrm>
                <a:off x="1618509" y="1283578"/>
                <a:ext cx="1302880" cy="883955"/>
              </a:xfrm>
              <a:custGeom>
                <a:avLst/>
                <a:gdLst>
                  <a:gd name="T0" fmla="*/ 17436 w 17667"/>
                  <a:gd name="T1" fmla="*/ 6617 h 11992"/>
                  <a:gd name="T2" fmla="*/ 17267 w 17667"/>
                  <a:gd name="T3" fmla="*/ 6170 h 11992"/>
                  <a:gd name="T4" fmla="*/ 16373 w 17667"/>
                  <a:gd name="T5" fmla="*/ 4298 h 11992"/>
                  <a:gd name="T6" fmla="*/ 15731 w 17667"/>
                  <a:gd name="T7" fmla="*/ 3275 h 11992"/>
                  <a:gd name="T8" fmla="*/ 14907 w 17667"/>
                  <a:gd name="T9" fmla="*/ 2483 h 11992"/>
                  <a:gd name="T10" fmla="*/ 13177 w 17667"/>
                  <a:gd name="T11" fmla="*/ 1254 h 11992"/>
                  <a:gd name="T12" fmla="*/ 11562 w 17667"/>
                  <a:gd name="T13" fmla="*/ 553 h 11992"/>
                  <a:gd name="T14" fmla="*/ 6113 w 17667"/>
                  <a:gd name="T15" fmla="*/ 687 h 11992"/>
                  <a:gd name="T16" fmla="*/ 1765 w 17667"/>
                  <a:gd name="T17" fmla="*/ 3900 h 11992"/>
                  <a:gd name="T18" fmla="*/ 332 w 17667"/>
                  <a:gd name="T19" fmla="*/ 7120 h 11992"/>
                  <a:gd name="T20" fmla="*/ 366 w 17667"/>
                  <a:gd name="T21" fmla="*/ 10772 h 11992"/>
                  <a:gd name="T22" fmla="*/ 853 w 17667"/>
                  <a:gd name="T23" fmla="*/ 11888 h 11992"/>
                  <a:gd name="T24" fmla="*/ 1558 w 17667"/>
                  <a:gd name="T25" fmla="*/ 11776 h 11992"/>
                  <a:gd name="T26" fmla="*/ 1957 w 17667"/>
                  <a:gd name="T27" fmla="*/ 11504 h 11992"/>
                  <a:gd name="T28" fmla="*/ 1986 w 17667"/>
                  <a:gd name="T29" fmla="*/ 11355 h 11992"/>
                  <a:gd name="T30" fmla="*/ 2786 w 17667"/>
                  <a:gd name="T31" fmla="*/ 10784 h 11992"/>
                  <a:gd name="T32" fmla="*/ 3736 w 17667"/>
                  <a:gd name="T33" fmla="*/ 10277 h 11992"/>
                  <a:gd name="T34" fmla="*/ 3843 w 17667"/>
                  <a:gd name="T35" fmla="*/ 10214 h 11992"/>
                  <a:gd name="T36" fmla="*/ 4101 w 17667"/>
                  <a:gd name="T37" fmla="*/ 8730 h 11992"/>
                  <a:gd name="T38" fmla="*/ 4201 w 17667"/>
                  <a:gd name="T39" fmla="*/ 8447 h 11992"/>
                  <a:gd name="T40" fmla="*/ 4298 w 17667"/>
                  <a:gd name="T41" fmla="*/ 8323 h 11992"/>
                  <a:gd name="T42" fmla="*/ 4395 w 17667"/>
                  <a:gd name="T43" fmla="*/ 8199 h 11992"/>
                  <a:gd name="T44" fmla="*/ 4429 w 17667"/>
                  <a:gd name="T45" fmla="*/ 8198 h 11992"/>
                  <a:gd name="T46" fmla="*/ 4556 w 17667"/>
                  <a:gd name="T47" fmla="*/ 8237 h 11992"/>
                  <a:gd name="T48" fmla="*/ 4831 w 17667"/>
                  <a:gd name="T49" fmla="*/ 9722 h 11992"/>
                  <a:gd name="T50" fmla="*/ 9912 w 17667"/>
                  <a:gd name="T51" fmla="*/ 8562 h 11992"/>
                  <a:gd name="T52" fmla="*/ 11601 w 17667"/>
                  <a:gd name="T53" fmla="*/ 8423 h 11992"/>
                  <a:gd name="T54" fmla="*/ 11653 w 17667"/>
                  <a:gd name="T55" fmla="*/ 7865 h 11992"/>
                  <a:gd name="T56" fmla="*/ 11767 w 17667"/>
                  <a:gd name="T57" fmla="*/ 7699 h 11992"/>
                  <a:gd name="T58" fmla="*/ 11932 w 17667"/>
                  <a:gd name="T59" fmla="*/ 7813 h 11992"/>
                  <a:gd name="T60" fmla="*/ 12224 w 17667"/>
                  <a:gd name="T61" fmla="*/ 8377 h 11992"/>
                  <a:gd name="T62" fmla="*/ 14406 w 17667"/>
                  <a:gd name="T63" fmla="*/ 8637 h 11992"/>
                  <a:gd name="T64" fmla="*/ 14513 w 17667"/>
                  <a:gd name="T65" fmla="*/ 8598 h 11992"/>
                  <a:gd name="T66" fmla="*/ 15294 w 17667"/>
                  <a:gd name="T67" fmla="*/ 8620 h 11992"/>
                  <a:gd name="T68" fmla="*/ 16037 w 17667"/>
                  <a:gd name="T69" fmla="*/ 8909 h 11992"/>
                  <a:gd name="T70" fmla="*/ 16067 w 17667"/>
                  <a:gd name="T71" fmla="*/ 9008 h 11992"/>
                  <a:gd name="T72" fmla="*/ 16058 w 17667"/>
                  <a:gd name="T73" fmla="*/ 9125 h 11992"/>
                  <a:gd name="T74" fmla="*/ 16132 w 17667"/>
                  <a:gd name="T75" fmla="*/ 9369 h 11992"/>
                  <a:gd name="T76" fmla="*/ 16602 w 17667"/>
                  <a:gd name="T77" fmla="*/ 9610 h 11992"/>
                  <a:gd name="T78" fmla="*/ 17435 w 17667"/>
                  <a:gd name="T79" fmla="*/ 9187 h 11992"/>
                  <a:gd name="T80" fmla="*/ 17533 w 17667"/>
                  <a:gd name="T81" fmla="*/ 8399 h 11992"/>
                  <a:gd name="T82" fmla="*/ 17436 w 17667"/>
                  <a:gd name="T83" fmla="*/ 6617 h 1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67" h="11992">
                    <a:moveTo>
                      <a:pt x="17436" y="6617"/>
                    </a:moveTo>
                    <a:cubicBezTo>
                      <a:pt x="17434" y="6612"/>
                      <a:pt x="17268" y="6176"/>
                      <a:pt x="17267" y="6170"/>
                    </a:cubicBezTo>
                    <a:cubicBezTo>
                      <a:pt x="17050" y="5529"/>
                      <a:pt x="16711" y="4879"/>
                      <a:pt x="16373" y="4298"/>
                    </a:cubicBezTo>
                    <a:cubicBezTo>
                      <a:pt x="16196" y="3994"/>
                      <a:pt x="15971" y="3620"/>
                      <a:pt x="15731" y="3275"/>
                    </a:cubicBezTo>
                    <a:cubicBezTo>
                      <a:pt x="15466" y="3001"/>
                      <a:pt x="15193" y="2734"/>
                      <a:pt x="14907" y="2483"/>
                    </a:cubicBezTo>
                    <a:cubicBezTo>
                      <a:pt x="14374" y="2016"/>
                      <a:pt x="13798" y="1598"/>
                      <a:pt x="13177" y="1254"/>
                    </a:cubicBezTo>
                    <a:cubicBezTo>
                      <a:pt x="12663" y="969"/>
                      <a:pt x="12119" y="739"/>
                      <a:pt x="11562" y="553"/>
                    </a:cubicBezTo>
                    <a:cubicBezTo>
                      <a:pt x="9902" y="0"/>
                      <a:pt x="7755" y="134"/>
                      <a:pt x="6113" y="687"/>
                    </a:cubicBezTo>
                    <a:cubicBezTo>
                      <a:pt x="4365" y="1276"/>
                      <a:pt x="2924" y="2493"/>
                      <a:pt x="1765" y="3900"/>
                    </a:cubicBezTo>
                    <a:cubicBezTo>
                      <a:pt x="1048" y="4769"/>
                      <a:pt x="623" y="5978"/>
                      <a:pt x="332" y="7120"/>
                    </a:cubicBezTo>
                    <a:cubicBezTo>
                      <a:pt x="0" y="8418"/>
                      <a:pt x="52" y="9455"/>
                      <a:pt x="366" y="10772"/>
                    </a:cubicBezTo>
                    <a:cubicBezTo>
                      <a:pt x="432" y="11051"/>
                      <a:pt x="541" y="11718"/>
                      <a:pt x="853" y="11888"/>
                    </a:cubicBezTo>
                    <a:cubicBezTo>
                      <a:pt x="1044" y="11992"/>
                      <a:pt x="1323" y="11877"/>
                      <a:pt x="1558" y="11776"/>
                    </a:cubicBezTo>
                    <a:cubicBezTo>
                      <a:pt x="1756" y="11802"/>
                      <a:pt x="1843" y="11681"/>
                      <a:pt x="1957" y="11504"/>
                    </a:cubicBezTo>
                    <a:cubicBezTo>
                      <a:pt x="1981" y="11467"/>
                      <a:pt x="1958" y="11387"/>
                      <a:pt x="1986" y="11355"/>
                    </a:cubicBezTo>
                    <a:cubicBezTo>
                      <a:pt x="2077" y="11248"/>
                      <a:pt x="2653" y="10843"/>
                      <a:pt x="2786" y="10784"/>
                    </a:cubicBezTo>
                    <a:cubicBezTo>
                      <a:pt x="3142" y="10625"/>
                      <a:pt x="3406" y="10482"/>
                      <a:pt x="3736" y="10277"/>
                    </a:cubicBezTo>
                    <a:cubicBezTo>
                      <a:pt x="3771" y="10255"/>
                      <a:pt x="3808" y="10235"/>
                      <a:pt x="3843" y="10214"/>
                    </a:cubicBezTo>
                    <a:cubicBezTo>
                      <a:pt x="3822" y="9616"/>
                      <a:pt x="4071" y="9328"/>
                      <a:pt x="4101" y="8730"/>
                    </a:cubicBezTo>
                    <a:cubicBezTo>
                      <a:pt x="4110" y="8547"/>
                      <a:pt x="4210" y="8265"/>
                      <a:pt x="4201" y="8447"/>
                    </a:cubicBezTo>
                    <a:cubicBezTo>
                      <a:pt x="4201" y="8449"/>
                      <a:pt x="4249" y="8386"/>
                      <a:pt x="4298" y="8323"/>
                    </a:cubicBezTo>
                    <a:cubicBezTo>
                      <a:pt x="4346" y="8260"/>
                      <a:pt x="4395" y="8197"/>
                      <a:pt x="4395" y="8199"/>
                    </a:cubicBezTo>
                    <a:cubicBezTo>
                      <a:pt x="4404" y="8199"/>
                      <a:pt x="4416" y="8199"/>
                      <a:pt x="4429" y="8198"/>
                    </a:cubicBezTo>
                    <a:cubicBezTo>
                      <a:pt x="4476" y="8196"/>
                      <a:pt x="4538" y="8195"/>
                      <a:pt x="4556" y="8237"/>
                    </a:cubicBezTo>
                    <a:cubicBezTo>
                      <a:pt x="4723" y="8636"/>
                      <a:pt x="4652" y="9328"/>
                      <a:pt x="4831" y="9722"/>
                    </a:cubicBezTo>
                    <a:cubicBezTo>
                      <a:pt x="6409" y="9064"/>
                      <a:pt x="8296" y="8795"/>
                      <a:pt x="9912" y="8562"/>
                    </a:cubicBezTo>
                    <a:cubicBezTo>
                      <a:pt x="10536" y="8472"/>
                      <a:pt x="10974" y="8424"/>
                      <a:pt x="11601" y="8423"/>
                    </a:cubicBezTo>
                    <a:cubicBezTo>
                      <a:pt x="11563" y="8233"/>
                      <a:pt x="11708" y="8051"/>
                      <a:pt x="11653" y="7865"/>
                    </a:cubicBezTo>
                    <a:cubicBezTo>
                      <a:pt x="11630" y="7791"/>
                      <a:pt x="11697" y="7712"/>
                      <a:pt x="11767" y="7699"/>
                    </a:cubicBezTo>
                    <a:cubicBezTo>
                      <a:pt x="11848" y="7684"/>
                      <a:pt x="11910" y="7739"/>
                      <a:pt x="11932" y="7813"/>
                    </a:cubicBezTo>
                    <a:cubicBezTo>
                      <a:pt x="11993" y="8017"/>
                      <a:pt x="12183" y="8168"/>
                      <a:pt x="12224" y="8377"/>
                    </a:cubicBezTo>
                    <a:cubicBezTo>
                      <a:pt x="12992" y="8392"/>
                      <a:pt x="13689" y="8496"/>
                      <a:pt x="14406" y="8637"/>
                    </a:cubicBezTo>
                    <a:cubicBezTo>
                      <a:pt x="14434" y="8613"/>
                      <a:pt x="14472" y="8599"/>
                      <a:pt x="14513" y="8598"/>
                    </a:cubicBezTo>
                    <a:cubicBezTo>
                      <a:pt x="14773" y="8594"/>
                      <a:pt x="15034" y="8592"/>
                      <a:pt x="15294" y="8620"/>
                    </a:cubicBezTo>
                    <a:cubicBezTo>
                      <a:pt x="15544" y="8648"/>
                      <a:pt x="15871" y="8696"/>
                      <a:pt x="16037" y="8909"/>
                    </a:cubicBezTo>
                    <a:cubicBezTo>
                      <a:pt x="16062" y="8941"/>
                      <a:pt x="16071" y="8976"/>
                      <a:pt x="16067" y="9008"/>
                    </a:cubicBezTo>
                    <a:cubicBezTo>
                      <a:pt x="16079" y="9047"/>
                      <a:pt x="16075" y="9089"/>
                      <a:pt x="16058" y="9125"/>
                    </a:cubicBezTo>
                    <a:cubicBezTo>
                      <a:pt x="16102" y="9202"/>
                      <a:pt x="16129" y="9283"/>
                      <a:pt x="16132" y="9369"/>
                    </a:cubicBezTo>
                    <a:cubicBezTo>
                      <a:pt x="16140" y="9613"/>
                      <a:pt x="16392" y="9776"/>
                      <a:pt x="16602" y="9610"/>
                    </a:cubicBezTo>
                    <a:cubicBezTo>
                      <a:pt x="16851" y="9412"/>
                      <a:pt x="17225" y="9410"/>
                      <a:pt x="17435" y="9187"/>
                    </a:cubicBezTo>
                    <a:cubicBezTo>
                      <a:pt x="17624" y="8987"/>
                      <a:pt x="17545" y="8647"/>
                      <a:pt x="17533" y="8399"/>
                    </a:cubicBezTo>
                    <a:cubicBezTo>
                      <a:pt x="17498" y="7679"/>
                      <a:pt x="17667" y="7295"/>
                      <a:pt x="17436" y="661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Freeform 23">
                <a:extLst>
                  <a:ext uri="{FF2B5EF4-FFF2-40B4-BE49-F238E27FC236}">
                    <a16:creationId xmlns:a16="http://schemas.microsoft.com/office/drawing/2014/main" id="{D82A6ED4-17C5-F286-F629-91AC1866B0F6}"/>
                  </a:ext>
                </a:extLst>
              </p:cNvPr>
              <p:cNvSpPr>
                <a:spLocks/>
              </p:cNvSpPr>
              <p:nvPr/>
            </p:nvSpPr>
            <p:spPr bwMode="auto">
              <a:xfrm>
                <a:off x="1626477" y="1498733"/>
                <a:ext cx="1294911" cy="668800"/>
              </a:xfrm>
              <a:custGeom>
                <a:avLst/>
                <a:gdLst>
                  <a:gd name="T0" fmla="*/ 17155 w 17555"/>
                  <a:gd name="T1" fmla="*/ 3250 h 9072"/>
                  <a:gd name="T2" fmla="*/ 16269 w 17555"/>
                  <a:gd name="T3" fmla="*/ 2689 h 9072"/>
                  <a:gd name="T4" fmla="*/ 13972 w 17555"/>
                  <a:gd name="T5" fmla="*/ 855 h 9072"/>
                  <a:gd name="T6" fmla="*/ 13900 w 17555"/>
                  <a:gd name="T7" fmla="*/ 2842 h 9072"/>
                  <a:gd name="T8" fmla="*/ 10752 w 17555"/>
                  <a:gd name="T9" fmla="*/ 1161 h 9072"/>
                  <a:gd name="T10" fmla="*/ 9777 w 17555"/>
                  <a:gd name="T11" fmla="*/ 332 h 9072"/>
                  <a:gd name="T12" fmla="*/ 7802 w 17555"/>
                  <a:gd name="T13" fmla="*/ 4548 h 9072"/>
                  <a:gd name="T14" fmla="*/ 5864 w 17555"/>
                  <a:gd name="T15" fmla="*/ 4684 h 9072"/>
                  <a:gd name="T16" fmla="*/ 4922 w 17555"/>
                  <a:gd name="T17" fmla="*/ 533 h 9072"/>
                  <a:gd name="T18" fmla="*/ 4102 w 17555"/>
                  <a:gd name="T19" fmla="*/ 2967 h 9072"/>
                  <a:gd name="T20" fmla="*/ 3054 w 17555"/>
                  <a:gd name="T21" fmla="*/ 5137 h 9072"/>
                  <a:gd name="T22" fmla="*/ 1897 w 17555"/>
                  <a:gd name="T23" fmla="*/ 4945 h 9072"/>
                  <a:gd name="T24" fmla="*/ 1571 w 17555"/>
                  <a:gd name="T25" fmla="*/ 2772 h 9072"/>
                  <a:gd name="T26" fmla="*/ 1046 w 17555"/>
                  <a:gd name="T27" fmla="*/ 5221 h 9072"/>
                  <a:gd name="T28" fmla="*/ 487 w 17555"/>
                  <a:gd name="T29" fmla="*/ 6393 h 9072"/>
                  <a:gd name="T30" fmla="*/ 0 w 17555"/>
                  <a:gd name="T31" fmla="*/ 6177 h 9072"/>
                  <a:gd name="T32" fmla="*/ 741 w 17555"/>
                  <a:gd name="T33" fmla="*/ 8968 h 9072"/>
                  <a:gd name="T34" fmla="*/ 1845 w 17555"/>
                  <a:gd name="T35" fmla="*/ 8584 h 9072"/>
                  <a:gd name="T36" fmla="*/ 2674 w 17555"/>
                  <a:gd name="T37" fmla="*/ 7863 h 9072"/>
                  <a:gd name="T38" fmla="*/ 3731 w 17555"/>
                  <a:gd name="T39" fmla="*/ 7294 h 9072"/>
                  <a:gd name="T40" fmla="*/ 4089 w 17555"/>
                  <a:gd name="T41" fmla="*/ 5527 h 9072"/>
                  <a:gd name="T42" fmla="*/ 4283 w 17555"/>
                  <a:gd name="T43" fmla="*/ 5278 h 9072"/>
                  <a:gd name="T44" fmla="*/ 4444 w 17555"/>
                  <a:gd name="T45" fmla="*/ 5317 h 9072"/>
                  <a:gd name="T46" fmla="*/ 9800 w 17555"/>
                  <a:gd name="T47" fmla="*/ 5642 h 9072"/>
                  <a:gd name="T48" fmla="*/ 11541 w 17555"/>
                  <a:gd name="T49" fmla="*/ 4945 h 9072"/>
                  <a:gd name="T50" fmla="*/ 11820 w 17555"/>
                  <a:gd name="T51" fmla="*/ 4893 h 9072"/>
                  <a:gd name="T52" fmla="*/ 14294 w 17555"/>
                  <a:gd name="T53" fmla="*/ 5717 h 9072"/>
                  <a:gd name="T54" fmla="*/ 15182 w 17555"/>
                  <a:gd name="T55" fmla="*/ 5700 h 9072"/>
                  <a:gd name="T56" fmla="*/ 15956 w 17555"/>
                  <a:gd name="T57" fmla="*/ 6088 h 9072"/>
                  <a:gd name="T58" fmla="*/ 16020 w 17555"/>
                  <a:gd name="T59" fmla="*/ 6449 h 9072"/>
                  <a:gd name="T60" fmla="*/ 17323 w 17555"/>
                  <a:gd name="T61" fmla="*/ 6267 h 9072"/>
                  <a:gd name="T62" fmla="*/ 17324 w 17555"/>
                  <a:gd name="T63" fmla="*/ 3697 h 9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555" h="9072">
                    <a:moveTo>
                      <a:pt x="17324" y="3697"/>
                    </a:moveTo>
                    <a:cubicBezTo>
                      <a:pt x="17322" y="3692"/>
                      <a:pt x="17156" y="3256"/>
                      <a:pt x="17155" y="3250"/>
                    </a:cubicBezTo>
                    <a:cubicBezTo>
                      <a:pt x="17102" y="3095"/>
                      <a:pt x="17043" y="2940"/>
                      <a:pt x="16978" y="2785"/>
                    </a:cubicBezTo>
                    <a:cubicBezTo>
                      <a:pt x="16736" y="2783"/>
                      <a:pt x="16494" y="2750"/>
                      <a:pt x="16269" y="2689"/>
                    </a:cubicBezTo>
                    <a:cubicBezTo>
                      <a:pt x="15672" y="2527"/>
                      <a:pt x="15151" y="2166"/>
                      <a:pt x="14724" y="1727"/>
                    </a:cubicBezTo>
                    <a:cubicBezTo>
                      <a:pt x="14456" y="1451"/>
                      <a:pt x="14219" y="1148"/>
                      <a:pt x="13972" y="855"/>
                    </a:cubicBezTo>
                    <a:cubicBezTo>
                      <a:pt x="14059" y="1096"/>
                      <a:pt x="14127" y="1344"/>
                      <a:pt x="14172" y="1590"/>
                    </a:cubicBezTo>
                    <a:cubicBezTo>
                      <a:pt x="14247" y="2000"/>
                      <a:pt x="14277" y="2562"/>
                      <a:pt x="13900" y="2842"/>
                    </a:cubicBezTo>
                    <a:cubicBezTo>
                      <a:pt x="13424" y="3195"/>
                      <a:pt x="12706" y="2906"/>
                      <a:pt x="12268" y="2631"/>
                    </a:cubicBezTo>
                    <a:cubicBezTo>
                      <a:pt x="11670" y="2254"/>
                      <a:pt x="11203" y="1695"/>
                      <a:pt x="10752" y="1161"/>
                    </a:cubicBezTo>
                    <a:cubicBezTo>
                      <a:pt x="10417" y="765"/>
                      <a:pt x="10082" y="339"/>
                      <a:pt x="9681" y="0"/>
                    </a:cubicBezTo>
                    <a:cubicBezTo>
                      <a:pt x="9714" y="111"/>
                      <a:pt x="9746" y="222"/>
                      <a:pt x="9777" y="332"/>
                    </a:cubicBezTo>
                    <a:cubicBezTo>
                      <a:pt x="10003" y="1132"/>
                      <a:pt x="10390" y="2034"/>
                      <a:pt x="10192" y="2879"/>
                    </a:cubicBezTo>
                    <a:cubicBezTo>
                      <a:pt x="9972" y="3815"/>
                      <a:pt x="8786" y="4389"/>
                      <a:pt x="7802" y="4548"/>
                    </a:cubicBezTo>
                    <a:cubicBezTo>
                      <a:pt x="7300" y="4629"/>
                      <a:pt x="7340" y="4631"/>
                      <a:pt x="6974" y="4700"/>
                    </a:cubicBezTo>
                    <a:cubicBezTo>
                      <a:pt x="6615" y="4768"/>
                      <a:pt x="6271" y="4754"/>
                      <a:pt x="5864" y="4684"/>
                    </a:cubicBezTo>
                    <a:cubicBezTo>
                      <a:pt x="4893" y="4517"/>
                      <a:pt x="4859" y="2800"/>
                      <a:pt x="4838" y="2066"/>
                    </a:cubicBezTo>
                    <a:cubicBezTo>
                      <a:pt x="4823" y="1554"/>
                      <a:pt x="4860" y="1042"/>
                      <a:pt x="4922" y="533"/>
                    </a:cubicBezTo>
                    <a:cubicBezTo>
                      <a:pt x="4711" y="878"/>
                      <a:pt x="4577" y="1273"/>
                      <a:pt x="4461" y="1660"/>
                    </a:cubicBezTo>
                    <a:cubicBezTo>
                      <a:pt x="4332" y="2093"/>
                      <a:pt x="4217" y="2529"/>
                      <a:pt x="4102" y="2967"/>
                    </a:cubicBezTo>
                    <a:cubicBezTo>
                      <a:pt x="3991" y="3389"/>
                      <a:pt x="3872" y="3813"/>
                      <a:pt x="3699" y="4214"/>
                    </a:cubicBezTo>
                    <a:cubicBezTo>
                      <a:pt x="3552" y="4553"/>
                      <a:pt x="3361" y="4917"/>
                      <a:pt x="3054" y="5137"/>
                    </a:cubicBezTo>
                    <a:cubicBezTo>
                      <a:pt x="2858" y="5278"/>
                      <a:pt x="2619" y="5391"/>
                      <a:pt x="2372" y="5337"/>
                    </a:cubicBezTo>
                    <a:cubicBezTo>
                      <a:pt x="2158" y="5290"/>
                      <a:pt x="2005" y="5129"/>
                      <a:pt x="1897" y="4945"/>
                    </a:cubicBezTo>
                    <a:cubicBezTo>
                      <a:pt x="1617" y="4470"/>
                      <a:pt x="1575" y="3848"/>
                      <a:pt x="1562" y="3310"/>
                    </a:cubicBezTo>
                    <a:cubicBezTo>
                      <a:pt x="1557" y="3131"/>
                      <a:pt x="1560" y="2951"/>
                      <a:pt x="1571" y="2772"/>
                    </a:cubicBezTo>
                    <a:cubicBezTo>
                      <a:pt x="1391" y="3231"/>
                      <a:pt x="1285" y="3720"/>
                      <a:pt x="1204" y="4210"/>
                    </a:cubicBezTo>
                    <a:cubicBezTo>
                      <a:pt x="1148" y="4546"/>
                      <a:pt x="1102" y="4884"/>
                      <a:pt x="1046" y="5221"/>
                    </a:cubicBezTo>
                    <a:cubicBezTo>
                      <a:pt x="1000" y="5499"/>
                      <a:pt x="959" y="5790"/>
                      <a:pt x="837" y="6046"/>
                    </a:cubicBezTo>
                    <a:cubicBezTo>
                      <a:pt x="765" y="6196"/>
                      <a:pt x="659" y="6352"/>
                      <a:pt x="487" y="6393"/>
                    </a:cubicBezTo>
                    <a:cubicBezTo>
                      <a:pt x="348" y="6427"/>
                      <a:pt x="211" y="6370"/>
                      <a:pt x="106" y="6281"/>
                    </a:cubicBezTo>
                    <a:cubicBezTo>
                      <a:pt x="68" y="6249"/>
                      <a:pt x="33" y="6214"/>
                      <a:pt x="0" y="6177"/>
                    </a:cubicBezTo>
                    <a:cubicBezTo>
                      <a:pt x="23" y="6711"/>
                      <a:pt x="111" y="7253"/>
                      <a:pt x="254" y="7852"/>
                    </a:cubicBezTo>
                    <a:cubicBezTo>
                      <a:pt x="320" y="8131"/>
                      <a:pt x="429" y="8798"/>
                      <a:pt x="741" y="8968"/>
                    </a:cubicBezTo>
                    <a:cubicBezTo>
                      <a:pt x="932" y="9072"/>
                      <a:pt x="1211" y="8957"/>
                      <a:pt x="1446" y="8856"/>
                    </a:cubicBezTo>
                    <a:cubicBezTo>
                      <a:pt x="1644" y="8882"/>
                      <a:pt x="1731" y="8761"/>
                      <a:pt x="1845" y="8584"/>
                    </a:cubicBezTo>
                    <a:cubicBezTo>
                      <a:pt x="1869" y="8547"/>
                      <a:pt x="1846" y="8467"/>
                      <a:pt x="1874" y="8435"/>
                    </a:cubicBezTo>
                    <a:cubicBezTo>
                      <a:pt x="1965" y="8328"/>
                      <a:pt x="2541" y="7923"/>
                      <a:pt x="2674" y="7863"/>
                    </a:cubicBezTo>
                    <a:cubicBezTo>
                      <a:pt x="3030" y="7705"/>
                      <a:pt x="3294" y="7562"/>
                      <a:pt x="3624" y="7356"/>
                    </a:cubicBezTo>
                    <a:cubicBezTo>
                      <a:pt x="3659" y="7335"/>
                      <a:pt x="3696" y="7315"/>
                      <a:pt x="3731" y="7294"/>
                    </a:cubicBezTo>
                    <a:cubicBezTo>
                      <a:pt x="3710" y="6696"/>
                      <a:pt x="3959" y="6408"/>
                      <a:pt x="3989" y="5810"/>
                    </a:cubicBezTo>
                    <a:cubicBezTo>
                      <a:pt x="3998" y="5627"/>
                      <a:pt x="4098" y="5345"/>
                      <a:pt x="4089" y="5527"/>
                    </a:cubicBezTo>
                    <a:cubicBezTo>
                      <a:pt x="4089" y="5529"/>
                      <a:pt x="4137" y="5466"/>
                      <a:pt x="4186" y="5403"/>
                    </a:cubicBezTo>
                    <a:cubicBezTo>
                      <a:pt x="4234" y="5340"/>
                      <a:pt x="4283" y="5277"/>
                      <a:pt x="4283" y="5278"/>
                    </a:cubicBezTo>
                    <a:cubicBezTo>
                      <a:pt x="4292" y="5279"/>
                      <a:pt x="4304" y="5278"/>
                      <a:pt x="4317" y="5278"/>
                    </a:cubicBezTo>
                    <a:cubicBezTo>
                      <a:pt x="4364" y="5276"/>
                      <a:pt x="4426" y="5275"/>
                      <a:pt x="4444" y="5317"/>
                    </a:cubicBezTo>
                    <a:cubicBezTo>
                      <a:pt x="4611" y="5716"/>
                      <a:pt x="4540" y="6408"/>
                      <a:pt x="4719" y="6802"/>
                    </a:cubicBezTo>
                    <a:cubicBezTo>
                      <a:pt x="6297" y="6144"/>
                      <a:pt x="8184" y="5875"/>
                      <a:pt x="9800" y="5642"/>
                    </a:cubicBezTo>
                    <a:cubicBezTo>
                      <a:pt x="10424" y="5552"/>
                      <a:pt x="10862" y="5504"/>
                      <a:pt x="11489" y="5503"/>
                    </a:cubicBezTo>
                    <a:cubicBezTo>
                      <a:pt x="11451" y="5313"/>
                      <a:pt x="11596" y="5131"/>
                      <a:pt x="11541" y="4945"/>
                    </a:cubicBezTo>
                    <a:cubicBezTo>
                      <a:pt x="11518" y="4871"/>
                      <a:pt x="11585" y="4792"/>
                      <a:pt x="11655" y="4779"/>
                    </a:cubicBezTo>
                    <a:cubicBezTo>
                      <a:pt x="11736" y="4764"/>
                      <a:pt x="11798" y="4820"/>
                      <a:pt x="11820" y="4893"/>
                    </a:cubicBezTo>
                    <a:cubicBezTo>
                      <a:pt x="11881" y="5097"/>
                      <a:pt x="12071" y="5248"/>
                      <a:pt x="12112" y="5457"/>
                    </a:cubicBezTo>
                    <a:cubicBezTo>
                      <a:pt x="12880" y="5472"/>
                      <a:pt x="13577" y="5576"/>
                      <a:pt x="14294" y="5717"/>
                    </a:cubicBezTo>
                    <a:cubicBezTo>
                      <a:pt x="14322" y="5693"/>
                      <a:pt x="14360" y="5679"/>
                      <a:pt x="14400" y="5678"/>
                    </a:cubicBezTo>
                    <a:cubicBezTo>
                      <a:pt x="14661" y="5674"/>
                      <a:pt x="14922" y="5672"/>
                      <a:pt x="15182" y="5700"/>
                    </a:cubicBezTo>
                    <a:cubicBezTo>
                      <a:pt x="15432" y="5728"/>
                      <a:pt x="15759" y="5776"/>
                      <a:pt x="15925" y="5989"/>
                    </a:cubicBezTo>
                    <a:cubicBezTo>
                      <a:pt x="15950" y="6021"/>
                      <a:pt x="15959" y="6056"/>
                      <a:pt x="15956" y="6088"/>
                    </a:cubicBezTo>
                    <a:cubicBezTo>
                      <a:pt x="15967" y="6127"/>
                      <a:pt x="15963" y="6169"/>
                      <a:pt x="15946" y="6205"/>
                    </a:cubicBezTo>
                    <a:cubicBezTo>
                      <a:pt x="15990" y="6282"/>
                      <a:pt x="16016" y="6363"/>
                      <a:pt x="16020" y="6449"/>
                    </a:cubicBezTo>
                    <a:cubicBezTo>
                      <a:pt x="16028" y="6693"/>
                      <a:pt x="16280" y="6856"/>
                      <a:pt x="16489" y="6690"/>
                    </a:cubicBezTo>
                    <a:cubicBezTo>
                      <a:pt x="16739" y="6492"/>
                      <a:pt x="17113" y="6490"/>
                      <a:pt x="17323" y="6267"/>
                    </a:cubicBezTo>
                    <a:cubicBezTo>
                      <a:pt x="17512" y="6067"/>
                      <a:pt x="17433" y="5727"/>
                      <a:pt x="17421" y="5479"/>
                    </a:cubicBezTo>
                    <a:cubicBezTo>
                      <a:pt x="17386" y="4759"/>
                      <a:pt x="17555" y="4375"/>
                      <a:pt x="17324" y="3697"/>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8" name="Freeform 24">
                <a:extLst>
                  <a:ext uri="{FF2B5EF4-FFF2-40B4-BE49-F238E27FC236}">
                    <a16:creationId xmlns:a16="http://schemas.microsoft.com/office/drawing/2014/main" id="{B11529D9-0219-6FB4-67BD-6727EB12569E}"/>
                  </a:ext>
                </a:extLst>
              </p:cNvPr>
              <p:cNvSpPr>
                <a:spLocks/>
              </p:cNvSpPr>
              <p:nvPr/>
            </p:nvSpPr>
            <p:spPr bwMode="auto">
              <a:xfrm>
                <a:off x="1904243" y="2157287"/>
                <a:ext cx="203201" cy="162220"/>
              </a:xfrm>
              <a:custGeom>
                <a:avLst/>
                <a:gdLst>
                  <a:gd name="T0" fmla="*/ 2662 w 2760"/>
                  <a:gd name="T1" fmla="*/ 863 h 2197"/>
                  <a:gd name="T2" fmla="*/ 1558 w 2760"/>
                  <a:gd name="T3" fmla="*/ 2067 h 2197"/>
                  <a:gd name="T4" fmla="*/ 98 w 2760"/>
                  <a:gd name="T5" fmla="*/ 1335 h 2197"/>
                  <a:gd name="T6" fmla="*/ 1202 w 2760"/>
                  <a:gd name="T7" fmla="*/ 131 h 2197"/>
                  <a:gd name="T8" fmla="*/ 2662 w 2760"/>
                  <a:gd name="T9" fmla="*/ 863 h 2197"/>
                </a:gdLst>
                <a:ahLst/>
                <a:cxnLst>
                  <a:cxn ang="0">
                    <a:pos x="T0" y="T1"/>
                  </a:cxn>
                  <a:cxn ang="0">
                    <a:pos x="T2" y="T3"/>
                  </a:cxn>
                  <a:cxn ang="0">
                    <a:pos x="T4" y="T5"/>
                  </a:cxn>
                  <a:cxn ang="0">
                    <a:pos x="T6" y="T7"/>
                  </a:cxn>
                  <a:cxn ang="0">
                    <a:pos x="T8" y="T9"/>
                  </a:cxn>
                </a:cxnLst>
                <a:rect l="0" t="0" r="r" b="b"/>
                <a:pathLst>
                  <a:path w="2760" h="2197">
                    <a:moveTo>
                      <a:pt x="2662" y="863"/>
                    </a:moveTo>
                    <a:cubicBezTo>
                      <a:pt x="2760" y="1397"/>
                      <a:pt x="2266" y="1936"/>
                      <a:pt x="1558" y="2067"/>
                    </a:cubicBezTo>
                    <a:cubicBezTo>
                      <a:pt x="850" y="2197"/>
                      <a:pt x="197" y="1869"/>
                      <a:pt x="98" y="1335"/>
                    </a:cubicBezTo>
                    <a:cubicBezTo>
                      <a:pt x="0" y="800"/>
                      <a:pt x="494" y="261"/>
                      <a:pt x="1202" y="131"/>
                    </a:cubicBezTo>
                    <a:cubicBezTo>
                      <a:pt x="1910" y="0"/>
                      <a:pt x="2564" y="328"/>
                      <a:pt x="2662" y="863"/>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9" name="Freeform 25">
                <a:extLst>
                  <a:ext uri="{FF2B5EF4-FFF2-40B4-BE49-F238E27FC236}">
                    <a16:creationId xmlns:a16="http://schemas.microsoft.com/office/drawing/2014/main" id="{B685F0C2-2AA3-6B9F-18DD-7A6E3724E11C}"/>
                  </a:ext>
                </a:extLst>
              </p:cNvPr>
              <p:cNvSpPr>
                <a:spLocks/>
              </p:cNvSpPr>
              <p:nvPr/>
            </p:nvSpPr>
            <p:spPr bwMode="auto">
              <a:xfrm>
                <a:off x="2514416" y="2042311"/>
                <a:ext cx="203201" cy="161650"/>
              </a:xfrm>
              <a:custGeom>
                <a:avLst/>
                <a:gdLst>
                  <a:gd name="T0" fmla="*/ 2662 w 2760"/>
                  <a:gd name="T1" fmla="*/ 862 h 2197"/>
                  <a:gd name="T2" fmla="*/ 1558 w 2760"/>
                  <a:gd name="T3" fmla="*/ 2066 h 2197"/>
                  <a:gd name="T4" fmla="*/ 98 w 2760"/>
                  <a:gd name="T5" fmla="*/ 1335 h 2197"/>
                  <a:gd name="T6" fmla="*/ 1202 w 2760"/>
                  <a:gd name="T7" fmla="*/ 130 h 2197"/>
                  <a:gd name="T8" fmla="*/ 2662 w 2760"/>
                  <a:gd name="T9" fmla="*/ 862 h 2197"/>
                </a:gdLst>
                <a:ahLst/>
                <a:cxnLst>
                  <a:cxn ang="0">
                    <a:pos x="T0" y="T1"/>
                  </a:cxn>
                  <a:cxn ang="0">
                    <a:pos x="T2" y="T3"/>
                  </a:cxn>
                  <a:cxn ang="0">
                    <a:pos x="T4" y="T5"/>
                  </a:cxn>
                  <a:cxn ang="0">
                    <a:pos x="T6" y="T7"/>
                  </a:cxn>
                  <a:cxn ang="0">
                    <a:pos x="T8" y="T9"/>
                  </a:cxn>
                </a:cxnLst>
                <a:rect l="0" t="0" r="r" b="b"/>
                <a:pathLst>
                  <a:path w="2760" h="2197">
                    <a:moveTo>
                      <a:pt x="2662" y="862"/>
                    </a:moveTo>
                    <a:cubicBezTo>
                      <a:pt x="2760" y="1397"/>
                      <a:pt x="2266" y="1936"/>
                      <a:pt x="1558" y="2066"/>
                    </a:cubicBezTo>
                    <a:cubicBezTo>
                      <a:pt x="850" y="2197"/>
                      <a:pt x="196" y="1869"/>
                      <a:pt x="98" y="1335"/>
                    </a:cubicBezTo>
                    <a:cubicBezTo>
                      <a:pt x="0" y="800"/>
                      <a:pt x="494" y="261"/>
                      <a:pt x="1202" y="130"/>
                    </a:cubicBezTo>
                    <a:cubicBezTo>
                      <a:pt x="1910" y="0"/>
                      <a:pt x="2563" y="328"/>
                      <a:pt x="2662" y="862"/>
                    </a:cubicBezTo>
                    <a:close/>
                  </a:path>
                </a:pathLst>
              </a:custGeom>
              <a:solidFill>
                <a:srgbClr val="F89E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0" name="Freeform 26">
                <a:extLst>
                  <a:ext uri="{FF2B5EF4-FFF2-40B4-BE49-F238E27FC236}">
                    <a16:creationId xmlns:a16="http://schemas.microsoft.com/office/drawing/2014/main" id="{97260A43-00CE-1D87-D6D1-103A4531B4D7}"/>
                  </a:ext>
                </a:extLst>
              </p:cNvPr>
              <p:cNvSpPr>
                <a:spLocks/>
              </p:cNvSpPr>
              <p:nvPr/>
            </p:nvSpPr>
            <p:spPr bwMode="auto">
              <a:xfrm>
                <a:off x="2262264" y="2095815"/>
                <a:ext cx="81394" cy="51796"/>
              </a:xfrm>
              <a:custGeom>
                <a:avLst/>
                <a:gdLst>
                  <a:gd name="T0" fmla="*/ 1072 w 1103"/>
                  <a:gd name="T1" fmla="*/ 258 h 708"/>
                  <a:gd name="T2" fmla="*/ 607 w 1103"/>
                  <a:gd name="T3" fmla="*/ 655 h 708"/>
                  <a:gd name="T4" fmla="*/ 31 w 1103"/>
                  <a:gd name="T5" fmla="*/ 450 h 708"/>
                  <a:gd name="T6" fmla="*/ 496 w 1103"/>
                  <a:gd name="T7" fmla="*/ 53 h 708"/>
                  <a:gd name="T8" fmla="*/ 1072 w 1103"/>
                  <a:gd name="T9" fmla="*/ 258 h 708"/>
                </a:gdLst>
                <a:ahLst/>
                <a:cxnLst>
                  <a:cxn ang="0">
                    <a:pos x="T0" y="T1"/>
                  </a:cxn>
                  <a:cxn ang="0">
                    <a:pos x="T2" y="T3"/>
                  </a:cxn>
                  <a:cxn ang="0">
                    <a:pos x="T4" y="T5"/>
                  </a:cxn>
                  <a:cxn ang="0">
                    <a:pos x="T6" y="T7"/>
                  </a:cxn>
                  <a:cxn ang="0">
                    <a:pos x="T8" y="T9"/>
                  </a:cxn>
                </a:cxnLst>
                <a:rect l="0" t="0" r="r" b="b"/>
                <a:pathLst>
                  <a:path w="1103" h="708">
                    <a:moveTo>
                      <a:pt x="1072" y="258"/>
                    </a:moveTo>
                    <a:cubicBezTo>
                      <a:pt x="1103" y="424"/>
                      <a:pt x="894" y="602"/>
                      <a:pt x="607" y="655"/>
                    </a:cubicBezTo>
                    <a:cubicBezTo>
                      <a:pt x="319" y="708"/>
                      <a:pt x="62" y="616"/>
                      <a:pt x="31" y="450"/>
                    </a:cubicBezTo>
                    <a:cubicBezTo>
                      <a:pt x="0" y="284"/>
                      <a:pt x="209" y="106"/>
                      <a:pt x="496" y="53"/>
                    </a:cubicBezTo>
                    <a:cubicBezTo>
                      <a:pt x="784" y="0"/>
                      <a:pt x="1042" y="92"/>
                      <a:pt x="1072" y="258"/>
                    </a:cubicBezTo>
                    <a:close/>
                  </a:path>
                </a:pathLst>
              </a:custGeom>
              <a:solidFill>
                <a:srgbClr val="F46A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1" name="Freeform 27">
                <a:extLst>
                  <a:ext uri="{FF2B5EF4-FFF2-40B4-BE49-F238E27FC236}">
                    <a16:creationId xmlns:a16="http://schemas.microsoft.com/office/drawing/2014/main" id="{D45FCDAA-458B-6984-FB76-8CAA3A9987E8}"/>
                  </a:ext>
                </a:extLst>
              </p:cNvPr>
              <p:cNvSpPr>
                <a:spLocks/>
              </p:cNvSpPr>
              <p:nvPr/>
            </p:nvSpPr>
            <p:spPr bwMode="auto">
              <a:xfrm>
                <a:off x="1522884" y="1346758"/>
                <a:ext cx="561223" cy="787761"/>
              </a:xfrm>
              <a:custGeom>
                <a:avLst/>
                <a:gdLst>
                  <a:gd name="T0" fmla="*/ 7435 w 7612"/>
                  <a:gd name="T1" fmla="*/ 46 h 10688"/>
                  <a:gd name="T2" fmla="*/ 2200 w 7612"/>
                  <a:gd name="T3" fmla="*/ 10671 h 10688"/>
                  <a:gd name="T4" fmla="*/ 2233 w 7612"/>
                  <a:gd name="T5" fmla="*/ 10660 h 10688"/>
                  <a:gd name="T6" fmla="*/ 2759 w 7612"/>
                  <a:gd name="T7" fmla="*/ 4261 h 10688"/>
                  <a:gd name="T8" fmla="*/ 7473 w 7612"/>
                  <a:gd name="T9" fmla="*/ 117 h 10688"/>
                  <a:gd name="T10" fmla="*/ 7435 w 7612"/>
                  <a:gd name="T11" fmla="*/ 46 h 10688"/>
                </a:gdLst>
                <a:ahLst/>
                <a:cxnLst>
                  <a:cxn ang="0">
                    <a:pos x="T0" y="T1"/>
                  </a:cxn>
                  <a:cxn ang="0">
                    <a:pos x="T2" y="T3"/>
                  </a:cxn>
                  <a:cxn ang="0">
                    <a:pos x="T4" y="T5"/>
                  </a:cxn>
                  <a:cxn ang="0">
                    <a:pos x="T6" y="T7"/>
                  </a:cxn>
                  <a:cxn ang="0">
                    <a:pos x="T8" y="T9"/>
                  </a:cxn>
                  <a:cxn ang="0">
                    <a:pos x="T10" y="T11"/>
                  </a:cxn>
                </a:cxnLst>
                <a:rect l="0" t="0" r="r" b="b"/>
                <a:pathLst>
                  <a:path w="7612" h="10688">
                    <a:moveTo>
                      <a:pt x="7435" y="46"/>
                    </a:moveTo>
                    <a:cubicBezTo>
                      <a:pt x="3362" y="1427"/>
                      <a:pt x="0" y="6472"/>
                      <a:pt x="2200" y="10671"/>
                    </a:cubicBezTo>
                    <a:cubicBezTo>
                      <a:pt x="2209" y="10688"/>
                      <a:pt x="2240" y="10680"/>
                      <a:pt x="2233" y="10660"/>
                    </a:cubicBezTo>
                    <a:cubicBezTo>
                      <a:pt x="1540" y="8527"/>
                      <a:pt x="1672" y="6248"/>
                      <a:pt x="2759" y="4261"/>
                    </a:cubicBezTo>
                    <a:cubicBezTo>
                      <a:pt x="3805" y="2345"/>
                      <a:pt x="5510" y="978"/>
                      <a:pt x="7473" y="117"/>
                    </a:cubicBezTo>
                    <a:cubicBezTo>
                      <a:pt x="7612" y="56"/>
                      <a:pt x="7572" y="0"/>
                      <a:pt x="7435" y="4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Freeform 28">
                <a:extLst>
                  <a:ext uri="{FF2B5EF4-FFF2-40B4-BE49-F238E27FC236}">
                    <a16:creationId xmlns:a16="http://schemas.microsoft.com/office/drawing/2014/main" id="{0C6DE073-EAF2-73EC-A514-CE01912F3167}"/>
                  </a:ext>
                </a:extLst>
              </p:cNvPr>
              <p:cNvSpPr>
                <a:spLocks/>
              </p:cNvSpPr>
              <p:nvPr/>
            </p:nvSpPr>
            <p:spPr bwMode="auto">
              <a:xfrm>
                <a:off x="1757391" y="1815772"/>
                <a:ext cx="1055281" cy="347207"/>
              </a:xfrm>
              <a:custGeom>
                <a:avLst/>
                <a:gdLst>
                  <a:gd name="T0" fmla="*/ 14286 w 14319"/>
                  <a:gd name="T1" fmla="*/ 1548 h 4709"/>
                  <a:gd name="T2" fmla="*/ 10359 w 14319"/>
                  <a:gd name="T3" fmla="*/ 1142 h 4709"/>
                  <a:gd name="T4" fmla="*/ 10089 w 14319"/>
                  <a:gd name="T5" fmla="*/ 312 h 4709"/>
                  <a:gd name="T6" fmla="*/ 9692 w 14319"/>
                  <a:gd name="T7" fmla="*/ 236 h 4709"/>
                  <a:gd name="T8" fmla="*/ 9601 w 14319"/>
                  <a:gd name="T9" fmla="*/ 1136 h 4709"/>
                  <a:gd name="T10" fmla="*/ 3042 w 14319"/>
                  <a:gd name="T11" fmla="*/ 2476 h 4709"/>
                  <a:gd name="T12" fmla="*/ 2756 w 14319"/>
                  <a:gd name="T13" fmla="*/ 1349 h 4709"/>
                  <a:gd name="T14" fmla="*/ 2714 w 14319"/>
                  <a:gd name="T15" fmla="*/ 1110 h 4709"/>
                  <a:gd name="T16" fmla="*/ 2732 w 14319"/>
                  <a:gd name="T17" fmla="*/ 1019 h 4709"/>
                  <a:gd name="T18" fmla="*/ 2413 w 14319"/>
                  <a:gd name="T19" fmla="*/ 949 h 4709"/>
                  <a:gd name="T20" fmla="*/ 1927 w 14319"/>
                  <a:gd name="T21" fmla="*/ 3013 h 4709"/>
                  <a:gd name="T22" fmla="*/ 1930 w 14319"/>
                  <a:gd name="T23" fmla="*/ 3058 h 4709"/>
                  <a:gd name="T24" fmla="*/ 0 w 14319"/>
                  <a:gd name="T25" fmla="*/ 3985 h 4709"/>
                  <a:gd name="T26" fmla="*/ 22 w 14319"/>
                  <a:gd name="T27" fmla="*/ 4038 h 4709"/>
                  <a:gd name="T28" fmla="*/ 138 w 14319"/>
                  <a:gd name="T29" fmla="*/ 4484 h 4709"/>
                  <a:gd name="T30" fmla="*/ 212 w 14319"/>
                  <a:gd name="T31" fmla="*/ 4704 h 4709"/>
                  <a:gd name="T32" fmla="*/ 5598 w 14319"/>
                  <a:gd name="T33" fmla="*/ 2475 h 4709"/>
                  <a:gd name="T34" fmla="*/ 14045 w 14319"/>
                  <a:gd name="T35" fmla="*/ 2216 h 4709"/>
                  <a:gd name="T36" fmla="*/ 14319 w 14319"/>
                  <a:gd name="T37" fmla="*/ 2299 h 4709"/>
                  <a:gd name="T38" fmla="*/ 14303 w 14319"/>
                  <a:gd name="T39" fmla="*/ 1554 h 4709"/>
                  <a:gd name="T40" fmla="*/ 14286 w 14319"/>
                  <a:gd name="T41" fmla="*/ 1548 h 4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319" h="4709">
                    <a:moveTo>
                      <a:pt x="14286" y="1548"/>
                    </a:moveTo>
                    <a:cubicBezTo>
                      <a:pt x="13000" y="1174"/>
                      <a:pt x="11688" y="1030"/>
                      <a:pt x="10359" y="1142"/>
                    </a:cubicBezTo>
                    <a:cubicBezTo>
                      <a:pt x="10299" y="850"/>
                      <a:pt x="10169" y="600"/>
                      <a:pt x="10089" y="312"/>
                    </a:cubicBezTo>
                    <a:cubicBezTo>
                      <a:pt x="10031" y="99"/>
                      <a:pt x="9774" y="0"/>
                      <a:pt x="9692" y="236"/>
                    </a:cubicBezTo>
                    <a:cubicBezTo>
                      <a:pt x="9589" y="533"/>
                      <a:pt x="9692" y="857"/>
                      <a:pt x="9601" y="1136"/>
                    </a:cubicBezTo>
                    <a:cubicBezTo>
                      <a:pt x="7307" y="1360"/>
                      <a:pt x="5164" y="1534"/>
                      <a:pt x="3042" y="2476"/>
                    </a:cubicBezTo>
                    <a:cubicBezTo>
                      <a:pt x="2928" y="1998"/>
                      <a:pt x="2732" y="1772"/>
                      <a:pt x="2756" y="1349"/>
                    </a:cubicBezTo>
                    <a:cubicBezTo>
                      <a:pt x="2760" y="1269"/>
                      <a:pt x="2765" y="1140"/>
                      <a:pt x="2714" y="1110"/>
                    </a:cubicBezTo>
                    <a:cubicBezTo>
                      <a:pt x="2719" y="1079"/>
                      <a:pt x="2725" y="1049"/>
                      <a:pt x="2732" y="1019"/>
                    </a:cubicBezTo>
                    <a:cubicBezTo>
                      <a:pt x="2772" y="832"/>
                      <a:pt x="2478" y="781"/>
                      <a:pt x="2413" y="949"/>
                    </a:cubicBezTo>
                    <a:cubicBezTo>
                      <a:pt x="2163" y="1596"/>
                      <a:pt x="1941" y="2313"/>
                      <a:pt x="1927" y="3013"/>
                    </a:cubicBezTo>
                    <a:cubicBezTo>
                      <a:pt x="1927" y="3029"/>
                      <a:pt x="1928" y="3043"/>
                      <a:pt x="1930" y="3058"/>
                    </a:cubicBezTo>
                    <a:cubicBezTo>
                      <a:pt x="1267" y="3328"/>
                      <a:pt x="626" y="3636"/>
                      <a:pt x="0" y="3985"/>
                    </a:cubicBezTo>
                    <a:cubicBezTo>
                      <a:pt x="11" y="4001"/>
                      <a:pt x="19" y="4019"/>
                      <a:pt x="22" y="4038"/>
                    </a:cubicBezTo>
                    <a:cubicBezTo>
                      <a:pt x="50" y="4189"/>
                      <a:pt x="92" y="4337"/>
                      <a:pt x="138" y="4484"/>
                    </a:cubicBezTo>
                    <a:cubicBezTo>
                      <a:pt x="146" y="4480"/>
                      <a:pt x="204" y="4709"/>
                      <a:pt x="212" y="4704"/>
                    </a:cubicBezTo>
                    <a:cubicBezTo>
                      <a:pt x="1904" y="3751"/>
                      <a:pt x="3706" y="2891"/>
                      <a:pt x="5598" y="2475"/>
                    </a:cubicBezTo>
                    <a:cubicBezTo>
                      <a:pt x="8424" y="1854"/>
                      <a:pt x="11199" y="1413"/>
                      <a:pt x="14045" y="2216"/>
                    </a:cubicBezTo>
                    <a:cubicBezTo>
                      <a:pt x="14160" y="2249"/>
                      <a:pt x="14240" y="2351"/>
                      <a:pt x="14319" y="2299"/>
                    </a:cubicBezTo>
                    <a:cubicBezTo>
                      <a:pt x="14306" y="2092"/>
                      <a:pt x="14317" y="1761"/>
                      <a:pt x="14303" y="1554"/>
                    </a:cubicBezTo>
                    <a:cubicBezTo>
                      <a:pt x="14297" y="1552"/>
                      <a:pt x="14292" y="1549"/>
                      <a:pt x="14286" y="1548"/>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 name="Freeform 29">
                <a:extLst>
                  <a:ext uri="{FF2B5EF4-FFF2-40B4-BE49-F238E27FC236}">
                    <a16:creationId xmlns:a16="http://schemas.microsoft.com/office/drawing/2014/main" id="{8E74AF23-C613-FBC2-F123-C828C0DCDD7D}"/>
                  </a:ext>
                </a:extLst>
              </p:cNvPr>
              <p:cNvSpPr>
                <a:spLocks/>
              </p:cNvSpPr>
              <p:nvPr/>
            </p:nvSpPr>
            <p:spPr bwMode="auto">
              <a:xfrm>
                <a:off x="1720963" y="2207376"/>
                <a:ext cx="105300" cy="165066"/>
              </a:xfrm>
              <a:custGeom>
                <a:avLst/>
                <a:gdLst>
                  <a:gd name="T0" fmla="*/ 1371 w 1427"/>
                  <a:gd name="T1" fmla="*/ 1881 h 2244"/>
                  <a:gd name="T2" fmla="*/ 990 w 1427"/>
                  <a:gd name="T3" fmla="*/ 397 h 2244"/>
                  <a:gd name="T4" fmla="*/ 898 w 1427"/>
                  <a:gd name="T5" fmla="*/ 244 h 2244"/>
                  <a:gd name="T6" fmla="*/ 742 w 1427"/>
                  <a:gd name="T7" fmla="*/ 16 h 2244"/>
                  <a:gd name="T8" fmla="*/ 68 w 1427"/>
                  <a:gd name="T9" fmla="*/ 1038 h 2244"/>
                  <a:gd name="T10" fmla="*/ 1109 w 1427"/>
                  <a:gd name="T11" fmla="*/ 2172 h 2244"/>
                  <a:gd name="T12" fmla="*/ 1371 w 1427"/>
                  <a:gd name="T13" fmla="*/ 1881 h 2244"/>
                </a:gdLst>
                <a:ahLst/>
                <a:cxnLst>
                  <a:cxn ang="0">
                    <a:pos x="T0" y="T1"/>
                  </a:cxn>
                  <a:cxn ang="0">
                    <a:pos x="T2" y="T3"/>
                  </a:cxn>
                  <a:cxn ang="0">
                    <a:pos x="T4" y="T5"/>
                  </a:cxn>
                  <a:cxn ang="0">
                    <a:pos x="T6" y="T7"/>
                  </a:cxn>
                  <a:cxn ang="0">
                    <a:pos x="T8" y="T9"/>
                  </a:cxn>
                  <a:cxn ang="0">
                    <a:pos x="T10" y="T11"/>
                  </a:cxn>
                  <a:cxn ang="0">
                    <a:pos x="T12" y="T13"/>
                  </a:cxn>
                </a:cxnLst>
                <a:rect l="0" t="0" r="r" b="b"/>
                <a:pathLst>
                  <a:path w="1427" h="2244">
                    <a:moveTo>
                      <a:pt x="1371" y="1881"/>
                    </a:moveTo>
                    <a:cubicBezTo>
                      <a:pt x="1206" y="1402"/>
                      <a:pt x="1113" y="888"/>
                      <a:pt x="990" y="397"/>
                    </a:cubicBezTo>
                    <a:cubicBezTo>
                      <a:pt x="973" y="330"/>
                      <a:pt x="940" y="279"/>
                      <a:pt x="898" y="244"/>
                    </a:cubicBezTo>
                    <a:cubicBezTo>
                      <a:pt x="966" y="142"/>
                      <a:pt x="869" y="0"/>
                      <a:pt x="742" y="16"/>
                    </a:cubicBezTo>
                    <a:cubicBezTo>
                      <a:pt x="253" y="75"/>
                      <a:pt x="0" y="577"/>
                      <a:pt x="68" y="1038"/>
                    </a:cubicBezTo>
                    <a:cubicBezTo>
                      <a:pt x="152" y="1600"/>
                      <a:pt x="604" y="1980"/>
                      <a:pt x="1109" y="2172"/>
                    </a:cubicBezTo>
                    <a:cubicBezTo>
                      <a:pt x="1298" y="2244"/>
                      <a:pt x="1427" y="2044"/>
                      <a:pt x="1371" y="1881"/>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 name="Freeform 30">
                <a:extLst>
                  <a:ext uri="{FF2B5EF4-FFF2-40B4-BE49-F238E27FC236}">
                    <a16:creationId xmlns:a16="http://schemas.microsoft.com/office/drawing/2014/main" id="{189012FE-5311-EA86-7CD4-65A87F04F98C}"/>
                  </a:ext>
                </a:extLst>
              </p:cNvPr>
              <p:cNvSpPr>
                <a:spLocks/>
              </p:cNvSpPr>
              <p:nvPr/>
            </p:nvSpPr>
            <p:spPr bwMode="auto">
              <a:xfrm>
                <a:off x="2810965" y="2002467"/>
                <a:ext cx="112700" cy="193525"/>
              </a:xfrm>
              <a:custGeom>
                <a:avLst/>
                <a:gdLst>
                  <a:gd name="T0" fmla="*/ 83 w 1530"/>
                  <a:gd name="T1" fmla="*/ 419 h 2625"/>
                  <a:gd name="T2" fmla="*/ 48 w 1530"/>
                  <a:gd name="T3" fmla="*/ 646 h 2625"/>
                  <a:gd name="T4" fmla="*/ 116 w 1530"/>
                  <a:gd name="T5" fmla="*/ 2218 h 2625"/>
                  <a:gd name="T6" fmla="*/ 156 w 1530"/>
                  <a:gd name="T7" fmla="*/ 2306 h 2625"/>
                  <a:gd name="T8" fmla="*/ 141 w 1530"/>
                  <a:gd name="T9" fmla="*/ 2430 h 2625"/>
                  <a:gd name="T10" fmla="*/ 361 w 1530"/>
                  <a:gd name="T11" fmla="*/ 2582 h 2625"/>
                  <a:gd name="T12" fmla="*/ 1341 w 1530"/>
                  <a:gd name="T13" fmla="*/ 1540 h 2625"/>
                  <a:gd name="T14" fmla="*/ 83 w 1530"/>
                  <a:gd name="T15" fmla="*/ 419 h 26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0" h="2625">
                    <a:moveTo>
                      <a:pt x="83" y="419"/>
                    </a:moveTo>
                    <a:cubicBezTo>
                      <a:pt x="0" y="474"/>
                      <a:pt x="6" y="575"/>
                      <a:pt x="48" y="646"/>
                    </a:cubicBezTo>
                    <a:cubicBezTo>
                      <a:pt x="60" y="1167"/>
                      <a:pt x="43" y="1702"/>
                      <a:pt x="116" y="2218"/>
                    </a:cubicBezTo>
                    <a:cubicBezTo>
                      <a:pt x="121" y="2254"/>
                      <a:pt x="136" y="2283"/>
                      <a:pt x="156" y="2306"/>
                    </a:cubicBezTo>
                    <a:cubicBezTo>
                      <a:pt x="151" y="2348"/>
                      <a:pt x="147" y="2389"/>
                      <a:pt x="141" y="2430"/>
                    </a:cubicBezTo>
                    <a:cubicBezTo>
                      <a:pt x="120" y="2552"/>
                      <a:pt x="261" y="2625"/>
                      <a:pt x="361" y="2582"/>
                    </a:cubicBezTo>
                    <a:cubicBezTo>
                      <a:pt x="805" y="2389"/>
                      <a:pt x="1207" y="2041"/>
                      <a:pt x="1341" y="1540"/>
                    </a:cubicBezTo>
                    <a:cubicBezTo>
                      <a:pt x="1530" y="831"/>
                      <a:pt x="711" y="0"/>
                      <a:pt x="83" y="41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 name="Freeform 31">
                <a:extLst>
                  <a:ext uri="{FF2B5EF4-FFF2-40B4-BE49-F238E27FC236}">
                    <a16:creationId xmlns:a16="http://schemas.microsoft.com/office/drawing/2014/main" id="{3FE82BAC-5A57-D16A-5452-6CC285B2ED41}"/>
                  </a:ext>
                </a:extLst>
              </p:cNvPr>
              <p:cNvSpPr>
                <a:spLocks/>
              </p:cNvSpPr>
              <p:nvPr/>
            </p:nvSpPr>
            <p:spPr bwMode="auto">
              <a:xfrm>
                <a:off x="1989622" y="2155011"/>
                <a:ext cx="832728" cy="852649"/>
              </a:xfrm>
              <a:custGeom>
                <a:avLst/>
                <a:gdLst>
                  <a:gd name="T0" fmla="*/ 2668 w 11301"/>
                  <a:gd name="T1" fmla="*/ 5683 h 11562"/>
                  <a:gd name="T2" fmla="*/ 1173 w 11301"/>
                  <a:gd name="T3" fmla="*/ 7533 h 11562"/>
                  <a:gd name="T4" fmla="*/ 425 w 11301"/>
                  <a:gd name="T5" fmla="*/ 9323 h 11562"/>
                  <a:gd name="T6" fmla="*/ 163 w 11301"/>
                  <a:gd name="T7" fmla="*/ 11117 h 11562"/>
                  <a:gd name="T8" fmla="*/ 610 w 11301"/>
                  <a:gd name="T9" fmla="*/ 11507 h 11562"/>
                  <a:gd name="T10" fmla="*/ 842 w 11301"/>
                  <a:gd name="T11" fmla="*/ 11321 h 11562"/>
                  <a:gd name="T12" fmla="*/ 2619 w 11301"/>
                  <a:gd name="T13" fmla="*/ 6775 h 11562"/>
                  <a:gd name="T14" fmla="*/ 2909 w 11301"/>
                  <a:gd name="T15" fmla="*/ 6273 h 11562"/>
                  <a:gd name="T16" fmla="*/ 4353 w 11301"/>
                  <a:gd name="T17" fmla="*/ 6122 h 11562"/>
                  <a:gd name="T18" fmla="*/ 4741 w 11301"/>
                  <a:gd name="T19" fmla="*/ 5889 h 11562"/>
                  <a:gd name="T20" fmla="*/ 5786 w 11301"/>
                  <a:gd name="T21" fmla="*/ 6072 h 11562"/>
                  <a:gd name="T22" fmla="*/ 7403 w 11301"/>
                  <a:gd name="T23" fmla="*/ 5238 h 11562"/>
                  <a:gd name="T24" fmla="*/ 7473 w 11301"/>
                  <a:gd name="T25" fmla="*/ 5111 h 11562"/>
                  <a:gd name="T26" fmla="*/ 7876 w 11301"/>
                  <a:gd name="T27" fmla="*/ 5353 h 11562"/>
                  <a:gd name="T28" fmla="*/ 8799 w 11301"/>
                  <a:gd name="T29" fmla="*/ 6704 h 11562"/>
                  <a:gd name="T30" fmla="*/ 9024 w 11301"/>
                  <a:gd name="T31" fmla="*/ 6856 h 11562"/>
                  <a:gd name="T32" fmla="*/ 9343 w 11301"/>
                  <a:gd name="T33" fmla="*/ 6730 h 11562"/>
                  <a:gd name="T34" fmla="*/ 11080 w 11301"/>
                  <a:gd name="T35" fmla="*/ 3105 h 11562"/>
                  <a:gd name="T36" fmla="*/ 10731 w 11301"/>
                  <a:gd name="T37" fmla="*/ 420 h 11562"/>
                  <a:gd name="T38" fmla="*/ 10140 w 11301"/>
                  <a:gd name="T39" fmla="*/ 30 h 11562"/>
                  <a:gd name="T40" fmla="*/ 9600 w 11301"/>
                  <a:gd name="T41" fmla="*/ 398 h 11562"/>
                  <a:gd name="T42" fmla="*/ 9210 w 11301"/>
                  <a:gd name="T43" fmla="*/ 639 h 11562"/>
                  <a:gd name="T44" fmla="*/ 9174 w 11301"/>
                  <a:gd name="T45" fmla="*/ 1139 h 11562"/>
                  <a:gd name="T46" fmla="*/ 7432 w 11301"/>
                  <a:gd name="T47" fmla="*/ 5236 h 11562"/>
                  <a:gd name="T48" fmla="*/ 7045 w 11301"/>
                  <a:gd name="T49" fmla="*/ 5690 h 11562"/>
                  <a:gd name="T50" fmla="*/ 5268 w 11301"/>
                  <a:gd name="T51" fmla="*/ 5928 h 11562"/>
                  <a:gd name="T52" fmla="*/ 4680 w 11301"/>
                  <a:gd name="T53" fmla="*/ 5885 h 11562"/>
                  <a:gd name="T54" fmla="*/ 4033 w 11301"/>
                  <a:gd name="T55" fmla="*/ 6131 h 11562"/>
                  <a:gd name="T56" fmla="*/ 2668 w 11301"/>
                  <a:gd name="T57" fmla="*/ 5683 h 1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01" h="11562">
                    <a:moveTo>
                      <a:pt x="2668" y="5683"/>
                    </a:moveTo>
                    <a:cubicBezTo>
                      <a:pt x="1964" y="6075"/>
                      <a:pt x="1522" y="6806"/>
                      <a:pt x="1173" y="7533"/>
                    </a:cubicBezTo>
                    <a:cubicBezTo>
                      <a:pt x="894" y="8116"/>
                      <a:pt x="653" y="8718"/>
                      <a:pt x="425" y="9323"/>
                    </a:cubicBezTo>
                    <a:cubicBezTo>
                      <a:pt x="208" y="9899"/>
                      <a:pt x="0" y="10524"/>
                      <a:pt x="163" y="11117"/>
                    </a:cubicBezTo>
                    <a:cubicBezTo>
                      <a:pt x="222" y="11329"/>
                      <a:pt x="397" y="11562"/>
                      <a:pt x="610" y="11507"/>
                    </a:cubicBezTo>
                    <a:cubicBezTo>
                      <a:pt x="708" y="11481"/>
                      <a:pt x="779" y="11400"/>
                      <a:pt x="842" y="11321"/>
                    </a:cubicBezTo>
                    <a:cubicBezTo>
                      <a:pt x="1859" y="10037"/>
                      <a:pt x="2108" y="8331"/>
                      <a:pt x="2619" y="6775"/>
                    </a:cubicBezTo>
                    <a:cubicBezTo>
                      <a:pt x="2680" y="6589"/>
                      <a:pt x="2753" y="6393"/>
                      <a:pt x="2909" y="6273"/>
                    </a:cubicBezTo>
                    <a:cubicBezTo>
                      <a:pt x="3300" y="5970"/>
                      <a:pt x="3905" y="6332"/>
                      <a:pt x="4353" y="6122"/>
                    </a:cubicBezTo>
                    <a:cubicBezTo>
                      <a:pt x="4490" y="6058"/>
                      <a:pt x="4600" y="5945"/>
                      <a:pt x="4741" y="5889"/>
                    </a:cubicBezTo>
                    <a:cubicBezTo>
                      <a:pt x="5076" y="5755"/>
                      <a:pt x="5435" y="5982"/>
                      <a:pt x="5786" y="6072"/>
                    </a:cubicBezTo>
                    <a:cubicBezTo>
                      <a:pt x="6428" y="6236"/>
                      <a:pt x="7164" y="5857"/>
                      <a:pt x="7403" y="5238"/>
                    </a:cubicBezTo>
                    <a:cubicBezTo>
                      <a:pt x="7421" y="5192"/>
                      <a:pt x="7437" y="5144"/>
                      <a:pt x="7473" y="5111"/>
                    </a:cubicBezTo>
                    <a:cubicBezTo>
                      <a:pt x="7608" y="4986"/>
                      <a:pt x="7797" y="5187"/>
                      <a:pt x="7876" y="5353"/>
                    </a:cubicBezTo>
                    <a:cubicBezTo>
                      <a:pt x="8112" y="5847"/>
                      <a:pt x="8424" y="6305"/>
                      <a:pt x="8799" y="6704"/>
                    </a:cubicBezTo>
                    <a:cubicBezTo>
                      <a:pt x="8862" y="6771"/>
                      <a:pt x="8933" y="6840"/>
                      <a:pt x="9024" y="6856"/>
                    </a:cubicBezTo>
                    <a:cubicBezTo>
                      <a:pt x="9140" y="6876"/>
                      <a:pt x="9251" y="6804"/>
                      <a:pt x="9343" y="6730"/>
                    </a:cubicBezTo>
                    <a:cubicBezTo>
                      <a:pt x="10417" y="5878"/>
                      <a:pt x="10849" y="4457"/>
                      <a:pt x="11080" y="3105"/>
                    </a:cubicBezTo>
                    <a:cubicBezTo>
                      <a:pt x="11237" y="2188"/>
                      <a:pt x="11301" y="1155"/>
                      <a:pt x="10731" y="420"/>
                    </a:cubicBezTo>
                    <a:cubicBezTo>
                      <a:pt x="10583" y="228"/>
                      <a:pt x="10381" y="59"/>
                      <a:pt x="10140" y="30"/>
                    </a:cubicBezTo>
                    <a:cubicBezTo>
                      <a:pt x="9900" y="0"/>
                      <a:pt x="9628" y="157"/>
                      <a:pt x="9600" y="398"/>
                    </a:cubicBezTo>
                    <a:cubicBezTo>
                      <a:pt x="9439" y="350"/>
                      <a:pt x="9270" y="482"/>
                      <a:pt x="9210" y="639"/>
                    </a:cubicBezTo>
                    <a:cubicBezTo>
                      <a:pt x="9150" y="796"/>
                      <a:pt x="9168" y="971"/>
                      <a:pt x="9174" y="1139"/>
                    </a:cubicBezTo>
                    <a:cubicBezTo>
                      <a:pt x="9232" y="2651"/>
                      <a:pt x="8312" y="4005"/>
                      <a:pt x="7432" y="5236"/>
                    </a:cubicBezTo>
                    <a:cubicBezTo>
                      <a:pt x="7316" y="5398"/>
                      <a:pt x="7199" y="5563"/>
                      <a:pt x="7045" y="5690"/>
                    </a:cubicBezTo>
                    <a:cubicBezTo>
                      <a:pt x="6569" y="6084"/>
                      <a:pt x="5876" y="6039"/>
                      <a:pt x="5268" y="5928"/>
                    </a:cubicBezTo>
                    <a:cubicBezTo>
                      <a:pt x="5074" y="5892"/>
                      <a:pt x="4875" y="5851"/>
                      <a:pt x="4680" y="5885"/>
                    </a:cubicBezTo>
                    <a:cubicBezTo>
                      <a:pt x="4452" y="5924"/>
                      <a:pt x="4253" y="6061"/>
                      <a:pt x="4033" y="6131"/>
                    </a:cubicBezTo>
                    <a:cubicBezTo>
                      <a:pt x="3507" y="6299"/>
                      <a:pt x="3020" y="6058"/>
                      <a:pt x="2668" y="568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6" name="Freeform 32">
                <a:extLst>
                  <a:ext uri="{FF2B5EF4-FFF2-40B4-BE49-F238E27FC236}">
                    <a16:creationId xmlns:a16="http://schemas.microsoft.com/office/drawing/2014/main" id="{2462D85F-285E-5D8B-05B2-136C5F16519C}"/>
                  </a:ext>
                </a:extLst>
              </p:cNvPr>
              <p:cNvSpPr>
                <a:spLocks/>
              </p:cNvSpPr>
              <p:nvPr/>
            </p:nvSpPr>
            <p:spPr bwMode="auto">
              <a:xfrm>
                <a:off x="2207053" y="3052626"/>
                <a:ext cx="458769" cy="144005"/>
              </a:xfrm>
              <a:custGeom>
                <a:avLst/>
                <a:gdLst>
                  <a:gd name="T0" fmla="*/ 199 w 6227"/>
                  <a:gd name="T1" fmla="*/ 1203 h 1956"/>
                  <a:gd name="T2" fmla="*/ 281 w 6227"/>
                  <a:gd name="T3" fmla="*/ 1392 h 1956"/>
                  <a:gd name="T4" fmla="*/ 457 w 6227"/>
                  <a:gd name="T5" fmla="*/ 1504 h 1956"/>
                  <a:gd name="T6" fmla="*/ 2995 w 6227"/>
                  <a:gd name="T7" fmla="*/ 1360 h 1956"/>
                  <a:gd name="T8" fmla="*/ 3000 w 6227"/>
                  <a:gd name="T9" fmla="*/ 1710 h 1956"/>
                  <a:gd name="T10" fmla="*/ 6021 w 6227"/>
                  <a:gd name="T11" fmla="*/ 1417 h 1956"/>
                  <a:gd name="T12" fmla="*/ 6192 w 6227"/>
                  <a:gd name="T13" fmla="*/ 1352 h 1956"/>
                  <a:gd name="T14" fmla="*/ 6161 w 6227"/>
                  <a:gd name="T15" fmla="*/ 960 h 1956"/>
                  <a:gd name="T16" fmla="*/ 6211 w 6227"/>
                  <a:gd name="T17" fmla="*/ 0 h 1956"/>
                  <a:gd name="T18" fmla="*/ 4506 w 6227"/>
                  <a:gd name="T19" fmla="*/ 526 h 1956"/>
                  <a:gd name="T20" fmla="*/ 3699 w 6227"/>
                  <a:gd name="T21" fmla="*/ 610 h 1956"/>
                  <a:gd name="T22" fmla="*/ 3365 w 6227"/>
                  <a:gd name="T23" fmla="*/ 598 h 1956"/>
                  <a:gd name="T24" fmla="*/ 3155 w 6227"/>
                  <a:gd name="T25" fmla="*/ 362 h 1956"/>
                  <a:gd name="T26" fmla="*/ 2479 w 6227"/>
                  <a:gd name="T27" fmla="*/ 746 h 1956"/>
                  <a:gd name="T28" fmla="*/ 988 w 6227"/>
                  <a:gd name="T29" fmla="*/ 793 h 1956"/>
                  <a:gd name="T30" fmla="*/ 258 w 6227"/>
                  <a:gd name="T31" fmla="*/ 698 h 1956"/>
                  <a:gd name="T32" fmla="*/ 199 w 6227"/>
                  <a:gd name="T33" fmla="*/ 1203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27" h="1956">
                    <a:moveTo>
                      <a:pt x="199" y="1203"/>
                    </a:moveTo>
                    <a:cubicBezTo>
                      <a:pt x="217" y="1270"/>
                      <a:pt x="237" y="1339"/>
                      <a:pt x="281" y="1392"/>
                    </a:cubicBezTo>
                    <a:cubicBezTo>
                      <a:pt x="326" y="1446"/>
                      <a:pt x="392" y="1477"/>
                      <a:pt x="457" y="1504"/>
                    </a:cubicBezTo>
                    <a:cubicBezTo>
                      <a:pt x="1267" y="1839"/>
                      <a:pt x="2228" y="1785"/>
                      <a:pt x="2995" y="1360"/>
                    </a:cubicBezTo>
                    <a:cubicBezTo>
                      <a:pt x="2997" y="1477"/>
                      <a:pt x="2998" y="1593"/>
                      <a:pt x="3000" y="1710"/>
                    </a:cubicBezTo>
                    <a:cubicBezTo>
                      <a:pt x="4002" y="1956"/>
                      <a:pt x="5064" y="1805"/>
                      <a:pt x="6021" y="1417"/>
                    </a:cubicBezTo>
                    <a:cubicBezTo>
                      <a:pt x="6062" y="1400"/>
                      <a:pt x="6163" y="1386"/>
                      <a:pt x="6192" y="1352"/>
                    </a:cubicBezTo>
                    <a:cubicBezTo>
                      <a:pt x="6226" y="1313"/>
                      <a:pt x="6153" y="1011"/>
                      <a:pt x="6161" y="960"/>
                    </a:cubicBezTo>
                    <a:cubicBezTo>
                      <a:pt x="6210" y="643"/>
                      <a:pt x="6227" y="321"/>
                      <a:pt x="6211" y="0"/>
                    </a:cubicBezTo>
                    <a:cubicBezTo>
                      <a:pt x="5718" y="344"/>
                      <a:pt x="5103" y="454"/>
                      <a:pt x="4506" y="526"/>
                    </a:cubicBezTo>
                    <a:cubicBezTo>
                      <a:pt x="4238" y="558"/>
                      <a:pt x="3968" y="584"/>
                      <a:pt x="3699" y="610"/>
                    </a:cubicBezTo>
                    <a:cubicBezTo>
                      <a:pt x="3588" y="621"/>
                      <a:pt x="3472" y="632"/>
                      <a:pt x="3365" y="598"/>
                    </a:cubicBezTo>
                    <a:cubicBezTo>
                      <a:pt x="3258" y="564"/>
                      <a:pt x="3161" y="474"/>
                      <a:pt x="3155" y="362"/>
                    </a:cubicBezTo>
                    <a:cubicBezTo>
                      <a:pt x="3097" y="634"/>
                      <a:pt x="2757" y="720"/>
                      <a:pt x="2479" y="746"/>
                    </a:cubicBezTo>
                    <a:cubicBezTo>
                      <a:pt x="1984" y="793"/>
                      <a:pt x="1485" y="826"/>
                      <a:pt x="988" y="793"/>
                    </a:cubicBezTo>
                    <a:cubicBezTo>
                      <a:pt x="790" y="780"/>
                      <a:pt x="442" y="651"/>
                      <a:pt x="258" y="698"/>
                    </a:cubicBezTo>
                    <a:cubicBezTo>
                      <a:pt x="0" y="764"/>
                      <a:pt x="145" y="998"/>
                      <a:pt x="199" y="12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7" name="Freeform 33">
                <a:extLst>
                  <a:ext uri="{FF2B5EF4-FFF2-40B4-BE49-F238E27FC236}">
                    <a16:creationId xmlns:a16="http://schemas.microsoft.com/office/drawing/2014/main" id="{C4272042-24A4-FD6E-67E9-17073CD73A69}"/>
                  </a:ext>
                </a:extLst>
              </p:cNvPr>
              <p:cNvSpPr>
                <a:spLocks/>
              </p:cNvSpPr>
              <p:nvPr/>
            </p:nvSpPr>
            <p:spPr bwMode="auto">
              <a:xfrm>
                <a:off x="2546291" y="2334306"/>
                <a:ext cx="252152" cy="332408"/>
              </a:xfrm>
              <a:custGeom>
                <a:avLst/>
                <a:gdLst>
                  <a:gd name="T0" fmla="*/ 3409 w 3415"/>
                  <a:gd name="T1" fmla="*/ 79 h 4504"/>
                  <a:gd name="T2" fmla="*/ 3309 w 3415"/>
                  <a:gd name="T3" fmla="*/ 65 h 4504"/>
                  <a:gd name="T4" fmla="*/ 2888 w 3415"/>
                  <a:gd name="T5" fmla="*/ 1506 h 4504"/>
                  <a:gd name="T6" fmla="*/ 2327 w 3415"/>
                  <a:gd name="T7" fmla="*/ 2372 h 4504"/>
                  <a:gd name="T8" fmla="*/ 917 w 3415"/>
                  <a:gd name="T9" fmla="*/ 3098 h 4504"/>
                  <a:gd name="T10" fmla="*/ 837 w 3415"/>
                  <a:gd name="T11" fmla="*/ 3086 h 4504"/>
                  <a:gd name="T12" fmla="*/ 260 w 3415"/>
                  <a:gd name="T13" fmla="*/ 2601 h 4504"/>
                  <a:gd name="T14" fmla="*/ 54 w 3415"/>
                  <a:gd name="T15" fmla="*/ 2683 h 4504"/>
                  <a:gd name="T16" fmla="*/ 615 w 3415"/>
                  <a:gd name="T17" fmla="*/ 3285 h 4504"/>
                  <a:gd name="T18" fmla="*/ 661 w 3415"/>
                  <a:gd name="T19" fmla="*/ 3426 h 4504"/>
                  <a:gd name="T20" fmla="*/ 1256 w 3415"/>
                  <a:gd name="T21" fmla="*/ 4217 h 4504"/>
                  <a:gd name="T22" fmla="*/ 1545 w 3415"/>
                  <a:gd name="T23" fmla="*/ 4465 h 4504"/>
                  <a:gd name="T24" fmla="*/ 2239 w 3415"/>
                  <a:gd name="T25" fmla="*/ 3584 h 4504"/>
                  <a:gd name="T26" fmla="*/ 3095 w 3415"/>
                  <a:gd name="T27" fmla="*/ 1625 h 4504"/>
                  <a:gd name="T28" fmla="*/ 3409 w 3415"/>
                  <a:gd name="T29" fmla="*/ 79 h 4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15" h="4504">
                    <a:moveTo>
                      <a:pt x="3409" y="79"/>
                    </a:moveTo>
                    <a:cubicBezTo>
                      <a:pt x="3415" y="14"/>
                      <a:pt x="3319" y="0"/>
                      <a:pt x="3309" y="65"/>
                    </a:cubicBezTo>
                    <a:cubicBezTo>
                      <a:pt x="3224" y="569"/>
                      <a:pt x="3079" y="1045"/>
                      <a:pt x="2888" y="1506"/>
                    </a:cubicBezTo>
                    <a:cubicBezTo>
                      <a:pt x="2736" y="1815"/>
                      <a:pt x="2548" y="2106"/>
                      <a:pt x="2327" y="2372"/>
                    </a:cubicBezTo>
                    <a:cubicBezTo>
                      <a:pt x="2018" y="2746"/>
                      <a:pt x="1420" y="3143"/>
                      <a:pt x="917" y="3098"/>
                    </a:cubicBezTo>
                    <a:cubicBezTo>
                      <a:pt x="890" y="3089"/>
                      <a:pt x="864" y="3085"/>
                      <a:pt x="837" y="3086"/>
                    </a:cubicBezTo>
                    <a:cubicBezTo>
                      <a:pt x="607" y="3043"/>
                      <a:pt x="402" y="2897"/>
                      <a:pt x="260" y="2601"/>
                    </a:cubicBezTo>
                    <a:cubicBezTo>
                      <a:pt x="199" y="2473"/>
                      <a:pt x="0" y="2549"/>
                      <a:pt x="54" y="2683"/>
                    </a:cubicBezTo>
                    <a:cubicBezTo>
                      <a:pt x="170" y="2976"/>
                      <a:pt x="374" y="3172"/>
                      <a:pt x="615" y="3285"/>
                    </a:cubicBezTo>
                    <a:cubicBezTo>
                      <a:pt x="613" y="3329"/>
                      <a:pt x="625" y="3378"/>
                      <a:pt x="661" y="3426"/>
                    </a:cubicBezTo>
                    <a:cubicBezTo>
                      <a:pt x="858" y="3690"/>
                      <a:pt x="1052" y="3958"/>
                      <a:pt x="1256" y="4217"/>
                    </a:cubicBezTo>
                    <a:cubicBezTo>
                      <a:pt x="1336" y="4319"/>
                      <a:pt x="1404" y="4448"/>
                      <a:pt x="1545" y="4465"/>
                    </a:cubicBezTo>
                    <a:cubicBezTo>
                      <a:pt x="1880" y="4504"/>
                      <a:pt x="2105" y="3817"/>
                      <a:pt x="2239" y="3584"/>
                    </a:cubicBezTo>
                    <a:cubicBezTo>
                      <a:pt x="2601" y="2951"/>
                      <a:pt x="2890" y="2302"/>
                      <a:pt x="3095" y="1625"/>
                    </a:cubicBezTo>
                    <a:cubicBezTo>
                      <a:pt x="3275" y="1119"/>
                      <a:pt x="3369" y="576"/>
                      <a:pt x="3409" y="79"/>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8" name="Freeform 34">
                <a:extLst>
                  <a:ext uri="{FF2B5EF4-FFF2-40B4-BE49-F238E27FC236}">
                    <a16:creationId xmlns:a16="http://schemas.microsoft.com/office/drawing/2014/main" id="{C44979A6-1A2A-0540-B53F-7E1D11AB3A72}"/>
                  </a:ext>
                </a:extLst>
              </p:cNvPr>
              <p:cNvSpPr>
                <a:spLocks/>
              </p:cNvSpPr>
              <p:nvPr/>
            </p:nvSpPr>
            <p:spPr bwMode="auto">
              <a:xfrm>
                <a:off x="1998729" y="2584181"/>
                <a:ext cx="209463" cy="424617"/>
              </a:xfrm>
              <a:custGeom>
                <a:avLst/>
                <a:gdLst>
                  <a:gd name="T0" fmla="*/ 2499 w 2841"/>
                  <a:gd name="T1" fmla="*/ 160 h 5758"/>
                  <a:gd name="T2" fmla="*/ 1521 w 2841"/>
                  <a:gd name="T3" fmla="*/ 2650 h 5758"/>
                  <a:gd name="T4" fmla="*/ 1049 w 2841"/>
                  <a:gd name="T5" fmla="*/ 4088 h 5758"/>
                  <a:gd name="T6" fmla="*/ 121 w 2841"/>
                  <a:gd name="T7" fmla="*/ 5427 h 5758"/>
                  <a:gd name="T8" fmla="*/ 196 w 2841"/>
                  <a:gd name="T9" fmla="*/ 5718 h 5758"/>
                  <a:gd name="T10" fmla="*/ 1093 w 2841"/>
                  <a:gd name="T11" fmla="*/ 5061 h 5758"/>
                  <a:gd name="T12" fmla="*/ 1782 w 2841"/>
                  <a:gd name="T13" fmla="*/ 3600 h 5758"/>
                  <a:gd name="T14" fmla="*/ 2737 w 2841"/>
                  <a:gd name="T15" fmla="*/ 346 h 5758"/>
                  <a:gd name="T16" fmla="*/ 2499 w 2841"/>
                  <a:gd name="T17" fmla="*/ 160 h 5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41" h="5758">
                    <a:moveTo>
                      <a:pt x="2499" y="160"/>
                    </a:moveTo>
                    <a:cubicBezTo>
                      <a:pt x="1963" y="912"/>
                      <a:pt x="1743" y="1767"/>
                      <a:pt x="1521" y="2650"/>
                    </a:cubicBezTo>
                    <a:cubicBezTo>
                      <a:pt x="1398" y="3141"/>
                      <a:pt x="1262" y="3626"/>
                      <a:pt x="1049" y="4088"/>
                    </a:cubicBezTo>
                    <a:cubicBezTo>
                      <a:pt x="824" y="4574"/>
                      <a:pt x="586" y="5137"/>
                      <a:pt x="121" y="5427"/>
                    </a:cubicBezTo>
                    <a:cubicBezTo>
                      <a:pt x="0" y="5502"/>
                      <a:pt x="60" y="5705"/>
                      <a:pt x="196" y="5718"/>
                    </a:cubicBezTo>
                    <a:cubicBezTo>
                      <a:pt x="617" y="5758"/>
                      <a:pt x="877" y="5374"/>
                      <a:pt x="1093" y="5061"/>
                    </a:cubicBezTo>
                    <a:cubicBezTo>
                      <a:pt x="1402" y="4614"/>
                      <a:pt x="1624" y="4119"/>
                      <a:pt x="1782" y="3600"/>
                    </a:cubicBezTo>
                    <a:cubicBezTo>
                      <a:pt x="2110" y="2526"/>
                      <a:pt x="2113" y="1309"/>
                      <a:pt x="2737" y="346"/>
                    </a:cubicBezTo>
                    <a:cubicBezTo>
                      <a:pt x="2841" y="186"/>
                      <a:pt x="2613" y="0"/>
                      <a:pt x="2499" y="160"/>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Freeform 35">
                <a:extLst>
                  <a:ext uri="{FF2B5EF4-FFF2-40B4-BE49-F238E27FC236}">
                    <a16:creationId xmlns:a16="http://schemas.microsoft.com/office/drawing/2014/main" id="{D129BE76-40BC-AA16-73C1-D7BE0245C5BF}"/>
                  </a:ext>
                </a:extLst>
              </p:cNvPr>
              <p:cNvSpPr>
                <a:spLocks/>
              </p:cNvSpPr>
              <p:nvPr/>
            </p:nvSpPr>
            <p:spPr bwMode="auto">
              <a:xfrm>
                <a:off x="2306092" y="3097023"/>
                <a:ext cx="126930" cy="83102"/>
              </a:xfrm>
              <a:custGeom>
                <a:avLst/>
                <a:gdLst>
                  <a:gd name="T0" fmla="*/ 1596 w 1720"/>
                  <a:gd name="T1" fmla="*/ 115 h 1124"/>
                  <a:gd name="T2" fmla="*/ 1281 w 1720"/>
                  <a:gd name="T3" fmla="*/ 154 h 1124"/>
                  <a:gd name="T4" fmla="*/ 1249 w 1720"/>
                  <a:gd name="T5" fmla="*/ 256 h 1124"/>
                  <a:gd name="T6" fmla="*/ 1078 w 1720"/>
                  <a:gd name="T7" fmla="*/ 212 h 1124"/>
                  <a:gd name="T8" fmla="*/ 1012 w 1720"/>
                  <a:gd name="T9" fmla="*/ 201 h 1124"/>
                  <a:gd name="T10" fmla="*/ 796 w 1720"/>
                  <a:gd name="T11" fmla="*/ 294 h 1124"/>
                  <a:gd name="T12" fmla="*/ 766 w 1720"/>
                  <a:gd name="T13" fmla="*/ 282 h 1124"/>
                  <a:gd name="T14" fmla="*/ 157 w 1720"/>
                  <a:gd name="T15" fmla="*/ 212 h 1124"/>
                  <a:gd name="T16" fmla="*/ 130 w 1720"/>
                  <a:gd name="T17" fmla="*/ 410 h 1124"/>
                  <a:gd name="T18" fmla="*/ 839 w 1720"/>
                  <a:gd name="T19" fmla="*/ 832 h 1124"/>
                  <a:gd name="T20" fmla="*/ 1317 w 1720"/>
                  <a:gd name="T21" fmla="*/ 992 h 1124"/>
                  <a:gd name="T22" fmla="*/ 1452 w 1720"/>
                  <a:gd name="T23" fmla="*/ 810 h 1124"/>
                  <a:gd name="T24" fmla="*/ 1607 w 1720"/>
                  <a:gd name="T25" fmla="*/ 679 h 1124"/>
                  <a:gd name="T26" fmla="*/ 1596 w 1720"/>
                  <a:gd name="T27" fmla="*/ 115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0" h="1124">
                    <a:moveTo>
                      <a:pt x="1596" y="115"/>
                    </a:moveTo>
                    <a:cubicBezTo>
                      <a:pt x="1513" y="0"/>
                      <a:pt x="1336" y="29"/>
                      <a:pt x="1281" y="154"/>
                    </a:cubicBezTo>
                    <a:cubicBezTo>
                      <a:pt x="1266" y="187"/>
                      <a:pt x="1257" y="222"/>
                      <a:pt x="1249" y="256"/>
                    </a:cubicBezTo>
                    <a:cubicBezTo>
                      <a:pt x="1194" y="237"/>
                      <a:pt x="1137" y="223"/>
                      <a:pt x="1078" y="212"/>
                    </a:cubicBezTo>
                    <a:cubicBezTo>
                      <a:pt x="1056" y="206"/>
                      <a:pt x="1034" y="203"/>
                      <a:pt x="1012" y="201"/>
                    </a:cubicBezTo>
                    <a:cubicBezTo>
                      <a:pt x="913" y="188"/>
                      <a:pt x="840" y="231"/>
                      <a:pt x="796" y="294"/>
                    </a:cubicBezTo>
                    <a:cubicBezTo>
                      <a:pt x="786" y="290"/>
                      <a:pt x="776" y="285"/>
                      <a:pt x="766" y="282"/>
                    </a:cubicBezTo>
                    <a:cubicBezTo>
                      <a:pt x="568" y="216"/>
                      <a:pt x="362" y="219"/>
                      <a:pt x="157" y="212"/>
                    </a:cubicBezTo>
                    <a:cubicBezTo>
                      <a:pt x="30" y="207"/>
                      <a:pt x="0" y="401"/>
                      <a:pt x="130" y="410"/>
                    </a:cubicBezTo>
                    <a:cubicBezTo>
                      <a:pt x="417" y="429"/>
                      <a:pt x="650" y="631"/>
                      <a:pt x="839" y="832"/>
                    </a:cubicBezTo>
                    <a:cubicBezTo>
                      <a:pt x="963" y="964"/>
                      <a:pt x="1128" y="1124"/>
                      <a:pt x="1317" y="992"/>
                    </a:cubicBezTo>
                    <a:cubicBezTo>
                      <a:pt x="1389" y="942"/>
                      <a:pt x="1431" y="878"/>
                      <a:pt x="1452" y="810"/>
                    </a:cubicBezTo>
                    <a:cubicBezTo>
                      <a:pt x="1519" y="795"/>
                      <a:pt x="1579" y="751"/>
                      <a:pt x="1607" y="679"/>
                    </a:cubicBezTo>
                    <a:cubicBezTo>
                      <a:pt x="1681" y="488"/>
                      <a:pt x="1720" y="289"/>
                      <a:pt x="1596" y="11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Freeform 36">
                <a:extLst>
                  <a:ext uri="{FF2B5EF4-FFF2-40B4-BE49-F238E27FC236}">
                    <a16:creationId xmlns:a16="http://schemas.microsoft.com/office/drawing/2014/main" id="{957B93EC-DE38-F2A3-0E43-3EAB7E03DD73}"/>
                  </a:ext>
                </a:extLst>
              </p:cNvPr>
              <p:cNvSpPr>
                <a:spLocks/>
              </p:cNvSpPr>
              <p:nvPr/>
            </p:nvSpPr>
            <p:spPr bwMode="auto">
              <a:xfrm>
                <a:off x="2551983" y="3050349"/>
                <a:ext cx="112700" cy="111562"/>
              </a:xfrm>
              <a:custGeom>
                <a:avLst/>
                <a:gdLst>
                  <a:gd name="T0" fmla="*/ 1451 w 1526"/>
                  <a:gd name="T1" fmla="*/ 655 h 1517"/>
                  <a:gd name="T2" fmla="*/ 1452 w 1526"/>
                  <a:gd name="T3" fmla="*/ 489 h 1517"/>
                  <a:gd name="T4" fmla="*/ 1351 w 1526"/>
                  <a:gd name="T5" fmla="*/ 172 h 1517"/>
                  <a:gd name="T6" fmla="*/ 529 w 1526"/>
                  <a:gd name="T7" fmla="*/ 262 h 1517"/>
                  <a:gd name="T8" fmla="*/ 414 w 1526"/>
                  <a:gd name="T9" fmla="*/ 381 h 1517"/>
                  <a:gd name="T10" fmla="*/ 237 w 1526"/>
                  <a:gd name="T11" fmla="*/ 320 h 1517"/>
                  <a:gd name="T12" fmla="*/ 145 w 1526"/>
                  <a:gd name="T13" fmla="*/ 542 h 1517"/>
                  <a:gd name="T14" fmla="*/ 929 w 1526"/>
                  <a:gd name="T15" fmla="*/ 1350 h 1517"/>
                  <a:gd name="T16" fmla="*/ 1235 w 1526"/>
                  <a:gd name="T17" fmla="*/ 1481 h 1517"/>
                  <a:gd name="T18" fmla="*/ 1451 w 1526"/>
                  <a:gd name="T19" fmla="*/ 655 h 1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6" h="1517">
                    <a:moveTo>
                      <a:pt x="1451" y="655"/>
                    </a:moveTo>
                    <a:cubicBezTo>
                      <a:pt x="1452" y="601"/>
                      <a:pt x="1452" y="546"/>
                      <a:pt x="1452" y="489"/>
                    </a:cubicBezTo>
                    <a:cubicBezTo>
                      <a:pt x="1453" y="370"/>
                      <a:pt x="1450" y="254"/>
                      <a:pt x="1351" y="172"/>
                    </a:cubicBezTo>
                    <a:cubicBezTo>
                      <a:pt x="1147" y="0"/>
                      <a:pt x="735" y="177"/>
                      <a:pt x="529" y="262"/>
                    </a:cubicBezTo>
                    <a:cubicBezTo>
                      <a:pt x="470" y="287"/>
                      <a:pt x="433" y="330"/>
                      <a:pt x="414" y="381"/>
                    </a:cubicBezTo>
                    <a:cubicBezTo>
                      <a:pt x="356" y="360"/>
                      <a:pt x="297" y="341"/>
                      <a:pt x="237" y="320"/>
                    </a:cubicBezTo>
                    <a:cubicBezTo>
                      <a:pt x="93" y="271"/>
                      <a:pt x="0" y="483"/>
                      <a:pt x="145" y="542"/>
                    </a:cubicBezTo>
                    <a:cubicBezTo>
                      <a:pt x="476" y="677"/>
                      <a:pt x="777" y="1034"/>
                      <a:pt x="929" y="1350"/>
                    </a:cubicBezTo>
                    <a:cubicBezTo>
                      <a:pt x="989" y="1474"/>
                      <a:pt x="1105" y="1517"/>
                      <a:pt x="1235" y="1481"/>
                    </a:cubicBezTo>
                    <a:cubicBezTo>
                      <a:pt x="1526" y="1401"/>
                      <a:pt x="1522" y="919"/>
                      <a:pt x="1451" y="655"/>
                    </a:cubicBezTo>
                  </a:path>
                </a:pathLst>
              </a:custGeom>
              <a:solidFill>
                <a:srgbClr val="F8A8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Freeform 37">
                <a:extLst>
                  <a:ext uri="{FF2B5EF4-FFF2-40B4-BE49-F238E27FC236}">
                    <a16:creationId xmlns:a16="http://schemas.microsoft.com/office/drawing/2014/main" id="{C6A6EA23-FCFD-6DA4-F6F3-44E5E9FA4CB4}"/>
                  </a:ext>
                </a:extLst>
              </p:cNvPr>
              <p:cNvSpPr>
                <a:spLocks/>
              </p:cNvSpPr>
              <p:nvPr/>
            </p:nvSpPr>
            <p:spPr bwMode="auto">
              <a:xfrm>
                <a:off x="2229820" y="3147681"/>
                <a:ext cx="437708" cy="174173"/>
              </a:xfrm>
              <a:custGeom>
                <a:avLst/>
                <a:gdLst>
                  <a:gd name="T0" fmla="*/ 5759 w 5941"/>
                  <a:gd name="T1" fmla="*/ 161 h 2360"/>
                  <a:gd name="T2" fmla="*/ 5642 w 5941"/>
                  <a:gd name="T3" fmla="*/ 94 h 2360"/>
                  <a:gd name="T4" fmla="*/ 4519 w 5941"/>
                  <a:gd name="T5" fmla="*/ 376 h 2360"/>
                  <a:gd name="T6" fmla="*/ 3360 w 5941"/>
                  <a:gd name="T7" fmla="*/ 430 h 2360"/>
                  <a:gd name="T8" fmla="*/ 2846 w 5941"/>
                  <a:gd name="T9" fmla="*/ 262 h 2360"/>
                  <a:gd name="T10" fmla="*/ 2591 w 5941"/>
                  <a:gd name="T11" fmla="*/ 1 h 2360"/>
                  <a:gd name="T12" fmla="*/ 2371 w 5941"/>
                  <a:gd name="T13" fmla="*/ 75 h 2360"/>
                  <a:gd name="T14" fmla="*/ 2089 w 5941"/>
                  <a:gd name="T15" fmla="*/ 173 h 2360"/>
                  <a:gd name="T16" fmla="*/ 1571 w 5941"/>
                  <a:gd name="T17" fmla="*/ 296 h 2360"/>
                  <a:gd name="T18" fmla="*/ 284 w 5941"/>
                  <a:gd name="T19" fmla="*/ 296 h 2360"/>
                  <a:gd name="T20" fmla="*/ 209 w 5941"/>
                  <a:gd name="T21" fmla="*/ 313 h 2360"/>
                  <a:gd name="T22" fmla="*/ 209 w 5941"/>
                  <a:gd name="T23" fmla="*/ 309 h 2360"/>
                  <a:gd name="T24" fmla="*/ 26 w 5941"/>
                  <a:gd name="T25" fmla="*/ 359 h 2360"/>
                  <a:gd name="T26" fmla="*/ 241 w 5941"/>
                  <a:gd name="T27" fmla="*/ 1351 h 2360"/>
                  <a:gd name="T28" fmla="*/ 822 w 5941"/>
                  <a:gd name="T29" fmla="*/ 1842 h 2360"/>
                  <a:gd name="T30" fmla="*/ 2566 w 5941"/>
                  <a:gd name="T31" fmla="*/ 1909 h 2360"/>
                  <a:gd name="T32" fmla="*/ 2750 w 5941"/>
                  <a:gd name="T33" fmla="*/ 1910 h 2360"/>
                  <a:gd name="T34" fmla="*/ 2841 w 5941"/>
                  <a:gd name="T35" fmla="*/ 2041 h 2360"/>
                  <a:gd name="T36" fmla="*/ 3180 w 5941"/>
                  <a:gd name="T37" fmla="*/ 2252 h 2360"/>
                  <a:gd name="T38" fmla="*/ 4120 w 5941"/>
                  <a:gd name="T39" fmla="*/ 2324 h 2360"/>
                  <a:gd name="T40" fmla="*/ 5424 w 5941"/>
                  <a:gd name="T41" fmla="*/ 1843 h 2360"/>
                  <a:gd name="T42" fmla="*/ 5759 w 5941"/>
                  <a:gd name="T43" fmla="*/ 161 h 2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41" h="2360">
                    <a:moveTo>
                      <a:pt x="5759" y="161"/>
                    </a:moveTo>
                    <a:cubicBezTo>
                      <a:pt x="5743" y="111"/>
                      <a:pt x="5694" y="81"/>
                      <a:pt x="5642" y="94"/>
                    </a:cubicBezTo>
                    <a:cubicBezTo>
                      <a:pt x="5268" y="189"/>
                      <a:pt x="4895" y="289"/>
                      <a:pt x="4519" y="376"/>
                    </a:cubicBezTo>
                    <a:cubicBezTo>
                      <a:pt x="4136" y="464"/>
                      <a:pt x="3749" y="509"/>
                      <a:pt x="3360" y="430"/>
                    </a:cubicBezTo>
                    <a:cubicBezTo>
                      <a:pt x="3187" y="395"/>
                      <a:pt x="3002" y="346"/>
                      <a:pt x="2846" y="262"/>
                    </a:cubicBezTo>
                    <a:cubicBezTo>
                      <a:pt x="2726" y="197"/>
                      <a:pt x="2764" y="6"/>
                      <a:pt x="2591" y="1"/>
                    </a:cubicBezTo>
                    <a:cubicBezTo>
                      <a:pt x="2516" y="0"/>
                      <a:pt x="2437" y="48"/>
                      <a:pt x="2371" y="75"/>
                    </a:cubicBezTo>
                    <a:cubicBezTo>
                      <a:pt x="2278" y="111"/>
                      <a:pt x="2184" y="144"/>
                      <a:pt x="2089" y="173"/>
                    </a:cubicBezTo>
                    <a:cubicBezTo>
                      <a:pt x="1919" y="226"/>
                      <a:pt x="1746" y="266"/>
                      <a:pt x="1571" y="296"/>
                    </a:cubicBezTo>
                    <a:cubicBezTo>
                      <a:pt x="1146" y="367"/>
                      <a:pt x="708" y="366"/>
                      <a:pt x="284" y="296"/>
                    </a:cubicBezTo>
                    <a:cubicBezTo>
                      <a:pt x="254" y="291"/>
                      <a:pt x="229" y="298"/>
                      <a:pt x="209" y="313"/>
                    </a:cubicBezTo>
                    <a:lnTo>
                      <a:pt x="209" y="309"/>
                    </a:lnTo>
                    <a:cubicBezTo>
                      <a:pt x="183" y="190"/>
                      <a:pt x="0" y="240"/>
                      <a:pt x="26" y="359"/>
                    </a:cubicBezTo>
                    <a:cubicBezTo>
                      <a:pt x="97" y="688"/>
                      <a:pt x="151" y="1027"/>
                      <a:pt x="241" y="1351"/>
                    </a:cubicBezTo>
                    <a:cubicBezTo>
                      <a:pt x="320" y="1635"/>
                      <a:pt x="566" y="1745"/>
                      <a:pt x="822" y="1842"/>
                    </a:cubicBezTo>
                    <a:cubicBezTo>
                      <a:pt x="1374" y="2051"/>
                      <a:pt x="2000" y="2075"/>
                      <a:pt x="2566" y="1909"/>
                    </a:cubicBezTo>
                    <a:cubicBezTo>
                      <a:pt x="2637" y="1888"/>
                      <a:pt x="2694" y="1849"/>
                      <a:pt x="2750" y="1910"/>
                    </a:cubicBezTo>
                    <a:cubicBezTo>
                      <a:pt x="2785" y="1948"/>
                      <a:pt x="2805" y="2002"/>
                      <a:pt x="2841" y="2041"/>
                    </a:cubicBezTo>
                    <a:cubicBezTo>
                      <a:pt x="2932" y="2142"/>
                      <a:pt x="3056" y="2203"/>
                      <a:pt x="3180" y="2252"/>
                    </a:cubicBezTo>
                    <a:cubicBezTo>
                      <a:pt x="3456" y="2360"/>
                      <a:pt x="3822" y="2318"/>
                      <a:pt x="4120" y="2324"/>
                    </a:cubicBezTo>
                    <a:cubicBezTo>
                      <a:pt x="4634" y="2334"/>
                      <a:pt x="5090" y="2236"/>
                      <a:pt x="5424" y="1843"/>
                    </a:cubicBezTo>
                    <a:cubicBezTo>
                      <a:pt x="5815" y="1384"/>
                      <a:pt x="5941" y="734"/>
                      <a:pt x="5759" y="16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 name="Freeform 38">
                <a:extLst>
                  <a:ext uri="{FF2B5EF4-FFF2-40B4-BE49-F238E27FC236}">
                    <a16:creationId xmlns:a16="http://schemas.microsoft.com/office/drawing/2014/main" id="{24A586CB-8271-BBF6-32CD-B0D02549DC91}"/>
                  </a:ext>
                </a:extLst>
              </p:cNvPr>
              <p:cNvSpPr>
                <a:spLocks/>
              </p:cNvSpPr>
              <p:nvPr/>
            </p:nvSpPr>
            <p:spPr bwMode="auto">
              <a:xfrm>
                <a:off x="2049956" y="2521570"/>
                <a:ext cx="735965" cy="590821"/>
              </a:xfrm>
              <a:custGeom>
                <a:avLst/>
                <a:gdLst>
                  <a:gd name="T0" fmla="*/ 1600 w 9980"/>
                  <a:gd name="T1" fmla="*/ 2351 h 8013"/>
                  <a:gd name="T2" fmla="*/ 1262 w 9980"/>
                  <a:gd name="T3" fmla="*/ 3838 h 8013"/>
                  <a:gd name="T4" fmla="*/ 142 w 9980"/>
                  <a:gd name="T5" fmla="*/ 6805 h 8013"/>
                  <a:gd name="T6" fmla="*/ 20 w 9980"/>
                  <a:gd name="T7" fmla="*/ 6995 h 8013"/>
                  <a:gd name="T8" fmla="*/ 137 w 9980"/>
                  <a:gd name="T9" fmla="*/ 7189 h 8013"/>
                  <a:gd name="T10" fmla="*/ 1368 w 9980"/>
                  <a:gd name="T11" fmla="*/ 7736 h 8013"/>
                  <a:gd name="T12" fmla="*/ 1800 w 9980"/>
                  <a:gd name="T13" fmla="*/ 7814 h 8013"/>
                  <a:gd name="T14" fmla="*/ 2064 w 9980"/>
                  <a:gd name="T15" fmla="*/ 7508 h 8013"/>
                  <a:gd name="T16" fmla="*/ 2209 w 9980"/>
                  <a:gd name="T17" fmla="*/ 7795 h 8013"/>
                  <a:gd name="T18" fmla="*/ 2545 w 9980"/>
                  <a:gd name="T19" fmla="*/ 7868 h 8013"/>
                  <a:gd name="T20" fmla="*/ 4340 w 9980"/>
                  <a:gd name="T21" fmla="*/ 7989 h 8013"/>
                  <a:gd name="T22" fmla="*/ 4933 w 9980"/>
                  <a:gd name="T23" fmla="*/ 7918 h 8013"/>
                  <a:gd name="T24" fmla="*/ 5114 w 9980"/>
                  <a:gd name="T25" fmla="*/ 7412 h 8013"/>
                  <a:gd name="T26" fmla="*/ 5492 w 9980"/>
                  <a:gd name="T27" fmla="*/ 7830 h 8013"/>
                  <a:gd name="T28" fmla="*/ 5648 w 9980"/>
                  <a:gd name="T29" fmla="*/ 7826 h 8013"/>
                  <a:gd name="T30" fmla="*/ 7471 w 9980"/>
                  <a:gd name="T31" fmla="*/ 7487 h 8013"/>
                  <a:gd name="T32" fmla="*/ 8144 w 9980"/>
                  <a:gd name="T33" fmla="*/ 7266 h 8013"/>
                  <a:gd name="T34" fmla="*/ 8439 w 9980"/>
                  <a:gd name="T35" fmla="*/ 6663 h 8013"/>
                  <a:gd name="T36" fmla="*/ 8788 w 9980"/>
                  <a:gd name="T37" fmla="*/ 6836 h 8013"/>
                  <a:gd name="T38" fmla="*/ 9145 w 9980"/>
                  <a:gd name="T39" fmla="*/ 6604 h 8013"/>
                  <a:gd name="T40" fmla="*/ 9818 w 9980"/>
                  <a:gd name="T41" fmla="*/ 5980 h 8013"/>
                  <a:gd name="T42" fmla="*/ 9971 w 9980"/>
                  <a:gd name="T43" fmla="*/ 5713 h 8013"/>
                  <a:gd name="T44" fmla="*/ 9871 w 9980"/>
                  <a:gd name="T45" fmla="*/ 5531 h 8013"/>
                  <a:gd name="T46" fmla="*/ 9387 w 9980"/>
                  <a:gd name="T47" fmla="*/ 4821 h 8013"/>
                  <a:gd name="T48" fmla="*/ 9076 w 9980"/>
                  <a:gd name="T49" fmla="*/ 4356 h 8013"/>
                  <a:gd name="T50" fmla="*/ 8793 w 9980"/>
                  <a:gd name="T51" fmla="*/ 4030 h 8013"/>
                  <a:gd name="T52" fmla="*/ 8625 w 9980"/>
                  <a:gd name="T53" fmla="*/ 3070 h 8013"/>
                  <a:gd name="T54" fmla="*/ 8287 w 9980"/>
                  <a:gd name="T55" fmla="*/ 2206 h 8013"/>
                  <a:gd name="T56" fmla="*/ 7824 w 9980"/>
                  <a:gd name="T57" fmla="*/ 1561 h 8013"/>
                  <a:gd name="T58" fmla="*/ 6680 w 9980"/>
                  <a:gd name="T59" fmla="*/ 135 h 8013"/>
                  <a:gd name="T60" fmla="*/ 6555 w 9980"/>
                  <a:gd name="T61" fmla="*/ 24 h 8013"/>
                  <a:gd name="T62" fmla="*/ 6362 w 9980"/>
                  <a:gd name="T63" fmla="*/ 28 h 8013"/>
                  <a:gd name="T64" fmla="*/ 4596 w 9980"/>
                  <a:gd name="T65" fmla="*/ 425 h 8013"/>
                  <a:gd name="T66" fmla="*/ 3410 w 9980"/>
                  <a:gd name="T67" fmla="*/ 474 h 8013"/>
                  <a:gd name="T68" fmla="*/ 2207 w 9980"/>
                  <a:gd name="T69" fmla="*/ 539 h 8013"/>
                  <a:gd name="T70" fmla="*/ 2199 w 9980"/>
                  <a:gd name="T71" fmla="*/ 1052 h 8013"/>
                  <a:gd name="T72" fmla="*/ 1600 w 9980"/>
                  <a:gd name="T73" fmla="*/ 2351 h 8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980" h="8013">
                    <a:moveTo>
                      <a:pt x="1600" y="2351"/>
                    </a:moveTo>
                    <a:cubicBezTo>
                      <a:pt x="1530" y="2835"/>
                      <a:pt x="1390" y="3367"/>
                      <a:pt x="1262" y="3838"/>
                    </a:cubicBezTo>
                    <a:cubicBezTo>
                      <a:pt x="976" y="4894"/>
                      <a:pt x="202" y="5712"/>
                      <a:pt x="142" y="6805"/>
                    </a:cubicBezTo>
                    <a:cubicBezTo>
                      <a:pt x="139" y="6857"/>
                      <a:pt x="0" y="6947"/>
                      <a:pt x="20" y="6995"/>
                    </a:cubicBezTo>
                    <a:cubicBezTo>
                      <a:pt x="43" y="7049"/>
                      <a:pt x="91" y="7152"/>
                      <a:pt x="137" y="7189"/>
                    </a:cubicBezTo>
                    <a:cubicBezTo>
                      <a:pt x="467" y="7456"/>
                      <a:pt x="975" y="7576"/>
                      <a:pt x="1368" y="7736"/>
                    </a:cubicBezTo>
                    <a:cubicBezTo>
                      <a:pt x="1506" y="7792"/>
                      <a:pt x="1654" y="7842"/>
                      <a:pt x="1800" y="7814"/>
                    </a:cubicBezTo>
                    <a:cubicBezTo>
                      <a:pt x="1946" y="7787"/>
                      <a:pt x="2082" y="7655"/>
                      <a:pt x="2064" y="7508"/>
                    </a:cubicBezTo>
                    <a:cubicBezTo>
                      <a:pt x="2033" y="7619"/>
                      <a:pt x="2109" y="7738"/>
                      <a:pt x="2209" y="7795"/>
                    </a:cubicBezTo>
                    <a:cubicBezTo>
                      <a:pt x="2310" y="7851"/>
                      <a:pt x="2430" y="7860"/>
                      <a:pt x="2545" y="7868"/>
                    </a:cubicBezTo>
                    <a:cubicBezTo>
                      <a:pt x="3144" y="7908"/>
                      <a:pt x="3742" y="7948"/>
                      <a:pt x="4340" y="7989"/>
                    </a:cubicBezTo>
                    <a:cubicBezTo>
                      <a:pt x="4542" y="8002"/>
                      <a:pt x="4755" y="8013"/>
                      <a:pt x="4933" y="7918"/>
                    </a:cubicBezTo>
                    <a:cubicBezTo>
                      <a:pt x="5112" y="7823"/>
                      <a:pt x="5226" y="7580"/>
                      <a:pt x="5114" y="7412"/>
                    </a:cubicBezTo>
                    <a:cubicBezTo>
                      <a:pt x="5304" y="7454"/>
                      <a:pt x="5305" y="7776"/>
                      <a:pt x="5492" y="7830"/>
                    </a:cubicBezTo>
                    <a:cubicBezTo>
                      <a:pt x="5543" y="7845"/>
                      <a:pt x="5597" y="7835"/>
                      <a:pt x="5648" y="7826"/>
                    </a:cubicBezTo>
                    <a:cubicBezTo>
                      <a:pt x="6256" y="7713"/>
                      <a:pt x="6863" y="7600"/>
                      <a:pt x="7471" y="7487"/>
                    </a:cubicBezTo>
                    <a:cubicBezTo>
                      <a:pt x="7705" y="7444"/>
                      <a:pt x="7946" y="7398"/>
                      <a:pt x="8144" y="7266"/>
                    </a:cubicBezTo>
                    <a:cubicBezTo>
                      <a:pt x="8343" y="7135"/>
                      <a:pt x="8490" y="6895"/>
                      <a:pt x="8439" y="6663"/>
                    </a:cubicBezTo>
                    <a:cubicBezTo>
                      <a:pt x="8474" y="6802"/>
                      <a:pt x="8648" y="6868"/>
                      <a:pt x="8788" y="6836"/>
                    </a:cubicBezTo>
                    <a:cubicBezTo>
                      <a:pt x="8928" y="6803"/>
                      <a:pt x="9040" y="6701"/>
                      <a:pt x="9145" y="6604"/>
                    </a:cubicBezTo>
                    <a:cubicBezTo>
                      <a:pt x="9369" y="6396"/>
                      <a:pt x="9594" y="6188"/>
                      <a:pt x="9818" y="5980"/>
                    </a:cubicBezTo>
                    <a:cubicBezTo>
                      <a:pt x="9896" y="5908"/>
                      <a:pt x="9980" y="5819"/>
                      <a:pt x="9971" y="5713"/>
                    </a:cubicBezTo>
                    <a:cubicBezTo>
                      <a:pt x="9964" y="5643"/>
                      <a:pt x="9917" y="5584"/>
                      <a:pt x="9871" y="5531"/>
                    </a:cubicBezTo>
                    <a:cubicBezTo>
                      <a:pt x="9696" y="5330"/>
                      <a:pt x="9586" y="4999"/>
                      <a:pt x="9387" y="4821"/>
                    </a:cubicBezTo>
                    <a:cubicBezTo>
                      <a:pt x="9212" y="4666"/>
                      <a:pt x="9160" y="4574"/>
                      <a:pt x="9076" y="4356"/>
                    </a:cubicBezTo>
                    <a:cubicBezTo>
                      <a:pt x="9028" y="4228"/>
                      <a:pt x="8805" y="4166"/>
                      <a:pt x="8793" y="4030"/>
                    </a:cubicBezTo>
                    <a:cubicBezTo>
                      <a:pt x="8764" y="3706"/>
                      <a:pt x="8708" y="3384"/>
                      <a:pt x="8625" y="3070"/>
                    </a:cubicBezTo>
                    <a:cubicBezTo>
                      <a:pt x="8546" y="2770"/>
                      <a:pt x="8442" y="2475"/>
                      <a:pt x="8287" y="2206"/>
                    </a:cubicBezTo>
                    <a:cubicBezTo>
                      <a:pt x="8156" y="1976"/>
                      <a:pt x="7989" y="1768"/>
                      <a:pt x="7824" y="1561"/>
                    </a:cubicBezTo>
                    <a:lnTo>
                      <a:pt x="6680" y="135"/>
                    </a:lnTo>
                    <a:cubicBezTo>
                      <a:pt x="6645" y="91"/>
                      <a:pt x="6607" y="45"/>
                      <a:pt x="6555" y="24"/>
                    </a:cubicBezTo>
                    <a:cubicBezTo>
                      <a:pt x="6494" y="0"/>
                      <a:pt x="6426" y="14"/>
                      <a:pt x="6362" y="28"/>
                    </a:cubicBezTo>
                    <a:cubicBezTo>
                      <a:pt x="5773" y="160"/>
                      <a:pt x="5184" y="292"/>
                      <a:pt x="4596" y="425"/>
                    </a:cubicBezTo>
                    <a:cubicBezTo>
                      <a:pt x="4187" y="516"/>
                      <a:pt x="3826" y="435"/>
                      <a:pt x="3410" y="474"/>
                    </a:cubicBezTo>
                    <a:cubicBezTo>
                      <a:pt x="3093" y="505"/>
                      <a:pt x="2523" y="561"/>
                      <a:pt x="2207" y="539"/>
                    </a:cubicBezTo>
                    <a:cubicBezTo>
                      <a:pt x="1795" y="510"/>
                      <a:pt x="2042" y="745"/>
                      <a:pt x="2199" y="1052"/>
                    </a:cubicBezTo>
                    <a:cubicBezTo>
                      <a:pt x="1854" y="1432"/>
                      <a:pt x="1675" y="1840"/>
                      <a:pt x="1600" y="2351"/>
                    </a:cubicBezTo>
                  </a:path>
                </a:pathLst>
              </a:custGeom>
              <a:solidFill>
                <a:srgbClr val="F7E6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Freeform 39">
                <a:extLst>
                  <a:ext uri="{FF2B5EF4-FFF2-40B4-BE49-F238E27FC236}">
                    <a16:creationId xmlns:a16="http://schemas.microsoft.com/office/drawing/2014/main" id="{2F54097F-96C1-7E6C-3D1A-835C7F720A07}"/>
                  </a:ext>
                </a:extLst>
              </p:cNvPr>
              <p:cNvSpPr>
                <a:spLocks/>
              </p:cNvSpPr>
              <p:nvPr/>
            </p:nvSpPr>
            <p:spPr bwMode="auto">
              <a:xfrm>
                <a:off x="2193961" y="2522139"/>
                <a:ext cx="340946" cy="92778"/>
              </a:xfrm>
              <a:custGeom>
                <a:avLst/>
                <a:gdLst>
                  <a:gd name="T0" fmla="*/ 4262 w 4623"/>
                  <a:gd name="T1" fmla="*/ 13 h 1255"/>
                  <a:gd name="T2" fmla="*/ 3176 w 4623"/>
                  <a:gd name="T3" fmla="*/ 307 h 1255"/>
                  <a:gd name="T4" fmla="*/ 1882 w 4623"/>
                  <a:gd name="T5" fmla="*/ 463 h 1255"/>
                  <a:gd name="T6" fmla="*/ 1775 w 4623"/>
                  <a:gd name="T7" fmla="*/ 498 h 1255"/>
                  <a:gd name="T8" fmla="*/ 1221 w 4623"/>
                  <a:gd name="T9" fmla="*/ 460 h 1255"/>
                  <a:gd name="T10" fmla="*/ 392 w 4623"/>
                  <a:gd name="T11" fmla="*/ 481 h 1255"/>
                  <a:gd name="T12" fmla="*/ 218 w 4623"/>
                  <a:gd name="T13" fmla="*/ 895 h 1255"/>
                  <a:gd name="T14" fmla="*/ 1766 w 4623"/>
                  <a:gd name="T15" fmla="*/ 785 h 1255"/>
                  <a:gd name="T16" fmla="*/ 1772 w 4623"/>
                  <a:gd name="T17" fmla="*/ 777 h 1255"/>
                  <a:gd name="T18" fmla="*/ 1882 w 4623"/>
                  <a:gd name="T19" fmla="*/ 818 h 1255"/>
                  <a:gd name="T20" fmla="*/ 3427 w 4623"/>
                  <a:gd name="T21" fmla="*/ 935 h 1255"/>
                  <a:gd name="T22" fmla="*/ 4500 w 4623"/>
                  <a:gd name="T23" fmla="*/ 427 h 1255"/>
                  <a:gd name="T24" fmla="*/ 4262 w 4623"/>
                  <a:gd name="T25" fmla="*/ 13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23" h="1255">
                    <a:moveTo>
                      <a:pt x="4262" y="13"/>
                    </a:moveTo>
                    <a:cubicBezTo>
                      <a:pt x="3883" y="37"/>
                      <a:pt x="3557" y="254"/>
                      <a:pt x="3176" y="307"/>
                    </a:cubicBezTo>
                    <a:cubicBezTo>
                      <a:pt x="2768" y="364"/>
                      <a:pt x="2292" y="459"/>
                      <a:pt x="1882" y="463"/>
                    </a:cubicBezTo>
                    <a:cubicBezTo>
                      <a:pt x="1838" y="463"/>
                      <a:pt x="1802" y="477"/>
                      <a:pt x="1775" y="498"/>
                    </a:cubicBezTo>
                    <a:cubicBezTo>
                      <a:pt x="1641" y="292"/>
                      <a:pt x="1413" y="378"/>
                      <a:pt x="1221" y="460"/>
                    </a:cubicBezTo>
                    <a:cubicBezTo>
                      <a:pt x="958" y="570"/>
                      <a:pt x="657" y="586"/>
                      <a:pt x="392" y="481"/>
                    </a:cubicBezTo>
                    <a:cubicBezTo>
                      <a:pt x="150" y="385"/>
                      <a:pt x="0" y="770"/>
                      <a:pt x="218" y="895"/>
                    </a:cubicBezTo>
                    <a:cubicBezTo>
                      <a:pt x="684" y="1165"/>
                      <a:pt x="1399" y="1255"/>
                      <a:pt x="1766" y="785"/>
                    </a:cubicBezTo>
                    <a:cubicBezTo>
                      <a:pt x="1769" y="782"/>
                      <a:pt x="1770" y="780"/>
                      <a:pt x="1772" y="777"/>
                    </a:cubicBezTo>
                    <a:cubicBezTo>
                      <a:pt x="1800" y="800"/>
                      <a:pt x="1836" y="816"/>
                      <a:pt x="1882" y="818"/>
                    </a:cubicBezTo>
                    <a:cubicBezTo>
                      <a:pt x="2420" y="841"/>
                      <a:pt x="2873" y="1017"/>
                      <a:pt x="3427" y="935"/>
                    </a:cubicBezTo>
                    <a:cubicBezTo>
                      <a:pt x="3836" y="874"/>
                      <a:pt x="4248" y="768"/>
                      <a:pt x="4500" y="427"/>
                    </a:cubicBezTo>
                    <a:cubicBezTo>
                      <a:pt x="4623" y="261"/>
                      <a:pt x="4458" y="0"/>
                      <a:pt x="4262" y="1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Freeform 40">
                <a:extLst>
                  <a:ext uri="{FF2B5EF4-FFF2-40B4-BE49-F238E27FC236}">
                    <a16:creationId xmlns:a16="http://schemas.microsoft.com/office/drawing/2014/main" id="{02E8DE62-6DDE-632D-DE39-C3B2DA00037E}"/>
                  </a:ext>
                </a:extLst>
              </p:cNvPr>
              <p:cNvSpPr>
                <a:spLocks/>
              </p:cNvSpPr>
              <p:nvPr/>
            </p:nvSpPr>
            <p:spPr bwMode="auto">
              <a:xfrm>
                <a:off x="2375534" y="3147681"/>
                <a:ext cx="64319" cy="147990"/>
              </a:xfrm>
              <a:custGeom>
                <a:avLst/>
                <a:gdLst>
                  <a:gd name="T0" fmla="*/ 817 w 873"/>
                  <a:gd name="T1" fmla="*/ 384 h 2010"/>
                  <a:gd name="T2" fmla="*/ 236 w 873"/>
                  <a:gd name="T3" fmla="*/ 300 h 2010"/>
                  <a:gd name="T4" fmla="*/ 10 w 873"/>
                  <a:gd name="T5" fmla="*/ 446 h 2010"/>
                  <a:gd name="T6" fmla="*/ 50 w 873"/>
                  <a:gd name="T7" fmla="*/ 1401 h 2010"/>
                  <a:gd name="T8" fmla="*/ 329 w 873"/>
                  <a:gd name="T9" fmla="*/ 1970 h 2010"/>
                  <a:gd name="T10" fmla="*/ 619 w 873"/>
                  <a:gd name="T11" fmla="*/ 1852 h 2010"/>
                  <a:gd name="T12" fmla="*/ 817 w 873"/>
                  <a:gd name="T13" fmla="*/ 384 h 2010"/>
                </a:gdLst>
                <a:ahLst/>
                <a:cxnLst>
                  <a:cxn ang="0">
                    <a:pos x="T0" y="T1"/>
                  </a:cxn>
                  <a:cxn ang="0">
                    <a:pos x="T2" y="T3"/>
                  </a:cxn>
                  <a:cxn ang="0">
                    <a:pos x="T4" y="T5"/>
                  </a:cxn>
                  <a:cxn ang="0">
                    <a:pos x="T6" y="T7"/>
                  </a:cxn>
                  <a:cxn ang="0">
                    <a:pos x="T8" y="T9"/>
                  </a:cxn>
                  <a:cxn ang="0">
                    <a:pos x="T10" y="T11"/>
                  </a:cxn>
                  <a:cxn ang="0">
                    <a:pos x="T12" y="T13"/>
                  </a:cxn>
                </a:cxnLst>
                <a:rect l="0" t="0" r="r" b="b"/>
                <a:pathLst>
                  <a:path w="873" h="2010">
                    <a:moveTo>
                      <a:pt x="817" y="384"/>
                    </a:moveTo>
                    <a:cubicBezTo>
                      <a:pt x="786" y="36"/>
                      <a:pt x="322" y="0"/>
                      <a:pt x="236" y="300"/>
                    </a:cubicBezTo>
                    <a:cubicBezTo>
                      <a:pt x="139" y="265"/>
                      <a:pt x="0" y="321"/>
                      <a:pt x="10" y="446"/>
                    </a:cubicBezTo>
                    <a:cubicBezTo>
                      <a:pt x="37" y="764"/>
                      <a:pt x="26" y="1083"/>
                      <a:pt x="50" y="1401"/>
                    </a:cubicBezTo>
                    <a:cubicBezTo>
                      <a:pt x="69" y="1646"/>
                      <a:pt x="72" y="1876"/>
                      <a:pt x="329" y="1970"/>
                    </a:cubicBezTo>
                    <a:cubicBezTo>
                      <a:pt x="438" y="2010"/>
                      <a:pt x="560" y="1942"/>
                      <a:pt x="619" y="1852"/>
                    </a:cubicBezTo>
                    <a:cubicBezTo>
                      <a:pt x="873" y="1459"/>
                      <a:pt x="858" y="830"/>
                      <a:pt x="817" y="384"/>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Freeform 41">
                <a:extLst>
                  <a:ext uri="{FF2B5EF4-FFF2-40B4-BE49-F238E27FC236}">
                    <a16:creationId xmlns:a16="http://schemas.microsoft.com/office/drawing/2014/main" id="{B3E557F2-3789-1A65-FA83-089DC67A7968}"/>
                  </a:ext>
                </a:extLst>
              </p:cNvPr>
              <p:cNvSpPr>
                <a:spLocks/>
              </p:cNvSpPr>
              <p:nvPr/>
            </p:nvSpPr>
            <p:spPr bwMode="auto">
              <a:xfrm>
                <a:off x="2599795" y="3145973"/>
                <a:ext cx="60904" cy="153113"/>
              </a:xfrm>
              <a:custGeom>
                <a:avLst/>
                <a:gdLst>
                  <a:gd name="T0" fmla="*/ 662 w 827"/>
                  <a:gd name="T1" fmla="*/ 268 h 2080"/>
                  <a:gd name="T2" fmla="*/ 259 w 827"/>
                  <a:gd name="T3" fmla="*/ 379 h 2080"/>
                  <a:gd name="T4" fmla="*/ 85 w 827"/>
                  <a:gd name="T5" fmla="*/ 1238 h 2080"/>
                  <a:gd name="T6" fmla="*/ 17 w 827"/>
                  <a:gd name="T7" fmla="*/ 1873 h 2080"/>
                  <a:gd name="T8" fmla="*/ 213 w 827"/>
                  <a:gd name="T9" fmla="*/ 2024 h 2080"/>
                  <a:gd name="T10" fmla="*/ 662 w 827"/>
                  <a:gd name="T11" fmla="*/ 268 h 2080"/>
                </a:gdLst>
                <a:ahLst/>
                <a:cxnLst>
                  <a:cxn ang="0">
                    <a:pos x="T0" y="T1"/>
                  </a:cxn>
                  <a:cxn ang="0">
                    <a:pos x="T2" y="T3"/>
                  </a:cxn>
                  <a:cxn ang="0">
                    <a:pos x="T4" y="T5"/>
                  </a:cxn>
                  <a:cxn ang="0">
                    <a:pos x="T6" y="T7"/>
                  </a:cxn>
                  <a:cxn ang="0">
                    <a:pos x="T8" y="T9"/>
                  </a:cxn>
                  <a:cxn ang="0">
                    <a:pos x="T10" y="T11"/>
                  </a:cxn>
                </a:cxnLst>
                <a:rect l="0" t="0" r="r" b="b"/>
                <a:pathLst>
                  <a:path w="827" h="2080">
                    <a:moveTo>
                      <a:pt x="662" y="268"/>
                    </a:moveTo>
                    <a:cubicBezTo>
                      <a:pt x="606" y="0"/>
                      <a:pt x="223" y="121"/>
                      <a:pt x="259" y="379"/>
                    </a:cubicBezTo>
                    <a:cubicBezTo>
                      <a:pt x="299" y="659"/>
                      <a:pt x="160" y="977"/>
                      <a:pt x="85" y="1238"/>
                    </a:cubicBezTo>
                    <a:cubicBezTo>
                      <a:pt x="23" y="1455"/>
                      <a:pt x="48" y="1654"/>
                      <a:pt x="17" y="1873"/>
                    </a:cubicBezTo>
                    <a:cubicBezTo>
                      <a:pt x="0" y="1988"/>
                      <a:pt x="102" y="2080"/>
                      <a:pt x="213" y="2024"/>
                    </a:cubicBezTo>
                    <a:cubicBezTo>
                      <a:pt x="827" y="1712"/>
                      <a:pt x="779" y="828"/>
                      <a:pt x="662" y="268"/>
                    </a:cubicBezTo>
                  </a:path>
                </a:pathLst>
              </a:custGeom>
              <a:solidFill>
                <a:srgbClr val="FBC4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6" name="Freeform 42">
                <a:extLst>
                  <a:ext uri="{FF2B5EF4-FFF2-40B4-BE49-F238E27FC236}">
                    <a16:creationId xmlns:a16="http://schemas.microsoft.com/office/drawing/2014/main" id="{E1CD603B-2C3E-363A-3FBE-49AD418600BD}"/>
                  </a:ext>
                </a:extLst>
              </p:cNvPr>
              <p:cNvSpPr>
                <a:spLocks/>
              </p:cNvSpPr>
              <p:nvPr/>
            </p:nvSpPr>
            <p:spPr bwMode="auto">
              <a:xfrm>
                <a:off x="2209899" y="2808443"/>
                <a:ext cx="396727" cy="85948"/>
              </a:xfrm>
              <a:custGeom>
                <a:avLst/>
                <a:gdLst>
                  <a:gd name="T0" fmla="*/ 5230 w 5374"/>
                  <a:gd name="T1" fmla="*/ 10 h 1162"/>
                  <a:gd name="T2" fmla="*/ 350 w 5374"/>
                  <a:gd name="T3" fmla="*/ 359 h 1162"/>
                  <a:gd name="T4" fmla="*/ 246 w 5374"/>
                  <a:gd name="T5" fmla="*/ 736 h 1162"/>
                  <a:gd name="T6" fmla="*/ 2965 w 5374"/>
                  <a:gd name="T7" fmla="*/ 1072 h 1162"/>
                  <a:gd name="T8" fmla="*/ 5305 w 5374"/>
                  <a:gd name="T9" fmla="*/ 192 h 1162"/>
                  <a:gd name="T10" fmla="*/ 5230 w 5374"/>
                  <a:gd name="T11" fmla="*/ 10 h 1162"/>
                </a:gdLst>
                <a:ahLst/>
                <a:cxnLst>
                  <a:cxn ang="0">
                    <a:pos x="T0" y="T1"/>
                  </a:cxn>
                  <a:cxn ang="0">
                    <a:pos x="T2" y="T3"/>
                  </a:cxn>
                  <a:cxn ang="0">
                    <a:pos x="T4" y="T5"/>
                  </a:cxn>
                  <a:cxn ang="0">
                    <a:pos x="T6" y="T7"/>
                  </a:cxn>
                  <a:cxn ang="0">
                    <a:pos x="T8" y="T9"/>
                  </a:cxn>
                  <a:cxn ang="0">
                    <a:pos x="T10" y="T11"/>
                  </a:cxn>
                </a:cxnLst>
                <a:rect l="0" t="0" r="r" b="b"/>
                <a:pathLst>
                  <a:path w="5374" h="1162">
                    <a:moveTo>
                      <a:pt x="5230" y="10"/>
                    </a:moveTo>
                    <a:cubicBezTo>
                      <a:pt x="3654" y="198"/>
                      <a:pt x="1944" y="719"/>
                      <a:pt x="350" y="359"/>
                    </a:cubicBezTo>
                    <a:cubicBezTo>
                      <a:pt x="105" y="304"/>
                      <a:pt x="0" y="681"/>
                      <a:pt x="246" y="736"/>
                    </a:cubicBezTo>
                    <a:cubicBezTo>
                      <a:pt x="1163" y="943"/>
                      <a:pt x="2015" y="1162"/>
                      <a:pt x="2965" y="1072"/>
                    </a:cubicBezTo>
                    <a:cubicBezTo>
                      <a:pt x="3761" y="997"/>
                      <a:pt x="4676" y="695"/>
                      <a:pt x="5305" y="192"/>
                    </a:cubicBezTo>
                    <a:cubicBezTo>
                      <a:pt x="5374" y="137"/>
                      <a:pt x="5319" y="0"/>
                      <a:pt x="5230" y="10"/>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7" name="Freeform 43">
                <a:extLst>
                  <a:ext uri="{FF2B5EF4-FFF2-40B4-BE49-F238E27FC236}">
                    <a16:creationId xmlns:a16="http://schemas.microsoft.com/office/drawing/2014/main" id="{AA260446-8227-ACF9-603D-2E0640DB0187}"/>
                  </a:ext>
                </a:extLst>
              </p:cNvPr>
              <p:cNvSpPr>
                <a:spLocks/>
              </p:cNvSpPr>
              <p:nvPr/>
            </p:nvSpPr>
            <p:spPr bwMode="auto">
              <a:xfrm>
                <a:off x="2171194" y="2914881"/>
                <a:ext cx="81394" cy="178157"/>
              </a:xfrm>
              <a:custGeom>
                <a:avLst/>
                <a:gdLst>
                  <a:gd name="T0" fmla="*/ 466 w 1103"/>
                  <a:gd name="T1" fmla="*/ 295 h 2413"/>
                  <a:gd name="T2" fmla="*/ 58 w 1103"/>
                  <a:gd name="T3" fmla="*/ 2011 h 2413"/>
                  <a:gd name="T4" fmla="*/ 607 w 1103"/>
                  <a:gd name="T5" fmla="*/ 2085 h 2413"/>
                  <a:gd name="T6" fmla="*/ 986 w 1103"/>
                  <a:gd name="T7" fmla="*/ 514 h 2413"/>
                  <a:gd name="T8" fmla="*/ 466 w 1103"/>
                  <a:gd name="T9" fmla="*/ 295 h 2413"/>
                </a:gdLst>
                <a:ahLst/>
                <a:cxnLst>
                  <a:cxn ang="0">
                    <a:pos x="T0" y="T1"/>
                  </a:cxn>
                  <a:cxn ang="0">
                    <a:pos x="T2" y="T3"/>
                  </a:cxn>
                  <a:cxn ang="0">
                    <a:pos x="T4" y="T5"/>
                  </a:cxn>
                  <a:cxn ang="0">
                    <a:pos x="T6" y="T7"/>
                  </a:cxn>
                  <a:cxn ang="0">
                    <a:pos x="T8" y="T9"/>
                  </a:cxn>
                </a:cxnLst>
                <a:rect l="0" t="0" r="r" b="b"/>
                <a:pathLst>
                  <a:path w="1103" h="2413">
                    <a:moveTo>
                      <a:pt x="466" y="295"/>
                    </a:moveTo>
                    <a:cubicBezTo>
                      <a:pt x="239" y="814"/>
                      <a:pt x="0" y="1435"/>
                      <a:pt x="58" y="2011"/>
                    </a:cubicBezTo>
                    <a:cubicBezTo>
                      <a:pt x="87" y="2306"/>
                      <a:pt x="524" y="2413"/>
                      <a:pt x="607" y="2085"/>
                    </a:cubicBezTo>
                    <a:cubicBezTo>
                      <a:pt x="743" y="1554"/>
                      <a:pt x="782" y="1033"/>
                      <a:pt x="986" y="514"/>
                    </a:cubicBezTo>
                    <a:cubicBezTo>
                      <a:pt x="1103" y="217"/>
                      <a:pt x="595" y="0"/>
                      <a:pt x="466" y="2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Freeform 44">
                <a:extLst>
                  <a:ext uri="{FF2B5EF4-FFF2-40B4-BE49-F238E27FC236}">
                    <a16:creationId xmlns:a16="http://schemas.microsoft.com/office/drawing/2014/main" id="{4F0EED00-DA18-8717-BB98-FC5E28713945}"/>
                  </a:ext>
                </a:extLst>
              </p:cNvPr>
              <p:cNvSpPr>
                <a:spLocks/>
              </p:cNvSpPr>
              <p:nvPr/>
            </p:nvSpPr>
            <p:spPr bwMode="auto">
              <a:xfrm>
                <a:off x="2396594" y="2925696"/>
                <a:ext cx="51796" cy="179295"/>
              </a:xfrm>
              <a:custGeom>
                <a:avLst/>
                <a:gdLst>
                  <a:gd name="T0" fmla="*/ 543 w 702"/>
                  <a:gd name="T1" fmla="*/ 330 h 2429"/>
                  <a:gd name="T2" fmla="*/ 36 w 702"/>
                  <a:gd name="T3" fmla="*/ 330 h 2429"/>
                  <a:gd name="T4" fmla="*/ 20 w 702"/>
                  <a:gd name="T5" fmla="*/ 1337 h 2429"/>
                  <a:gd name="T6" fmla="*/ 246 w 702"/>
                  <a:gd name="T7" fmla="*/ 2205 h 2429"/>
                  <a:gd name="T8" fmla="*/ 702 w 702"/>
                  <a:gd name="T9" fmla="*/ 2082 h 2429"/>
                  <a:gd name="T10" fmla="*/ 543 w 702"/>
                  <a:gd name="T11" fmla="*/ 330 h 2429"/>
                </a:gdLst>
                <a:ahLst/>
                <a:cxnLst>
                  <a:cxn ang="0">
                    <a:pos x="T0" y="T1"/>
                  </a:cxn>
                  <a:cxn ang="0">
                    <a:pos x="T2" y="T3"/>
                  </a:cxn>
                  <a:cxn ang="0">
                    <a:pos x="T4" y="T5"/>
                  </a:cxn>
                  <a:cxn ang="0">
                    <a:pos x="T6" y="T7"/>
                  </a:cxn>
                  <a:cxn ang="0">
                    <a:pos x="T8" y="T9"/>
                  </a:cxn>
                  <a:cxn ang="0">
                    <a:pos x="T10" y="T11"/>
                  </a:cxn>
                </a:cxnLst>
                <a:rect l="0" t="0" r="r" b="b"/>
                <a:pathLst>
                  <a:path w="702" h="2429">
                    <a:moveTo>
                      <a:pt x="543" y="330"/>
                    </a:moveTo>
                    <a:cubicBezTo>
                      <a:pt x="539" y="0"/>
                      <a:pt x="63" y="9"/>
                      <a:pt x="36" y="330"/>
                    </a:cubicBezTo>
                    <a:cubicBezTo>
                      <a:pt x="8" y="665"/>
                      <a:pt x="0" y="1001"/>
                      <a:pt x="20" y="1337"/>
                    </a:cubicBezTo>
                    <a:cubicBezTo>
                      <a:pt x="41" y="1677"/>
                      <a:pt x="99" y="1905"/>
                      <a:pt x="246" y="2205"/>
                    </a:cubicBezTo>
                    <a:cubicBezTo>
                      <a:pt x="356" y="2429"/>
                      <a:pt x="701" y="2313"/>
                      <a:pt x="702" y="2082"/>
                    </a:cubicBezTo>
                    <a:cubicBezTo>
                      <a:pt x="702" y="1495"/>
                      <a:pt x="549" y="924"/>
                      <a:pt x="543" y="330"/>
                    </a:cubicBezTo>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45">
                <a:extLst>
                  <a:ext uri="{FF2B5EF4-FFF2-40B4-BE49-F238E27FC236}">
                    <a16:creationId xmlns:a16="http://schemas.microsoft.com/office/drawing/2014/main" id="{3D5C4397-BDF9-30DD-9DD4-A7546A6FCEAD}"/>
                  </a:ext>
                </a:extLst>
              </p:cNvPr>
              <p:cNvSpPr>
                <a:spLocks/>
              </p:cNvSpPr>
              <p:nvPr/>
            </p:nvSpPr>
            <p:spPr bwMode="auto">
              <a:xfrm>
                <a:off x="2581012" y="2881299"/>
                <a:ext cx="112700" cy="155389"/>
              </a:xfrm>
              <a:custGeom>
                <a:avLst/>
                <a:gdLst>
                  <a:gd name="T0" fmla="*/ 1499 w 1527"/>
                  <a:gd name="T1" fmla="*/ 1695 h 2103"/>
                  <a:gd name="T2" fmla="*/ 619 w 1527"/>
                  <a:gd name="T3" fmla="*/ 259 h 2103"/>
                  <a:gd name="T4" fmla="*/ 223 w 1527"/>
                  <a:gd name="T5" fmla="*/ 654 h 2103"/>
                  <a:gd name="T6" fmla="*/ 991 w 1527"/>
                  <a:gd name="T7" fmla="*/ 1906 h 2103"/>
                  <a:gd name="T8" fmla="*/ 1499 w 1527"/>
                  <a:gd name="T9" fmla="*/ 1695 h 2103"/>
                </a:gdLst>
                <a:ahLst/>
                <a:cxnLst>
                  <a:cxn ang="0">
                    <a:pos x="T0" y="T1"/>
                  </a:cxn>
                  <a:cxn ang="0">
                    <a:pos x="T2" y="T3"/>
                  </a:cxn>
                  <a:cxn ang="0">
                    <a:pos x="T4" y="T5"/>
                  </a:cxn>
                  <a:cxn ang="0">
                    <a:pos x="T6" y="T7"/>
                  </a:cxn>
                  <a:cxn ang="0">
                    <a:pos x="T8" y="T9"/>
                  </a:cxn>
                </a:cxnLst>
                <a:rect l="0" t="0" r="r" b="b"/>
                <a:pathLst>
                  <a:path w="1527" h="2103">
                    <a:moveTo>
                      <a:pt x="1499" y="1695"/>
                    </a:moveTo>
                    <a:cubicBezTo>
                      <a:pt x="1435" y="1135"/>
                      <a:pt x="1009" y="643"/>
                      <a:pt x="619" y="259"/>
                    </a:cubicBezTo>
                    <a:cubicBezTo>
                      <a:pt x="357" y="0"/>
                      <a:pt x="0" y="380"/>
                      <a:pt x="223" y="654"/>
                    </a:cubicBezTo>
                    <a:cubicBezTo>
                      <a:pt x="538" y="1041"/>
                      <a:pt x="690" y="1518"/>
                      <a:pt x="991" y="1906"/>
                    </a:cubicBezTo>
                    <a:cubicBezTo>
                      <a:pt x="1144" y="2103"/>
                      <a:pt x="1527" y="1943"/>
                      <a:pt x="1499" y="1695"/>
                    </a:cubicBezTo>
                    <a:close/>
                  </a:path>
                </a:pathLst>
              </a:custGeom>
              <a:solidFill>
                <a:srgbClr val="FACC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Oval 46">
                <a:extLst>
                  <a:ext uri="{FF2B5EF4-FFF2-40B4-BE49-F238E27FC236}">
                    <a16:creationId xmlns:a16="http://schemas.microsoft.com/office/drawing/2014/main" id="{10DB7B78-0C03-68A1-EE4F-4660518AD16B}"/>
                  </a:ext>
                </a:extLst>
              </p:cNvPr>
              <p:cNvSpPr>
                <a:spLocks noChangeArrowheads="1"/>
              </p:cNvSpPr>
              <p:nvPr/>
            </p:nvSpPr>
            <p:spPr bwMode="auto">
              <a:xfrm>
                <a:off x="2041987" y="2063940"/>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Oval 47">
                <a:extLst>
                  <a:ext uri="{FF2B5EF4-FFF2-40B4-BE49-F238E27FC236}">
                    <a16:creationId xmlns:a16="http://schemas.microsoft.com/office/drawing/2014/main" id="{124CA1E0-2010-CFEC-5175-FFD2DFD9BFB8}"/>
                  </a:ext>
                </a:extLst>
              </p:cNvPr>
              <p:cNvSpPr>
                <a:spLocks noChangeArrowheads="1"/>
              </p:cNvSpPr>
              <p:nvPr/>
            </p:nvSpPr>
            <p:spPr bwMode="auto">
              <a:xfrm>
                <a:off x="2462051" y="1990514"/>
                <a:ext cx="87656" cy="7854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48">
                <a:extLst>
                  <a:ext uri="{FF2B5EF4-FFF2-40B4-BE49-F238E27FC236}">
                    <a16:creationId xmlns:a16="http://schemas.microsoft.com/office/drawing/2014/main" id="{B20D62AC-B260-64A0-40E7-3B80DF8EAABC}"/>
                  </a:ext>
                </a:extLst>
              </p:cNvPr>
              <p:cNvSpPr>
                <a:spLocks/>
              </p:cNvSpPr>
              <p:nvPr/>
            </p:nvSpPr>
            <p:spPr bwMode="auto">
              <a:xfrm>
                <a:off x="2267956" y="2689482"/>
                <a:ext cx="171896" cy="116115"/>
              </a:xfrm>
              <a:custGeom>
                <a:avLst/>
                <a:gdLst>
                  <a:gd name="T0" fmla="*/ 2294 w 2331"/>
                  <a:gd name="T1" fmla="*/ 760 h 1575"/>
                  <a:gd name="T2" fmla="*/ 1189 w 2331"/>
                  <a:gd name="T3" fmla="*/ 1527 h 1575"/>
                  <a:gd name="T4" fmla="*/ 38 w 2331"/>
                  <a:gd name="T5" fmla="*/ 954 h 1575"/>
                  <a:gd name="T6" fmla="*/ 1083 w 2331"/>
                  <a:gd name="T7" fmla="*/ 47 h 1575"/>
                  <a:gd name="T8" fmla="*/ 2294 w 2331"/>
                  <a:gd name="T9" fmla="*/ 760 h 1575"/>
                </a:gdLst>
                <a:ahLst/>
                <a:cxnLst>
                  <a:cxn ang="0">
                    <a:pos x="T0" y="T1"/>
                  </a:cxn>
                  <a:cxn ang="0">
                    <a:pos x="T2" y="T3"/>
                  </a:cxn>
                  <a:cxn ang="0">
                    <a:pos x="T4" y="T5"/>
                  </a:cxn>
                  <a:cxn ang="0">
                    <a:pos x="T6" y="T7"/>
                  </a:cxn>
                  <a:cxn ang="0">
                    <a:pos x="T8" y="T9"/>
                  </a:cxn>
                </a:cxnLst>
                <a:rect l="0" t="0" r="r" b="b"/>
                <a:pathLst>
                  <a:path w="2331" h="1575">
                    <a:moveTo>
                      <a:pt x="2294" y="760"/>
                    </a:moveTo>
                    <a:cubicBezTo>
                      <a:pt x="2331" y="1211"/>
                      <a:pt x="1761" y="1479"/>
                      <a:pt x="1189" y="1527"/>
                    </a:cubicBezTo>
                    <a:cubicBezTo>
                      <a:pt x="617" y="1575"/>
                      <a:pt x="75" y="1406"/>
                      <a:pt x="38" y="954"/>
                    </a:cubicBezTo>
                    <a:cubicBezTo>
                      <a:pt x="0" y="503"/>
                      <a:pt x="511" y="95"/>
                      <a:pt x="1083" y="47"/>
                    </a:cubicBezTo>
                    <a:cubicBezTo>
                      <a:pt x="1655" y="0"/>
                      <a:pt x="2256" y="308"/>
                      <a:pt x="2294" y="760"/>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49">
                <a:extLst>
                  <a:ext uri="{FF2B5EF4-FFF2-40B4-BE49-F238E27FC236}">
                    <a16:creationId xmlns:a16="http://schemas.microsoft.com/office/drawing/2014/main" id="{444B96BA-4057-2278-7AFA-005908E36D27}"/>
                  </a:ext>
                </a:extLst>
              </p:cNvPr>
              <p:cNvSpPr>
                <a:spLocks/>
              </p:cNvSpPr>
              <p:nvPr/>
            </p:nvSpPr>
            <p:spPr bwMode="auto">
              <a:xfrm>
                <a:off x="2295277" y="2678667"/>
                <a:ext cx="55781" cy="51796"/>
              </a:xfrm>
              <a:custGeom>
                <a:avLst/>
                <a:gdLst>
                  <a:gd name="T0" fmla="*/ 428 w 750"/>
                  <a:gd name="T1" fmla="*/ 685 h 705"/>
                  <a:gd name="T2" fmla="*/ 378 w 750"/>
                  <a:gd name="T3" fmla="*/ 689 h 705"/>
                  <a:gd name="T4" fmla="*/ 15 w 750"/>
                  <a:gd name="T5" fmla="*/ 382 h 705"/>
                  <a:gd name="T6" fmla="*/ 322 w 750"/>
                  <a:gd name="T7" fmla="*/ 19 h 705"/>
                  <a:gd name="T8" fmla="*/ 372 w 750"/>
                  <a:gd name="T9" fmla="*/ 15 h 705"/>
                  <a:gd name="T10" fmla="*/ 735 w 750"/>
                  <a:gd name="T11" fmla="*/ 322 h 705"/>
                  <a:gd name="T12" fmla="*/ 428 w 750"/>
                  <a:gd name="T13" fmla="*/ 685 h 705"/>
                </a:gdLst>
                <a:ahLst/>
                <a:cxnLst>
                  <a:cxn ang="0">
                    <a:pos x="T0" y="T1"/>
                  </a:cxn>
                  <a:cxn ang="0">
                    <a:pos x="T2" y="T3"/>
                  </a:cxn>
                  <a:cxn ang="0">
                    <a:pos x="T4" y="T5"/>
                  </a:cxn>
                  <a:cxn ang="0">
                    <a:pos x="T6" y="T7"/>
                  </a:cxn>
                  <a:cxn ang="0">
                    <a:pos x="T8" y="T9"/>
                  </a:cxn>
                  <a:cxn ang="0">
                    <a:pos x="T10" y="T11"/>
                  </a:cxn>
                  <a:cxn ang="0">
                    <a:pos x="T12" y="T13"/>
                  </a:cxn>
                </a:cxnLst>
                <a:rect l="0" t="0" r="r" b="b"/>
                <a:pathLst>
                  <a:path w="750" h="705">
                    <a:moveTo>
                      <a:pt x="428" y="685"/>
                    </a:moveTo>
                    <a:lnTo>
                      <a:pt x="378" y="689"/>
                    </a:lnTo>
                    <a:cubicBezTo>
                      <a:pt x="193" y="705"/>
                      <a:pt x="31" y="567"/>
                      <a:pt x="15" y="382"/>
                    </a:cubicBezTo>
                    <a:cubicBezTo>
                      <a:pt x="0" y="197"/>
                      <a:pt x="137" y="35"/>
                      <a:pt x="322" y="19"/>
                    </a:cubicBezTo>
                    <a:lnTo>
                      <a:pt x="372" y="15"/>
                    </a:lnTo>
                    <a:cubicBezTo>
                      <a:pt x="557" y="0"/>
                      <a:pt x="720" y="137"/>
                      <a:pt x="735" y="322"/>
                    </a:cubicBezTo>
                    <a:cubicBezTo>
                      <a:pt x="750" y="507"/>
                      <a:pt x="613" y="670"/>
                      <a:pt x="428" y="685"/>
                    </a:cubicBezTo>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Freeform 50">
                <a:extLst>
                  <a:ext uri="{FF2B5EF4-FFF2-40B4-BE49-F238E27FC236}">
                    <a16:creationId xmlns:a16="http://schemas.microsoft.com/office/drawing/2014/main" id="{C5A1F376-2680-9E72-E5A3-3D71B65DB2DA}"/>
                  </a:ext>
                </a:extLst>
              </p:cNvPr>
              <p:cNvSpPr>
                <a:spLocks/>
              </p:cNvSpPr>
              <p:nvPr/>
            </p:nvSpPr>
            <p:spPr bwMode="auto">
              <a:xfrm>
                <a:off x="2348782" y="2674113"/>
                <a:ext cx="55212" cy="52366"/>
              </a:xfrm>
              <a:custGeom>
                <a:avLst/>
                <a:gdLst>
                  <a:gd name="T0" fmla="*/ 428 w 750"/>
                  <a:gd name="T1" fmla="*/ 686 h 706"/>
                  <a:gd name="T2" fmla="*/ 378 w 750"/>
                  <a:gd name="T3" fmla="*/ 690 h 706"/>
                  <a:gd name="T4" fmla="*/ 15 w 750"/>
                  <a:gd name="T5" fmla="*/ 383 h 706"/>
                  <a:gd name="T6" fmla="*/ 322 w 750"/>
                  <a:gd name="T7" fmla="*/ 20 h 706"/>
                  <a:gd name="T8" fmla="*/ 372 w 750"/>
                  <a:gd name="T9" fmla="*/ 16 h 706"/>
                  <a:gd name="T10" fmla="*/ 735 w 750"/>
                  <a:gd name="T11" fmla="*/ 323 h 706"/>
                  <a:gd name="T12" fmla="*/ 428 w 750"/>
                  <a:gd name="T13" fmla="*/ 686 h 706"/>
                </a:gdLst>
                <a:ahLst/>
                <a:cxnLst>
                  <a:cxn ang="0">
                    <a:pos x="T0" y="T1"/>
                  </a:cxn>
                  <a:cxn ang="0">
                    <a:pos x="T2" y="T3"/>
                  </a:cxn>
                  <a:cxn ang="0">
                    <a:pos x="T4" y="T5"/>
                  </a:cxn>
                  <a:cxn ang="0">
                    <a:pos x="T6" y="T7"/>
                  </a:cxn>
                  <a:cxn ang="0">
                    <a:pos x="T8" y="T9"/>
                  </a:cxn>
                  <a:cxn ang="0">
                    <a:pos x="T10" y="T11"/>
                  </a:cxn>
                  <a:cxn ang="0">
                    <a:pos x="T12" y="T13"/>
                  </a:cxn>
                </a:cxnLst>
                <a:rect l="0" t="0" r="r" b="b"/>
                <a:pathLst>
                  <a:path w="750" h="706">
                    <a:moveTo>
                      <a:pt x="428" y="686"/>
                    </a:moveTo>
                    <a:lnTo>
                      <a:pt x="378" y="690"/>
                    </a:lnTo>
                    <a:cubicBezTo>
                      <a:pt x="193" y="706"/>
                      <a:pt x="31" y="568"/>
                      <a:pt x="15" y="383"/>
                    </a:cubicBezTo>
                    <a:cubicBezTo>
                      <a:pt x="0" y="198"/>
                      <a:pt x="137" y="35"/>
                      <a:pt x="322" y="20"/>
                    </a:cubicBezTo>
                    <a:lnTo>
                      <a:pt x="372" y="16"/>
                    </a:lnTo>
                    <a:cubicBezTo>
                      <a:pt x="557" y="0"/>
                      <a:pt x="720" y="138"/>
                      <a:pt x="735" y="323"/>
                    </a:cubicBezTo>
                    <a:cubicBezTo>
                      <a:pt x="750" y="508"/>
                      <a:pt x="613" y="671"/>
                      <a:pt x="428" y="686"/>
                    </a:cubicBezTo>
                    <a:close/>
                  </a:path>
                </a:pathLst>
              </a:custGeom>
              <a:solidFill>
                <a:srgbClr val="B24B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Freeform 51">
                <a:extLst>
                  <a:ext uri="{FF2B5EF4-FFF2-40B4-BE49-F238E27FC236}">
                    <a16:creationId xmlns:a16="http://schemas.microsoft.com/office/drawing/2014/main" id="{CDB54BFF-8626-353F-EFCD-53C06D137D55}"/>
                  </a:ext>
                </a:extLst>
              </p:cNvPr>
              <p:cNvSpPr>
                <a:spLocks/>
              </p:cNvSpPr>
              <p:nvPr/>
            </p:nvSpPr>
            <p:spPr bwMode="auto">
              <a:xfrm>
                <a:off x="2309507" y="2688343"/>
                <a:ext cx="21060" cy="15368"/>
              </a:xfrm>
              <a:custGeom>
                <a:avLst/>
                <a:gdLst>
                  <a:gd name="T0" fmla="*/ 271 w 286"/>
                  <a:gd name="T1" fmla="*/ 80 h 209"/>
                  <a:gd name="T2" fmla="*/ 158 w 286"/>
                  <a:gd name="T3" fmla="*/ 189 h 209"/>
                  <a:gd name="T4" fmla="*/ 15 w 286"/>
                  <a:gd name="T5" fmla="*/ 153 h 209"/>
                  <a:gd name="T6" fmla="*/ 116 w 286"/>
                  <a:gd name="T7" fmla="*/ 20 h 209"/>
                  <a:gd name="T8" fmla="*/ 271 w 286"/>
                  <a:gd name="T9" fmla="*/ 80 h 209"/>
                </a:gdLst>
                <a:ahLst/>
                <a:cxnLst>
                  <a:cxn ang="0">
                    <a:pos x="T0" y="T1"/>
                  </a:cxn>
                  <a:cxn ang="0">
                    <a:pos x="T2" y="T3"/>
                  </a:cxn>
                  <a:cxn ang="0">
                    <a:pos x="T4" y="T5"/>
                  </a:cxn>
                  <a:cxn ang="0">
                    <a:pos x="T6" y="T7"/>
                  </a:cxn>
                  <a:cxn ang="0">
                    <a:pos x="T8" y="T9"/>
                  </a:cxn>
                </a:cxnLst>
                <a:rect l="0" t="0" r="r" b="b"/>
                <a:pathLst>
                  <a:path w="286" h="209">
                    <a:moveTo>
                      <a:pt x="271" y="80"/>
                    </a:moveTo>
                    <a:cubicBezTo>
                      <a:pt x="286" y="134"/>
                      <a:pt x="229" y="170"/>
                      <a:pt x="158" y="189"/>
                    </a:cubicBezTo>
                    <a:cubicBezTo>
                      <a:pt x="88" y="209"/>
                      <a:pt x="31" y="206"/>
                      <a:pt x="15" y="153"/>
                    </a:cubicBezTo>
                    <a:cubicBezTo>
                      <a:pt x="0" y="99"/>
                      <a:pt x="45" y="40"/>
                      <a:pt x="116" y="20"/>
                    </a:cubicBezTo>
                    <a:cubicBezTo>
                      <a:pt x="186" y="0"/>
                      <a:pt x="255" y="27"/>
                      <a:pt x="271" y="80"/>
                    </a:cubicBezTo>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6" name="Freeform 52">
                <a:extLst>
                  <a:ext uri="{FF2B5EF4-FFF2-40B4-BE49-F238E27FC236}">
                    <a16:creationId xmlns:a16="http://schemas.microsoft.com/office/drawing/2014/main" id="{9D943ED7-038E-6348-AC85-4EF03CF3FEA6}"/>
                  </a:ext>
                </a:extLst>
              </p:cNvPr>
              <p:cNvSpPr>
                <a:spLocks/>
              </p:cNvSpPr>
              <p:nvPr/>
            </p:nvSpPr>
            <p:spPr bwMode="auto">
              <a:xfrm>
                <a:off x="2368134" y="2684928"/>
                <a:ext cx="21060" cy="14799"/>
              </a:xfrm>
              <a:custGeom>
                <a:avLst/>
                <a:gdLst>
                  <a:gd name="T0" fmla="*/ 271 w 283"/>
                  <a:gd name="T1" fmla="*/ 141 h 200"/>
                  <a:gd name="T2" fmla="*/ 121 w 283"/>
                  <a:gd name="T3" fmla="*/ 185 h 200"/>
                  <a:gd name="T4" fmla="*/ 12 w 283"/>
                  <a:gd name="T5" fmla="*/ 85 h 200"/>
                  <a:gd name="T6" fmla="*/ 162 w 283"/>
                  <a:gd name="T7" fmla="*/ 15 h 200"/>
                  <a:gd name="T8" fmla="*/ 271 w 283"/>
                  <a:gd name="T9" fmla="*/ 141 h 200"/>
                </a:gdLst>
                <a:ahLst/>
                <a:cxnLst>
                  <a:cxn ang="0">
                    <a:pos x="T0" y="T1"/>
                  </a:cxn>
                  <a:cxn ang="0">
                    <a:pos x="T2" y="T3"/>
                  </a:cxn>
                  <a:cxn ang="0">
                    <a:pos x="T4" y="T5"/>
                  </a:cxn>
                  <a:cxn ang="0">
                    <a:pos x="T6" y="T7"/>
                  </a:cxn>
                  <a:cxn ang="0">
                    <a:pos x="T8" y="T9"/>
                  </a:cxn>
                </a:cxnLst>
                <a:rect l="0" t="0" r="r" b="b"/>
                <a:pathLst>
                  <a:path w="283" h="200">
                    <a:moveTo>
                      <a:pt x="271" y="141"/>
                    </a:moveTo>
                    <a:cubicBezTo>
                      <a:pt x="259" y="195"/>
                      <a:pt x="192" y="200"/>
                      <a:pt x="121" y="185"/>
                    </a:cubicBezTo>
                    <a:cubicBezTo>
                      <a:pt x="49" y="170"/>
                      <a:pt x="0" y="140"/>
                      <a:pt x="12" y="85"/>
                    </a:cubicBezTo>
                    <a:cubicBezTo>
                      <a:pt x="23" y="31"/>
                      <a:pt x="91" y="0"/>
                      <a:pt x="162" y="15"/>
                    </a:cubicBezTo>
                    <a:cubicBezTo>
                      <a:pt x="234" y="30"/>
                      <a:pt x="283" y="87"/>
                      <a:pt x="271" y="141"/>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7" name="Freeform 53">
                <a:extLst>
                  <a:ext uri="{FF2B5EF4-FFF2-40B4-BE49-F238E27FC236}">
                    <a16:creationId xmlns:a16="http://schemas.microsoft.com/office/drawing/2014/main" id="{93949421-82F8-C05B-E488-A361086F6D9A}"/>
                  </a:ext>
                </a:extLst>
              </p:cNvPr>
              <p:cNvSpPr>
                <a:spLocks/>
              </p:cNvSpPr>
              <p:nvPr/>
            </p:nvSpPr>
            <p:spPr bwMode="auto">
              <a:xfrm>
                <a:off x="2329998" y="2714526"/>
                <a:ext cx="42689" cy="29029"/>
              </a:xfrm>
              <a:custGeom>
                <a:avLst/>
                <a:gdLst>
                  <a:gd name="T0" fmla="*/ 570 w 578"/>
                  <a:gd name="T1" fmla="*/ 172 h 391"/>
                  <a:gd name="T2" fmla="*/ 304 w 578"/>
                  <a:gd name="T3" fmla="*/ 378 h 391"/>
                  <a:gd name="T4" fmla="*/ 9 w 578"/>
                  <a:gd name="T5" fmla="*/ 219 h 391"/>
                  <a:gd name="T6" fmla="*/ 274 w 578"/>
                  <a:gd name="T7" fmla="*/ 13 h 391"/>
                  <a:gd name="T8" fmla="*/ 570 w 578"/>
                  <a:gd name="T9" fmla="*/ 172 h 391"/>
                </a:gdLst>
                <a:ahLst/>
                <a:cxnLst>
                  <a:cxn ang="0">
                    <a:pos x="T0" y="T1"/>
                  </a:cxn>
                  <a:cxn ang="0">
                    <a:pos x="T2" y="T3"/>
                  </a:cxn>
                  <a:cxn ang="0">
                    <a:pos x="T4" y="T5"/>
                  </a:cxn>
                  <a:cxn ang="0">
                    <a:pos x="T6" y="T7"/>
                  </a:cxn>
                  <a:cxn ang="0">
                    <a:pos x="T8" y="T9"/>
                  </a:cxn>
                </a:cxnLst>
                <a:rect l="0" t="0" r="r" b="b"/>
                <a:pathLst>
                  <a:path w="578" h="391">
                    <a:moveTo>
                      <a:pt x="570" y="172"/>
                    </a:moveTo>
                    <a:cubicBezTo>
                      <a:pt x="578" y="273"/>
                      <a:pt x="459" y="365"/>
                      <a:pt x="304" y="378"/>
                    </a:cubicBezTo>
                    <a:cubicBezTo>
                      <a:pt x="150" y="391"/>
                      <a:pt x="17" y="320"/>
                      <a:pt x="9" y="219"/>
                    </a:cubicBezTo>
                    <a:cubicBezTo>
                      <a:pt x="0" y="118"/>
                      <a:pt x="119" y="26"/>
                      <a:pt x="274" y="13"/>
                    </a:cubicBezTo>
                    <a:cubicBezTo>
                      <a:pt x="429" y="0"/>
                      <a:pt x="561" y="71"/>
                      <a:pt x="570" y="172"/>
                    </a:cubicBezTo>
                    <a:close/>
                  </a:path>
                </a:pathLst>
              </a:custGeom>
              <a:solidFill>
                <a:srgbClr val="D27E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Freeform 54">
                <a:extLst>
                  <a:ext uri="{FF2B5EF4-FFF2-40B4-BE49-F238E27FC236}">
                    <a16:creationId xmlns:a16="http://schemas.microsoft.com/office/drawing/2014/main" id="{CB2A024F-9555-15ED-89D8-5A33F70D3599}"/>
                  </a:ext>
                </a:extLst>
              </p:cNvPr>
              <p:cNvSpPr>
                <a:spLocks/>
              </p:cNvSpPr>
              <p:nvPr/>
            </p:nvSpPr>
            <p:spPr bwMode="auto">
              <a:xfrm>
                <a:off x="2342520" y="2712818"/>
                <a:ext cx="15368" cy="9107"/>
              </a:xfrm>
              <a:custGeom>
                <a:avLst/>
                <a:gdLst>
                  <a:gd name="T0" fmla="*/ 203 w 205"/>
                  <a:gd name="T1" fmla="*/ 54 h 125"/>
                  <a:gd name="T2" fmla="*/ 107 w 205"/>
                  <a:gd name="T3" fmla="*/ 120 h 125"/>
                  <a:gd name="T4" fmla="*/ 3 w 205"/>
                  <a:gd name="T5" fmla="*/ 71 h 125"/>
                  <a:gd name="T6" fmla="*/ 98 w 205"/>
                  <a:gd name="T7" fmla="*/ 5 h 125"/>
                  <a:gd name="T8" fmla="*/ 203 w 205"/>
                  <a:gd name="T9" fmla="*/ 54 h 125"/>
                </a:gdLst>
                <a:ahLst/>
                <a:cxnLst>
                  <a:cxn ang="0">
                    <a:pos x="T0" y="T1"/>
                  </a:cxn>
                  <a:cxn ang="0">
                    <a:pos x="T2" y="T3"/>
                  </a:cxn>
                  <a:cxn ang="0">
                    <a:pos x="T4" y="T5"/>
                  </a:cxn>
                  <a:cxn ang="0">
                    <a:pos x="T6" y="T7"/>
                  </a:cxn>
                  <a:cxn ang="0">
                    <a:pos x="T8" y="T9"/>
                  </a:cxn>
                </a:cxnLst>
                <a:rect l="0" t="0" r="r" b="b"/>
                <a:pathLst>
                  <a:path w="205" h="125">
                    <a:moveTo>
                      <a:pt x="203" y="54"/>
                    </a:moveTo>
                    <a:cubicBezTo>
                      <a:pt x="205" y="86"/>
                      <a:pt x="163" y="116"/>
                      <a:pt x="107" y="120"/>
                    </a:cubicBezTo>
                    <a:cubicBezTo>
                      <a:pt x="52" y="125"/>
                      <a:pt x="5" y="103"/>
                      <a:pt x="3" y="71"/>
                    </a:cubicBezTo>
                    <a:cubicBezTo>
                      <a:pt x="0" y="39"/>
                      <a:pt x="43" y="9"/>
                      <a:pt x="98" y="5"/>
                    </a:cubicBezTo>
                    <a:cubicBezTo>
                      <a:pt x="153" y="0"/>
                      <a:pt x="200" y="22"/>
                      <a:pt x="203" y="54"/>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9" name="Freeform 55">
                <a:extLst>
                  <a:ext uri="{FF2B5EF4-FFF2-40B4-BE49-F238E27FC236}">
                    <a16:creationId xmlns:a16="http://schemas.microsoft.com/office/drawing/2014/main" id="{263885D4-EDB2-2497-C489-B9A2F215EC99}"/>
                  </a:ext>
                </a:extLst>
              </p:cNvPr>
              <p:cNvSpPr>
                <a:spLocks/>
              </p:cNvSpPr>
              <p:nvPr/>
            </p:nvSpPr>
            <p:spPr bwMode="auto">
              <a:xfrm>
                <a:off x="2331137" y="2712818"/>
                <a:ext cx="7969" cy="8538"/>
              </a:xfrm>
              <a:custGeom>
                <a:avLst/>
                <a:gdLst>
                  <a:gd name="T0" fmla="*/ 104 w 107"/>
                  <a:gd name="T1" fmla="*/ 53 h 114"/>
                  <a:gd name="T2" fmla="*/ 58 w 107"/>
                  <a:gd name="T3" fmla="*/ 112 h 114"/>
                  <a:gd name="T4" fmla="*/ 3 w 107"/>
                  <a:gd name="T5" fmla="*/ 61 h 114"/>
                  <a:gd name="T6" fmla="*/ 49 w 107"/>
                  <a:gd name="T7" fmla="*/ 2 h 114"/>
                  <a:gd name="T8" fmla="*/ 104 w 107"/>
                  <a:gd name="T9" fmla="*/ 53 h 114"/>
                </a:gdLst>
                <a:ahLst/>
                <a:cxnLst>
                  <a:cxn ang="0">
                    <a:pos x="T0" y="T1"/>
                  </a:cxn>
                  <a:cxn ang="0">
                    <a:pos x="T2" y="T3"/>
                  </a:cxn>
                  <a:cxn ang="0">
                    <a:pos x="T4" y="T5"/>
                  </a:cxn>
                  <a:cxn ang="0">
                    <a:pos x="T6" y="T7"/>
                  </a:cxn>
                  <a:cxn ang="0">
                    <a:pos x="T8" y="T9"/>
                  </a:cxn>
                </a:cxnLst>
                <a:rect l="0" t="0" r="r" b="b"/>
                <a:pathLst>
                  <a:path w="107" h="114">
                    <a:moveTo>
                      <a:pt x="104" y="53"/>
                    </a:moveTo>
                    <a:cubicBezTo>
                      <a:pt x="107" y="83"/>
                      <a:pt x="86" y="110"/>
                      <a:pt x="58" y="112"/>
                    </a:cubicBezTo>
                    <a:cubicBezTo>
                      <a:pt x="30" y="114"/>
                      <a:pt x="5" y="92"/>
                      <a:pt x="3" y="61"/>
                    </a:cubicBezTo>
                    <a:cubicBezTo>
                      <a:pt x="0" y="31"/>
                      <a:pt x="21" y="5"/>
                      <a:pt x="49" y="2"/>
                    </a:cubicBezTo>
                    <a:cubicBezTo>
                      <a:pt x="77" y="0"/>
                      <a:pt x="102"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0" name="Freeform 56">
                <a:extLst>
                  <a:ext uri="{FF2B5EF4-FFF2-40B4-BE49-F238E27FC236}">
                    <a16:creationId xmlns:a16="http://schemas.microsoft.com/office/drawing/2014/main" id="{59B6C991-521E-9138-F0CB-61FEDA22D665}"/>
                  </a:ext>
                </a:extLst>
              </p:cNvPr>
              <p:cNvSpPr>
                <a:spLocks/>
              </p:cNvSpPr>
              <p:nvPr/>
            </p:nvSpPr>
            <p:spPr bwMode="auto">
              <a:xfrm>
                <a:off x="2362442" y="2709972"/>
                <a:ext cx="7399" cy="7969"/>
              </a:xfrm>
              <a:custGeom>
                <a:avLst/>
                <a:gdLst>
                  <a:gd name="T0" fmla="*/ 104 w 106"/>
                  <a:gd name="T1" fmla="*/ 53 h 114"/>
                  <a:gd name="T2" fmla="*/ 58 w 106"/>
                  <a:gd name="T3" fmla="*/ 112 h 114"/>
                  <a:gd name="T4" fmla="*/ 2 w 106"/>
                  <a:gd name="T5" fmla="*/ 61 h 114"/>
                  <a:gd name="T6" fmla="*/ 48 w 106"/>
                  <a:gd name="T7" fmla="*/ 2 h 114"/>
                  <a:gd name="T8" fmla="*/ 104 w 106"/>
                  <a:gd name="T9" fmla="*/ 53 h 114"/>
                </a:gdLst>
                <a:ahLst/>
                <a:cxnLst>
                  <a:cxn ang="0">
                    <a:pos x="T0" y="T1"/>
                  </a:cxn>
                  <a:cxn ang="0">
                    <a:pos x="T2" y="T3"/>
                  </a:cxn>
                  <a:cxn ang="0">
                    <a:pos x="T4" y="T5"/>
                  </a:cxn>
                  <a:cxn ang="0">
                    <a:pos x="T6" y="T7"/>
                  </a:cxn>
                  <a:cxn ang="0">
                    <a:pos x="T8" y="T9"/>
                  </a:cxn>
                </a:cxnLst>
                <a:rect l="0" t="0" r="r" b="b"/>
                <a:pathLst>
                  <a:path w="106" h="114">
                    <a:moveTo>
                      <a:pt x="104" y="53"/>
                    </a:moveTo>
                    <a:cubicBezTo>
                      <a:pt x="106" y="83"/>
                      <a:pt x="86" y="110"/>
                      <a:pt x="58" y="112"/>
                    </a:cubicBezTo>
                    <a:cubicBezTo>
                      <a:pt x="30" y="114"/>
                      <a:pt x="5" y="92"/>
                      <a:pt x="2" y="61"/>
                    </a:cubicBezTo>
                    <a:cubicBezTo>
                      <a:pt x="0" y="31"/>
                      <a:pt x="20" y="5"/>
                      <a:pt x="48" y="2"/>
                    </a:cubicBezTo>
                    <a:cubicBezTo>
                      <a:pt x="77" y="0"/>
                      <a:pt x="101" y="23"/>
                      <a:pt x="104" y="53"/>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Freeform 57">
                <a:extLst>
                  <a:ext uri="{FF2B5EF4-FFF2-40B4-BE49-F238E27FC236}">
                    <a16:creationId xmlns:a16="http://schemas.microsoft.com/office/drawing/2014/main" id="{76F72D8E-1E9A-DE4F-D356-D821565803C2}"/>
                  </a:ext>
                </a:extLst>
              </p:cNvPr>
              <p:cNvSpPr>
                <a:spLocks/>
              </p:cNvSpPr>
              <p:nvPr/>
            </p:nvSpPr>
            <p:spPr bwMode="auto">
              <a:xfrm>
                <a:off x="2349920" y="2720218"/>
                <a:ext cx="2277" cy="11384"/>
              </a:xfrm>
              <a:custGeom>
                <a:avLst/>
                <a:gdLst>
                  <a:gd name="T0" fmla="*/ 4 w 4"/>
                  <a:gd name="T1" fmla="*/ 20 h 20"/>
                  <a:gd name="T2" fmla="*/ 2 w 4"/>
                  <a:gd name="T3" fmla="*/ 20 h 20"/>
                  <a:gd name="T4" fmla="*/ 0 w 4"/>
                  <a:gd name="T5" fmla="*/ 0 h 20"/>
                  <a:gd name="T6" fmla="*/ 2 w 4"/>
                  <a:gd name="T7" fmla="*/ 0 h 20"/>
                  <a:gd name="T8" fmla="*/ 4 w 4"/>
                  <a:gd name="T9" fmla="*/ 20 h 20"/>
                </a:gdLst>
                <a:ahLst/>
                <a:cxnLst>
                  <a:cxn ang="0">
                    <a:pos x="T0" y="T1"/>
                  </a:cxn>
                  <a:cxn ang="0">
                    <a:pos x="T2" y="T3"/>
                  </a:cxn>
                  <a:cxn ang="0">
                    <a:pos x="T4" y="T5"/>
                  </a:cxn>
                  <a:cxn ang="0">
                    <a:pos x="T6" y="T7"/>
                  </a:cxn>
                  <a:cxn ang="0">
                    <a:pos x="T8" y="T9"/>
                  </a:cxn>
                </a:cxnLst>
                <a:rect l="0" t="0" r="r" b="b"/>
                <a:pathLst>
                  <a:path w="4" h="20">
                    <a:moveTo>
                      <a:pt x="4" y="20"/>
                    </a:moveTo>
                    <a:lnTo>
                      <a:pt x="2" y="20"/>
                    </a:lnTo>
                    <a:lnTo>
                      <a:pt x="0" y="0"/>
                    </a:lnTo>
                    <a:lnTo>
                      <a:pt x="2" y="0"/>
                    </a:lnTo>
                    <a:lnTo>
                      <a:pt x="4" y="20"/>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2" name="Freeform 58">
                <a:extLst>
                  <a:ext uri="{FF2B5EF4-FFF2-40B4-BE49-F238E27FC236}">
                    <a16:creationId xmlns:a16="http://schemas.microsoft.com/office/drawing/2014/main" id="{C0FD8B2A-D07B-924A-8F12-BCE9545E0436}"/>
                  </a:ext>
                </a:extLst>
              </p:cNvPr>
              <p:cNvSpPr>
                <a:spLocks noEditPoints="1"/>
              </p:cNvSpPr>
              <p:nvPr/>
            </p:nvSpPr>
            <p:spPr bwMode="auto">
              <a:xfrm>
                <a:off x="2030603" y="2027512"/>
                <a:ext cx="153682" cy="193525"/>
              </a:xfrm>
              <a:custGeom>
                <a:avLst/>
                <a:gdLst>
                  <a:gd name="T0" fmla="*/ 540 w 2089"/>
                  <a:gd name="T1" fmla="*/ 1181 h 2623"/>
                  <a:gd name="T2" fmla="*/ 421 w 2089"/>
                  <a:gd name="T3" fmla="*/ 811 h 2623"/>
                  <a:gd name="T4" fmla="*/ 540 w 2089"/>
                  <a:gd name="T5" fmla="*/ 1181 h 2623"/>
                  <a:gd name="T6" fmla="*/ 794 w 2089"/>
                  <a:gd name="T7" fmla="*/ 104 h 2623"/>
                  <a:gd name="T8" fmla="*/ 138 w 2089"/>
                  <a:gd name="T9" fmla="*/ 1499 h 2623"/>
                  <a:gd name="T10" fmla="*/ 1295 w 2089"/>
                  <a:gd name="T11" fmla="*/ 2519 h 2623"/>
                  <a:gd name="T12" fmla="*/ 1951 w 2089"/>
                  <a:gd name="T13" fmla="*/ 1124 h 2623"/>
                  <a:gd name="T14" fmla="*/ 794 w 2089"/>
                  <a:gd name="T15" fmla="*/ 104 h 26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9" h="2623">
                    <a:moveTo>
                      <a:pt x="540" y="1181"/>
                    </a:moveTo>
                    <a:cubicBezTo>
                      <a:pt x="301" y="1258"/>
                      <a:pt x="182" y="887"/>
                      <a:pt x="421" y="811"/>
                    </a:cubicBezTo>
                    <a:cubicBezTo>
                      <a:pt x="660" y="734"/>
                      <a:pt x="778" y="1105"/>
                      <a:pt x="540" y="1181"/>
                    </a:cubicBezTo>
                    <a:close/>
                    <a:moveTo>
                      <a:pt x="794" y="104"/>
                    </a:moveTo>
                    <a:cubicBezTo>
                      <a:pt x="294" y="208"/>
                      <a:pt x="0" y="832"/>
                      <a:pt x="138" y="1499"/>
                    </a:cubicBezTo>
                    <a:cubicBezTo>
                      <a:pt x="276" y="2166"/>
                      <a:pt x="794" y="2623"/>
                      <a:pt x="1295" y="2519"/>
                    </a:cubicBezTo>
                    <a:cubicBezTo>
                      <a:pt x="1795" y="2415"/>
                      <a:pt x="2089" y="1791"/>
                      <a:pt x="1951" y="1124"/>
                    </a:cubicBezTo>
                    <a:cubicBezTo>
                      <a:pt x="1813" y="457"/>
                      <a:pt x="1295" y="0"/>
                      <a:pt x="794" y="10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3" name="Freeform 59">
                <a:extLst>
                  <a:ext uri="{FF2B5EF4-FFF2-40B4-BE49-F238E27FC236}">
                    <a16:creationId xmlns:a16="http://schemas.microsoft.com/office/drawing/2014/main" id="{CF8A402B-3136-1964-53D0-57586DEA23A5}"/>
                  </a:ext>
                </a:extLst>
              </p:cNvPr>
              <p:cNvSpPr>
                <a:spLocks noEditPoints="1"/>
              </p:cNvSpPr>
              <p:nvPr/>
            </p:nvSpPr>
            <p:spPr bwMode="auto">
              <a:xfrm>
                <a:off x="2419930" y="1968316"/>
                <a:ext cx="143436" cy="175311"/>
              </a:xfrm>
              <a:custGeom>
                <a:avLst/>
                <a:gdLst>
                  <a:gd name="T0" fmla="*/ 1444 w 1944"/>
                  <a:gd name="T1" fmla="*/ 908 h 2378"/>
                  <a:gd name="T2" fmla="*/ 1432 w 1944"/>
                  <a:gd name="T3" fmla="*/ 519 h 2378"/>
                  <a:gd name="T4" fmla="*/ 1444 w 1944"/>
                  <a:gd name="T5" fmla="*/ 908 h 2378"/>
                  <a:gd name="T6" fmla="*/ 1893 w 1944"/>
                  <a:gd name="T7" fmla="*/ 1114 h 2378"/>
                  <a:gd name="T8" fmla="*/ 879 w 1944"/>
                  <a:gd name="T9" fmla="*/ 41 h 2378"/>
                  <a:gd name="T10" fmla="*/ 51 w 1944"/>
                  <a:gd name="T11" fmla="*/ 1264 h 2378"/>
                  <a:gd name="T12" fmla="*/ 1065 w 1944"/>
                  <a:gd name="T13" fmla="*/ 2337 h 2378"/>
                  <a:gd name="T14" fmla="*/ 1893 w 1944"/>
                  <a:gd name="T15" fmla="*/ 1114 h 2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4" h="2378">
                    <a:moveTo>
                      <a:pt x="1444" y="908"/>
                    </a:moveTo>
                    <a:cubicBezTo>
                      <a:pt x="1194" y="915"/>
                      <a:pt x="1182" y="527"/>
                      <a:pt x="1432" y="519"/>
                    </a:cubicBezTo>
                    <a:cubicBezTo>
                      <a:pt x="1682" y="511"/>
                      <a:pt x="1694" y="900"/>
                      <a:pt x="1444" y="908"/>
                    </a:cubicBezTo>
                    <a:close/>
                    <a:moveTo>
                      <a:pt x="1893" y="1114"/>
                    </a:moveTo>
                    <a:cubicBezTo>
                      <a:pt x="1841" y="480"/>
                      <a:pt x="1387" y="0"/>
                      <a:pt x="879" y="41"/>
                    </a:cubicBezTo>
                    <a:cubicBezTo>
                      <a:pt x="370" y="82"/>
                      <a:pt x="0" y="630"/>
                      <a:pt x="51" y="1264"/>
                    </a:cubicBezTo>
                    <a:cubicBezTo>
                      <a:pt x="103" y="1898"/>
                      <a:pt x="557" y="2378"/>
                      <a:pt x="1065" y="2337"/>
                    </a:cubicBezTo>
                    <a:cubicBezTo>
                      <a:pt x="1574" y="2295"/>
                      <a:pt x="1944" y="1748"/>
                      <a:pt x="1893" y="111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4" name="Freeform 60">
                <a:extLst>
                  <a:ext uri="{FF2B5EF4-FFF2-40B4-BE49-F238E27FC236}">
                    <a16:creationId xmlns:a16="http://schemas.microsoft.com/office/drawing/2014/main" id="{B01B28E5-8380-036C-0407-731307437999}"/>
                  </a:ext>
                </a:extLst>
              </p:cNvPr>
              <p:cNvSpPr>
                <a:spLocks/>
              </p:cNvSpPr>
              <p:nvPr/>
            </p:nvSpPr>
            <p:spPr bwMode="auto">
              <a:xfrm>
                <a:off x="2208760" y="2136796"/>
                <a:ext cx="232799" cy="181003"/>
              </a:xfrm>
              <a:custGeom>
                <a:avLst/>
                <a:gdLst>
                  <a:gd name="T0" fmla="*/ 2811 w 3158"/>
                  <a:gd name="T1" fmla="*/ 66 h 2460"/>
                  <a:gd name="T2" fmla="*/ 2379 w 3158"/>
                  <a:gd name="T3" fmla="*/ 128 h 2460"/>
                  <a:gd name="T4" fmla="*/ 1588 w 3158"/>
                  <a:gd name="T5" fmla="*/ 299 h 2460"/>
                  <a:gd name="T6" fmla="*/ 155 w 3158"/>
                  <a:gd name="T7" fmla="*/ 576 h 2460"/>
                  <a:gd name="T8" fmla="*/ 25 w 3158"/>
                  <a:gd name="T9" fmla="*/ 715 h 2460"/>
                  <a:gd name="T10" fmla="*/ 4 w 3158"/>
                  <a:gd name="T11" fmla="*/ 747 h 2460"/>
                  <a:gd name="T12" fmla="*/ 39 w 3158"/>
                  <a:gd name="T13" fmla="*/ 1131 h 2460"/>
                  <a:gd name="T14" fmla="*/ 105 w 3158"/>
                  <a:gd name="T15" fmla="*/ 1395 h 2460"/>
                  <a:gd name="T16" fmla="*/ 181 w 3158"/>
                  <a:gd name="T17" fmla="*/ 1624 h 2460"/>
                  <a:gd name="T18" fmla="*/ 372 w 3158"/>
                  <a:gd name="T19" fmla="*/ 1908 h 2460"/>
                  <a:gd name="T20" fmla="*/ 1115 w 3158"/>
                  <a:gd name="T21" fmla="*/ 2339 h 2460"/>
                  <a:gd name="T22" fmla="*/ 3014 w 3158"/>
                  <a:gd name="T23" fmla="*/ 1546 h 2460"/>
                  <a:gd name="T24" fmla="*/ 2811 w 3158"/>
                  <a:gd name="T25" fmla="*/ 66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58" h="2460">
                    <a:moveTo>
                      <a:pt x="2811" y="66"/>
                    </a:moveTo>
                    <a:cubicBezTo>
                      <a:pt x="2701" y="0"/>
                      <a:pt x="2491" y="102"/>
                      <a:pt x="2379" y="128"/>
                    </a:cubicBezTo>
                    <a:cubicBezTo>
                      <a:pt x="2116" y="187"/>
                      <a:pt x="1853" y="246"/>
                      <a:pt x="1588" y="299"/>
                    </a:cubicBezTo>
                    <a:cubicBezTo>
                      <a:pt x="1119" y="395"/>
                      <a:pt x="633" y="552"/>
                      <a:pt x="155" y="576"/>
                    </a:cubicBezTo>
                    <a:cubicBezTo>
                      <a:pt x="73" y="580"/>
                      <a:pt x="31" y="645"/>
                      <a:pt x="25" y="715"/>
                    </a:cubicBezTo>
                    <a:cubicBezTo>
                      <a:pt x="17" y="725"/>
                      <a:pt x="10" y="736"/>
                      <a:pt x="4" y="747"/>
                    </a:cubicBezTo>
                    <a:cubicBezTo>
                      <a:pt x="0" y="876"/>
                      <a:pt x="14" y="1004"/>
                      <a:pt x="39" y="1131"/>
                    </a:cubicBezTo>
                    <a:cubicBezTo>
                      <a:pt x="73" y="1193"/>
                      <a:pt x="88" y="1298"/>
                      <a:pt x="105" y="1395"/>
                    </a:cubicBezTo>
                    <a:cubicBezTo>
                      <a:pt x="128" y="1472"/>
                      <a:pt x="154" y="1548"/>
                      <a:pt x="181" y="1624"/>
                    </a:cubicBezTo>
                    <a:cubicBezTo>
                      <a:pt x="234" y="1726"/>
                      <a:pt x="297" y="1822"/>
                      <a:pt x="372" y="1908"/>
                    </a:cubicBezTo>
                    <a:cubicBezTo>
                      <a:pt x="561" y="2126"/>
                      <a:pt x="831" y="2284"/>
                      <a:pt x="1115" y="2339"/>
                    </a:cubicBezTo>
                    <a:cubicBezTo>
                      <a:pt x="1749" y="2460"/>
                      <a:pt x="2733" y="2179"/>
                      <a:pt x="3014" y="1546"/>
                    </a:cubicBezTo>
                    <a:cubicBezTo>
                      <a:pt x="3158" y="1223"/>
                      <a:pt x="3077" y="224"/>
                      <a:pt x="2811" y="66"/>
                    </a:cubicBezTo>
                  </a:path>
                </a:pathLst>
              </a:custGeom>
              <a:solidFill>
                <a:srgbClr val="F03B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5" name="Freeform 61">
                <a:extLst>
                  <a:ext uri="{FF2B5EF4-FFF2-40B4-BE49-F238E27FC236}">
                    <a16:creationId xmlns:a16="http://schemas.microsoft.com/office/drawing/2014/main" id="{8983449C-DB58-B078-B85F-93E4007C3605}"/>
                  </a:ext>
                </a:extLst>
              </p:cNvPr>
              <p:cNvSpPr>
                <a:spLocks/>
              </p:cNvSpPr>
              <p:nvPr/>
            </p:nvSpPr>
            <p:spPr bwMode="auto">
              <a:xfrm>
                <a:off x="2230959" y="2227298"/>
                <a:ext cx="203771" cy="90501"/>
              </a:xfrm>
              <a:custGeom>
                <a:avLst/>
                <a:gdLst>
                  <a:gd name="T0" fmla="*/ 1631 w 2769"/>
                  <a:gd name="T1" fmla="*/ 38 h 1230"/>
                  <a:gd name="T2" fmla="*/ 0 w 2769"/>
                  <a:gd name="T3" fmla="*/ 582 h 1230"/>
                  <a:gd name="T4" fmla="*/ 73 w 2769"/>
                  <a:gd name="T5" fmla="*/ 678 h 1230"/>
                  <a:gd name="T6" fmla="*/ 816 w 2769"/>
                  <a:gd name="T7" fmla="*/ 1109 h 1230"/>
                  <a:gd name="T8" fmla="*/ 2715 w 2769"/>
                  <a:gd name="T9" fmla="*/ 316 h 1230"/>
                  <a:gd name="T10" fmla="*/ 2769 w 2769"/>
                  <a:gd name="T11" fmla="*/ 96 h 1230"/>
                  <a:gd name="T12" fmla="*/ 1631 w 2769"/>
                  <a:gd name="T13" fmla="*/ 38 h 1230"/>
                </a:gdLst>
                <a:ahLst/>
                <a:cxnLst>
                  <a:cxn ang="0">
                    <a:pos x="T0" y="T1"/>
                  </a:cxn>
                  <a:cxn ang="0">
                    <a:pos x="T2" y="T3"/>
                  </a:cxn>
                  <a:cxn ang="0">
                    <a:pos x="T4" y="T5"/>
                  </a:cxn>
                  <a:cxn ang="0">
                    <a:pos x="T6" y="T7"/>
                  </a:cxn>
                  <a:cxn ang="0">
                    <a:pos x="T8" y="T9"/>
                  </a:cxn>
                  <a:cxn ang="0">
                    <a:pos x="T10" y="T11"/>
                  </a:cxn>
                  <a:cxn ang="0">
                    <a:pos x="T12" y="T13"/>
                  </a:cxn>
                </a:cxnLst>
                <a:rect l="0" t="0" r="r" b="b"/>
                <a:pathLst>
                  <a:path w="2769" h="1230">
                    <a:moveTo>
                      <a:pt x="1631" y="38"/>
                    </a:moveTo>
                    <a:cubicBezTo>
                      <a:pt x="1049" y="97"/>
                      <a:pt x="506" y="300"/>
                      <a:pt x="0" y="582"/>
                    </a:cubicBezTo>
                    <a:cubicBezTo>
                      <a:pt x="23" y="615"/>
                      <a:pt x="47" y="648"/>
                      <a:pt x="73" y="678"/>
                    </a:cubicBezTo>
                    <a:cubicBezTo>
                      <a:pt x="262" y="896"/>
                      <a:pt x="532" y="1054"/>
                      <a:pt x="816" y="1109"/>
                    </a:cubicBezTo>
                    <a:cubicBezTo>
                      <a:pt x="1450" y="1230"/>
                      <a:pt x="2434" y="949"/>
                      <a:pt x="2715" y="316"/>
                    </a:cubicBezTo>
                    <a:cubicBezTo>
                      <a:pt x="2740" y="260"/>
                      <a:pt x="2758" y="184"/>
                      <a:pt x="2769" y="96"/>
                    </a:cubicBezTo>
                    <a:cubicBezTo>
                      <a:pt x="2394" y="28"/>
                      <a:pt x="2013" y="0"/>
                      <a:pt x="1631" y="38"/>
                    </a:cubicBezTo>
                  </a:path>
                </a:pathLst>
              </a:custGeom>
              <a:solidFill>
                <a:srgbClr val="F578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6" name="Freeform 62">
                <a:extLst>
                  <a:ext uri="{FF2B5EF4-FFF2-40B4-BE49-F238E27FC236}">
                    <a16:creationId xmlns:a16="http://schemas.microsoft.com/office/drawing/2014/main" id="{8176F662-912E-3AEF-526B-7BC3C28BEFE0}"/>
                  </a:ext>
                </a:extLst>
              </p:cNvPr>
              <p:cNvSpPr>
                <a:spLocks/>
              </p:cNvSpPr>
              <p:nvPr/>
            </p:nvSpPr>
            <p:spPr bwMode="auto">
              <a:xfrm>
                <a:off x="2246896" y="2149888"/>
                <a:ext cx="142867" cy="47812"/>
              </a:xfrm>
              <a:custGeom>
                <a:avLst/>
                <a:gdLst>
                  <a:gd name="T0" fmla="*/ 1813 w 1939"/>
                  <a:gd name="T1" fmla="*/ 2 h 652"/>
                  <a:gd name="T2" fmla="*/ 1117 w 1939"/>
                  <a:gd name="T3" fmla="*/ 161 h 652"/>
                  <a:gd name="T4" fmla="*/ 220 w 1939"/>
                  <a:gd name="T5" fmla="*/ 285 h 652"/>
                  <a:gd name="T6" fmla="*/ 174 w 1939"/>
                  <a:gd name="T7" fmla="*/ 540 h 652"/>
                  <a:gd name="T8" fmla="*/ 1847 w 1939"/>
                  <a:gd name="T9" fmla="*/ 242 h 652"/>
                  <a:gd name="T10" fmla="*/ 1813 w 1939"/>
                  <a:gd name="T11" fmla="*/ 2 h 652"/>
                </a:gdLst>
                <a:ahLst/>
                <a:cxnLst>
                  <a:cxn ang="0">
                    <a:pos x="T0" y="T1"/>
                  </a:cxn>
                  <a:cxn ang="0">
                    <a:pos x="T2" y="T3"/>
                  </a:cxn>
                  <a:cxn ang="0">
                    <a:pos x="T4" y="T5"/>
                  </a:cxn>
                  <a:cxn ang="0">
                    <a:pos x="T6" y="T7"/>
                  </a:cxn>
                  <a:cxn ang="0">
                    <a:pos x="T8" y="T9"/>
                  </a:cxn>
                  <a:cxn ang="0">
                    <a:pos x="T10" y="T11"/>
                  </a:cxn>
                </a:cxnLst>
                <a:rect l="0" t="0" r="r" b="b"/>
                <a:pathLst>
                  <a:path w="1939" h="652">
                    <a:moveTo>
                      <a:pt x="1813" y="2"/>
                    </a:moveTo>
                    <a:cubicBezTo>
                      <a:pt x="1498" y="0"/>
                      <a:pt x="1429" y="110"/>
                      <a:pt x="1117" y="161"/>
                    </a:cubicBezTo>
                    <a:cubicBezTo>
                      <a:pt x="770" y="217"/>
                      <a:pt x="570" y="254"/>
                      <a:pt x="220" y="285"/>
                    </a:cubicBezTo>
                    <a:cubicBezTo>
                      <a:pt x="30" y="301"/>
                      <a:pt x="0" y="497"/>
                      <a:pt x="174" y="540"/>
                    </a:cubicBezTo>
                    <a:cubicBezTo>
                      <a:pt x="627" y="652"/>
                      <a:pt x="1479" y="475"/>
                      <a:pt x="1847" y="242"/>
                    </a:cubicBezTo>
                    <a:cubicBezTo>
                      <a:pt x="1939" y="184"/>
                      <a:pt x="1930" y="2"/>
                      <a:pt x="1813"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7" name="Freeform 63">
                <a:extLst>
                  <a:ext uri="{FF2B5EF4-FFF2-40B4-BE49-F238E27FC236}">
                    <a16:creationId xmlns:a16="http://schemas.microsoft.com/office/drawing/2014/main" id="{414EF4B3-D550-737A-C49B-8865D1E130A1}"/>
                  </a:ext>
                </a:extLst>
              </p:cNvPr>
              <p:cNvSpPr>
                <a:spLocks/>
              </p:cNvSpPr>
              <p:nvPr/>
            </p:nvSpPr>
            <p:spPr bwMode="auto">
              <a:xfrm>
                <a:off x="2203068" y="2136796"/>
                <a:ext cx="238491" cy="186695"/>
              </a:xfrm>
              <a:custGeom>
                <a:avLst/>
                <a:gdLst>
                  <a:gd name="T0" fmla="*/ 170 w 3235"/>
                  <a:gd name="T1" fmla="*/ 714 h 2533"/>
                  <a:gd name="T2" fmla="*/ 2823 w 3235"/>
                  <a:gd name="T3" fmla="*/ 222 h 2533"/>
                  <a:gd name="T4" fmla="*/ 2973 w 3235"/>
                  <a:gd name="T5" fmla="*/ 196 h 2533"/>
                  <a:gd name="T6" fmla="*/ 2981 w 3235"/>
                  <a:gd name="T7" fmla="*/ 195 h 2533"/>
                  <a:gd name="T8" fmla="*/ 2908 w 3235"/>
                  <a:gd name="T9" fmla="*/ 151 h 2533"/>
                  <a:gd name="T10" fmla="*/ 2925 w 3235"/>
                  <a:gd name="T11" fmla="*/ 215 h 2533"/>
                  <a:gd name="T12" fmla="*/ 3019 w 3235"/>
                  <a:gd name="T13" fmla="*/ 966 h 2533"/>
                  <a:gd name="T14" fmla="*/ 2727 w 3235"/>
                  <a:gd name="T15" fmla="*/ 1823 h 2533"/>
                  <a:gd name="T16" fmla="*/ 1790 w 3235"/>
                  <a:gd name="T17" fmla="*/ 2250 h 2533"/>
                  <a:gd name="T18" fmla="*/ 650 w 3235"/>
                  <a:gd name="T19" fmla="*/ 1875 h 2533"/>
                  <a:gd name="T20" fmla="*/ 218 w 3235"/>
                  <a:gd name="T21" fmla="*/ 628 h 2533"/>
                  <a:gd name="T22" fmla="*/ 29 w 3235"/>
                  <a:gd name="T23" fmla="*/ 628 h 2533"/>
                  <a:gd name="T24" fmla="*/ 385 w 3235"/>
                  <a:gd name="T25" fmla="*/ 1840 h 2533"/>
                  <a:gd name="T26" fmla="*/ 1345 w 3235"/>
                  <a:gd name="T27" fmla="*/ 2425 h 2533"/>
                  <a:gd name="T28" fmla="*/ 3134 w 3235"/>
                  <a:gd name="T29" fmla="*/ 1498 h 2533"/>
                  <a:gd name="T30" fmla="*/ 3171 w 3235"/>
                  <a:gd name="T31" fmla="*/ 573 h 2533"/>
                  <a:gd name="T32" fmla="*/ 3107 w 3235"/>
                  <a:gd name="T33" fmla="*/ 164 h 2533"/>
                  <a:gd name="T34" fmla="*/ 2980 w 3235"/>
                  <a:gd name="T35" fmla="*/ 5 h 2533"/>
                  <a:gd name="T36" fmla="*/ 2624 w 3235"/>
                  <a:gd name="T37" fmla="*/ 67 h 2533"/>
                  <a:gd name="T38" fmla="*/ 1911 w 3235"/>
                  <a:gd name="T39" fmla="*/ 203 h 2533"/>
                  <a:gd name="T40" fmla="*/ 120 w 3235"/>
                  <a:gd name="T41" fmla="*/ 531 h 2533"/>
                  <a:gd name="T42" fmla="*/ 170 w 3235"/>
                  <a:gd name="T43" fmla="*/ 714 h 2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35" h="2533">
                    <a:moveTo>
                      <a:pt x="170" y="714"/>
                    </a:moveTo>
                    <a:cubicBezTo>
                      <a:pt x="1058" y="573"/>
                      <a:pt x="1939" y="385"/>
                      <a:pt x="2823" y="222"/>
                    </a:cubicBezTo>
                    <a:cubicBezTo>
                      <a:pt x="2869" y="214"/>
                      <a:pt x="2929" y="213"/>
                      <a:pt x="2973" y="196"/>
                    </a:cubicBezTo>
                    <a:cubicBezTo>
                      <a:pt x="2990" y="189"/>
                      <a:pt x="2980" y="193"/>
                      <a:pt x="2981" y="195"/>
                    </a:cubicBezTo>
                    <a:cubicBezTo>
                      <a:pt x="2981" y="194"/>
                      <a:pt x="2905" y="156"/>
                      <a:pt x="2908" y="151"/>
                    </a:cubicBezTo>
                    <a:cubicBezTo>
                      <a:pt x="2904" y="158"/>
                      <a:pt x="2922" y="204"/>
                      <a:pt x="2925" y="215"/>
                    </a:cubicBezTo>
                    <a:cubicBezTo>
                      <a:pt x="2980" y="456"/>
                      <a:pt x="3014" y="719"/>
                      <a:pt x="3019" y="966"/>
                    </a:cubicBezTo>
                    <a:cubicBezTo>
                      <a:pt x="3025" y="1278"/>
                      <a:pt x="2945" y="1591"/>
                      <a:pt x="2727" y="1823"/>
                    </a:cubicBezTo>
                    <a:cubicBezTo>
                      <a:pt x="2487" y="2077"/>
                      <a:pt x="2133" y="2217"/>
                      <a:pt x="1790" y="2250"/>
                    </a:cubicBezTo>
                    <a:cubicBezTo>
                      <a:pt x="1384" y="2289"/>
                      <a:pt x="931" y="2187"/>
                      <a:pt x="650" y="1875"/>
                    </a:cubicBezTo>
                    <a:cubicBezTo>
                      <a:pt x="345" y="1537"/>
                      <a:pt x="276" y="1061"/>
                      <a:pt x="218" y="628"/>
                    </a:cubicBezTo>
                    <a:cubicBezTo>
                      <a:pt x="202" y="508"/>
                      <a:pt x="13" y="507"/>
                      <a:pt x="29" y="628"/>
                    </a:cubicBezTo>
                    <a:cubicBezTo>
                      <a:pt x="85" y="1045"/>
                      <a:pt x="146" y="1482"/>
                      <a:pt x="385" y="1840"/>
                    </a:cubicBezTo>
                    <a:cubicBezTo>
                      <a:pt x="607" y="2172"/>
                      <a:pt x="954" y="2365"/>
                      <a:pt x="1345" y="2425"/>
                    </a:cubicBezTo>
                    <a:cubicBezTo>
                      <a:pt x="2051" y="2533"/>
                      <a:pt x="2892" y="2219"/>
                      <a:pt x="3134" y="1498"/>
                    </a:cubicBezTo>
                    <a:cubicBezTo>
                      <a:pt x="3235" y="1197"/>
                      <a:pt x="3211" y="883"/>
                      <a:pt x="3171" y="573"/>
                    </a:cubicBezTo>
                    <a:cubicBezTo>
                      <a:pt x="3154" y="437"/>
                      <a:pt x="3138" y="299"/>
                      <a:pt x="3107" y="164"/>
                    </a:cubicBezTo>
                    <a:cubicBezTo>
                      <a:pt x="3091" y="92"/>
                      <a:pt x="3068" y="9"/>
                      <a:pt x="2980" y="5"/>
                    </a:cubicBezTo>
                    <a:cubicBezTo>
                      <a:pt x="2867" y="0"/>
                      <a:pt x="2734" y="46"/>
                      <a:pt x="2624" y="67"/>
                    </a:cubicBezTo>
                    <a:cubicBezTo>
                      <a:pt x="2386" y="112"/>
                      <a:pt x="2148" y="158"/>
                      <a:pt x="1911" y="203"/>
                    </a:cubicBezTo>
                    <a:cubicBezTo>
                      <a:pt x="1315" y="317"/>
                      <a:pt x="719" y="436"/>
                      <a:pt x="120" y="531"/>
                    </a:cubicBezTo>
                    <a:cubicBezTo>
                      <a:pt x="0" y="550"/>
                      <a:pt x="51" y="733"/>
                      <a:pt x="170" y="71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8" name="Freeform 64">
                <a:extLst>
                  <a:ext uri="{FF2B5EF4-FFF2-40B4-BE49-F238E27FC236}">
                    <a16:creationId xmlns:a16="http://schemas.microsoft.com/office/drawing/2014/main" id="{79D0C602-D450-6F27-564E-AE1D47522E6A}"/>
                  </a:ext>
                </a:extLst>
              </p:cNvPr>
              <p:cNvSpPr>
                <a:spLocks/>
              </p:cNvSpPr>
              <p:nvPr/>
            </p:nvSpPr>
            <p:spPr bwMode="auto">
              <a:xfrm>
                <a:off x="1578096" y="2332598"/>
                <a:ext cx="361437" cy="502027"/>
              </a:xfrm>
              <a:custGeom>
                <a:avLst/>
                <a:gdLst>
                  <a:gd name="T0" fmla="*/ 4576 w 4900"/>
                  <a:gd name="T1" fmla="*/ 1937 h 6808"/>
                  <a:gd name="T2" fmla="*/ 3800 w 4900"/>
                  <a:gd name="T3" fmla="*/ 1037 h 6808"/>
                  <a:gd name="T4" fmla="*/ 3764 w 4900"/>
                  <a:gd name="T5" fmla="*/ 1004 h 6808"/>
                  <a:gd name="T6" fmla="*/ 3759 w 4900"/>
                  <a:gd name="T7" fmla="*/ 1006 h 6808"/>
                  <a:gd name="T8" fmla="*/ 3468 w 4900"/>
                  <a:gd name="T9" fmla="*/ 1094 h 6808"/>
                  <a:gd name="T10" fmla="*/ 3253 w 4900"/>
                  <a:gd name="T11" fmla="*/ 1127 h 6808"/>
                  <a:gd name="T12" fmla="*/ 2231 w 4900"/>
                  <a:gd name="T13" fmla="*/ 986 h 6808"/>
                  <a:gd name="T14" fmla="*/ 1414 w 4900"/>
                  <a:gd name="T15" fmla="*/ 271 h 6808"/>
                  <a:gd name="T16" fmla="*/ 1196 w 4900"/>
                  <a:gd name="T17" fmla="*/ 144 h 6808"/>
                  <a:gd name="T18" fmla="*/ 991 w 4900"/>
                  <a:gd name="T19" fmla="*/ 85 h 6808"/>
                  <a:gd name="T20" fmla="*/ 209 w 4900"/>
                  <a:gd name="T21" fmla="*/ 2229 h 6808"/>
                  <a:gd name="T22" fmla="*/ 1090 w 4900"/>
                  <a:gd name="T23" fmla="*/ 3386 h 6808"/>
                  <a:gd name="T24" fmla="*/ 701 w 4900"/>
                  <a:gd name="T25" fmla="*/ 4012 h 6808"/>
                  <a:gd name="T26" fmla="*/ 1614 w 4900"/>
                  <a:gd name="T27" fmla="*/ 5128 h 6808"/>
                  <a:gd name="T28" fmla="*/ 1150 w 4900"/>
                  <a:gd name="T29" fmla="*/ 6399 h 6808"/>
                  <a:gd name="T30" fmla="*/ 1321 w 4900"/>
                  <a:gd name="T31" fmla="*/ 6666 h 6808"/>
                  <a:gd name="T32" fmla="*/ 3245 w 4900"/>
                  <a:gd name="T33" fmla="*/ 6748 h 6808"/>
                  <a:gd name="T34" fmla="*/ 3414 w 4900"/>
                  <a:gd name="T35" fmla="*/ 6414 h 6808"/>
                  <a:gd name="T36" fmla="*/ 2904 w 4900"/>
                  <a:gd name="T37" fmla="*/ 5222 h 6808"/>
                  <a:gd name="T38" fmla="*/ 2882 w 4900"/>
                  <a:gd name="T39" fmla="*/ 5166 h 6808"/>
                  <a:gd name="T40" fmla="*/ 3896 w 4900"/>
                  <a:gd name="T41" fmla="*/ 4807 h 6808"/>
                  <a:gd name="T42" fmla="*/ 3998 w 4900"/>
                  <a:gd name="T43" fmla="*/ 3351 h 6808"/>
                  <a:gd name="T44" fmla="*/ 4874 w 4900"/>
                  <a:gd name="T45" fmla="*/ 2491 h 6808"/>
                  <a:gd name="T46" fmla="*/ 4576 w 4900"/>
                  <a:gd name="T47" fmla="*/ 1937 h 6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900" h="6808">
                    <a:moveTo>
                      <a:pt x="4576" y="1937"/>
                    </a:moveTo>
                    <a:cubicBezTo>
                      <a:pt x="4317" y="1637"/>
                      <a:pt x="4059" y="1337"/>
                      <a:pt x="3800" y="1037"/>
                    </a:cubicBezTo>
                    <a:cubicBezTo>
                      <a:pt x="3789" y="1024"/>
                      <a:pt x="3776" y="1015"/>
                      <a:pt x="3764" y="1004"/>
                    </a:cubicBezTo>
                    <a:cubicBezTo>
                      <a:pt x="3762" y="1005"/>
                      <a:pt x="3761" y="1005"/>
                      <a:pt x="3759" y="1006"/>
                    </a:cubicBezTo>
                    <a:cubicBezTo>
                      <a:pt x="3663" y="1038"/>
                      <a:pt x="3567" y="1070"/>
                      <a:pt x="3468" y="1094"/>
                    </a:cubicBezTo>
                    <a:cubicBezTo>
                      <a:pt x="3397" y="1112"/>
                      <a:pt x="3325" y="1124"/>
                      <a:pt x="3253" y="1127"/>
                    </a:cubicBezTo>
                    <a:cubicBezTo>
                      <a:pt x="2985" y="1285"/>
                      <a:pt x="2460" y="1095"/>
                      <a:pt x="2231" y="986"/>
                    </a:cubicBezTo>
                    <a:cubicBezTo>
                      <a:pt x="1892" y="825"/>
                      <a:pt x="1632" y="572"/>
                      <a:pt x="1414" y="271"/>
                    </a:cubicBezTo>
                    <a:cubicBezTo>
                      <a:pt x="1352" y="184"/>
                      <a:pt x="1274" y="147"/>
                      <a:pt x="1196" y="144"/>
                    </a:cubicBezTo>
                    <a:cubicBezTo>
                      <a:pt x="1193" y="56"/>
                      <a:pt x="1065" y="0"/>
                      <a:pt x="991" y="85"/>
                    </a:cubicBezTo>
                    <a:cubicBezTo>
                      <a:pt x="454" y="701"/>
                      <a:pt x="0" y="1375"/>
                      <a:pt x="209" y="2229"/>
                    </a:cubicBezTo>
                    <a:cubicBezTo>
                      <a:pt x="339" y="2757"/>
                      <a:pt x="670" y="3123"/>
                      <a:pt x="1090" y="3386"/>
                    </a:cubicBezTo>
                    <a:cubicBezTo>
                      <a:pt x="879" y="3529"/>
                      <a:pt x="724" y="3733"/>
                      <a:pt x="701" y="4012"/>
                    </a:cubicBezTo>
                    <a:cubicBezTo>
                      <a:pt x="654" y="4587"/>
                      <a:pt x="1141" y="4922"/>
                      <a:pt x="1614" y="5128"/>
                    </a:cubicBezTo>
                    <a:cubicBezTo>
                      <a:pt x="1480" y="5561"/>
                      <a:pt x="1353" y="5988"/>
                      <a:pt x="1150" y="6399"/>
                    </a:cubicBezTo>
                    <a:cubicBezTo>
                      <a:pt x="1087" y="6527"/>
                      <a:pt x="1209" y="6644"/>
                      <a:pt x="1321" y="6666"/>
                    </a:cubicBezTo>
                    <a:cubicBezTo>
                      <a:pt x="1965" y="6794"/>
                      <a:pt x="2592" y="6808"/>
                      <a:pt x="3245" y="6748"/>
                    </a:cubicBezTo>
                    <a:cubicBezTo>
                      <a:pt x="3404" y="6734"/>
                      <a:pt x="3472" y="6542"/>
                      <a:pt x="3414" y="6414"/>
                    </a:cubicBezTo>
                    <a:cubicBezTo>
                      <a:pt x="3239" y="6020"/>
                      <a:pt x="3069" y="5621"/>
                      <a:pt x="2904" y="5222"/>
                    </a:cubicBezTo>
                    <a:cubicBezTo>
                      <a:pt x="2897" y="5204"/>
                      <a:pt x="2889" y="5185"/>
                      <a:pt x="2882" y="5166"/>
                    </a:cubicBezTo>
                    <a:cubicBezTo>
                      <a:pt x="3238" y="5198"/>
                      <a:pt x="3586" y="5113"/>
                      <a:pt x="3896" y="4807"/>
                    </a:cubicBezTo>
                    <a:cubicBezTo>
                      <a:pt x="4346" y="4362"/>
                      <a:pt x="4258" y="3827"/>
                      <a:pt x="3998" y="3351"/>
                    </a:cubicBezTo>
                    <a:cubicBezTo>
                      <a:pt x="4388" y="3162"/>
                      <a:pt x="4830" y="2868"/>
                      <a:pt x="4874" y="2491"/>
                    </a:cubicBezTo>
                    <a:cubicBezTo>
                      <a:pt x="4900" y="2263"/>
                      <a:pt x="4715" y="2098"/>
                      <a:pt x="4576" y="1937"/>
                    </a:cubicBezTo>
                  </a:path>
                </a:pathLst>
              </a:custGeom>
              <a:solidFill>
                <a:srgbClr val="907E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9" name="Freeform 65">
                <a:extLst>
                  <a:ext uri="{FF2B5EF4-FFF2-40B4-BE49-F238E27FC236}">
                    <a16:creationId xmlns:a16="http://schemas.microsoft.com/office/drawing/2014/main" id="{F9769989-7C90-3552-2BFF-2168A3C5B3F8}"/>
                  </a:ext>
                </a:extLst>
              </p:cNvPr>
              <p:cNvSpPr>
                <a:spLocks/>
              </p:cNvSpPr>
              <p:nvPr/>
            </p:nvSpPr>
            <p:spPr bwMode="auto">
              <a:xfrm>
                <a:off x="1737470" y="2415131"/>
                <a:ext cx="202063" cy="418356"/>
              </a:xfrm>
              <a:custGeom>
                <a:avLst/>
                <a:gdLst>
                  <a:gd name="T0" fmla="*/ 2417 w 2741"/>
                  <a:gd name="T1" fmla="*/ 822 h 5675"/>
                  <a:gd name="T2" fmla="*/ 1708 w 2741"/>
                  <a:gd name="T3" fmla="*/ 0 h 5675"/>
                  <a:gd name="T4" fmla="*/ 1085 w 2741"/>
                  <a:gd name="T5" fmla="*/ 176 h 5675"/>
                  <a:gd name="T6" fmla="*/ 1137 w 2741"/>
                  <a:gd name="T7" fmla="*/ 302 h 5675"/>
                  <a:gd name="T8" fmla="*/ 1194 w 2741"/>
                  <a:gd name="T9" fmla="*/ 1508 h 5675"/>
                  <a:gd name="T10" fmla="*/ 493 w 2741"/>
                  <a:gd name="T11" fmla="*/ 2126 h 5675"/>
                  <a:gd name="T12" fmla="*/ 817 w 2741"/>
                  <a:gd name="T13" fmla="*/ 2333 h 5675"/>
                  <a:gd name="T14" fmla="*/ 1017 w 2741"/>
                  <a:gd name="T15" fmla="*/ 3046 h 5675"/>
                  <a:gd name="T16" fmla="*/ 573 w 2741"/>
                  <a:gd name="T17" fmla="*/ 3699 h 5675"/>
                  <a:gd name="T18" fmla="*/ 0 w 2741"/>
                  <a:gd name="T19" fmla="*/ 3929 h 5675"/>
                  <a:gd name="T20" fmla="*/ 96 w 2741"/>
                  <a:gd name="T21" fmla="*/ 5661 h 5675"/>
                  <a:gd name="T22" fmla="*/ 1086 w 2741"/>
                  <a:gd name="T23" fmla="*/ 5633 h 5675"/>
                  <a:gd name="T24" fmla="*/ 1255 w 2741"/>
                  <a:gd name="T25" fmla="*/ 5299 h 5675"/>
                  <a:gd name="T26" fmla="*/ 745 w 2741"/>
                  <a:gd name="T27" fmla="*/ 4107 h 5675"/>
                  <a:gd name="T28" fmla="*/ 723 w 2741"/>
                  <a:gd name="T29" fmla="*/ 4051 h 5675"/>
                  <a:gd name="T30" fmla="*/ 1737 w 2741"/>
                  <a:gd name="T31" fmla="*/ 3692 h 5675"/>
                  <a:gd name="T32" fmla="*/ 1839 w 2741"/>
                  <a:gd name="T33" fmla="*/ 2236 h 5675"/>
                  <a:gd name="T34" fmla="*/ 2715 w 2741"/>
                  <a:gd name="T35" fmla="*/ 1376 h 5675"/>
                  <a:gd name="T36" fmla="*/ 2417 w 2741"/>
                  <a:gd name="T37" fmla="*/ 822 h 5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1" h="5675">
                    <a:moveTo>
                      <a:pt x="2417" y="822"/>
                    </a:moveTo>
                    <a:cubicBezTo>
                      <a:pt x="2181" y="548"/>
                      <a:pt x="1945" y="274"/>
                      <a:pt x="1708" y="0"/>
                    </a:cubicBezTo>
                    <a:cubicBezTo>
                      <a:pt x="1508" y="84"/>
                      <a:pt x="1298" y="145"/>
                      <a:pt x="1085" y="176"/>
                    </a:cubicBezTo>
                    <a:cubicBezTo>
                      <a:pt x="1103" y="218"/>
                      <a:pt x="1121" y="260"/>
                      <a:pt x="1137" y="302"/>
                    </a:cubicBezTo>
                    <a:cubicBezTo>
                      <a:pt x="1278" y="679"/>
                      <a:pt x="1353" y="1123"/>
                      <a:pt x="1194" y="1508"/>
                    </a:cubicBezTo>
                    <a:cubicBezTo>
                      <a:pt x="1064" y="1826"/>
                      <a:pt x="800" y="2022"/>
                      <a:pt x="493" y="2126"/>
                    </a:cubicBezTo>
                    <a:cubicBezTo>
                      <a:pt x="608" y="2186"/>
                      <a:pt x="721" y="2248"/>
                      <a:pt x="817" y="2333"/>
                    </a:cubicBezTo>
                    <a:cubicBezTo>
                      <a:pt x="1024" y="2517"/>
                      <a:pt x="1055" y="2785"/>
                      <a:pt x="1017" y="3046"/>
                    </a:cubicBezTo>
                    <a:cubicBezTo>
                      <a:pt x="976" y="3336"/>
                      <a:pt x="824" y="3553"/>
                      <a:pt x="573" y="3699"/>
                    </a:cubicBezTo>
                    <a:cubicBezTo>
                      <a:pt x="395" y="3803"/>
                      <a:pt x="195" y="3862"/>
                      <a:pt x="0" y="3929"/>
                    </a:cubicBezTo>
                    <a:cubicBezTo>
                      <a:pt x="344" y="4444"/>
                      <a:pt x="402" y="5132"/>
                      <a:pt x="96" y="5661"/>
                    </a:cubicBezTo>
                    <a:cubicBezTo>
                      <a:pt x="423" y="5675"/>
                      <a:pt x="751" y="5664"/>
                      <a:pt x="1086" y="5633"/>
                    </a:cubicBezTo>
                    <a:cubicBezTo>
                      <a:pt x="1245" y="5619"/>
                      <a:pt x="1313" y="5427"/>
                      <a:pt x="1255" y="5299"/>
                    </a:cubicBezTo>
                    <a:cubicBezTo>
                      <a:pt x="1080" y="4905"/>
                      <a:pt x="910" y="4506"/>
                      <a:pt x="745" y="4107"/>
                    </a:cubicBezTo>
                    <a:cubicBezTo>
                      <a:pt x="738" y="4089"/>
                      <a:pt x="730" y="4070"/>
                      <a:pt x="723" y="4051"/>
                    </a:cubicBezTo>
                    <a:cubicBezTo>
                      <a:pt x="1079" y="4083"/>
                      <a:pt x="1427" y="3998"/>
                      <a:pt x="1737" y="3692"/>
                    </a:cubicBezTo>
                    <a:cubicBezTo>
                      <a:pt x="2187" y="3247"/>
                      <a:pt x="2099" y="2712"/>
                      <a:pt x="1839" y="2236"/>
                    </a:cubicBezTo>
                    <a:cubicBezTo>
                      <a:pt x="2229" y="2047"/>
                      <a:pt x="2671" y="1753"/>
                      <a:pt x="2715" y="1376"/>
                    </a:cubicBezTo>
                    <a:cubicBezTo>
                      <a:pt x="2741" y="1148"/>
                      <a:pt x="2556" y="983"/>
                      <a:pt x="2417" y="822"/>
                    </a:cubicBezTo>
                  </a:path>
                </a:pathLst>
              </a:custGeom>
              <a:solidFill>
                <a:srgbClr val="7866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0" name="Freeform 66">
                <a:extLst>
                  <a:ext uri="{FF2B5EF4-FFF2-40B4-BE49-F238E27FC236}">
                    <a16:creationId xmlns:a16="http://schemas.microsoft.com/office/drawing/2014/main" id="{C1A8F5D5-D58F-E435-0CA0-D9244406482F}"/>
                  </a:ext>
                </a:extLst>
              </p:cNvPr>
              <p:cNvSpPr>
                <a:spLocks/>
              </p:cNvSpPr>
              <p:nvPr/>
            </p:nvSpPr>
            <p:spPr bwMode="auto">
              <a:xfrm>
                <a:off x="1575250" y="2337152"/>
                <a:ext cx="120669" cy="358022"/>
              </a:xfrm>
              <a:custGeom>
                <a:avLst/>
                <a:gdLst>
                  <a:gd name="T0" fmla="*/ 1128 w 1633"/>
                  <a:gd name="T1" fmla="*/ 96 h 4856"/>
                  <a:gd name="T2" fmla="*/ 889 w 1633"/>
                  <a:gd name="T3" fmla="*/ 3005 h 4856"/>
                  <a:gd name="T4" fmla="*/ 1446 w 1633"/>
                  <a:gd name="T5" fmla="*/ 3386 h 4856"/>
                  <a:gd name="T6" fmla="*/ 1207 w 1633"/>
                  <a:gd name="T7" fmla="*/ 3502 h 4856"/>
                  <a:gd name="T8" fmla="*/ 992 w 1633"/>
                  <a:gd name="T9" fmla="*/ 3751 h 4856"/>
                  <a:gd name="T10" fmla="*/ 1558 w 1633"/>
                  <a:gd name="T11" fmla="*/ 4851 h 4856"/>
                  <a:gd name="T12" fmla="*/ 1568 w 1633"/>
                  <a:gd name="T13" fmla="*/ 4836 h 4856"/>
                  <a:gd name="T14" fmla="*/ 1047 w 1633"/>
                  <a:gd name="T15" fmla="*/ 4344 h 4856"/>
                  <a:gd name="T16" fmla="*/ 1596 w 1633"/>
                  <a:gd name="T17" fmla="*/ 3443 h 4856"/>
                  <a:gd name="T18" fmla="*/ 1610 w 1633"/>
                  <a:gd name="T19" fmla="*/ 3378 h 4856"/>
                  <a:gd name="T20" fmla="*/ 543 w 1633"/>
                  <a:gd name="T21" fmla="*/ 1948 h 4856"/>
                  <a:gd name="T22" fmla="*/ 1264 w 1633"/>
                  <a:gd name="T23" fmla="*/ 376 h 4856"/>
                  <a:gd name="T24" fmla="*/ 1128 w 1633"/>
                  <a:gd name="T25" fmla="*/ 96 h 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33" h="4856">
                    <a:moveTo>
                      <a:pt x="1128" y="96"/>
                    </a:moveTo>
                    <a:cubicBezTo>
                      <a:pt x="20" y="708"/>
                      <a:pt x="0" y="2194"/>
                      <a:pt x="889" y="3005"/>
                    </a:cubicBezTo>
                    <a:cubicBezTo>
                      <a:pt x="947" y="3058"/>
                      <a:pt x="1376" y="3340"/>
                      <a:pt x="1446" y="3386"/>
                    </a:cubicBezTo>
                    <a:cubicBezTo>
                      <a:pt x="1396" y="3390"/>
                      <a:pt x="1186" y="3516"/>
                      <a:pt x="1207" y="3502"/>
                    </a:cubicBezTo>
                    <a:cubicBezTo>
                      <a:pt x="1115" y="3566"/>
                      <a:pt x="1045" y="3652"/>
                      <a:pt x="992" y="3751"/>
                    </a:cubicBezTo>
                    <a:cubicBezTo>
                      <a:pt x="740" y="4224"/>
                      <a:pt x="1169" y="4638"/>
                      <a:pt x="1558" y="4851"/>
                    </a:cubicBezTo>
                    <a:cubicBezTo>
                      <a:pt x="1568" y="4856"/>
                      <a:pt x="1578" y="4842"/>
                      <a:pt x="1568" y="4836"/>
                    </a:cubicBezTo>
                    <a:cubicBezTo>
                      <a:pt x="1384" y="4729"/>
                      <a:pt x="1115" y="4559"/>
                      <a:pt x="1047" y="4344"/>
                    </a:cubicBezTo>
                    <a:cubicBezTo>
                      <a:pt x="916" y="3932"/>
                      <a:pt x="1128" y="3468"/>
                      <a:pt x="1596" y="3443"/>
                    </a:cubicBezTo>
                    <a:cubicBezTo>
                      <a:pt x="1629" y="3441"/>
                      <a:pt x="1633" y="3394"/>
                      <a:pt x="1610" y="3378"/>
                    </a:cubicBezTo>
                    <a:cubicBezTo>
                      <a:pt x="1108" y="3008"/>
                      <a:pt x="682" y="2582"/>
                      <a:pt x="543" y="1948"/>
                    </a:cubicBezTo>
                    <a:cubicBezTo>
                      <a:pt x="404" y="1317"/>
                      <a:pt x="681" y="668"/>
                      <a:pt x="1264" y="376"/>
                    </a:cubicBezTo>
                    <a:cubicBezTo>
                      <a:pt x="1443" y="287"/>
                      <a:pt x="1303" y="0"/>
                      <a:pt x="1128" y="96"/>
                    </a:cubicBezTo>
                  </a:path>
                </a:pathLst>
              </a:custGeom>
              <a:solidFill>
                <a:srgbClr val="EED1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1" name="Freeform 67">
                <a:extLst>
                  <a:ext uri="{FF2B5EF4-FFF2-40B4-BE49-F238E27FC236}">
                    <a16:creationId xmlns:a16="http://schemas.microsoft.com/office/drawing/2014/main" id="{DE2BCC01-56AE-9ED6-0C04-91CB5A611C91}"/>
                  </a:ext>
                </a:extLst>
              </p:cNvPr>
              <p:cNvSpPr>
                <a:spLocks/>
              </p:cNvSpPr>
              <p:nvPr/>
            </p:nvSpPr>
            <p:spPr bwMode="auto">
              <a:xfrm>
                <a:off x="1571835" y="2318369"/>
                <a:ext cx="177019" cy="285734"/>
              </a:xfrm>
              <a:custGeom>
                <a:avLst/>
                <a:gdLst>
                  <a:gd name="T0" fmla="*/ 1095 w 2396"/>
                  <a:gd name="T1" fmla="*/ 97 h 3877"/>
                  <a:gd name="T2" fmla="*/ 31 w 2396"/>
                  <a:gd name="T3" fmla="*/ 1978 h 3877"/>
                  <a:gd name="T4" fmla="*/ 1026 w 2396"/>
                  <a:gd name="T5" fmla="*/ 3634 h 3877"/>
                  <a:gd name="T6" fmla="*/ 2215 w 2396"/>
                  <a:gd name="T7" fmla="*/ 3811 h 3877"/>
                  <a:gd name="T8" fmla="*/ 2140 w 2396"/>
                  <a:gd name="T9" fmla="*/ 3536 h 3877"/>
                  <a:gd name="T10" fmla="*/ 608 w 2396"/>
                  <a:gd name="T11" fmla="*/ 2875 h 3877"/>
                  <a:gd name="T12" fmla="*/ 455 w 2396"/>
                  <a:gd name="T13" fmla="*/ 1216 h 3877"/>
                  <a:gd name="T14" fmla="*/ 1238 w 2396"/>
                  <a:gd name="T15" fmla="*/ 343 h 3877"/>
                  <a:gd name="T16" fmla="*/ 1095 w 2396"/>
                  <a:gd name="T17" fmla="*/ 9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6" h="3877">
                    <a:moveTo>
                      <a:pt x="1095" y="97"/>
                    </a:moveTo>
                    <a:cubicBezTo>
                      <a:pt x="443" y="506"/>
                      <a:pt x="0" y="1192"/>
                      <a:pt x="31" y="1978"/>
                    </a:cubicBezTo>
                    <a:cubicBezTo>
                      <a:pt x="59" y="2651"/>
                      <a:pt x="424" y="3312"/>
                      <a:pt x="1026" y="3634"/>
                    </a:cubicBezTo>
                    <a:cubicBezTo>
                      <a:pt x="1394" y="3831"/>
                      <a:pt x="1807" y="3877"/>
                      <a:pt x="2215" y="3811"/>
                    </a:cubicBezTo>
                    <a:cubicBezTo>
                      <a:pt x="2396" y="3781"/>
                      <a:pt x="2319" y="3507"/>
                      <a:pt x="2140" y="3536"/>
                    </a:cubicBezTo>
                    <a:cubicBezTo>
                      <a:pt x="1540" y="3634"/>
                      <a:pt x="945" y="3384"/>
                      <a:pt x="608" y="2875"/>
                    </a:cubicBezTo>
                    <a:cubicBezTo>
                      <a:pt x="286" y="2390"/>
                      <a:pt x="221" y="1752"/>
                      <a:pt x="455" y="1216"/>
                    </a:cubicBezTo>
                    <a:cubicBezTo>
                      <a:pt x="616" y="847"/>
                      <a:pt x="900" y="555"/>
                      <a:pt x="1238" y="343"/>
                    </a:cubicBezTo>
                    <a:cubicBezTo>
                      <a:pt x="1393" y="246"/>
                      <a:pt x="1251" y="0"/>
                      <a:pt x="1095" y="9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2" name="Freeform 68">
                <a:extLst>
                  <a:ext uri="{FF2B5EF4-FFF2-40B4-BE49-F238E27FC236}">
                    <a16:creationId xmlns:a16="http://schemas.microsoft.com/office/drawing/2014/main" id="{6F1E88F7-FD91-2F0C-36A8-7C2E18113D8D}"/>
                  </a:ext>
                </a:extLst>
              </p:cNvPr>
              <p:cNvSpPr>
                <a:spLocks/>
              </p:cNvSpPr>
              <p:nvPr/>
            </p:nvSpPr>
            <p:spPr bwMode="auto">
              <a:xfrm>
                <a:off x="1734624" y="2448714"/>
                <a:ext cx="73995" cy="86517"/>
              </a:xfrm>
              <a:custGeom>
                <a:avLst/>
                <a:gdLst>
                  <a:gd name="T0" fmla="*/ 118 w 1001"/>
                  <a:gd name="T1" fmla="*/ 301 h 1175"/>
                  <a:gd name="T2" fmla="*/ 130 w 1001"/>
                  <a:gd name="T3" fmla="*/ 305 h 1175"/>
                  <a:gd name="T4" fmla="*/ 159 w 1001"/>
                  <a:gd name="T5" fmla="*/ 318 h 1175"/>
                  <a:gd name="T6" fmla="*/ 218 w 1001"/>
                  <a:gd name="T7" fmla="*/ 349 h 1175"/>
                  <a:gd name="T8" fmla="*/ 275 w 1001"/>
                  <a:gd name="T9" fmla="*/ 384 h 1175"/>
                  <a:gd name="T10" fmla="*/ 299 w 1001"/>
                  <a:gd name="T11" fmla="*/ 402 h 1175"/>
                  <a:gd name="T12" fmla="*/ 308 w 1001"/>
                  <a:gd name="T13" fmla="*/ 409 h 1175"/>
                  <a:gd name="T14" fmla="*/ 404 w 1001"/>
                  <a:gd name="T15" fmla="*/ 499 h 1175"/>
                  <a:gd name="T16" fmla="*/ 447 w 1001"/>
                  <a:gd name="T17" fmla="*/ 548 h 1175"/>
                  <a:gd name="T18" fmla="*/ 466 w 1001"/>
                  <a:gd name="T19" fmla="*/ 572 h 1175"/>
                  <a:gd name="T20" fmla="*/ 473 w 1001"/>
                  <a:gd name="T21" fmla="*/ 582 h 1175"/>
                  <a:gd name="T22" fmla="*/ 609 w 1001"/>
                  <a:gd name="T23" fmla="*/ 815 h 1175"/>
                  <a:gd name="T24" fmla="*/ 635 w 1001"/>
                  <a:gd name="T25" fmla="*/ 872 h 1175"/>
                  <a:gd name="T26" fmla="*/ 640 w 1001"/>
                  <a:gd name="T27" fmla="*/ 885 h 1175"/>
                  <a:gd name="T28" fmla="*/ 652 w 1001"/>
                  <a:gd name="T29" fmla="*/ 914 h 1175"/>
                  <a:gd name="T30" fmla="*/ 702 w 1001"/>
                  <a:gd name="T31" fmla="*/ 1051 h 1175"/>
                  <a:gd name="T32" fmla="*/ 877 w 1001"/>
                  <a:gd name="T33" fmla="*/ 1151 h 1175"/>
                  <a:gd name="T34" fmla="*/ 976 w 1001"/>
                  <a:gd name="T35" fmla="*/ 976 h 1175"/>
                  <a:gd name="T36" fmla="*/ 704 w 1001"/>
                  <a:gd name="T37" fmla="*/ 419 h 1175"/>
                  <a:gd name="T38" fmla="*/ 193 w 1001"/>
                  <a:gd name="T39" fmla="*/ 26 h 1175"/>
                  <a:gd name="T40" fmla="*/ 18 w 1001"/>
                  <a:gd name="T41" fmla="*/ 126 h 1175"/>
                  <a:gd name="T42" fmla="*/ 118 w 1001"/>
                  <a:gd name="T43" fmla="*/ 30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1" h="1175">
                    <a:moveTo>
                      <a:pt x="118" y="301"/>
                    </a:moveTo>
                    <a:cubicBezTo>
                      <a:pt x="120" y="302"/>
                      <a:pt x="159" y="317"/>
                      <a:pt x="130" y="305"/>
                    </a:cubicBezTo>
                    <a:cubicBezTo>
                      <a:pt x="140" y="309"/>
                      <a:pt x="149" y="313"/>
                      <a:pt x="159" y="318"/>
                    </a:cubicBezTo>
                    <a:cubicBezTo>
                      <a:pt x="179" y="327"/>
                      <a:pt x="199" y="338"/>
                      <a:pt x="218" y="349"/>
                    </a:cubicBezTo>
                    <a:cubicBezTo>
                      <a:pt x="238" y="360"/>
                      <a:pt x="256" y="372"/>
                      <a:pt x="275" y="384"/>
                    </a:cubicBezTo>
                    <a:cubicBezTo>
                      <a:pt x="283" y="390"/>
                      <a:pt x="291" y="396"/>
                      <a:pt x="299" y="402"/>
                    </a:cubicBezTo>
                    <a:cubicBezTo>
                      <a:pt x="331" y="425"/>
                      <a:pt x="278" y="384"/>
                      <a:pt x="308" y="409"/>
                    </a:cubicBezTo>
                    <a:cubicBezTo>
                      <a:pt x="342" y="437"/>
                      <a:pt x="374" y="467"/>
                      <a:pt x="404" y="499"/>
                    </a:cubicBezTo>
                    <a:cubicBezTo>
                      <a:pt x="419" y="515"/>
                      <a:pt x="433" y="531"/>
                      <a:pt x="447" y="548"/>
                    </a:cubicBezTo>
                    <a:cubicBezTo>
                      <a:pt x="453" y="556"/>
                      <a:pt x="460" y="564"/>
                      <a:pt x="466" y="572"/>
                    </a:cubicBezTo>
                    <a:cubicBezTo>
                      <a:pt x="446" y="547"/>
                      <a:pt x="471" y="579"/>
                      <a:pt x="473" y="582"/>
                    </a:cubicBezTo>
                    <a:cubicBezTo>
                      <a:pt x="525" y="655"/>
                      <a:pt x="570" y="734"/>
                      <a:pt x="609" y="815"/>
                    </a:cubicBezTo>
                    <a:cubicBezTo>
                      <a:pt x="618" y="834"/>
                      <a:pt x="626" y="853"/>
                      <a:pt x="635" y="872"/>
                    </a:cubicBezTo>
                    <a:cubicBezTo>
                      <a:pt x="652" y="910"/>
                      <a:pt x="625" y="846"/>
                      <a:pt x="640" y="885"/>
                    </a:cubicBezTo>
                    <a:cubicBezTo>
                      <a:pt x="644" y="895"/>
                      <a:pt x="648" y="904"/>
                      <a:pt x="652" y="914"/>
                    </a:cubicBezTo>
                    <a:cubicBezTo>
                      <a:pt x="670" y="959"/>
                      <a:pt x="686" y="1005"/>
                      <a:pt x="702" y="1051"/>
                    </a:cubicBezTo>
                    <a:cubicBezTo>
                      <a:pt x="725" y="1122"/>
                      <a:pt x="801" y="1175"/>
                      <a:pt x="877" y="1151"/>
                    </a:cubicBezTo>
                    <a:cubicBezTo>
                      <a:pt x="947" y="1128"/>
                      <a:pt x="1001" y="1051"/>
                      <a:pt x="976" y="976"/>
                    </a:cubicBezTo>
                    <a:cubicBezTo>
                      <a:pt x="910" y="780"/>
                      <a:pt x="828" y="585"/>
                      <a:pt x="704" y="419"/>
                    </a:cubicBezTo>
                    <a:cubicBezTo>
                      <a:pt x="570" y="240"/>
                      <a:pt x="403" y="105"/>
                      <a:pt x="193" y="26"/>
                    </a:cubicBezTo>
                    <a:cubicBezTo>
                      <a:pt x="123" y="0"/>
                      <a:pt x="34" y="55"/>
                      <a:pt x="18" y="126"/>
                    </a:cubicBezTo>
                    <a:cubicBezTo>
                      <a:pt x="0" y="206"/>
                      <a:pt x="43" y="273"/>
                      <a:pt x="118" y="30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3" name="Freeform 69">
                <a:extLst>
                  <a:ext uri="{FF2B5EF4-FFF2-40B4-BE49-F238E27FC236}">
                    <a16:creationId xmlns:a16="http://schemas.microsoft.com/office/drawing/2014/main" id="{9D2B8ECC-00B8-22DC-9F83-155FEC5C0BB5}"/>
                  </a:ext>
                </a:extLst>
              </p:cNvPr>
              <p:cNvSpPr>
                <a:spLocks/>
              </p:cNvSpPr>
              <p:nvPr/>
            </p:nvSpPr>
            <p:spPr bwMode="auto">
              <a:xfrm>
                <a:off x="1772190" y="2444729"/>
                <a:ext cx="54642" cy="57488"/>
              </a:xfrm>
              <a:custGeom>
                <a:avLst/>
                <a:gdLst>
                  <a:gd name="T0" fmla="*/ 259 w 742"/>
                  <a:gd name="T1" fmla="*/ 724 h 783"/>
                  <a:gd name="T2" fmla="*/ 684 w 742"/>
                  <a:gd name="T3" fmla="*/ 260 h 783"/>
                  <a:gd name="T4" fmla="*/ 684 w 742"/>
                  <a:gd name="T5" fmla="*/ 59 h 783"/>
                  <a:gd name="T6" fmla="*/ 483 w 742"/>
                  <a:gd name="T7" fmla="*/ 59 h 783"/>
                  <a:gd name="T8" fmla="*/ 58 w 742"/>
                  <a:gd name="T9" fmla="*/ 523 h 783"/>
                  <a:gd name="T10" fmla="*/ 58 w 742"/>
                  <a:gd name="T11" fmla="*/ 724 h 783"/>
                  <a:gd name="T12" fmla="*/ 259 w 742"/>
                  <a:gd name="T13" fmla="*/ 724 h 783"/>
                </a:gdLst>
                <a:ahLst/>
                <a:cxnLst>
                  <a:cxn ang="0">
                    <a:pos x="T0" y="T1"/>
                  </a:cxn>
                  <a:cxn ang="0">
                    <a:pos x="T2" y="T3"/>
                  </a:cxn>
                  <a:cxn ang="0">
                    <a:pos x="T4" y="T5"/>
                  </a:cxn>
                  <a:cxn ang="0">
                    <a:pos x="T6" y="T7"/>
                  </a:cxn>
                  <a:cxn ang="0">
                    <a:pos x="T8" y="T9"/>
                  </a:cxn>
                  <a:cxn ang="0">
                    <a:pos x="T10" y="T11"/>
                  </a:cxn>
                  <a:cxn ang="0">
                    <a:pos x="T12" y="T13"/>
                  </a:cxn>
                </a:cxnLst>
                <a:rect l="0" t="0" r="r" b="b"/>
                <a:pathLst>
                  <a:path w="742" h="783">
                    <a:moveTo>
                      <a:pt x="259" y="724"/>
                    </a:moveTo>
                    <a:cubicBezTo>
                      <a:pt x="401" y="569"/>
                      <a:pt x="543" y="415"/>
                      <a:pt x="684" y="260"/>
                    </a:cubicBezTo>
                    <a:cubicBezTo>
                      <a:pt x="734" y="205"/>
                      <a:pt x="742" y="113"/>
                      <a:pt x="684" y="59"/>
                    </a:cubicBezTo>
                    <a:cubicBezTo>
                      <a:pt x="629" y="9"/>
                      <a:pt x="537" y="0"/>
                      <a:pt x="483" y="59"/>
                    </a:cubicBezTo>
                    <a:cubicBezTo>
                      <a:pt x="341" y="214"/>
                      <a:pt x="200" y="368"/>
                      <a:pt x="58" y="523"/>
                    </a:cubicBezTo>
                    <a:cubicBezTo>
                      <a:pt x="8" y="578"/>
                      <a:pt x="0" y="670"/>
                      <a:pt x="58" y="724"/>
                    </a:cubicBezTo>
                    <a:cubicBezTo>
                      <a:pt x="113" y="774"/>
                      <a:pt x="206" y="783"/>
                      <a:pt x="259" y="72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4" name="Freeform 70">
                <a:extLst>
                  <a:ext uri="{FF2B5EF4-FFF2-40B4-BE49-F238E27FC236}">
                    <a16:creationId xmlns:a16="http://schemas.microsoft.com/office/drawing/2014/main" id="{29EC9EF7-1B01-C7B8-1DEF-1804C6D6B838}"/>
                  </a:ext>
                </a:extLst>
              </p:cNvPr>
              <p:cNvSpPr>
                <a:spLocks/>
              </p:cNvSpPr>
              <p:nvPr/>
            </p:nvSpPr>
            <p:spPr bwMode="auto">
              <a:xfrm>
                <a:off x="1855861" y="2492541"/>
                <a:ext cx="103593" cy="97332"/>
              </a:xfrm>
              <a:custGeom>
                <a:avLst/>
                <a:gdLst>
                  <a:gd name="T0" fmla="*/ 1115 w 1404"/>
                  <a:gd name="T1" fmla="*/ 142 h 1321"/>
                  <a:gd name="T2" fmla="*/ 1111 w 1404"/>
                  <a:gd name="T3" fmla="*/ 185 h 1321"/>
                  <a:gd name="T4" fmla="*/ 1106 w 1404"/>
                  <a:gd name="T5" fmla="*/ 211 h 1321"/>
                  <a:gd name="T6" fmla="*/ 1081 w 1404"/>
                  <a:gd name="T7" fmla="*/ 301 h 1321"/>
                  <a:gd name="T8" fmla="*/ 1015 w 1404"/>
                  <a:gd name="T9" fmla="*/ 438 h 1321"/>
                  <a:gd name="T10" fmla="*/ 776 w 1404"/>
                  <a:gd name="T11" fmla="*/ 708 h 1321"/>
                  <a:gd name="T12" fmla="*/ 119 w 1404"/>
                  <a:gd name="T13" fmla="*/ 1030 h 1321"/>
                  <a:gd name="T14" fmla="*/ 19 w 1404"/>
                  <a:gd name="T15" fmla="*/ 1204 h 1321"/>
                  <a:gd name="T16" fmla="*/ 194 w 1404"/>
                  <a:gd name="T17" fmla="*/ 1304 h 1321"/>
                  <a:gd name="T18" fmla="*/ 1399 w 1404"/>
                  <a:gd name="T19" fmla="*/ 142 h 1321"/>
                  <a:gd name="T20" fmla="*/ 1257 w 1404"/>
                  <a:gd name="T21" fmla="*/ 0 h 1321"/>
                  <a:gd name="T22" fmla="*/ 1115 w 1404"/>
                  <a:gd name="T23" fmla="*/ 142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04" h="1321">
                    <a:moveTo>
                      <a:pt x="1115" y="142"/>
                    </a:moveTo>
                    <a:cubicBezTo>
                      <a:pt x="1114" y="156"/>
                      <a:pt x="1113" y="171"/>
                      <a:pt x="1111" y="185"/>
                    </a:cubicBezTo>
                    <a:cubicBezTo>
                      <a:pt x="1114" y="159"/>
                      <a:pt x="1107" y="206"/>
                      <a:pt x="1106" y="211"/>
                    </a:cubicBezTo>
                    <a:cubicBezTo>
                      <a:pt x="1099" y="241"/>
                      <a:pt x="1091" y="271"/>
                      <a:pt x="1081" y="301"/>
                    </a:cubicBezTo>
                    <a:cubicBezTo>
                      <a:pt x="1066" y="345"/>
                      <a:pt x="1047" y="385"/>
                      <a:pt x="1015" y="438"/>
                    </a:cubicBezTo>
                    <a:cubicBezTo>
                      <a:pt x="953" y="539"/>
                      <a:pt x="875" y="624"/>
                      <a:pt x="776" y="708"/>
                    </a:cubicBezTo>
                    <a:cubicBezTo>
                      <a:pt x="593" y="863"/>
                      <a:pt x="360" y="975"/>
                      <a:pt x="119" y="1030"/>
                    </a:cubicBezTo>
                    <a:cubicBezTo>
                      <a:pt x="44" y="1046"/>
                      <a:pt x="0" y="1133"/>
                      <a:pt x="19" y="1204"/>
                    </a:cubicBezTo>
                    <a:cubicBezTo>
                      <a:pt x="41" y="1282"/>
                      <a:pt x="119" y="1321"/>
                      <a:pt x="194" y="1304"/>
                    </a:cubicBezTo>
                    <a:cubicBezTo>
                      <a:pt x="744" y="1180"/>
                      <a:pt x="1360" y="750"/>
                      <a:pt x="1399" y="142"/>
                    </a:cubicBezTo>
                    <a:cubicBezTo>
                      <a:pt x="1404" y="65"/>
                      <a:pt x="1330" y="0"/>
                      <a:pt x="1257" y="0"/>
                    </a:cubicBezTo>
                    <a:cubicBezTo>
                      <a:pt x="1176" y="0"/>
                      <a:pt x="1120" y="65"/>
                      <a:pt x="1115"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5" name="Freeform 71">
                <a:extLst>
                  <a:ext uri="{FF2B5EF4-FFF2-40B4-BE49-F238E27FC236}">
                    <a16:creationId xmlns:a16="http://schemas.microsoft.com/office/drawing/2014/main" id="{E0C8428C-9236-7A30-7E7B-6D94332F73DD}"/>
                  </a:ext>
                </a:extLst>
              </p:cNvPr>
              <p:cNvSpPr>
                <a:spLocks/>
              </p:cNvSpPr>
              <p:nvPr/>
            </p:nvSpPr>
            <p:spPr bwMode="auto">
              <a:xfrm>
                <a:off x="1615663" y="2575074"/>
                <a:ext cx="139452" cy="147421"/>
              </a:xfrm>
              <a:custGeom>
                <a:avLst/>
                <a:gdLst>
                  <a:gd name="T0" fmla="*/ 825 w 1890"/>
                  <a:gd name="T1" fmla="*/ 43 h 1998"/>
                  <a:gd name="T2" fmla="*/ 19 w 1890"/>
                  <a:gd name="T3" fmla="*/ 892 h 1998"/>
                  <a:gd name="T4" fmla="*/ 830 w 1890"/>
                  <a:gd name="T5" fmla="*/ 1837 h 1998"/>
                  <a:gd name="T6" fmla="*/ 1748 w 1890"/>
                  <a:gd name="T7" fmla="*/ 1964 h 1998"/>
                  <a:gd name="T8" fmla="*/ 1890 w 1890"/>
                  <a:gd name="T9" fmla="*/ 1822 h 1998"/>
                  <a:gd name="T10" fmla="*/ 1748 w 1890"/>
                  <a:gd name="T11" fmla="*/ 1680 h 1998"/>
                  <a:gd name="T12" fmla="*/ 477 w 1890"/>
                  <a:gd name="T13" fmla="*/ 1270 h 1998"/>
                  <a:gd name="T14" fmla="*/ 383 w 1890"/>
                  <a:gd name="T15" fmla="*/ 609 h 1998"/>
                  <a:gd name="T16" fmla="*/ 901 w 1890"/>
                  <a:gd name="T17" fmla="*/ 318 h 1998"/>
                  <a:gd name="T18" fmla="*/ 825 w 1890"/>
                  <a:gd name="T19" fmla="*/ 43 h 1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90" h="1998">
                    <a:moveTo>
                      <a:pt x="825" y="43"/>
                    </a:moveTo>
                    <a:cubicBezTo>
                      <a:pt x="415" y="142"/>
                      <a:pt x="0" y="422"/>
                      <a:pt x="19" y="892"/>
                    </a:cubicBezTo>
                    <a:cubicBezTo>
                      <a:pt x="39" y="1353"/>
                      <a:pt x="433" y="1674"/>
                      <a:pt x="830" y="1837"/>
                    </a:cubicBezTo>
                    <a:cubicBezTo>
                      <a:pt x="1118" y="1956"/>
                      <a:pt x="1439" y="1998"/>
                      <a:pt x="1748" y="1964"/>
                    </a:cubicBezTo>
                    <a:cubicBezTo>
                      <a:pt x="1824" y="1956"/>
                      <a:pt x="1890" y="1905"/>
                      <a:pt x="1890" y="1822"/>
                    </a:cubicBezTo>
                    <a:cubicBezTo>
                      <a:pt x="1890" y="1752"/>
                      <a:pt x="1825" y="1672"/>
                      <a:pt x="1748" y="1680"/>
                    </a:cubicBezTo>
                    <a:cubicBezTo>
                      <a:pt x="1293" y="1729"/>
                      <a:pt x="801" y="1607"/>
                      <a:pt x="477" y="1270"/>
                    </a:cubicBezTo>
                    <a:cubicBezTo>
                      <a:pt x="302" y="1088"/>
                      <a:pt x="240" y="823"/>
                      <a:pt x="383" y="609"/>
                    </a:cubicBezTo>
                    <a:cubicBezTo>
                      <a:pt x="490" y="450"/>
                      <a:pt x="709" y="364"/>
                      <a:pt x="901" y="318"/>
                    </a:cubicBezTo>
                    <a:cubicBezTo>
                      <a:pt x="1078" y="275"/>
                      <a:pt x="1003" y="0"/>
                      <a:pt x="825" y="4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6" name="Freeform 72">
                <a:extLst>
                  <a:ext uri="{FF2B5EF4-FFF2-40B4-BE49-F238E27FC236}">
                    <a16:creationId xmlns:a16="http://schemas.microsoft.com/office/drawing/2014/main" id="{E49D0FD0-FC26-E36A-9808-941294075CD1}"/>
                  </a:ext>
                </a:extLst>
              </p:cNvPr>
              <p:cNvSpPr>
                <a:spLocks/>
              </p:cNvSpPr>
              <p:nvPr/>
            </p:nvSpPr>
            <p:spPr bwMode="auto">
              <a:xfrm>
                <a:off x="1749992" y="2608656"/>
                <a:ext cx="48950" cy="63749"/>
              </a:xfrm>
              <a:custGeom>
                <a:avLst/>
                <a:gdLst>
                  <a:gd name="T0" fmla="*/ 90 w 663"/>
                  <a:gd name="T1" fmla="*/ 269 h 866"/>
                  <a:gd name="T2" fmla="*/ 97 w 663"/>
                  <a:gd name="T3" fmla="*/ 274 h 866"/>
                  <a:gd name="T4" fmla="*/ 100 w 663"/>
                  <a:gd name="T5" fmla="*/ 276 h 866"/>
                  <a:gd name="T6" fmla="*/ 130 w 663"/>
                  <a:gd name="T7" fmla="*/ 302 h 866"/>
                  <a:gd name="T8" fmla="*/ 189 w 663"/>
                  <a:gd name="T9" fmla="*/ 361 h 866"/>
                  <a:gd name="T10" fmla="*/ 215 w 663"/>
                  <a:gd name="T11" fmla="*/ 390 h 866"/>
                  <a:gd name="T12" fmla="*/ 229 w 663"/>
                  <a:gd name="T13" fmla="*/ 407 h 866"/>
                  <a:gd name="T14" fmla="*/ 223 w 663"/>
                  <a:gd name="T15" fmla="*/ 400 h 866"/>
                  <a:gd name="T16" fmla="*/ 270 w 663"/>
                  <a:gd name="T17" fmla="*/ 469 h 866"/>
                  <a:gd name="T18" fmla="*/ 309 w 663"/>
                  <a:gd name="T19" fmla="*/ 538 h 866"/>
                  <a:gd name="T20" fmla="*/ 326 w 663"/>
                  <a:gd name="T21" fmla="*/ 573 h 866"/>
                  <a:gd name="T22" fmla="*/ 324 w 663"/>
                  <a:gd name="T23" fmla="*/ 568 h 866"/>
                  <a:gd name="T24" fmla="*/ 330 w 663"/>
                  <a:gd name="T25" fmla="*/ 584 h 866"/>
                  <a:gd name="T26" fmla="*/ 374 w 663"/>
                  <a:gd name="T27" fmla="*/ 745 h 866"/>
                  <a:gd name="T28" fmla="*/ 549 w 663"/>
                  <a:gd name="T29" fmla="*/ 844 h 866"/>
                  <a:gd name="T30" fmla="*/ 649 w 663"/>
                  <a:gd name="T31" fmla="*/ 669 h 866"/>
                  <a:gd name="T32" fmla="*/ 234 w 663"/>
                  <a:gd name="T33" fmla="*/ 23 h 866"/>
                  <a:gd name="T34" fmla="*/ 124 w 663"/>
                  <a:gd name="T35" fmla="*/ 9 h 866"/>
                  <a:gd name="T36" fmla="*/ 39 w 663"/>
                  <a:gd name="T37" fmla="*/ 74 h 866"/>
                  <a:gd name="T38" fmla="*/ 90 w 663"/>
                  <a:gd name="T39" fmla="*/ 269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3" h="866">
                    <a:moveTo>
                      <a:pt x="90" y="269"/>
                    </a:moveTo>
                    <a:cubicBezTo>
                      <a:pt x="94" y="272"/>
                      <a:pt x="116" y="288"/>
                      <a:pt x="97" y="274"/>
                    </a:cubicBezTo>
                    <a:cubicBezTo>
                      <a:pt x="80" y="261"/>
                      <a:pt x="96" y="273"/>
                      <a:pt x="100" y="276"/>
                    </a:cubicBezTo>
                    <a:cubicBezTo>
                      <a:pt x="110" y="285"/>
                      <a:pt x="120" y="293"/>
                      <a:pt x="130" y="302"/>
                    </a:cubicBezTo>
                    <a:cubicBezTo>
                      <a:pt x="151" y="321"/>
                      <a:pt x="170" y="340"/>
                      <a:pt x="189" y="361"/>
                    </a:cubicBezTo>
                    <a:cubicBezTo>
                      <a:pt x="198" y="370"/>
                      <a:pt x="207" y="380"/>
                      <a:pt x="215" y="390"/>
                    </a:cubicBezTo>
                    <a:cubicBezTo>
                      <a:pt x="220" y="396"/>
                      <a:pt x="225" y="402"/>
                      <a:pt x="229" y="407"/>
                    </a:cubicBezTo>
                    <a:cubicBezTo>
                      <a:pt x="241" y="422"/>
                      <a:pt x="212" y="385"/>
                      <a:pt x="223" y="400"/>
                    </a:cubicBezTo>
                    <a:cubicBezTo>
                      <a:pt x="240" y="422"/>
                      <a:pt x="256" y="445"/>
                      <a:pt x="270" y="469"/>
                    </a:cubicBezTo>
                    <a:cubicBezTo>
                      <a:pt x="284" y="491"/>
                      <a:pt x="297" y="514"/>
                      <a:pt x="309" y="538"/>
                    </a:cubicBezTo>
                    <a:cubicBezTo>
                      <a:pt x="315" y="549"/>
                      <a:pt x="320" y="561"/>
                      <a:pt x="326" y="573"/>
                    </a:cubicBezTo>
                    <a:cubicBezTo>
                      <a:pt x="330" y="583"/>
                      <a:pt x="335" y="603"/>
                      <a:pt x="324" y="568"/>
                    </a:cubicBezTo>
                    <a:cubicBezTo>
                      <a:pt x="325" y="573"/>
                      <a:pt x="328" y="579"/>
                      <a:pt x="330" y="584"/>
                    </a:cubicBezTo>
                    <a:cubicBezTo>
                      <a:pt x="350" y="636"/>
                      <a:pt x="365" y="690"/>
                      <a:pt x="374" y="745"/>
                    </a:cubicBezTo>
                    <a:cubicBezTo>
                      <a:pt x="388" y="818"/>
                      <a:pt x="481" y="866"/>
                      <a:pt x="549" y="844"/>
                    </a:cubicBezTo>
                    <a:cubicBezTo>
                      <a:pt x="628" y="819"/>
                      <a:pt x="663" y="748"/>
                      <a:pt x="649" y="669"/>
                    </a:cubicBezTo>
                    <a:cubicBezTo>
                      <a:pt x="602" y="408"/>
                      <a:pt x="446" y="179"/>
                      <a:pt x="234" y="23"/>
                    </a:cubicBezTo>
                    <a:cubicBezTo>
                      <a:pt x="206" y="3"/>
                      <a:pt x="156" y="0"/>
                      <a:pt x="124" y="9"/>
                    </a:cubicBezTo>
                    <a:cubicBezTo>
                      <a:pt x="91" y="18"/>
                      <a:pt x="56" y="44"/>
                      <a:pt x="39" y="74"/>
                    </a:cubicBezTo>
                    <a:cubicBezTo>
                      <a:pt x="0" y="149"/>
                      <a:pt x="26" y="222"/>
                      <a:pt x="90" y="26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7" name="Freeform 73">
                <a:extLst>
                  <a:ext uri="{FF2B5EF4-FFF2-40B4-BE49-F238E27FC236}">
                    <a16:creationId xmlns:a16="http://schemas.microsoft.com/office/drawing/2014/main" id="{BEC42B90-F1DF-1587-D64A-E925C0F6D817}"/>
                  </a:ext>
                </a:extLst>
              </p:cNvPr>
              <p:cNvSpPr>
                <a:spLocks/>
              </p:cNvSpPr>
              <p:nvPr/>
            </p:nvSpPr>
            <p:spPr bwMode="auto">
              <a:xfrm>
                <a:off x="1772759" y="2605241"/>
                <a:ext cx="47243" cy="41551"/>
              </a:xfrm>
              <a:custGeom>
                <a:avLst/>
                <a:gdLst>
                  <a:gd name="T0" fmla="*/ 243 w 645"/>
                  <a:gd name="T1" fmla="*/ 526 h 569"/>
                  <a:gd name="T2" fmla="*/ 603 w 645"/>
                  <a:gd name="T3" fmla="*/ 245 h 569"/>
                  <a:gd name="T4" fmla="*/ 645 w 645"/>
                  <a:gd name="T5" fmla="*/ 144 h 569"/>
                  <a:gd name="T6" fmla="*/ 603 w 645"/>
                  <a:gd name="T7" fmla="*/ 43 h 569"/>
                  <a:gd name="T8" fmla="*/ 503 w 645"/>
                  <a:gd name="T9" fmla="*/ 2 h 569"/>
                  <a:gd name="T10" fmla="*/ 465 w 645"/>
                  <a:gd name="T11" fmla="*/ 7 h 569"/>
                  <a:gd name="T12" fmla="*/ 402 w 645"/>
                  <a:gd name="T13" fmla="*/ 43 h 569"/>
                  <a:gd name="T14" fmla="*/ 42 w 645"/>
                  <a:gd name="T15" fmla="*/ 325 h 569"/>
                  <a:gd name="T16" fmla="*/ 0 w 645"/>
                  <a:gd name="T17" fmla="*/ 425 h 569"/>
                  <a:gd name="T18" fmla="*/ 42 w 645"/>
                  <a:gd name="T19" fmla="*/ 526 h 569"/>
                  <a:gd name="T20" fmla="*/ 142 w 645"/>
                  <a:gd name="T21" fmla="*/ 567 h 569"/>
                  <a:gd name="T22" fmla="*/ 180 w 645"/>
                  <a:gd name="T23" fmla="*/ 562 h 569"/>
                  <a:gd name="T24" fmla="*/ 243 w 645"/>
                  <a:gd name="T25" fmla="*/ 526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569">
                    <a:moveTo>
                      <a:pt x="243" y="526"/>
                    </a:moveTo>
                    <a:cubicBezTo>
                      <a:pt x="363" y="432"/>
                      <a:pt x="483" y="338"/>
                      <a:pt x="603" y="245"/>
                    </a:cubicBezTo>
                    <a:cubicBezTo>
                      <a:pt x="630" y="224"/>
                      <a:pt x="645" y="176"/>
                      <a:pt x="645" y="144"/>
                    </a:cubicBezTo>
                    <a:cubicBezTo>
                      <a:pt x="645" y="109"/>
                      <a:pt x="629" y="67"/>
                      <a:pt x="603" y="43"/>
                    </a:cubicBezTo>
                    <a:cubicBezTo>
                      <a:pt x="576" y="19"/>
                      <a:pt x="541" y="0"/>
                      <a:pt x="503" y="2"/>
                    </a:cubicBezTo>
                    <a:cubicBezTo>
                      <a:pt x="490" y="4"/>
                      <a:pt x="478" y="5"/>
                      <a:pt x="465" y="7"/>
                    </a:cubicBezTo>
                    <a:cubicBezTo>
                      <a:pt x="441" y="14"/>
                      <a:pt x="420" y="26"/>
                      <a:pt x="402" y="43"/>
                    </a:cubicBezTo>
                    <a:cubicBezTo>
                      <a:pt x="282" y="137"/>
                      <a:pt x="162" y="231"/>
                      <a:pt x="42" y="325"/>
                    </a:cubicBezTo>
                    <a:cubicBezTo>
                      <a:pt x="15" y="345"/>
                      <a:pt x="0" y="393"/>
                      <a:pt x="0" y="425"/>
                    </a:cubicBezTo>
                    <a:cubicBezTo>
                      <a:pt x="0" y="460"/>
                      <a:pt x="16" y="502"/>
                      <a:pt x="42" y="526"/>
                    </a:cubicBezTo>
                    <a:cubicBezTo>
                      <a:pt x="69" y="551"/>
                      <a:pt x="104" y="569"/>
                      <a:pt x="142" y="567"/>
                    </a:cubicBezTo>
                    <a:cubicBezTo>
                      <a:pt x="155" y="566"/>
                      <a:pt x="168" y="564"/>
                      <a:pt x="180" y="562"/>
                    </a:cubicBezTo>
                    <a:cubicBezTo>
                      <a:pt x="204" y="555"/>
                      <a:pt x="225" y="543"/>
                      <a:pt x="243" y="526"/>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8" name="Freeform 74">
                <a:extLst>
                  <a:ext uri="{FF2B5EF4-FFF2-40B4-BE49-F238E27FC236}">
                    <a16:creationId xmlns:a16="http://schemas.microsoft.com/office/drawing/2014/main" id="{68195383-3158-0FE8-269E-4E63A661BECA}"/>
                  </a:ext>
                </a:extLst>
              </p:cNvPr>
              <p:cNvSpPr>
                <a:spLocks/>
              </p:cNvSpPr>
              <p:nvPr/>
            </p:nvSpPr>
            <p:spPr bwMode="auto">
              <a:xfrm>
                <a:off x="1767068" y="2564829"/>
                <a:ext cx="149697" cy="166773"/>
              </a:xfrm>
              <a:custGeom>
                <a:avLst/>
                <a:gdLst>
                  <a:gd name="T0" fmla="*/ 1300 w 2024"/>
                  <a:gd name="T1" fmla="*/ 333 h 2264"/>
                  <a:gd name="T2" fmla="*/ 1494 w 2024"/>
                  <a:gd name="T3" fmla="*/ 1487 h 2264"/>
                  <a:gd name="T4" fmla="*/ 249 w 2024"/>
                  <a:gd name="T5" fmla="*/ 1841 h 2264"/>
                  <a:gd name="T6" fmla="*/ 173 w 2024"/>
                  <a:gd name="T7" fmla="*/ 2116 h 2264"/>
                  <a:gd name="T8" fmla="*/ 1492 w 2024"/>
                  <a:gd name="T9" fmla="*/ 1902 h 2264"/>
                  <a:gd name="T10" fmla="*/ 1905 w 2024"/>
                  <a:gd name="T11" fmla="*/ 674 h 2264"/>
                  <a:gd name="T12" fmla="*/ 1444 w 2024"/>
                  <a:gd name="T13" fmla="*/ 88 h 2264"/>
                  <a:gd name="T14" fmla="*/ 1300 w 2024"/>
                  <a:gd name="T15" fmla="*/ 333 h 2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4" h="2264">
                    <a:moveTo>
                      <a:pt x="1300" y="333"/>
                    </a:moveTo>
                    <a:cubicBezTo>
                      <a:pt x="1723" y="565"/>
                      <a:pt x="1741" y="1116"/>
                      <a:pt x="1494" y="1487"/>
                    </a:cubicBezTo>
                    <a:cubicBezTo>
                      <a:pt x="1225" y="1889"/>
                      <a:pt x="686" y="1987"/>
                      <a:pt x="249" y="1841"/>
                    </a:cubicBezTo>
                    <a:cubicBezTo>
                      <a:pt x="75" y="1783"/>
                      <a:pt x="0" y="2058"/>
                      <a:pt x="173" y="2116"/>
                    </a:cubicBezTo>
                    <a:cubicBezTo>
                      <a:pt x="616" y="2264"/>
                      <a:pt x="1124" y="2197"/>
                      <a:pt x="1492" y="1902"/>
                    </a:cubicBezTo>
                    <a:cubicBezTo>
                      <a:pt x="1848" y="1617"/>
                      <a:pt x="2024" y="1117"/>
                      <a:pt x="1905" y="674"/>
                    </a:cubicBezTo>
                    <a:cubicBezTo>
                      <a:pt x="1838" y="422"/>
                      <a:pt x="1672" y="213"/>
                      <a:pt x="1444" y="88"/>
                    </a:cubicBezTo>
                    <a:cubicBezTo>
                      <a:pt x="1283" y="0"/>
                      <a:pt x="1140" y="245"/>
                      <a:pt x="1300" y="33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9" name="Freeform 75">
                <a:extLst>
                  <a:ext uri="{FF2B5EF4-FFF2-40B4-BE49-F238E27FC236}">
                    <a16:creationId xmlns:a16="http://schemas.microsoft.com/office/drawing/2014/main" id="{38E22691-B1A9-AC29-0127-A42386E16DF5}"/>
                  </a:ext>
                </a:extLst>
              </p:cNvPr>
              <p:cNvSpPr>
                <a:spLocks/>
              </p:cNvSpPr>
              <p:nvPr/>
            </p:nvSpPr>
            <p:spPr bwMode="auto">
              <a:xfrm>
                <a:off x="1727793" y="2698589"/>
                <a:ext cx="61473" cy="23906"/>
              </a:xfrm>
              <a:custGeom>
                <a:avLst/>
                <a:gdLst>
                  <a:gd name="T0" fmla="*/ 146 w 836"/>
                  <a:gd name="T1" fmla="*/ 288 h 321"/>
                  <a:gd name="T2" fmla="*/ 690 w 836"/>
                  <a:gd name="T3" fmla="*/ 317 h 321"/>
                  <a:gd name="T4" fmla="*/ 832 w 836"/>
                  <a:gd name="T5" fmla="*/ 175 h 321"/>
                  <a:gd name="T6" fmla="*/ 690 w 836"/>
                  <a:gd name="T7" fmla="*/ 33 h 321"/>
                  <a:gd name="T8" fmla="*/ 146 w 836"/>
                  <a:gd name="T9" fmla="*/ 4 h 321"/>
                  <a:gd name="T10" fmla="*/ 3 w 836"/>
                  <a:gd name="T11" fmla="*/ 146 h 321"/>
                  <a:gd name="T12" fmla="*/ 146 w 836"/>
                  <a:gd name="T13" fmla="*/ 288 h 321"/>
                </a:gdLst>
                <a:ahLst/>
                <a:cxnLst>
                  <a:cxn ang="0">
                    <a:pos x="T0" y="T1"/>
                  </a:cxn>
                  <a:cxn ang="0">
                    <a:pos x="T2" y="T3"/>
                  </a:cxn>
                  <a:cxn ang="0">
                    <a:pos x="T4" y="T5"/>
                  </a:cxn>
                  <a:cxn ang="0">
                    <a:pos x="T6" y="T7"/>
                  </a:cxn>
                  <a:cxn ang="0">
                    <a:pos x="T8" y="T9"/>
                  </a:cxn>
                  <a:cxn ang="0">
                    <a:pos x="T10" y="T11"/>
                  </a:cxn>
                  <a:cxn ang="0">
                    <a:pos x="T12" y="T13"/>
                  </a:cxn>
                </a:cxnLst>
                <a:rect l="0" t="0" r="r" b="b"/>
                <a:pathLst>
                  <a:path w="836" h="321">
                    <a:moveTo>
                      <a:pt x="146" y="288"/>
                    </a:moveTo>
                    <a:cubicBezTo>
                      <a:pt x="327" y="298"/>
                      <a:pt x="509" y="307"/>
                      <a:pt x="690" y="317"/>
                    </a:cubicBezTo>
                    <a:cubicBezTo>
                      <a:pt x="765" y="321"/>
                      <a:pt x="836" y="249"/>
                      <a:pt x="832" y="175"/>
                    </a:cubicBezTo>
                    <a:cubicBezTo>
                      <a:pt x="829" y="94"/>
                      <a:pt x="770" y="37"/>
                      <a:pt x="690" y="33"/>
                    </a:cubicBezTo>
                    <a:cubicBezTo>
                      <a:pt x="509" y="23"/>
                      <a:pt x="327" y="13"/>
                      <a:pt x="146" y="4"/>
                    </a:cubicBezTo>
                    <a:cubicBezTo>
                      <a:pt x="71" y="0"/>
                      <a:pt x="0" y="72"/>
                      <a:pt x="3" y="146"/>
                    </a:cubicBezTo>
                    <a:cubicBezTo>
                      <a:pt x="7" y="226"/>
                      <a:pt x="66" y="284"/>
                      <a:pt x="146" y="288"/>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0" name="Freeform 76">
                <a:extLst>
                  <a:ext uri="{FF2B5EF4-FFF2-40B4-BE49-F238E27FC236}">
                    <a16:creationId xmlns:a16="http://schemas.microsoft.com/office/drawing/2014/main" id="{51CB8327-F43B-E4B7-1306-64F1176F1F9D}"/>
                  </a:ext>
                </a:extLst>
              </p:cNvPr>
              <p:cNvSpPr>
                <a:spLocks/>
              </p:cNvSpPr>
              <p:nvPr/>
            </p:nvSpPr>
            <p:spPr bwMode="auto">
              <a:xfrm>
                <a:off x="1647537" y="2697450"/>
                <a:ext cx="192387" cy="151974"/>
              </a:xfrm>
              <a:custGeom>
                <a:avLst/>
                <a:gdLst>
                  <a:gd name="T0" fmla="*/ 635 w 2610"/>
                  <a:gd name="T1" fmla="*/ 139 h 2063"/>
                  <a:gd name="T2" fmla="*/ 34 w 2610"/>
                  <a:gd name="T3" fmla="*/ 1476 h 2063"/>
                  <a:gd name="T4" fmla="*/ 45 w 2610"/>
                  <a:gd name="T5" fmla="*/ 1724 h 2063"/>
                  <a:gd name="T6" fmla="*/ 195 w 2610"/>
                  <a:gd name="T7" fmla="*/ 1839 h 2063"/>
                  <a:gd name="T8" fmla="*/ 741 w 2610"/>
                  <a:gd name="T9" fmla="*/ 1970 h 2063"/>
                  <a:gd name="T10" fmla="*/ 2195 w 2610"/>
                  <a:gd name="T11" fmla="*/ 1948 h 2063"/>
                  <a:gd name="T12" fmla="*/ 2605 w 2610"/>
                  <a:gd name="T13" fmla="*/ 1677 h 2063"/>
                  <a:gd name="T14" fmla="*/ 2585 w 2610"/>
                  <a:gd name="T15" fmla="*/ 1395 h 2063"/>
                  <a:gd name="T16" fmla="*/ 2090 w 2610"/>
                  <a:gd name="T17" fmla="*/ 211 h 2063"/>
                  <a:gd name="T18" fmla="*/ 1889 w 2610"/>
                  <a:gd name="T19" fmla="*/ 412 h 2063"/>
                  <a:gd name="T20" fmla="*/ 2278 w 2610"/>
                  <a:gd name="T21" fmla="*/ 1266 h 2063"/>
                  <a:gd name="T22" fmla="*/ 2319 w 2610"/>
                  <a:gd name="T23" fmla="*/ 1581 h 2063"/>
                  <a:gd name="T24" fmla="*/ 2321 w 2610"/>
                  <a:gd name="T25" fmla="*/ 1662 h 2063"/>
                  <a:gd name="T26" fmla="*/ 2320 w 2610"/>
                  <a:gd name="T27" fmla="*/ 1687 h 2063"/>
                  <a:gd name="T28" fmla="*/ 2358 w 2610"/>
                  <a:gd name="T29" fmla="*/ 1587 h 2063"/>
                  <a:gd name="T30" fmla="*/ 2326 w 2610"/>
                  <a:gd name="T31" fmla="*/ 1603 h 2063"/>
                  <a:gd name="T32" fmla="*/ 2243 w 2610"/>
                  <a:gd name="T33" fmla="*/ 1637 h 2063"/>
                  <a:gd name="T34" fmla="*/ 1063 w 2610"/>
                  <a:gd name="T35" fmla="*/ 1720 h 2063"/>
                  <a:gd name="T36" fmla="*/ 525 w 2610"/>
                  <a:gd name="T37" fmla="*/ 1644 h 2063"/>
                  <a:gd name="T38" fmla="*/ 324 w 2610"/>
                  <a:gd name="T39" fmla="*/ 1587 h 2063"/>
                  <a:gd name="T40" fmla="*/ 283 w 2610"/>
                  <a:gd name="T41" fmla="*/ 1566 h 2063"/>
                  <a:gd name="T42" fmla="*/ 279 w 2610"/>
                  <a:gd name="T43" fmla="*/ 1564 h 2063"/>
                  <a:gd name="T44" fmla="*/ 303 w 2610"/>
                  <a:gd name="T45" fmla="*/ 1627 h 2063"/>
                  <a:gd name="T46" fmla="*/ 306 w 2610"/>
                  <a:gd name="T47" fmla="*/ 1589 h 2063"/>
                  <a:gd name="T48" fmla="*/ 329 w 2610"/>
                  <a:gd name="T49" fmla="*/ 1419 h 2063"/>
                  <a:gd name="T50" fmla="*/ 365 w 2610"/>
                  <a:gd name="T51" fmla="*/ 1251 h 2063"/>
                  <a:gd name="T52" fmla="*/ 474 w 2610"/>
                  <a:gd name="T53" fmla="*/ 924 h 2063"/>
                  <a:gd name="T54" fmla="*/ 836 w 2610"/>
                  <a:gd name="T55" fmla="*/ 340 h 2063"/>
                  <a:gd name="T56" fmla="*/ 635 w 2610"/>
                  <a:gd name="T57" fmla="*/ 139 h 2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10" h="2063">
                    <a:moveTo>
                      <a:pt x="635" y="139"/>
                    </a:moveTo>
                    <a:cubicBezTo>
                      <a:pt x="311" y="519"/>
                      <a:pt x="99" y="979"/>
                      <a:pt x="34" y="1476"/>
                    </a:cubicBezTo>
                    <a:cubicBezTo>
                      <a:pt x="23" y="1557"/>
                      <a:pt x="0" y="1649"/>
                      <a:pt x="45" y="1724"/>
                    </a:cubicBezTo>
                    <a:cubicBezTo>
                      <a:pt x="78" y="1780"/>
                      <a:pt x="138" y="1813"/>
                      <a:pt x="195" y="1839"/>
                    </a:cubicBezTo>
                    <a:cubicBezTo>
                      <a:pt x="366" y="1914"/>
                      <a:pt x="557" y="1944"/>
                      <a:pt x="741" y="1970"/>
                    </a:cubicBezTo>
                    <a:cubicBezTo>
                      <a:pt x="1209" y="2035"/>
                      <a:pt x="1733" y="2063"/>
                      <a:pt x="2195" y="1948"/>
                    </a:cubicBezTo>
                    <a:cubicBezTo>
                      <a:pt x="2339" y="1912"/>
                      <a:pt x="2595" y="1856"/>
                      <a:pt x="2605" y="1677"/>
                    </a:cubicBezTo>
                    <a:cubicBezTo>
                      <a:pt x="2610" y="1583"/>
                      <a:pt x="2597" y="1487"/>
                      <a:pt x="2585" y="1395"/>
                    </a:cubicBezTo>
                    <a:cubicBezTo>
                      <a:pt x="2529" y="965"/>
                      <a:pt x="2386" y="536"/>
                      <a:pt x="2090" y="211"/>
                    </a:cubicBezTo>
                    <a:cubicBezTo>
                      <a:pt x="1967" y="75"/>
                      <a:pt x="1766" y="277"/>
                      <a:pt x="1889" y="412"/>
                    </a:cubicBezTo>
                    <a:cubicBezTo>
                      <a:pt x="2104" y="648"/>
                      <a:pt x="2216" y="957"/>
                      <a:pt x="2278" y="1266"/>
                    </a:cubicBezTo>
                    <a:cubicBezTo>
                      <a:pt x="2298" y="1370"/>
                      <a:pt x="2313" y="1475"/>
                      <a:pt x="2319" y="1581"/>
                    </a:cubicBezTo>
                    <a:cubicBezTo>
                      <a:pt x="2320" y="1608"/>
                      <a:pt x="2317" y="1636"/>
                      <a:pt x="2321" y="1662"/>
                    </a:cubicBezTo>
                    <a:cubicBezTo>
                      <a:pt x="2322" y="1669"/>
                      <a:pt x="2318" y="1681"/>
                      <a:pt x="2320" y="1687"/>
                    </a:cubicBezTo>
                    <a:cubicBezTo>
                      <a:pt x="2333" y="1654"/>
                      <a:pt x="2345" y="1620"/>
                      <a:pt x="2358" y="1587"/>
                    </a:cubicBezTo>
                    <a:cubicBezTo>
                      <a:pt x="2347" y="1593"/>
                      <a:pt x="2337" y="1598"/>
                      <a:pt x="2326" y="1603"/>
                    </a:cubicBezTo>
                    <a:cubicBezTo>
                      <a:pt x="2299" y="1607"/>
                      <a:pt x="2269" y="1628"/>
                      <a:pt x="2243" y="1637"/>
                    </a:cubicBezTo>
                    <a:cubicBezTo>
                      <a:pt x="1876" y="1765"/>
                      <a:pt x="1445" y="1747"/>
                      <a:pt x="1063" y="1720"/>
                    </a:cubicBezTo>
                    <a:cubicBezTo>
                      <a:pt x="882" y="1707"/>
                      <a:pt x="701" y="1684"/>
                      <a:pt x="525" y="1644"/>
                    </a:cubicBezTo>
                    <a:cubicBezTo>
                      <a:pt x="458" y="1629"/>
                      <a:pt x="387" y="1614"/>
                      <a:pt x="324" y="1587"/>
                    </a:cubicBezTo>
                    <a:cubicBezTo>
                      <a:pt x="311" y="1581"/>
                      <a:pt x="296" y="1569"/>
                      <a:pt x="283" y="1566"/>
                    </a:cubicBezTo>
                    <a:cubicBezTo>
                      <a:pt x="269" y="1562"/>
                      <a:pt x="285" y="1561"/>
                      <a:pt x="279" y="1564"/>
                    </a:cubicBezTo>
                    <a:cubicBezTo>
                      <a:pt x="258" y="1542"/>
                      <a:pt x="266" y="1563"/>
                      <a:pt x="303" y="1627"/>
                    </a:cubicBezTo>
                    <a:cubicBezTo>
                      <a:pt x="304" y="1615"/>
                      <a:pt x="305" y="1602"/>
                      <a:pt x="306" y="1589"/>
                    </a:cubicBezTo>
                    <a:cubicBezTo>
                      <a:pt x="322" y="1539"/>
                      <a:pt x="319" y="1472"/>
                      <a:pt x="329" y="1419"/>
                    </a:cubicBezTo>
                    <a:cubicBezTo>
                      <a:pt x="339" y="1363"/>
                      <a:pt x="351" y="1307"/>
                      <a:pt x="365" y="1251"/>
                    </a:cubicBezTo>
                    <a:cubicBezTo>
                      <a:pt x="393" y="1140"/>
                      <a:pt x="429" y="1030"/>
                      <a:pt x="474" y="924"/>
                    </a:cubicBezTo>
                    <a:cubicBezTo>
                      <a:pt x="564" y="713"/>
                      <a:pt x="687" y="515"/>
                      <a:pt x="836" y="340"/>
                    </a:cubicBezTo>
                    <a:cubicBezTo>
                      <a:pt x="954" y="202"/>
                      <a:pt x="754" y="0"/>
                      <a:pt x="635" y="13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1" name="Freeform 77">
                <a:extLst>
                  <a:ext uri="{FF2B5EF4-FFF2-40B4-BE49-F238E27FC236}">
                    <a16:creationId xmlns:a16="http://schemas.microsoft.com/office/drawing/2014/main" id="{D3C9868B-6678-BA40-D6D5-E956957DBE23}"/>
                  </a:ext>
                </a:extLst>
              </p:cNvPr>
              <p:cNvSpPr>
                <a:spLocks/>
              </p:cNvSpPr>
              <p:nvPr/>
            </p:nvSpPr>
            <p:spPr bwMode="auto">
              <a:xfrm>
                <a:off x="1799511" y="2320076"/>
                <a:ext cx="761009" cy="261828"/>
              </a:xfrm>
              <a:custGeom>
                <a:avLst/>
                <a:gdLst>
                  <a:gd name="T0" fmla="*/ 10069 w 10315"/>
                  <a:gd name="T1" fmla="*/ 2423 h 3552"/>
                  <a:gd name="T2" fmla="*/ 5614 w 10315"/>
                  <a:gd name="T3" fmla="*/ 3165 h 3552"/>
                  <a:gd name="T4" fmla="*/ 3396 w 10315"/>
                  <a:gd name="T5" fmla="*/ 2827 h 3552"/>
                  <a:gd name="T6" fmla="*/ 1579 w 10315"/>
                  <a:gd name="T7" fmla="*/ 1935 h 3552"/>
                  <a:gd name="T8" fmla="*/ 334 w 10315"/>
                  <a:gd name="T9" fmla="*/ 172 h 3552"/>
                  <a:gd name="T10" fmla="*/ 60 w 10315"/>
                  <a:gd name="T11" fmla="*/ 248 h 3552"/>
                  <a:gd name="T12" fmla="*/ 1148 w 10315"/>
                  <a:gd name="T13" fmla="*/ 1936 h 3552"/>
                  <a:gd name="T14" fmla="*/ 2912 w 10315"/>
                  <a:gd name="T15" fmla="*/ 2970 h 3552"/>
                  <a:gd name="T16" fmla="*/ 7592 w 10315"/>
                  <a:gd name="T17" fmla="*/ 3336 h 3552"/>
                  <a:gd name="T18" fmla="*/ 10144 w 10315"/>
                  <a:gd name="T19" fmla="*/ 2697 h 3552"/>
                  <a:gd name="T20" fmla="*/ 10069 w 10315"/>
                  <a:gd name="T21" fmla="*/ 2423 h 3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15" h="3552">
                    <a:moveTo>
                      <a:pt x="10069" y="2423"/>
                    </a:moveTo>
                    <a:cubicBezTo>
                      <a:pt x="8650" y="2945"/>
                      <a:pt x="7127" y="3212"/>
                      <a:pt x="5614" y="3165"/>
                    </a:cubicBezTo>
                    <a:cubicBezTo>
                      <a:pt x="4864" y="3141"/>
                      <a:pt x="4117" y="3037"/>
                      <a:pt x="3396" y="2827"/>
                    </a:cubicBezTo>
                    <a:cubicBezTo>
                      <a:pt x="2744" y="2638"/>
                      <a:pt x="2111" y="2364"/>
                      <a:pt x="1579" y="1935"/>
                    </a:cubicBezTo>
                    <a:cubicBezTo>
                      <a:pt x="1006" y="1473"/>
                      <a:pt x="573" y="868"/>
                      <a:pt x="334" y="172"/>
                    </a:cubicBezTo>
                    <a:cubicBezTo>
                      <a:pt x="275" y="0"/>
                      <a:pt x="0" y="74"/>
                      <a:pt x="60" y="248"/>
                    </a:cubicBezTo>
                    <a:cubicBezTo>
                      <a:pt x="280" y="891"/>
                      <a:pt x="650" y="1472"/>
                      <a:pt x="1148" y="1936"/>
                    </a:cubicBezTo>
                    <a:cubicBezTo>
                      <a:pt x="1654" y="2409"/>
                      <a:pt x="2262" y="2741"/>
                      <a:pt x="2912" y="2970"/>
                    </a:cubicBezTo>
                    <a:cubicBezTo>
                      <a:pt x="4404" y="3497"/>
                      <a:pt x="6037" y="3552"/>
                      <a:pt x="7592" y="3336"/>
                    </a:cubicBezTo>
                    <a:cubicBezTo>
                      <a:pt x="8462" y="3214"/>
                      <a:pt x="9320" y="3000"/>
                      <a:pt x="10144" y="2697"/>
                    </a:cubicBezTo>
                    <a:cubicBezTo>
                      <a:pt x="10315" y="2634"/>
                      <a:pt x="10241" y="2359"/>
                      <a:pt x="10069" y="242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2" name="Freeform 78">
                <a:extLst>
                  <a:ext uri="{FF2B5EF4-FFF2-40B4-BE49-F238E27FC236}">
                    <a16:creationId xmlns:a16="http://schemas.microsoft.com/office/drawing/2014/main" id="{F192B34F-BAC7-CB29-8252-38376E58F17B}"/>
                  </a:ext>
                </a:extLst>
              </p:cNvPr>
              <p:cNvSpPr>
                <a:spLocks/>
              </p:cNvSpPr>
              <p:nvPr/>
            </p:nvSpPr>
            <p:spPr bwMode="auto">
              <a:xfrm>
                <a:off x="2800151" y="2165825"/>
                <a:ext cx="35859" cy="105870"/>
              </a:xfrm>
              <a:custGeom>
                <a:avLst/>
                <a:gdLst>
                  <a:gd name="T0" fmla="*/ 187 w 485"/>
                  <a:gd name="T1" fmla="*/ 142 h 1439"/>
                  <a:gd name="T2" fmla="*/ 25 w 485"/>
                  <a:gd name="T3" fmla="*/ 1243 h 1439"/>
                  <a:gd name="T4" fmla="*/ 124 w 485"/>
                  <a:gd name="T5" fmla="*/ 1418 h 1439"/>
                  <a:gd name="T6" fmla="*/ 299 w 485"/>
                  <a:gd name="T7" fmla="*/ 1319 h 1439"/>
                  <a:gd name="T8" fmla="*/ 471 w 485"/>
                  <a:gd name="T9" fmla="*/ 142 h 1439"/>
                  <a:gd name="T10" fmla="*/ 329 w 485"/>
                  <a:gd name="T11" fmla="*/ 0 h 1439"/>
                  <a:gd name="T12" fmla="*/ 187 w 485"/>
                  <a:gd name="T13" fmla="*/ 142 h 1439"/>
                </a:gdLst>
                <a:ahLst/>
                <a:cxnLst>
                  <a:cxn ang="0">
                    <a:pos x="T0" y="T1"/>
                  </a:cxn>
                  <a:cxn ang="0">
                    <a:pos x="T2" y="T3"/>
                  </a:cxn>
                  <a:cxn ang="0">
                    <a:pos x="T4" y="T5"/>
                  </a:cxn>
                  <a:cxn ang="0">
                    <a:pos x="T6" y="T7"/>
                  </a:cxn>
                  <a:cxn ang="0">
                    <a:pos x="T8" y="T9"/>
                  </a:cxn>
                  <a:cxn ang="0">
                    <a:pos x="T10" y="T11"/>
                  </a:cxn>
                  <a:cxn ang="0">
                    <a:pos x="T12" y="T13"/>
                  </a:cxn>
                </a:cxnLst>
                <a:rect l="0" t="0" r="r" b="b"/>
                <a:pathLst>
                  <a:path w="485" h="1439">
                    <a:moveTo>
                      <a:pt x="187" y="142"/>
                    </a:moveTo>
                    <a:cubicBezTo>
                      <a:pt x="200" y="518"/>
                      <a:pt x="142" y="886"/>
                      <a:pt x="25" y="1243"/>
                    </a:cubicBezTo>
                    <a:cubicBezTo>
                      <a:pt x="0" y="1316"/>
                      <a:pt x="52" y="1398"/>
                      <a:pt x="124" y="1418"/>
                    </a:cubicBezTo>
                    <a:cubicBezTo>
                      <a:pt x="201" y="1439"/>
                      <a:pt x="275" y="1392"/>
                      <a:pt x="299" y="1319"/>
                    </a:cubicBezTo>
                    <a:cubicBezTo>
                      <a:pt x="424" y="940"/>
                      <a:pt x="485" y="541"/>
                      <a:pt x="471" y="142"/>
                    </a:cubicBezTo>
                    <a:cubicBezTo>
                      <a:pt x="469" y="66"/>
                      <a:pt x="408" y="0"/>
                      <a:pt x="329" y="0"/>
                    </a:cubicBezTo>
                    <a:cubicBezTo>
                      <a:pt x="254" y="0"/>
                      <a:pt x="184" y="65"/>
                      <a:pt x="187" y="14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3" name="Freeform 79">
                <a:extLst>
                  <a:ext uri="{FF2B5EF4-FFF2-40B4-BE49-F238E27FC236}">
                    <a16:creationId xmlns:a16="http://schemas.microsoft.com/office/drawing/2014/main" id="{6AD73A90-4B10-59EA-AAF9-0E7AC5A13AF2}"/>
                  </a:ext>
                </a:extLst>
              </p:cNvPr>
              <p:cNvSpPr>
                <a:spLocks/>
              </p:cNvSpPr>
              <p:nvPr/>
            </p:nvSpPr>
            <p:spPr bwMode="auto">
              <a:xfrm>
                <a:off x="1583788" y="1285855"/>
                <a:ext cx="1345000" cy="897615"/>
              </a:xfrm>
              <a:custGeom>
                <a:avLst/>
                <a:gdLst>
                  <a:gd name="T0" fmla="*/ 1547 w 18239"/>
                  <a:gd name="T1" fmla="*/ 11872 h 12175"/>
                  <a:gd name="T2" fmla="*/ 741 w 18239"/>
                  <a:gd name="T3" fmla="*/ 8391 h 12175"/>
                  <a:gd name="T4" fmla="*/ 1734 w 18239"/>
                  <a:gd name="T5" fmla="*/ 5033 h 12175"/>
                  <a:gd name="T6" fmla="*/ 6280 w 18239"/>
                  <a:gd name="T7" fmla="*/ 1085 h 12175"/>
                  <a:gd name="T8" fmla="*/ 9581 w 18239"/>
                  <a:gd name="T9" fmla="*/ 491 h 12175"/>
                  <a:gd name="T10" fmla="*/ 12880 w 18239"/>
                  <a:gd name="T11" fmla="*/ 1057 h 12175"/>
                  <a:gd name="T12" fmla="*/ 16155 w 18239"/>
                  <a:gd name="T13" fmla="*/ 3526 h 12175"/>
                  <a:gd name="T14" fmla="*/ 17885 w 18239"/>
                  <a:gd name="T15" fmla="*/ 8314 h 12175"/>
                  <a:gd name="T16" fmla="*/ 17812 w 18239"/>
                  <a:gd name="T17" fmla="*/ 9073 h 12175"/>
                  <a:gd name="T18" fmla="*/ 18087 w 18239"/>
                  <a:gd name="T19" fmla="*/ 9148 h 12175"/>
                  <a:gd name="T20" fmla="*/ 17905 w 18239"/>
                  <a:gd name="T21" fmla="*/ 6152 h 12175"/>
                  <a:gd name="T22" fmla="*/ 16749 w 18239"/>
                  <a:gd name="T23" fmla="*/ 3828 h 12175"/>
                  <a:gd name="T24" fmla="*/ 13715 w 18239"/>
                  <a:gd name="T25" fmla="*/ 1134 h 12175"/>
                  <a:gd name="T26" fmla="*/ 6861 w 18239"/>
                  <a:gd name="T27" fmla="*/ 606 h 12175"/>
                  <a:gd name="T28" fmla="*/ 1848 w 18239"/>
                  <a:gd name="T29" fmla="*/ 4285 h 12175"/>
                  <a:gd name="T30" fmla="*/ 891 w 18239"/>
                  <a:gd name="T31" fmla="*/ 11150 h 12175"/>
                  <a:gd name="T32" fmla="*/ 1301 w 18239"/>
                  <a:gd name="T33" fmla="*/ 12015 h 12175"/>
                  <a:gd name="T34" fmla="*/ 1547 w 18239"/>
                  <a:gd name="T35" fmla="*/ 11872 h 12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239" h="12175">
                    <a:moveTo>
                      <a:pt x="1547" y="11872"/>
                    </a:moveTo>
                    <a:cubicBezTo>
                      <a:pt x="954" y="10806"/>
                      <a:pt x="669" y="9610"/>
                      <a:pt x="741" y="8391"/>
                    </a:cubicBezTo>
                    <a:cubicBezTo>
                      <a:pt x="810" y="7223"/>
                      <a:pt x="1180" y="6061"/>
                      <a:pt x="1734" y="5033"/>
                    </a:cubicBezTo>
                    <a:cubicBezTo>
                      <a:pt x="2704" y="3233"/>
                      <a:pt x="4352" y="1779"/>
                      <a:pt x="6280" y="1085"/>
                    </a:cubicBezTo>
                    <a:cubicBezTo>
                      <a:pt x="7329" y="707"/>
                      <a:pt x="8468" y="514"/>
                      <a:pt x="9581" y="491"/>
                    </a:cubicBezTo>
                    <a:cubicBezTo>
                      <a:pt x="10705" y="468"/>
                      <a:pt x="11833" y="639"/>
                      <a:pt x="12880" y="1057"/>
                    </a:cubicBezTo>
                    <a:cubicBezTo>
                      <a:pt x="14158" y="1567"/>
                      <a:pt x="15277" y="2476"/>
                      <a:pt x="16155" y="3526"/>
                    </a:cubicBezTo>
                    <a:cubicBezTo>
                      <a:pt x="17278" y="4869"/>
                      <a:pt x="17956" y="6549"/>
                      <a:pt x="17885" y="8314"/>
                    </a:cubicBezTo>
                    <a:cubicBezTo>
                      <a:pt x="17875" y="8568"/>
                      <a:pt x="17851" y="8822"/>
                      <a:pt x="17812" y="9073"/>
                    </a:cubicBezTo>
                    <a:cubicBezTo>
                      <a:pt x="17785" y="9252"/>
                      <a:pt x="18059" y="9329"/>
                      <a:pt x="18087" y="9148"/>
                    </a:cubicBezTo>
                    <a:cubicBezTo>
                      <a:pt x="18239" y="8147"/>
                      <a:pt x="18190" y="7126"/>
                      <a:pt x="17905" y="6152"/>
                    </a:cubicBezTo>
                    <a:cubicBezTo>
                      <a:pt x="17662" y="5316"/>
                      <a:pt x="17259" y="4531"/>
                      <a:pt x="16749" y="3828"/>
                    </a:cubicBezTo>
                    <a:cubicBezTo>
                      <a:pt x="15957" y="2738"/>
                      <a:pt x="14909" y="1769"/>
                      <a:pt x="13715" y="1134"/>
                    </a:cubicBezTo>
                    <a:cubicBezTo>
                      <a:pt x="11618" y="17"/>
                      <a:pt x="9115" y="0"/>
                      <a:pt x="6861" y="606"/>
                    </a:cubicBezTo>
                    <a:cubicBezTo>
                      <a:pt x="4808" y="1158"/>
                      <a:pt x="3008" y="2508"/>
                      <a:pt x="1848" y="4285"/>
                    </a:cubicBezTo>
                    <a:cubicBezTo>
                      <a:pt x="545" y="6281"/>
                      <a:pt x="0" y="8883"/>
                      <a:pt x="891" y="11150"/>
                    </a:cubicBezTo>
                    <a:cubicBezTo>
                      <a:pt x="1008" y="11447"/>
                      <a:pt x="1146" y="11736"/>
                      <a:pt x="1301" y="12015"/>
                    </a:cubicBezTo>
                    <a:cubicBezTo>
                      <a:pt x="1390" y="12175"/>
                      <a:pt x="1636" y="12032"/>
                      <a:pt x="1547" y="1187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4" name="Freeform 80">
                <a:extLst>
                  <a:ext uri="{FF2B5EF4-FFF2-40B4-BE49-F238E27FC236}">
                    <a16:creationId xmlns:a16="http://schemas.microsoft.com/office/drawing/2014/main" id="{312C11AC-44CD-CA0C-3A39-D986CB6A77CC}"/>
                  </a:ext>
                </a:extLst>
              </p:cNvPr>
              <p:cNvSpPr>
                <a:spLocks/>
              </p:cNvSpPr>
              <p:nvPr/>
            </p:nvSpPr>
            <p:spPr bwMode="auto">
              <a:xfrm>
                <a:off x="1746007" y="2124843"/>
                <a:ext cx="63180" cy="146282"/>
              </a:xfrm>
              <a:custGeom>
                <a:avLst/>
                <a:gdLst>
                  <a:gd name="T0" fmla="*/ 47 w 858"/>
                  <a:gd name="T1" fmla="*/ 252 h 1982"/>
                  <a:gd name="T2" fmla="*/ 557 w 858"/>
                  <a:gd name="T3" fmla="*/ 1861 h 1982"/>
                  <a:gd name="T4" fmla="*/ 732 w 858"/>
                  <a:gd name="T5" fmla="*/ 1961 h 1982"/>
                  <a:gd name="T6" fmla="*/ 831 w 858"/>
                  <a:gd name="T7" fmla="*/ 1786 h 1982"/>
                  <a:gd name="T8" fmla="*/ 321 w 858"/>
                  <a:gd name="T9" fmla="*/ 177 h 1982"/>
                  <a:gd name="T10" fmla="*/ 47 w 858"/>
                  <a:gd name="T11" fmla="*/ 252 h 1982"/>
                </a:gdLst>
                <a:ahLst/>
                <a:cxnLst>
                  <a:cxn ang="0">
                    <a:pos x="T0" y="T1"/>
                  </a:cxn>
                  <a:cxn ang="0">
                    <a:pos x="T2" y="T3"/>
                  </a:cxn>
                  <a:cxn ang="0">
                    <a:pos x="T4" y="T5"/>
                  </a:cxn>
                  <a:cxn ang="0">
                    <a:pos x="T6" y="T7"/>
                  </a:cxn>
                  <a:cxn ang="0">
                    <a:pos x="T8" y="T9"/>
                  </a:cxn>
                  <a:cxn ang="0">
                    <a:pos x="T10" y="T11"/>
                  </a:cxn>
                </a:cxnLst>
                <a:rect l="0" t="0" r="r" b="b"/>
                <a:pathLst>
                  <a:path w="858" h="1982">
                    <a:moveTo>
                      <a:pt x="47" y="252"/>
                    </a:moveTo>
                    <a:cubicBezTo>
                      <a:pt x="190" y="797"/>
                      <a:pt x="360" y="1334"/>
                      <a:pt x="557" y="1861"/>
                    </a:cubicBezTo>
                    <a:cubicBezTo>
                      <a:pt x="584" y="1933"/>
                      <a:pt x="653" y="1982"/>
                      <a:pt x="732" y="1961"/>
                    </a:cubicBezTo>
                    <a:cubicBezTo>
                      <a:pt x="801" y="1942"/>
                      <a:pt x="858" y="1858"/>
                      <a:pt x="831" y="1786"/>
                    </a:cubicBezTo>
                    <a:cubicBezTo>
                      <a:pt x="634" y="1258"/>
                      <a:pt x="464" y="721"/>
                      <a:pt x="321" y="177"/>
                    </a:cubicBezTo>
                    <a:cubicBezTo>
                      <a:pt x="275" y="0"/>
                      <a:pt x="0" y="75"/>
                      <a:pt x="47" y="25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5" name="Freeform 81">
                <a:extLst>
                  <a:ext uri="{FF2B5EF4-FFF2-40B4-BE49-F238E27FC236}">
                    <a16:creationId xmlns:a16="http://schemas.microsoft.com/office/drawing/2014/main" id="{42CCFE82-28FD-EA34-CFD9-7392309C297C}"/>
                  </a:ext>
                </a:extLst>
              </p:cNvPr>
              <p:cNvSpPr>
                <a:spLocks/>
              </p:cNvSpPr>
              <p:nvPr/>
            </p:nvSpPr>
            <p:spPr bwMode="auto">
              <a:xfrm>
                <a:off x="2806981" y="1946686"/>
                <a:ext cx="193525" cy="317040"/>
              </a:xfrm>
              <a:custGeom>
                <a:avLst/>
                <a:gdLst>
                  <a:gd name="T0" fmla="*/ 361 w 2626"/>
                  <a:gd name="T1" fmla="*/ 713 h 4303"/>
                  <a:gd name="T2" fmla="*/ 1505 w 2626"/>
                  <a:gd name="T3" fmla="*/ 527 h 4303"/>
                  <a:gd name="T4" fmla="*/ 2147 w 2626"/>
                  <a:gd name="T5" fmla="*/ 1512 h 4303"/>
                  <a:gd name="T6" fmla="*/ 1352 w 2626"/>
                  <a:gd name="T7" fmla="*/ 3488 h 4303"/>
                  <a:gd name="T8" fmla="*/ 180 w 2626"/>
                  <a:gd name="T9" fmla="*/ 4002 h 4303"/>
                  <a:gd name="T10" fmla="*/ 256 w 2626"/>
                  <a:gd name="T11" fmla="*/ 4276 h 4303"/>
                  <a:gd name="T12" fmla="*/ 2280 w 2626"/>
                  <a:gd name="T13" fmla="*/ 2729 h 4303"/>
                  <a:gd name="T14" fmla="*/ 1679 w 2626"/>
                  <a:gd name="T15" fmla="*/ 298 h 4303"/>
                  <a:gd name="T16" fmla="*/ 160 w 2626"/>
                  <a:gd name="T17" fmla="*/ 512 h 4303"/>
                  <a:gd name="T18" fmla="*/ 361 w 2626"/>
                  <a:gd name="T19" fmla="*/ 713 h 4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26" h="4303">
                    <a:moveTo>
                      <a:pt x="361" y="713"/>
                    </a:moveTo>
                    <a:cubicBezTo>
                      <a:pt x="664" y="402"/>
                      <a:pt x="1120" y="311"/>
                      <a:pt x="1505" y="527"/>
                    </a:cubicBezTo>
                    <a:cubicBezTo>
                      <a:pt x="1870" y="731"/>
                      <a:pt x="2070" y="1113"/>
                      <a:pt x="2147" y="1512"/>
                    </a:cubicBezTo>
                    <a:cubicBezTo>
                      <a:pt x="2294" y="2267"/>
                      <a:pt x="1932" y="3014"/>
                      <a:pt x="1352" y="3488"/>
                    </a:cubicBezTo>
                    <a:cubicBezTo>
                      <a:pt x="1017" y="3763"/>
                      <a:pt x="608" y="3937"/>
                      <a:pt x="180" y="4002"/>
                    </a:cubicBezTo>
                    <a:cubicBezTo>
                      <a:pt x="0" y="4029"/>
                      <a:pt x="76" y="4303"/>
                      <a:pt x="256" y="4276"/>
                    </a:cubicBezTo>
                    <a:cubicBezTo>
                      <a:pt x="1131" y="4143"/>
                      <a:pt x="1931" y="3548"/>
                      <a:pt x="2280" y="2729"/>
                    </a:cubicBezTo>
                    <a:cubicBezTo>
                      <a:pt x="2626" y="1918"/>
                      <a:pt x="2492" y="786"/>
                      <a:pt x="1679" y="298"/>
                    </a:cubicBezTo>
                    <a:cubicBezTo>
                      <a:pt x="1181" y="0"/>
                      <a:pt x="561" y="100"/>
                      <a:pt x="160" y="512"/>
                    </a:cubicBezTo>
                    <a:cubicBezTo>
                      <a:pt x="33" y="643"/>
                      <a:pt x="234" y="844"/>
                      <a:pt x="361" y="71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6" name="Freeform 82">
                <a:extLst>
                  <a:ext uri="{FF2B5EF4-FFF2-40B4-BE49-F238E27FC236}">
                    <a16:creationId xmlns:a16="http://schemas.microsoft.com/office/drawing/2014/main" id="{6E626C7C-ED47-9DBE-D5A8-9E9AD8B37261}"/>
                  </a:ext>
                </a:extLst>
              </p:cNvPr>
              <p:cNvSpPr>
                <a:spLocks/>
              </p:cNvSpPr>
              <p:nvPr/>
            </p:nvSpPr>
            <p:spPr bwMode="auto">
              <a:xfrm>
                <a:off x="1636153" y="2138504"/>
                <a:ext cx="235645" cy="301102"/>
              </a:xfrm>
              <a:custGeom>
                <a:avLst/>
                <a:gdLst>
                  <a:gd name="T0" fmla="*/ 1531 w 3192"/>
                  <a:gd name="T1" fmla="*/ 28 h 4087"/>
                  <a:gd name="T2" fmla="*/ 353 w 3192"/>
                  <a:gd name="T3" fmla="*/ 613 h 4087"/>
                  <a:gd name="T4" fmla="*/ 2 w 3192"/>
                  <a:gd name="T5" fmla="*/ 1636 h 4087"/>
                  <a:gd name="T6" fmla="*/ 1136 w 3192"/>
                  <a:gd name="T7" fmla="*/ 3655 h 4087"/>
                  <a:gd name="T8" fmla="*/ 3015 w 3192"/>
                  <a:gd name="T9" fmla="*/ 3923 h 4087"/>
                  <a:gd name="T10" fmla="*/ 2939 w 3192"/>
                  <a:gd name="T11" fmla="*/ 3649 h 4087"/>
                  <a:gd name="T12" fmla="*/ 580 w 3192"/>
                  <a:gd name="T13" fmla="*/ 2674 h 4087"/>
                  <a:gd name="T14" fmla="*/ 497 w 3192"/>
                  <a:gd name="T15" fmla="*/ 891 h 4087"/>
                  <a:gd name="T16" fmla="*/ 1606 w 3192"/>
                  <a:gd name="T17" fmla="*/ 302 h 4087"/>
                  <a:gd name="T18" fmla="*/ 1531 w 3192"/>
                  <a:gd name="T19" fmla="*/ 28 h 4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2" h="4087">
                    <a:moveTo>
                      <a:pt x="1531" y="28"/>
                    </a:moveTo>
                    <a:cubicBezTo>
                      <a:pt x="1093" y="97"/>
                      <a:pt x="646" y="266"/>
                      <a:pt x="353" y="613"/>
                    </a:cubicBezTo>
                    <a:cubicBezTo>
                      <a:pt x="111" y="900"/>
                      <a:pt x="0" y="1264"/>
                      <a:pt x="2" y="1636"/>
                    </a:cubicBezTo>
                    <a:cubicBezTo>
                      <a:pt x="7" y="2433"/>
                      <a:pt x="455" y="3242"/>
                      <a:pt x="1136" y="3655"/>
                    </a:cubicBezTo>
                    <a:cubicBezTo>
                      <a:pt x="1694" y="3994"/>
                      <a:pt x="2385" y="4087"/>
                      <a:pt x="3015" y="3923"/>
                    </a:cubicBezTo>
                    <a:cubicBezTo>
                      <a:pt x="3192" y="3877"/>
                      <a:pt x="3117" y="3603"/>
                      <a:pt x="2939" y="3649"/>
                    </a:cubicBezTo>
                    <a:cubicBezTo>
                      <a:pt x="2028" y="3887"/>
                      <a:pt x="1046" y="3497"/>
                      <a:pt x="580" y="2674"/>
                    </a:cubicBezTo>
                    <a:cubicBezTo>
                      <a:pt x="283" y="2148"/>
                      <a:pt x="137" y="1424"/>
                      <a:pt x="497" y="891"/>
                    </a:cubicBezTo>
                    <a:cubicBezTo>
                      <a:pt x="744" y="524"/>
                      <a:pt x="1187" y="368"/>
                      <a:pt x="1606" y="302"/>
                    </a:cubicBezTo>
                    <a:cubicBezTo>
                      <a:pt x="1787" y="274"/>
                      <a:pt x="1710" y="0"/>
                      <a:pt x="1531" y="2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7" name="Freeform 83">
                <a:extLst>
                  <a:ext uri="{FF2B5EF4-FFF2-40B4-BE49-F238E27FC236}">
                    <a16:creationId xmlns:a16="http://schemas.microsoft.com/office/drawing/2014/main" id="{5EC94EF0-579B-C3B6-82C6-111E45423964}"/>
                  </a:ext>
                </a:extLst>
              </p:cNvPr>
              <p:cNvSpPr>
                <a:spLocks/>
              </p:cNvSpPr>
              <p:nvPr/>
            </p:nvSpPr>
            <p:spPr bwMode="auto">
              <a:xfrm>
                <a:off x="2901467" y="1952948"/>
                <a:ext cx="16507" cy="22198"/>
              </a:xfrm>
              <a:custGeom>
                <a:avLst/>
                <a:gdLst>
                  <a:gd name="T0" fmla="*/ 219 w 226"/>
                  <a:gd name="T1" fmla="*/ 180 h 301"/>
                  <a:gd name="T2" fmla="*/ 189 w 226"/>
                  <a:gd name="T3" fmla="*/ 71 h 301"/>
                  <a:gd name="T4" fmla="*/ 172 w 226"/>
                  <a:gd name="T5" fmla="*/ 39 h 301"/>
                  <a:gd name="T6" fmla="*/ 146 w 226"/>
                  <a:gd name="T7" fmla="*/ 14 h 301"/>
                  <a:gd name="T8" fmla="*/ 110 w 226"/>
                  <a:gd name="T9" fmla="*/ 3 h 301"/>
                  <a:gd name="T10" fmla="*/ 73 w 226"/>
                  <a:gd name="T11" fmla="*/ 5 h 301"/>
                  <a:gd name="T12" fmla="*/ 16 w 226"/>
                  <a:gd name="T13" fmla="*/ 48 h 301"/>
                  <a:gd name="T14" fmla="*/ 6 w 226"/>
                  <a:gd name="T15" fmla="*/ 121 h 301"/>
                  <a:gd name="T16" fmla="*/ 36 w 226"/>
                  <a:gd name="T17" fmla="*/ 230 h 301"/>
                  <a:gd name="T18" fmla="*/ 53 w 226"/>
                  <a:gd name="T19" fmla="*/ 263 h 301"/>
                  <a:gd name="T20" fmla="*/ 79 w 226"/>
                  <a:gd name="T21" fmla="*/ 287 h 301"/>
                  <a:gd name="T22" fmla="*/ 115 w 226"/>
                  <a:gd name="T23" fmla="*/ 298 h 301"/>
                  <a:gd name="T24" fmla="*/ 153 w 226"/>
                  <a:gd name="T25" fmla="*/ 297 h 301"/>
                  <a:gd name="T26" fmla="*/ 209 w 226"/>
                  <a:gd name="T27" fmla="*/ 253 h 301"/>
                  <a:gd name="T28" fmla="*/ 219 w 226"/>
                  <a:gd name="T29" fmla="*/ 18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6" h="301">
                    <a:moveTo>
                      <a:pt x="219" y="180"/>
                    </a:moveTo>
                    <a:cubicBezTo>
                      <a:pt x="209" y="144"/>
                      <a:pt x="199" y="107"/>
                      <a:pt x="189" y="71"/>
                    </a:cubicBezTo>
                    <a:cubicBezTo>
                      <a:pt x="186" y="59"/>
                      <a:pt x="181" y="48"/>
                      <a:pt x="172" y="39"/>
                    </a:cubicBezTo>
                    <a:cubicBezTo>
                      <a:pt x="166" y="28"/>
                      <a:pt x="157" y="20"/>
                      <a:pt x="146" y="14"/>
                    </a:cubicBezTo>
                    <a:cubicBezTo>
                      <a:pt x="135" y="7"/>
                      <a:pt x="123" y="4"/>
                      <a:pt x="110" y="3"/>
                    </a:cubicBezTo>
                    <a:cubicBezTo>
                      <a:pt x="98" y="0"/>
                      <a:pt x="85" y="1"/>
                      <a:pt x="73" y="5"/>
                    </a:cubicBezTo>
                    <a:cubicBezTo>
                      <a:pt x="50" y="12"/>
                      <a:pt x="28" y="26"/>
                      <a:pt x="16" y="48"/>
                    </a:cubicBezTo>
                    <a:cubicBezTo>
                      <a:pt x="4" y="71"/>
                      <a:pt x="0" y="96"/>
                      <a:pt x="6" y="121"/>
                    </a:cubicBezTo>
                    <a:cubicBezTo>
                      <a:pt x="16" y="158"/>
                      <a:pt x="26" y="194"/>
                      <a:pt x="36" y="230"/>
                    </a:cubicBezTo>
                    <a:cubicBezTo>
                      <a:pt x="39" y="243"/>
                      <a:pt x="45" y="253"/>
                      <a:pt x="53" y="263"/>
                    </a:cubicBezTo>
                    <a:cubicBezTo>
                      <a:pt x="60" y="273"/>
                      <a:pt x="68" y="281"/>
                      <a:pt x="79" y="287"/>
                    </a:cubicBezTo>
                    <a:cubicBezTo>
                      <a:pt x="90" y="294"/>
                      <a:pt x="102" y="298"/>
                      <a:pt x="115" y="298"/>
                    </a:cubicBezTo>
                    <a:cubicBezTo>
                      <a:pt x="127" y="301"/>
                      <a:pt x="140" y="301"/>
                      <a:pt x="153" y="297"/>
                    </a:cubicBezTo>
                    <a:cubicBezTo>
                      <a:pt x="175" y="289"/>
                      <a:pt x="198" y="275"/>
                      <a:pt x="209" y="253"/>
                    </a:cubicBezTo>
                    <a:cubicBezTo>
                      <a:pt x="221" y="230"/>
                      <a:pt x="226" y="205"/>
                      <a:pt x="219" y="18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8" name="Freeform 84">
                <a:extLst>
                  <a:ext uri="{FF2B5EF4-FFF2-40B4-BE49-F238E27FC236}">
                    <a16:creationId xmlns:a16="http://schemas.microsoft.com/office/drawing/2014/main" id="{F46843EE-0A3D-DF1E-C4A6-1B2007B710A7}"/>
                  </a:ext>
                </a:extLst>
              </p:cNvPr>
              <p:cNvSpPr>
                <a:spLocks/>
              </p:cNvSpPr>
              <p:nvPr/>
            </p:nvSpPr>
            <p:spPr bwMode="auto">
              <a:xfrm>
                <a:off x="2796166" y="1936441"/>
                <a:ext cx="31875" cy="163927"/>
              </a:xfrm>
              <a:custGeom>
                <a:avLst/>
                <a:gdLst>
                  <a:gd name="T0" fmla="*/ 38 w 439"/>
                  <a:gd name="T1" fmla="*/ 255 h 2223"/>
                  <a:gd name="T2" fmla="*/ 105 w 439"/>
                  <a:gd name="T3" fmla="*/ 1139 h 2223"/>
                  <a:gd name="T4" fmla="*/ 130 w 439"/>
                  <a:gd name="T5" fmla="*/ 2041 h 2223"/>
                  <a:gd name="T6" fmla="*/ 414 w 439"/>
                  <a:gd name="T7" fmla="*/ 2041 h 2223"/>
                  <a:gd name="T8" fmla="*/ 312 w 439"/>
                  <a:gd name="T9" fmla="*/ 179 h 2223"/>
                  <a:gd name="T10" fmla="*/ 38 w 439"/>
                  <a:gd name="T11" fmla="*/ 255 h 2223"/>
                </a:gdLst>
                <a:ahLst/>
                <a:cxnLst>
                  <a:cxn ang="0">
                    <a:pos x="T0" y="T1"/>
                  </a:cxn>
                  <a:cxn ang="0">
                    <a:pos x="T2" y="T3"/>
                  </a:cxn>
                  <a:cxn ang="0">
                    <a:pos x="T4" y="T5"/>
                  </a:cxn>
                  <a:cxn ang="0">
                    <a:pos x="T6" y="T7"/>
                  </a:cxn>
                  <a:cxn ang="0">
                    <a:pos x="T8" y="T9"/>
                  </a:cxn>
                  <a:cxn ang="0">
                    <a:pos x="T10" y="T11"/>
                  </a:cxn>
                </a:cxnLst>
                <a:rect l="0" t="0" r="r" b="b"/>
                <a:pathLst>
                  <a:path w="439" h="2223">
                    <a:moveTo>
                      <a:pt x="38" y="255"/>
                    </a:moveTo>
                    <a:cubicBezTo>
                      <a:pt x="98" y="544"/>
                      <a:pt x="100" y="845"/>
                      <a:pt x="105" y="1139"/>
                    </a:cubicBezTo>
                    <a:cubicBezTo>
                      <a:pt x="111" y="1439"/>
                      <a:pt x="107" y="1741"/>
                      <a:pt x="130" y="2041"/>
                    </a:cubicBezTo>
                    <a:cubicBezTo>
                      <a:pt x="143" y="2222"/>
                      <a:pt x="428" y="2223"/>
                      <a:pt x="414" y="2041"/>
                    </a:cubicBezTo>
                    <a:cubicBezTo>
                      <a:pt x="368" y="1423"/>
                      <a:pt x="439" y="789"/>
                      <a:pt x="312" y="179"/>
                    </a:cubicBezTo>
                    <a:cubicBezTo>
                      <a:pt x="275" y="0"/>
                      <a:pt x="0" y="76"/>
                      <a:pt x="38" y="255"/>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 name="Freeform 85">
                <a:extLst>
                  <a:ext uri="{FF2B5EF4-FFF2-40B4-BE49-F238E27FC236}">
                    <a16:creationId xmlns:a16="http://schemas.microsoft.com/office/drawing/2014/main" id="{5BB9ADA0-5461-5ABB-2453-96CE4CFF78FD}"/>
                  </a:ext>
                </a:extLst>
              </p:cNvPr>
              <p:cNvSpPr>
                <a:spLocks/>
              </p:cNvSpPr>
              <p:nvPr/>
            </p:nvSpPr>
            <p:spPr bwMode="auto">
              <a:xfrm>
                <a:off x="1726655" y="1802112"/>
                <a:ext cx="1122446" cy="340946"/>
              </a:xfrm>
              <a:custGeom>
                <a:avLst/>
                <a:gdLst>
                  <a:gd name="T0" fmla="*/ 1600 w 15220"/>
                  <a:gd name="T1" fmla="*/ 3714 h 4625"/>
                  <a:gd name="T2" fmla="*/ 2452 w 15220"/>
                  <a:gd name="T3" fmla="*/ 3195 h 4625"/>
                  <a:gd name="T4" fmla="*/ 2824 w 15220"/>
                  <a:gd name="T5" fmla="*/ 1735 h 4625"/>
                  <a:gd name="T6" fmla="*/ 2959 w 15220"/>
                  <a:gd name="T7" fmla="*/ 1219 h 4625"/>
                  <a:gd name="T8" fmla="*/ 2992 w 15220"/>
                  <a:gd name="T9" fmla="*/ 1121 h 4625"/>
                  <a:gd name="T10" fmla="*/ 2991 w 15220"/>
                  <a:gd name="T11" fmla="*/ 1083 h 4625"/>
                  <a:gd name="T12" fmla="*/ 2898 w 15220"/>
                  <a:gd name="T13" fmla="*/ 1075 h 4625"/>
                  <a:gd name="T14" fmla="*/ 2914 w 15220"/>
                  <a:gd name="T15" fmla="*/ 1109 h 4625"/>
                  <a:gd name="T16" fmla="*/ 2947 w 15220"/>
                  <a:gd name="T17" fmla="*/ 1206 h 4625"/>
                  <a:gd name="T18" fmla="*/ 3399 w 15220"/>
                  <a:gd name="T19" fmla="*/ 2785 h 4625"/>
                  <a:gd name="T20" fmla="*/ 5293 w 15220"/>
                  <a:gd name="T21" fmla="*/ 2247 h 4625"/>
                  <a:gd name="T22" fmla="*/ 9996 w 15220"/>
                  <a:gd name="T23" fmla="*/ 1528 h 4625"/>
                  <a:gd name="T24" fmla="*/ 10315 w 15220"/>
                  <a:gd name="T25" fmla="*/ 1057 h 4625"/>
                  <a:gd name="T26" fmla="*/ 10299 w 15220"/>
                  <a:gd name="T27" fmla="*/ 246 h 4625"/>
                  <a:gd name="T28" fmla="*/ 10207 w 15220"/>
                  <a:gd name="T29" fmla="*/ 283 h 4625"/>
                  <a:gd name="T30" fmla="*/ 10139 w 15220"/>
                  <a:gd name="T31" fmla="*/ 304 h 4625"/>
                  <a:gd name="T32" fmla="*/ 10620 w 15220"/>
                  <a:gd name="T33" fmla="*/ 1308 h 4625"/>
                  <a:gd name="T34" fmla="*/ 11115 w 15220"/>
                  <a:gd name="T35" fmla="*/ 1508 h 4625"/>
                  <a:gd name="T36" fmla="*/ 14262 w 15220"/>
                  <a:gd name="T37" fmla="*/ 1846 h 4625"/>
                  <a:gd name="T38" fmla="*/ 15045 w 15220"/>
                  <a:gd name="T39" fmla="*/ 1763 h 4625"/>
                  <a:gd name="T40" fmla="*/ 11543 w 15220"/>
                  <a:gd name="T41" fmla="*/ 1234 h 4625"/>
                  <a:gd name="T42" fmla="*/ 10983 w 15220"/>
                  <a:gd name="T43" fmla="*/ 1221 h 4625"/>
                  <a:gd name="T44" fmla="*/ 10876 w 15220"/>
                  <a:gd name="T45" fmla="*/ 1227 h 4625"/>
                  <a:gd name="T46" fmla="*/ 10911 w 15220"/>
                  <a:gd name="T47" fmla="*/ 1238 h 4625"/>
                  <a:gd name="T48" fmla="*/ 10801 w 15220"/>
                  <a:gd name="T49" fmla="*/ 1040 h 4625"/>
                  <a:gd name="T50" fmla="*/ 10318 w 15220"/>
                  <a:gd name="T51" fmla="*/ 79 h 4625"/>
                  <a:gd name="T52" fmla="*/ 10008 w 15220"/>
                  <a:gd name="T53" fmla="*/ 398 h 4625"/>
                  <a:gd name="T54" fmla="*/ 10025 w 15220"/>
                  <a:gd name="T55" fmla="*/ 1299 h 4625"/>
                  <a:gd name="T56" fmla="*/ 10067 w 15220"/>
                  <a:gd name="T57" fmla="*/ 1256 h 4625"/>
                  <a:gd name="T58" fmla="*/ 9996 w 15220"/>
                  <a:gd name="T59" fmla="*/ 1243 h 4625"/>
                  <a:gd name="T60" fmla="*/ 6005 w 15220"/>
                  <a:gd name="T61" fmla="*/ 1777 h 4625"/>
                  <a:gd name="T62" fmla="*/ 3736 w 15220"/>
                  <a:gd name="T63" fmla="*/ 2441 h 4625"/>
                  <a:gd name="T64" fmla="*/ 3530 w 15220"/>
                  <a:gd name="T65" fmla="*/ 2537 h 4625"/>
                  <a:gd name="T66" fmla="*/ 3567 w 15220"/>
                  <a:gd name="T67" fmla="*/ 2559 h 4625"/>
                  <a:gd name="T68" fmla="*/ 3476 w 15220"/>
                  <a:gd name="T69" fmla="*/ 2305 h 4625"/>
                  <a:gd name="T70" fmla="*/ 3245 w 15220"/>
                  <a:gd name="T71" fmla="*/ 1213 h 4625"/>
                  <a:gd name="T72" fmla="*/ 2674 w 15220"/>
                  <a:gd name="T73" fmla="*/ 1176 h 4625"/>
                  <a:gd name="T74" fmla="*/ 2215 w 15220"/>
                  <a:gd name="T75" fmla="*/ 3027 h 4625"/>
                  <a:gd name="T76" fmla="*/ 2187 w 15220"/>
                  <a:gd name="T77" fmla="*/ 3095 h 4625"/>
                  <a:gd name="T78" fmla="*/ 2138 w 15220"/>
                  <a:gd name="T79" fmla="*/ 3117 h 4625"/>
                  <a:gd name="T80" fmla="*/ 150 w 15220"/>
                  <a:gd name="T81" fmla="*/ 4275 h 4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220" h="4625">
                    <a:moveTo>
                      <a:pt x="293" y="4521"/>
                    </a:moveTo>
                    <a:cubicBezTo>
                      <a:pt x="715" y="4230"/>
                      <a:pt x="1151" y="3960"/>
                      <a:pt x="1600" y="3714"/>
                    </a:cubicBezTo>
                    <a:cubicBezTo>
                      <a:pt x="1824" y="3591"/>
                      <a:pt x="2051" y="3474"/>
                      <a:pt x="2281" y="3363"/>
                    </a:cubicBezTo>
                    <a:cubicBezTo>
                      <a:pt x="2365" y="3322"/>
                      <a:pt x="2413" y="3279"/>
                      <a:pt x="2452" y="3195"/>
                    </a:cubicBezTo>
                    <a:cubicBezTo>
                      <a:pt x="2542" y="2998"/>
                      <a:pt x="2586" y="2778"/>
                      <a:pt x="2635" y="2569"/>
                    </a:cubicBezTo>
                    <a:cubicBezTo>
                      <a:pt x="2701" y="2291"/>
                      <a:pt x="2760" y="2012"/>
                      <a:pt x="2824" y="1735"/>
                    </a:cubicBezTo>
                    <a:cubicBezTo>
                      <a:pt x="2853" y="1611"/>
                      <a:pt x="2882" y="1488"/>
                      <a:pt x="2916" y="1365"/>
                    </a:cubicBezTo>
                    <a:cubicBezTo>
                      <a:pt x="2929" y="1316"/>
                      <a:pt x="2943" y="1268"/>
                      <a:pt x="2959" y="1219"/>
                    </a:cubicBezTo>
                    <a:cubicBezTo>
                      <a:pt x="2965" y="1200"/>
                      <a:pt x="2971" y="1180"/>
                      <a:pt x="2978" y="1161"/>
                    </a:cubicBezTo>
                    <a:cubicBezTo>
                      <a:pt x="2982" y="1150"/>
                      <a:pt x="3004" y="1095"/>
                      <a:pt x="2992" y="1121"/>
                    </a:cubicBezTo>
                    <a:cubicBezTo>
                      <a:pt x="3001" y="1100"/>
                      <a:pt x="3023" y="1075"/>
                      <a:pt x="3028" y="1053"/>
                    </a:cubicBezTo>
                    <a:cubicBezTo>
                      <a:pt x="3025" y="1068"/>
                      <a:pt x="3013" y="1076"/>
                      <a:pt x="2991" y="1083"/>
                    </a:cubicBezTo>
                    <a:cubicBezTo>
                      <a:pt x="2959" y="1092"/>
                      <a:pt x="2919" y="1085"/>
                      <a:pt x="2908" y="1081"/>
                    </a:cubicBezTo>
                    <a:cubicBezTo>
                      <a:pt x="2839" y="1050"/>
                      <a:pt x="2906" y="1071"/>
                      <a:pt x="2898" y="1075"/>
                    </a:cubicBezTo>
                    <a:cubicBezTo>
                      <a:pt x="2899" y="1074"/>
                      <a:pt x="2887" y="1055"/>
                      <a:pt x="2891" y="1067"/>
                    </a:cubicBezTo>
                    <a:cubicBezTo>
                      <a:pt x="2895" y="1081"/>
                      <a:pt x="2907" y="1096"/>
                      <a:pt x="2914" y="1109"/>
                    </a:cubicBezTo>
                    <a:cubicBezTo>
                      <a:pt x="2922" y="1126"/>
                      <a:pt x="2911" y="1099"/>
                      <a:pt x="2924" y="1134"/>
                    </a:cubicBezTo>
                    <a:cubicBezTo>
                      <a:pt x="2932" y="1158"/>
                      <a:pt x="2940" y="1182"/>
                      <a:pt x="2947" y="1206"/>
                    </a:cubicBezTo>
                    <a:cubicBezTo>
                      <a:pt x="3083" y="1651"/>
                      <a:pt x="3094" y="2133"/>
                      <a:pt x="3259" y="2569"/>
                    </a:cubicBezTo>
                    <a:cubicBezTo>
                      <a:pt x="3288" y="2648"/>
                      <a:pt x="3325" y="2736"/>
                      <a:pt x="3399" y="2785"/>
                    </a:cubicBezTo>
                    <a:cubicBezTo>
                      <a:pt x="3523" y="2866"/>
                      <a:pt x="3671" y="2767"/>
                      <a:pt x="3791" y="2723"/>
                    </a:cubicBezTo>
                    <a:cubicBezTo>
                      <a:pt x="4284" y="2543"/>
                      <a:pt x="4786" y="2384"/>
                      <a:pt x="5293" y="2247"/>
                    </a:cubicBezTo>
                    <a:cubicBezTo>
                      <a:pt x="6308" y="1972"/>
                      <a:pt x="7344" y="1780"/>
                      <a:pt x="8388" y="1659"/>
                    </a:cubicBezTo>
                    <a:cubicBezTo>
                      <a:pt x="8922" y="1597"/>
                      <a:pt x="9458" y="1553"/>
                      <a:pt x="9996" y="1528"/>
                    </a:cubicBezTo>
                    <a:cubicBezTo>
                      <a:pt x="10141" y="1521"/>
                      <a:pt x="10266" y="1523"/>
                      <a:pt x="10301" y="1360"/>
                    </a:cubicBezTo>
                    <a:cubicBezTo>
                      <a:pt x="10323" y="1262"/>
                      <a:pt x="10317" y="1156"/>
                      <a:pt x="10315" y="1057"/>
                    </a:cubicBezTo>
                    <a:cubicBezTo>
                      <a:pt x="10310" y="806"/>
                      <a:pt x="10281" y="553"/>
                      <a:pt x="10295" y="303"/>
                    </a:cubicBezTo>
                    <a:cubicBezTo>
                      <a:pt x="10296" y="284"/>
                      <a:pt x="10298" y="265"/>
                      <a:pt x="10299" y="246"/>
                    </a:cubicBezTo>
                    <a:cubicBezTo>
                      <a:pt x="10298" y="266"/>
                      <a:pt x="10311" y="238"/>
                      <a:pt x="10300" y="243"/>
                    </a:cubicBezTo>
                    <a:cubicBezTo>
                      <a:pt x="10238" y="274"/>
                      <a:pt x="10347" y="263"/>
                      <a:pt x="10207" y="283"/>
                    </a:cubicBezTo>
                    <a:cubicBezTo>
                      <a:pt x="10181" y="287"/>
                      <a:pt x="10118" y="298"/>
                      <a:pt x="10123" y="286"/>
                    </a:cubicBezTo>
                    <a:cubicBezTo>
                      <a:pt x="10121" y="290"/>
                      <a:pt x="10134" y="297"/>
                      <a:pt x="10139" y="304"/>
                    </a:cubicBezTo>
                    <a:cubicBezTo>
                      <a:pt x="10199" y="395"/>
                      <a:pt x="10244" y="496"/>
                      <a:pt x="10289" y="594"/>
                    </a:cubicBezTo>
                    <a:cubicBezTo>
                      <a:pt x="10399" y="831"/>
                      <a:pt x="10491" y="1080"/>
                      <a:pt x="10620" y="1308"/>
                    </a:cubicBezTo>
                    <a:cubicBezTo>
                      <a:pt x="10663" y="1383"/>
                      <a:pt x="10715" y="1471"/>
                      <a:pt x="10803" y="1497"/>
                    </a:cubicBezTo>
                    <a:cubicBezTo>
                      <a:pt x="10897" y="1525"/>
                      <a:pt x="11018" y="1506"/>
                      <a:pt x="11115" y="1508"/>
                    </a:cubicBezTo>
                    <a:cubicBezTo>
                      <a:pt x="11244" y="1511"/>
                      <a:pt x="11373" y="1514"/>
                      <a:pt x="11501" y="1518"/>
                    </a:cubicBezTo>
                    <a:cubicBezTo>
                      <a:pt x="12432" y="1545"/>
                      <a:pt x="13356" y="1629"/>
                      <a:pt x="14262" y="1846"/>
                    </a:cubicBezTo>
                    <a:cubicBezTo>
                      <a:pt x="14500" y="1903"/>
                      <a:pt x="14735" y="1967"/>
                      <a:pt x="14969" y="2037"/>
                    </a:cubicBezTo>
                    <a:cubicBezTo>
                      <a:pt x="15145" y="2090"/>
                      <a:pt x="15220" y="1816"/>
                      <a:pt x="15045" y="1763"/>
                    </a:cubicBezTo>
                    <a:cubicBezTo>
                      <a:pt x="14134" y="1490"/>
                      <a:pt x="13203" y="1329"/>
                      <a:pt x="12254" y="1268"/>
                    </a:cubicBezTo>
                    <a:cubicBezTo>
                      <a:pt x="12018" y="1252"/>
                      <a:pt x="11781" y="1242"/>
                      <a:pt x="11543" y="1234"/>
                    </a:cubicBezTo>
                    <a:cubicBezTo>
                      <a:pt x="11415" y="1230"/>
                      <a:pt x="11287" y="1227"/>
                      <a:pt x="11159" y="1225"/>
                    </a:cubicBezTo>
                    <a:cubicBezTo>
                      <a:pt x="11100" y="1224"/>
                      <a:pt x="11041" y="1222"/>
                      <a:pt x="10983" y="1221"/>
                    </a:cubicBezTo>
                    <a:cubicBezTo>
                      <a:pt x="10953" y="1221"/>
                      <a:pt x="10922" y="1219"/>
                      <a:pt x="10893" y="1220"/>
                    </a:cubicBezTo>
                    <a:cubicBezTo>
                      <a:pt x="10839" y="1216"/>
                      <a:pt x="10833" y="1218"/>
                      <a:pt x="10876" y="1227"/>
                    </a:cubicBezTo>
                    <a:cubicBezTo>
                      <a:pt x="10895" y="1227"/>
                      <a:pt x="10910" y="1234"/>
                      <a:pt x="10922" y="1247"/>
                    </a:cubicBezTo>
                    <a:cubicBezTo>
                      <a:pt x="10911" y="1246"/>
                      <a:pt x="10896" y="1211"/>
                      <a:pt x="10911" y="1238"/>
                    </a:cubicBezTo>
                    <a:cubicBezTo>
                      <a:pt x="10902" y="1222"/>
                      <a:pt x="10891" y="1208"/>
                      <a:pt x="10882" y="1192"/>
                    </a:cubicBezTo>
                    <a:cubicBezTo>
                      <a:pt x="10852" y="1143"/>
                      <a:pt x="10826" y="1091"/>
                      <a:pt x="10801" y="1040"/>
                    </a:cubicBezTo>
                    <a:cubicBezTo>
                      <a:pt x="10742" y="917"/>
                      <a:pt x="10687" y="792"/>
                      <a:pt x="10632" y="668"/>
                    </a:cubicBezTo>
                    <a:cubicBezTo>
                      <a:pt x="10550" y="481"/>
                      <a:pt x="10473" y="222"/>
                      <a:pt x="10318" y="79"/>
                    </a:cubicBezTo>
                    <a:cubicBezTo>
                      <a:pt x="10233" y="0"/>
                      <a:pt x="10104" y="11"/>
                      <a:pt x="10047" y="116"/>
                    </a:cubicBezTo>
                    <a:cubicBezTo>
                      <a:pt x="10003" y="198"/>
                      <a:pt x="10009" y="308"/>
                      <a:pt x="10008" y="398"/>
                    </a:cubicBezTo>
                    <a:cubicBezTo>
                      <a:pt x="10008" y="657"/>
                      <a:pt x="10035" y="916"/>
                      <a:pt x="10032" y="1175"/>
                    </a:cubicBezTo>
                    <a:cubicBezTo>
                      <a:pt x="10031" y="1216"/>
                      <a:pt x="10029" y="1258"/>
                      <a:pt x="10025" y="1299"/>
                    </a:cubicBezTo>
                    <a:cubicBezTo>
                      <a:pt x="10028" y="1267"/>
                      <a:pt x="10010" y="1318"/>
                      <a:pt x="10025" y="1302"/>
                    </a:cubicBezTo>
                    <a:cubicBezTo>
                      <a:pt x="10034" y="1292"/>
                      <a:pt x="10060" y="1266"/>
                      <a:pt x="10067" y="1256"/>
                    </a:cubicBezTo>
                    <a:cubicBezTo>
                      <a:pt x="10102" y="1235"/>
                      <a:pt x="10094" y="1230"/>
                      <a:pt x="10042" y="1241"/>
                    </a:cubicBezTo>
                    <a:cubicBezTo>
                      <a:pt x="10026" y="1242"/>
                      <a:pt x="10011" y="1243"/>
                      <a:pt x="9996" y="1243"/>
                    </a:cubicBezTo>
                    <a:cubicBezTo>
                      <a:pt x="9719" y="1256"/>
                      <a:pt x="9442" y="1274"/>
                      <a:pt x="9166" y="1297"/>
                    </a:cubicBezTo>
                    <a:cubicBezTo>
                      <a:pt x="8104" y="1385"/>
                      <a:pt x="7044" y="1540"/>
                      <a:pt x="6005" y="1777"/>
                    </a:cubicBezTo>
                    <a:cubicBezTo>
                      <a:pt x="5492" y="1893"/>
                      <a:pt x="4984" y="2030"/>
                      <a:pt x="4483" y="2188"/>
                    </a:cubicBezTo>
                    <a:cubicBezTo>
                      <a:pt x="4232" y="2267"/>
                      <a:pt x="3983" y="2351"/>
                      <a:pt x="3736" y="2441"/>
                    </a:cubicBezTo>
                    <a:cubicBezTo>
                      <a:pt x="3673" y="2465"/>
                      <a:pt x="3610" y="2488"/>
                      <a:pt x="3546" y="2512"/>
                    </a:cubicBezTo>
                    <a:cubicBezTo>
                      <a:pt x="3468" y="2542"/>
                      <a:pt x="3465" y="2523"/>
                      <a:pt x="3530" y="2537"/>
                    </a:cubicBezTo>
                    <a:cubicBezTo>
                      <a:pt x="3551" y="2542"/>
                      <a:pt x="3559" y="2551"/>
                      <a:pt x="3560" y="2551"/>
                    </a:cubicBezTo>
                    <a:cubicBezTo>
                      <a:pt x="3552" y="2553"/>
                      <a:pt x="3553" y="2510"/>
                      <a:pt x="3567" y="2559"/>
                    </a:cubicBezTo>
                    <a:cubicBezTo>
                      <a:pt x="3564" y="2551"/>
                      <a:pt x="3554" y="2542"/>
                      <a:pt x="3551" y="2533"/>
                    </a:cubicBezTo>
                    <a:cubicBezTo>
                      <a:pt x="3531" y="2486"/>
                      <a:pt x="3497" y="2387"/>
                      <a:pt x="3476" y="2305"/>
                    </a:cubicBezTo>
                    <a:cubicBezTo>
                      <a:pt x="3446" y="2187"/>
                      <a:pt x="3422" y="2068"/>
                      <a:pt x="3398" y="1949"/>
                    </a:cubicBezTo>
                    <a:cubicBezTo>
                      <a:pt x="3349" y="1703"/>
                      <a:pt x="3309" y="1455"/>
                      <a:pt x="3245" y="1213"/>
                    </a:cubicBezTo>
                    <a:cubicBezTo>
                      <a:pt x="3207" y="1068"/>
                      <a:pt x="3147" y="809"/>
                      <a:pt x="2955" y="807"/>
                    </a:cubicBezTo>
                    <a:cubicBezTo>
                      <a:pt x="2775" y="805"/>
                      <a:pt x="2716" y="1041"/>
                      <a:pt x="2674" y="1176"/>
                    </a:cubicBezTo>
                    <a:cubicBezTo>
                      <a:pt x="2519" y="1684"/>
                      <a:pt x="2437" y="2213"/>
                      <a:pt x="2304" y="2728"/>
                    </a:cubicBezTo>
                    <a:cubicBezTo>
                      <a:pt x="2278" y="2828"/>
                      <a:pt x="2249" y="2929"/>
                      <a:pt x="2215" y="3027"/>
                    </a:cubicBezTo>
                    <a:cubicBezTo>
                      <a:pt x="2198" y="3074"/>
                      <a:pt x="2206" y="3042"/>
                      <a:pt x="2188" y="3088"/>
                    </a:cubicBezTo>
                    <a:cubicBezTo>
                      <a:pt x="2180" y="3109"/>
                      <a:pt x="2169" y="3115"/>
                      <a:pt x="2187" y="3095"/>
                    </a:cubicBezTo>
                    <a:cubicBezTo>
                      <a:pt x="2176" y="3107"/>
                      <a:pt x="2180" y="3095"/>
                      <a:pt x="2191" y="3094"/>
                    </a:cubicBezTo>
                    <a:cubicBezTo>
                      <a:pt x="2223" y="3091"/>
                      <a:pt x="2155" y="3108"/>
                      <a:pt x="2138" y="3117"/>
                    </a:cubicBezTo>
                    <a:cubicBezTo>
                      <a:pt x="1678" y="3340"/>
                      <a:pt x="1228" y="3586"/>
                      <a:pt x="793" y="3854"/>
                    </a:cubicBezTo>
                    <a:cubicBezTo>
                      <a:pt x="575" y="3989"/>
                      <a:pt x="360" y="4130"/>
                      <a:pt x="150" y="4275"/>
                    </a:cubicBezTo>
                    <a:cubicBezTo>
                      <a:pt x="0" y="4379"/>
                      <a:pt x="142" y="4625"/>
                      <a:pt x="293" y="4521"/>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0" name="Freeform 86">
                <a:extLst>
                  <a:ext uri="{FF2B5EF4-FFF2-40B4-BE49-F238E27FC236}">
                    <a16:creationId xmlns:a16="http://schemas.microsoft.com/office/drawing/2014/main" id="{9C59E16A-05C1-CE35-8047-4FC9B8A6C8BD}"/>
                  </a:ext>
                </a:extLst>
              </p:cNvPr>
              <p:cNvSpPr>
                <a:spLocks/>
              </p:cNvSpPr>
              <p:nvPr/>
            </p:nvSpPr>
            <p:spPr bwMode="auto">
              <a:xfrm>
                <a:off x="1936687" y="1329114"/>
                <a:ext cx="159374" cy="555531"/>
              </a:xfrm>
              <a:custGeom>
                <a:avLst/>
                <a:gdLst>
                  <a:gd name="T0" fmla="*/ 190 w 2159"/>
                  <a:gd name="T1" fmla="*/ 7412 h 7534"/>
                  <a:gd name="T2" fmla="*/ 1262 w 2159"/>
                  <a:gd name="T3" fmla="*/ 1658 h 7534"/>
                  <a:gd name="T4" fmla="*/ 2088 w 2159"/>
                  <a:gd name="T5" fmla="*/ 195 h 7534"/>
                  <a:gd name="T6" fmla="*/ 1925 w 2159"/>
                  <a:gd name="T7" fmla="*/ 99 h 7534"/>
                  <a:gd name="T8" fmla="*/ 76 w 2159"/>
                  <a:gd name="T9" fmla="*/ 5766 h 7534"/>
                  <a:gd name="T10" fmla="*/ 1 w 2159"/>
                  <a:gd name="T11" fmla="*/ 7412 h 7534"/>
                  <a:gd name="T12" fmla="*/ 190 w 2159"/>
                  <a:gd name="T13" fmla="*/ 7412 h 7534"/>
                </a:gdLst>
                <a:ahLst/>
                <a:cxnLst>
                  <a:cxn ang="0">
                    <a:pos x="T0" y="T1"/>
                  </a:cxn>
                  <a:cxn ang="0">
                    <a:pos x="T2" y="T3"/>
                  </a:cxn>
                  <a:cxn ang="0">
                    <a:pos x="T4" y="T5"/>
                  </a:cxn>
                  <a:cxn ang="0">
                    <a:pos x="T6" y="T7"/>
                  </a:cxn>
                  <a:cxn ang="0">
                    <a:pos x="T8" y="T9"/>
                  </a:cxn>
                  <a:cxn ang="0">
                    <a:pos x="T10" y="T11"/>
                  </a:cxn>
                  <a:cxn ang="0">
                    <a:pos x="T12" y="T13"/>
                  </a:cxn>
                </a:cxnLst>
                <a:rect l="0" t="0" r="r" b="b"/>
                <a:pathLst>
                  <a:path w="2159" h="7534">
                    <a:moveTo>
                      <a:pt x="190" y="7412"/>
                    </a:moveTo>
                    <a:cubicBezTo>
                      <a:pt x="198" y="5461"/>
                      <a:pt x="461" y="3453"/>
                      <a:pt x="1262" y="1658"/>
                    </a:cubicBezTo>
                    <a:cubicBezTo>
                      <a:pt x="1491" y="1146"/>
                      <a:pt x="1765" y="654"/>
                      <a:pt x="2088" y="195"/>
                    </a:cubicBezTo>
                    <a:cubicBezTo>
                      <a:pt x="2159" y="95"/>
                      <a:pt x="1994" y="0"/>
                      <a:pt x="1925" y="99"/>
                    </a:cubicBezTo>
                    <a:cubicBezTo>
                      <a:pt x="763" y="1751"/>
                      <a:pt x="255" y="3779"/>
                      <a:pt x="76" y="5766"/>
                    </a:cubicBezTo>
                    <a:cubicBezTo>
                      <a:pt x="26" y="6313"/>
                      <a:pt x="3" y="6863"/>
                      <a:pt x="1" y="7412"/>
                    </a:cubicBezTo>
                    <a:cubicBezTo>
                      <a:pt x="0" y="7534"/>
                      <a:pt x="190" y="7534"/>
                      <a:pt x="190" y="7412"/>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1" name="Freeform 87">
                <a:extLst>
                  <a:ext uri="{FF2B5EF4-FFF2-40B4-BE49-F238E27FC236}">
                    <a16:creationId xmlns:a16="http://schemas.microsoft.com/office/drawing/2014/main" id="{48C58A61-564F-3772-AF4B-FF1FB5A5370A}"/>
                  </a:ext>
                </a:extLst>
              </p:cNvPr>
              <p:cNvSpPr>
                <a:spLocks/>
              </p:cNvSpPr>
              <p:nvPr/>
            </p:nvSpPr>
            <p:spPr bwMode="auto">
              <a:xfrm>
                <a:off x="2205345" y="1304638"/>
                <a:ext cx="279473" cy="523656"/>
              </a:xfrm>
              <a:custGeom>
                <a:avLst/>
                <a:gdLst>
                  <a:gd name="T0" fmla="*/ 90 w 3787"/>
                  <a:gd name="T1" fmla="*/ 217 h 7102"/>
                  <a:gd name="T2" fmla="*/ 3143 w 3787"/>
                  <a:gd name="T3" fmla="*/ 5334 h 7102"/>
                  <a:gd name="T4" fmla="*/ 3578 w 3787"/>
                  <a:gd name="T5" fmla="*/ 6982 h 7102"/>
                  <a:gd name="T6" fmla="*/ 3761 w 3787"/>
                  <a:gd name="T7" fmla="*/ 6932 h 7102"/>
                  <a:gd name="T8" fmla="*/ 1367 w 3787"/>
                  <a:gd name="T9" fmla="*/ 1356 h 7102"/>
                  <a:gd name="T10" fmla="*/ 224 w 3787"/>
                  <a:gd name="T11" fmla="*/ 83 h 7102"/>
                  <a:gd name="T12" fmla="*/ 90 w 3787"/>
                  <a:gd name="T13" fmla="*/ 217 h 7102"/>
                </a:gdLst>
                <a:ahLst/>
                <a:cxnLst>
                  <a:cxn ang="0">
                    <a:pos x="T0" y="T1"/>
                  </a:cxn>
                  <a:cxn ang="0">
                    <a:pos x="T2" y="T3"/>
                  </a:cxn>
                  <a:cxn ang="0">
                    <a:pos x="T4" y="T5"/>
                  </a:cxn>
                  <a:cxn ang="0">
                    <a:pos x="T6" y="T7"/>
                  </a:cxn>
                  <a:cxn ang="0">
                    <a:pos x="T8" y="T9"/>
                  </a:cxn>
                  <a:cxn ang="0">
                    <a:pos x="T10" y="T11"/>
                  </a:cxn>
                  <a:cxn ang="0">
                    <a:pos x="T12" y="T13"/>
                  </a:cxn>
                </a:cxnLst>
                <a:rect l="0" t="0" r="r" b="b"/>
                <a:pathLst>
                  <a:path w="3787" h="7102">
                    <a:moveTo>
                      <a:pt x="90" y="217"/>
                    </a:moveTo>
                    <a:cubicBezTo>
                      <a:pt x="1569" y="1593"/>
                      <a:pt x="2537" y="3426"/>
                      <a:pt x="3143" y="5334"/>
                    </a:cubicBezTo>
                    <a:cubicBezTo>
                      <a:pt x="3315" y="5876"/>
                      <a:pt x="3459" y="6427"/>
                      <a:pt x="3578" y="6982"/>
                    </a:cubicBezTo>
                    <a:cubicBezTo>
                      <a:pt x="3604" y="7102"/>
                      <a:pt x="3787" y="7051"/>
                      <a:pt x="3761" y="6932"/>
                    </a:cubicBezTo>
                    <a:cubicBezTo>
                      <a:pt x="3334" y="4949"/>
                      <a:pt x="2595" y="2987"/>
                      <a:pt x="1367" y="1356"/>
                    </a:cubicBezTo>
                    <a:cubicBezTo>
                      <a:pt x="1023" y="900"/>
                      <a:pt x="643" y="472"/>
                      <a:pt x="224" y="83"/>
                    </a:cubicBezTo>
                    <a:cubicBezTo>
                      <a:pt x="135" y="0"/>
                      <a:pt x="0" y="134"/>
                      <a:pt x="90" y="21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2" name="Freeform 88">
                <a:extLst>
                  <a:ext uri="{FF2B5EF4-FFF2-40B4-BE49-F238E27FC236}">
                    <a16:creationId xmlns:a16="http://schemas.microsoft.com/office/drawing/2014/main" id="{71E029FE-30EC-202F-5831-8367B48D2982}"/>
                  </a:ext>
                </a:extLst>
              </p:cNvPr>
              <p:cNvSpPr>
                <a:spLocks/>
              </p:cNvSpPr>
              <p:nvPr/>
            </p:nvSpPr>
            <p:spPr bwMode="auto">
              <a:xfrm>
                <a:off x="2222421" y="1300654"/>
                <a:ext cx="561792" cy="628957"/>
              </a:xfrm>
              <a:custGeom>
                <a:avLst/>
                <a:gdLst>
                  <a:gd name="T0" fmla="*/ 170 w 7622"/>
                  <a:gd name="T1" fmla="*/ 343 h 8528"/>
                  <a:gd name="T2" fmla="*/ 2578 w 7622"/>
                  <a:gd name="T3" fmla="*/ 1000 h 8528"/>
                  <a:gd name="T4" fmla="*/ 4321 w 7622"/>
                  <a:gd name="T5" fmla="*/ 2326 h 8528"/>
                  <a:gd name="T6" fmla="*/ 6792 w 7622"/>
                  <a:gd name="T7" fmla="*/ 6024 h 8528"/>
                  <a:gd name="T8" fmla="*/ 7417 w 7622"/>
                  <a:gd name="T9" fmla="*/ 8407 h 8528"/>
                  <a:gd name="T10" fmla="*/ 7606 w 7622"/>
                  <a:gd name="T11" fmla="*/ 8407 h 8528"/>
                  <a:gd name="T12" fmla="*/ 6034 w 7622"/>
                  <a:gd name="T13" fmla="*/ 4133 h 8528"/>
                  <a:gd name="T14" fmla="*/ 2812 w 7622"/>
                  <a:gd name="T15" fmla="*/ 918 h 8528"/>
                  <a:gd name="T16" fmla="*/ 120 w 7622"/>
                  <a:gd name="T17" fmla="*/ 160 h 8528"/>
                  <a:gd name="T18" fmla="*/ 170 w 7622"/>
                  <a:gd name="T19" fmla="*/ 343 h 8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2" h="8528">
                    <a:moveTo>
                      <a:pt x="170" y="343"/>
                    </a:moveTo>
                    <a:cubicBezTo>
                      <a:pt x="1019" y="201"/>
                      <a:pt x="1861" y="583"/>
                      <a:pt x="2578" y="1000"/>
                    </a:cubicBezTo>
                    <a:cubicBezTo>
                      <a:pt x="3212" y="1367"/>
                      <a:pt x="3795" y="1818"/>
                      <a:pt x="4321" y="2326"/>
                    </a:cubicBezTo>
                    <a:cubicBezTo>
                      <a:pt x="5394" y="3362"/>
                      <a:pt x="6241" y="4639"/>
                      <a:pt x="6792" y="6024"/>
                    </a:cubicBezTo>
                    <a:cubicBezTo>
                      <a:pt x="7096" y="6788"/>
                      <a:pt x="7313" y="7590"/>
                      <a:pt x="7417" y="8407"/>
                    </a:cubicBezTo>
                    <a:cubicBezTo>
                      <a:pt x="7432" y="8526"/>
                      <a:pt x="7622" y="8528"/>
                      <a:pt x="7606" y="8407"/>
                    </a:cubicBezTo>
                    <a:cubicBezTo>
                      <a:pt x="7413" y="6887"/>
                      <a:pt x="6856" y="5423"/>
                      <a:pt x="6034" y="4133"/>
                    </a:cubicBezTo>
                    <a:cubicBezTo>
                      <a:pt x="5214" y="2846"/>
                      <a:pt x="4122" y="1712"/>
                      <a:pt x="2812" y="918"/>
                    </a:cubicBezTo>
                    <a:cubicBezTo>
                      <a:pt x="2013" y="433"/>
                      <a:pt x="1077" y="0"/>
                      <a:pt x="120" y="160"/>
                    </a:cubicBezTo>
                    <a:cubicBezTo>
                      <a:pt x="0" y="181"/>
                      <a:pt x="51" y="363"/>
                      <a:pt x="170" y="343"/>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3" name="Freeform 89">
                <a:extLst>
                  <a:ext uri="{FF2B5EF4-FFF2-40B4-BE49-F238E27FC236}">
                    <a16:creationId xmlns:a16="http://schemas.microsoft.com/office/drawing/2014/main" id="{CC517144-57AD-F9F2-915C-1C53DC90BAA7}"/>
                  </a:ext>
                </a:extLst>
              </p:cNvPr>
              <p:cNvSpPr>
                <a:spLocks/>
              </p:cNvSpPr>
              <p:nvPr/>
            </p:nvSpPr>
            <p:spPr bwMode="auto">
              <a:xfrm>
                <a:off x="1716979" y="1338221"/>
                <a:ext cx="356883" cy="772393"/>
              </a:xfrm>
              <a:custGeom>
                <a:avLst/>
                <a:gdLst>
                  <a:gd name="T0" fmla="*/ 4636 w 4843"/>
                  <a:gd name="T1" fmla="*/ 49 h 10480"/>
                  <a:gd name="T2" fmla="*/ 1258 w 4843"/>
                  <a:gd name="T3" fmla="*/ 2971 h 10480"/>
                  <a:gd name="T4" fmla="*/ 145 w 4843"/>
                  <a:gd name="T5" fmla="*/ 7635 h 10480"/>
                  <a:gd name="T6" fmla="*/ 914 w 4843"/>
                  <a:gd name="T7" fmla="*/ 10370 h 10480"/>
                  <a:gd name="T8" fmla="*/ 1078 w 4843"/>
                  <a:gd name="T9" fmla="*/ 10275 h 10480"/>
                  <a:gd name="T10" fmla="*/ 462 w 4843"/>
                  <a:gd name="T11" fmla="*/ 5429 h 10480"/>
                  <a:gd name="T12" fmla="*/ 2663 w 4843"/>
                  <a:gd name="T13" fmla="*/ 1572 h 10480"/>
                  <a:gd name="T14" fmla="*/ 4731 w 4843"/>
                  <a:gd name="T15" fmla="*/ 213 h 10480"/>
                  <a:gd name="T16" fmla="*/ 4636 w 4843"/>
                  <a:gd name="T17" fmla="*/ 49 h 10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43" h="10480">
                    <a:moveTo>
                      <a:pt x="4636" y="49"/>
                    </a:moveTo>
                    <a:cubicBezTo>
                      <a:pt x="3250" y="657"/>
                      <a:pt x="2065" y="1693"/>
                      <a:pt x="1258" y="2971"/>
                    </a:cubicBezTo>
                    <a:cubicBezTo>
                      <a:pt x="385" y="4354"/>
                      <a:pt x="0" y="6008"/>
                      <a:pt x="145" y="7635"/>
                    </a:cubicBezTo>
                    <a:cubicBezTo>
                      <a:pt x="229" y="8586"/>
                      <a:pt x="488" y="9516"/>
                      <a:pt x="914" y="10370"/>
                    </a:cubicBezTo>
                    <a:cubicBezTo>
                      <a:pt x="969" y="10480"/>
                      <a:pt x="1133" y="10384"/>
                      <a:pt x="1078" y="10275"/>
                    </a:cubicBezTo>
                    <a:cubicBezTo>
                      <a:pt x="337" y="8789"/>
                      <a:pt x="120" y="7054"/>
                      <a:pt x="462" y="5429"/>
                    </a:cubicBezTo>
                    <a:cubicBezTo>
                      <a:pt x="774" y="3950"/>
                      <a:pt x="1558" y="2600"/>
                      <a:pt x="2663" y="1572"/>
                    </a:cubicBezTo>
                    <a:cubicBezTo>
                      <a:pt x="3271" y="1006"/>
                      <a:pt x="3971" y="546"/>
                      <a:pt x="4731" y="213"/>
                    </a:cubicBezTo>
                    <a:cubicBezTo>
                      <a:pt x="4843" y="164"/>
                      <a:pt x="4746" y="0"/>
                      <a:pt x="4636" y="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4" name="Freeform 90">
                <a:extLst>
                  <a:ext uri="{FF2B5EF4-FFF2-40B4-BE49-F238E27FC236}">
                    <a16:creationId xmlns:a16="http://schemas.microsoft.com/office/drawing/2014/main" id="{10022A18-DA00-FAC2-5261-063E8E67701D}"/>
                  </a:ext>
                </a:extLst>
              </p:cNvPr>
              <p:cNvSpPr>
                <a:spLocks/>
              </p:cNvSpPr>
              <p:nvPr/>
            </p:nvSpPr>
            <p:spPr bwMode="auto">
              <a:xfrm>
                <a:off x="1773898" y="1544268"/>
                <a:ext cx="108716" cy="118392"/>
              </a:xfrm>
              <a:custGeom>
                <a:avLst/>
                <a:gdLst>
                  <a:gd name="T0" fmla="*/ 507 w 1477"/>
                  <a:gd name="T1" fmla="*/ 1546 h 1609"/>
                  <a:gd name="T2" fmla="*/ 408 w 1477"/>
                  <a:gd name="T3" fmla="*/ 1522 h 1609"/>
                  <a:gd name="T4" fmla="*/ 91 w 1477"/>
                  <a:gd name="T5" fmla="*/ 1145 h 1609"/>
                  <a:gd name="T6" fmla="*/ 365 w 1477"/>
                  <a:gd name="T7" fmla="*/ 364 h 1609"/>
                  <a:gd name="T8" fmla="*/ 992 w 1477"/>
                  <a:gd name="T9" fmla="*/ 62 h 1609"/>
                  <a:gd name="T10" fmla="*/ 1091 w 1477"/>
                  <a:gd name="T11" fmla="*/ 87 h 1609"/>
                  <a:gd name="T12" fmla="*/ 1386 w 1477"/>
                  <a:gd name="T13" fmla="*/ 614 h 1609"/>
                  <a:gd name="T14" fmla="*/ 1134 w 1477"/>
                  <a:gd name="T15" fmla="*/ 1245 h 1609"/>
                  <a:gd name="T16" fmla="*/ 507 w 1477"/>
                  <a:gd name="T17" fmla="*/ 154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7" h="1609">
                    <a:moveTo>
                      <a:pt x="507" y="1546"/>
                    </a:moveTo>
                    <a:lnTo>
                      <a:pt x="408" y="1522"/>
                    </a:lnTo>
                    <a:cubicBezTo>
                      <a:pt x="153" y="1460"/>
                      <a:pt x="0" y="1374"/>
                      <a:pt x="91" y="1145"/>
                    </a:cubicBezTo>
                    <a:lnTo>
                      <a:pt x="365" y="364"/>
                    </a:lnTo>
                    <a:cubicBezTo>
                      <a:pt x="456" y="135"/>
                      <a:pt x="737" y="0"/>
                      <a:pt x="992" y="62"/>
                    </a:cubicBezTo>
                    <a:lnTo>
                      <a:pt x="1091" y="87"/>
                    </a:lnTo>
                    <a:cubicBezTo>
                      <a:pt x="1345" y="149"/>
                      <a:pt x="1477" y="385"/>
                      <a:pt x="1386" y="614"/>
                    </a:cubicBezTo>
                    <a:lnTo>
                      <a:pt x="1134" y="1245"/>
                    </a:lnTo>
                    <a:cubicBezTo>
                      <a:pt x="1042" y="1473"/>
                      <a:pt x="762" y="1609"/>
                      <a:pt x="507" y="15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5" name="Freeform 91">
                <a:extLst>
                  <a:ext uri="{FF2B5EF4-FFF2-40B4-BE49-F238E27FC236}">
                    <a16:creationId xmlns:a16="http://schemas.microsoft.com/office/drawing/2014/main" id="{FA84AD25-C356-8CC9-BE55-5070047E4949}"/>
                  </a:ext>
                </a:extLst>
              </p:cNvPr>
              <p:cNvSpPr>
                <a:spLocks/>
              </p:cNvSpPr>
              <p:nvPr/>
            </p:nvSpPr>
            <p:spPr bwMode="auto">
              <a:xfrm>
                <a:off x="1854723" y="1561344"/>
                <a:ext cx="107577" cy="118392"/>
              </a:xfrm>
              <a:custGeom>
                <a:avLst/>
                <a:gdLst>
                  <a:gd name="T0" fmla="*/ 486 w 1456"/>
                  <a:gd name="T1" fmla="*/ 1547 h 1609"/>
                  <a:gd name="T2" fmla="*/ 387 w 1456"/>
                  <a:gd name="T3" fmla="*/ 1522 h 1609"/>
                  <a:gd name="T4" fmla="*/ 91 w 1456"/>
                  <a:gd name="T5" fmla="*/ 995 h 1609"/>
                  <a:gd name="T6" fmla="*/ 343 w 1456"/>
                  <a:gd name="T7" fmla="*/ 364 h 1609"/>
                  <a:gd name="T8" fmla="*/ 970 w 1456"/>
                  <a:gd name="T9" fmla="*/ 63 h 1609"/>
                  <a:gd name="T10" fmla="*/ 1069 w 1456"/>
                  <a:gd name="T11" fmla="*/ 87 h 1609"/>
                  <a:gd name="T12" fmla="*/ 1364 w 1456"/>
                  <a:gd name="T13" fmla="*/ 614 h 1609"/>
                  <a:gd name="T14" fmla="*/ 1112 w 1456"/>
                  <a:gd name="T15" fmla="*/ 1245 h 1609"/>
                  <a:gd name="T16" fmla="*/ 486 w 1456"/>
                  <a:gd name="T17" fmla="*/ 1547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6" h="1609">
                    <a:moveTo>
                      <a:pt x="486" y="1547"/>
                    </a:moveTo>
                    <a:lnTo>
                      <a:pt x="387" y="1522"/>
                    </a:lnTo>
                    <a:cubicBezTo>
                      <a:pt x="132" y="1460"/>
                      <a:pt x="0" y="1224"/>
                      <a:pt x="91" y="995"/>
                    </a:cubicBezTo>
                    <a:lnTo>
                      <a:pt x="343" y="364"/>
                    </a:lnTo>
                    <a:cubicBezTo>
                      <a:pt x="435" y="135"/>
                      <a:pt x="715" y="0"/>
                      <a:pt x="970" y="63"/>
                    </a:cubicBezTo>
                    <a:lnTo>
                      <a:pt x="1069" y="87"/>
                    </a:lnTo>
                    <a:cubicBezTo>
                      <a:pt x="1324" y="149"/>
                      <a:pt x="1456" y="385"/>
                      <a:pt x="1364" y="614"/>
                    </a:cubicBezTo>
                    <a:lnTo>
                      <a:pt x="1112" y="1245"/>
                    </a:lnTo>
                    <a:cubicBezTo>
                      <a:pt x="1021" y="1474"/>
                      <a:pt x="740" y="1609"/>
                      <a:pt x="486" y="15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6" name="Freeform 92">
                <a:extLst>
                  <a:ext uri="{FF2B5EF4-FFF2-40B4-BE49-F238E27FC236}">
                    <a16:creationId xmlns:a16="http://schemas.microsoft.com/office/drawing/2014/main" id="{FC2F1FB8-025D-3497-93CD-1A4C6B9B4B28}"/>
                  </a:ext>
                </a:extLst>
              </p:cNvPr>
              <p:cNvSpPr>
                <a:spLocks/>
              </p:cNvSpPr>
              <p:nvPr/>
            </p:nvSpPr>
            <p:spPr bwMode="auto">
              <a:xfrm>
                <a:off x="1667459" y="1607448"/>
                <a:ext cx="362575" cy="225400"/>
              </a:xfrm>
              <a:custGeom>
                <a:avLst/>
                <a:gdLst>
                  <a:gd name="T0" fmla="*/ 4604 w 4913"/>
                  <a:gd name="T1" fmla="*/ 2180 h 3052"/>
                  <a:gd name="T2" fmla="*/ 1939 w 4913"/>
                  <a:gd name="T3" fmla="*/ 2786 h 3052"/>
                  <a:gd name="T4" fmla="*/ 308 w 4913"/>
                  <a:gd name="T5" fmla="*/ 1140 h 3052"/>
                  <a:gd name="T6" fmla="*/ 2982 w 4913"/>
                  <a:gd name="T7" fmla="*/ 267 h 3052"/>
                  <a:gd name="T8" fmla="*/ 4604 w 4913"/>
                  <a:gd name="T9" fmla="*/ 2180 h 3052"/>
                </a:gdLst>
                <a:ahLst/>
                <a:cxnLst>
                  <a:cxn ang="0">
                    <a:pos x="T0" y="T1"/>
                  </a:cxn>
                  <a:cxn ang="0">
                    <a:pos x="T2" y="T3"/>
                  </a:cxn>
                  <a:cxn ang="0">
                    <a:pos x="T4" y="T5"/>
                  </a:cxn>
                  <a:cxn ang="0">
                    <a:pos x="T6" y="T7"/>
                  </a:cxn>
                  <a:cxn ang="0">
                    <a:pos x="T8" y="T9"/>
                  </a:cxn>
                </a:cxnLst>
                <a:rect l="0" t="0" r="r" b="b"/>
                <a:pathLst>
                  <a:path w="4913" h="3052">
                    <a:moveTo>
                      <a:pt x="4604" y="2180"/>
                    </a:moveTo>
                    <a:cubicBezTo>
                      <a:pt x="4295" y="2952"/>
                      <a:pt x="3027" y="3052"/>
                      <a:pt x="1939" y="2786"/>
                    </a:cubicBezTo>
                    <a:cubicBezTo>
                      <a:pt x="851" y="2519"/>
                      <a:pt x="0" y="1912"/>
                      <a:pt x="308" y="1140"/>
                    </a:cubicBezTo>
                    <a:cubicBezTo>
                      <a:pt x="617" y="368"/>
                      <a:pt x="1894" y="0"/>
                      <a:pt x="2982" y="267"/>
                    </a:cubicBezTo>
                    <a:cubicBezTo>
                      <a:pt x="4070" y="533"/>
                      <a:pt x="4913" y="1407"/>
                      <a:pt x="4604" y="2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7" name="Freeform 93">
                <a:extLst>
                  <a:ext uri="{FF2B5EF4-FFF2-40B4-BE49-F238E27FC236}">
                    <a16:creationId xmlns:a16="http://schemas.microsoft.com/office/drawing/2014/main" id="{9CB32072-224E-A976-041E-27FEF1EE4A15}"/>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8" name="Freeform 94">
                <a:extLst>
                  <a:ext uri="{FF2B5EF4-FFF2-40B4-BE49-F238E27FC236}">
                    <a16:creationId xmlns:a16="http://schemas.microsoft.com/office/drawing/2014/main" id="{55C09EA9-2926-A6A5-89A6-18846C72BAC7}"/>
                  </a:ext>
                </a:extLst>
              </p:cNvPr>
              <p:cNvSpPr>
                <a:spLocks/>
              </p:cNvSpPr>
              <p:nvPr/>
            </p:nvSpPr>
            <p:spPr bwMode="auto">
              <a:xfrm>
                <a:off x="1920749" y="1818049"/>
                <a:ext cx="17645" cy="2846"/>
              </a:xfrm>
              <a:custGeom>
                <a:avLst/>
                <a:gdLst>
                  <a:gd name="T0" fmla="*/ 0 w 239"/>
                  <a:gd name="T1" fmla="*/ 41 h 41"/>
                  <a:gd name="T2" fmla="*/ 239 w 239"/>
                  <a:gd name="T3" fmla="*/ 0 h 41"/>
                  <a:gd name="T4" fmla="*/ 239 w 239"/>
                  <a:gd name="T5" fmla="*/ 0 h 41"/>
                  <a:gd name="T6" fmla="*/ 0 w 239"/>
                  <a:gd name="T7" fmla="*/ 41 h 41"/>
                </a:gdLst>
                <a:ahLst/>
                <a:cxnLst>
                  <a:cxn ang="0">
                    <a:pos x="T0" y="T1"/>
                  </a:cxn>
                  <a:cxn ang="0">
                    <a:pos x="T2" y="T3"/>
                  </a:cxn>
                  <a:cxn ang="0">
                    <a:pos x="T4" y="T5"/>
                  </a:cxn>
                  <a:cxn ang="0">
                    <a:pos x="T6" y="T7"/>
                  </a:cxn>
                </a:cxnLst>
                <a:rect l="0" t="0" r="r" b="b"/>
                <a:pathLst>
                  <a:path w="239" h="41">
                    <a:moveTo>
                      <a:pt x="0" y="41"/>
                    </a:moveTo>
                    <a:cubicBezTo>
                      <a:pt x="82" y="31"/>
                      <a:pt x="162" y="17"/>
                      <a:pt x="239" y="0"/>
                    </a:cubicBezTo>
                    <a:lnTo>
                      <a:pt x="239" y="0"/>
                    </a:lnTo>
                    <a:cubicBezTo>
                      <a:pt x="162" y="17"/>
                      <a:pt x="82" y="31"/>
                      <a:pt x="0" y="41"/>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9" name="Freeform 95">
                <a:extLst>
                  <a:ext uri="{FF2B5EF4-FFF2-40B4-BE49-F238E27FC236}">
                    <a16:creationId xmlns:a16="http://schemas.microsoft.com/office/drawing/2014/main" id="{88D1D17F-D886-1613-E5FF-214176D41A3C}"/>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0" name="Freeform 96">
                <a:extLst>
                  <a:ext uri="{FF2B5EF4-FFF2-40B4-BE49-F238E27FC236}">
                    <a16:creationId xmlns:a16="http://schemas.microsoft.com/office/drawing/2014/main" id="{86736A6F-38CB-B8A0-1D19-AE6999DAF9E8}"/>
                  </a:ext>
                </a:extLst>
              </p:cNvPr>
              <p:cNvSpPr>
                <a:spLocks/>
              </p:cNvSpPr>
              <p:nvPr/>
            </p:nvSpPr>
            <p:spPr bwMode="auto">
              <a:xfrm>
                <a:off x="2000436" y="1767391"/>
                <a:ext cx="6830" cy="13661"/>
              </a:xfrm>
              <a:custGeom>
                <a:avLst/>
                <a:gdLst>
                  <a:gd name="T0" fmla="*/ 0 w 99"/>
                  <a:gd name="T1" fmla="*/ 188 h 188"/>
                  <a:gd name="T2" fmla="*/ 0 w 99"/>
                  <a:gd name="T3" fmla="*/ 188 h 188"/>
                  <a:gd name="T4" fmla="*/ 95 w 99"/>
                  <a:gd name="T5" fmla="*/ 12 h 188"/>
                  <a:gd name="T6" fmla="*/ 99 w 99"/>
                  <a:gd name="T7" fmla="*/ 0 h 188"/>
                  <a:gd name="T8" fmla="*/ 95 w 99"/>
                  <a:gd name="T9" fmla="*/ 12 h 188"/>
                  <a:gd name="T10" fmla="*/ 0 w 99"/>
                  <a:gd name="T11" fmla="*/ 188 h 188"/>
                </a:gdLst>
                <a:ahLst/>
                <a:cxnLst>
                  <a:cxn ang="0">
                    <a:pos x="T0" y="T1"/>
                  </a:cxn>
                  <a:cxn ang="0">
                    <a:pos x="T2" y="T3"/>
                  </a:cxn>
                  <a:cxn ang="0">
                    <a:pos x="T4" y="T5"/>
                  </a:cxn>
                  <a:cxn ang="0">
                    <a:pos x="T6" y="T7"/>
                  </a:cxn>
                  <a:cxn ang="0">
                    <a:pos x="T8" y="T9"/>
                  </a:cxn>
                  <a:cxn ang="0">
                    <a:pos x="T10" y="T11"/>
                  </a:cxn>
                </a:cxnLst>
                <a:rect l="0" t="0" r="r" b="b"/>
                <a:pathLst>
                  <a:path w="99" h="188">
                    <a:moveTo>
                      <a:pt x="0" y="188"/>
                    </a:moveTo>
                    <a:lnTo>
                      <a:pt x="0" y="188"/>
                    </a:lnTo>
                    <a:cubicBezTo>
                      <a:pt x="38" y="134"/>
                      <a:pt x="70" y="75"/>
                      <a:pt x="95" y="12"/>
                    </a:cubicBezTo>
                    <a:cubicBezTo>
                      <a:pt x="96" y="8"/>
                      <a:pt x="98" y="4"/>
                      <a:pt x="99" y="0"/>
                    </a:cubicBezTo>
                    <a:cubicBezTo>
                      <a:pt x="98" y="4"/>
                      <a:pt x="96" y="8"/>
                      <a:pt x="95" y="12"/>
                    </a:cubicBezTo>
                    <a:cubicBezTo>
                      <a:pt x="70" y="75"/>
                      <a:pt x="38" y="134"/>
                      <a:pt x="0" y="188"/>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1" name="Freeform 97">
                <a:extLst>
                  <a:ext uri="{FF2B5EF4-FFF2-40B4-BE49-F238E27FC236}">
                    <a16:creationId xmlns:a16="http://schemas.microsoft.com/office/drawing/2014/main" id="{8B77A6FB-5EEE-6BBC-CB03-3857480E5EAB}"/>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AFA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 name="Freeform 98">
                <a:extLst>
                  <a:ext uri="{FF2B5EF4-FFF2-40B4-BE49-F238E27FC236}">
                    <a16:creationId xmlns:a16="http://schemas.microsoft.com/office/drawing/2014/main" id="{A4954909-4661-6453-E06B-C65A51553233}"/>
                  </a:ext>
                </a:extLst>
              </p:cNvPr>
              <p:cNvSpPr>
                <a:spLocks/>
              </p:cNvSpPr>
              <p:nvPr/>
            </p:nvSpPr>
            <p:spPr bwMode="auto">
              <a:xfrm>
                <a:off x="1952624" y="1781052"/>
                <a:ext cx="47812" cy="33013"/>
              </a:xfrm>
              <a:custGeom>
                <a:avLst/>
                <a:gdLst>
                  <a:gd name="T0" fmla="*/ 0 w 648"/>
                  <a:gd name="T1" fmla="*/ 442 h 442"/>
                  <a:gd name="T2" fmla="*/ 0 w 648"/>
                  <a:gd name="T3" fmla="*/ 442 h 442"/>
                  <a:gd name="T4" fmla="*/ 648 w 648"/>
                  <a:gd name="T5" fmla="*/ 0 h 442"/>
                  <a:gd name="T6" fmla="*/ 648 w 648"/>
                  <a:gd name="T7" fmla="*/ 0 h 442"/>
                  <a:gd name="T8" fmla="*/ 0 w 648"/>
                  <a:gd name="T9" fmla="*/ 442 h 442"/>
                </a:gdLst>
                <a:ahLst/>
                <a:cxnLst>
                  <a:cxn ang="0">
                    <a:pos x="T0" y="T1"/>
                  </a:cxn>
                  <a:cxn ang="0">
                    <a:pos x="T2" y="T3"/>
                  </a:cxn>
                  <a:cxn ang="0">
                    <a:pos x="T4" y="T5"/>
                  </a:cxn>
                  <a:cxn ang="0">
                    <a:pos x="T6" y="T7"/>
                  </a:cxn>
                  <a:cxn ang="0">
                    <a:pos x="T8" y="T9"/>
                  </a:cxn>
                </a:cxnLst>
                <a:rect l="0" t="0" r="r" b="b"/>
                <a:pathLst>
                  <a:path w="648" h="442">
                    <a:moveTo>
                      <a:pt x="0" y="442"/>
                    </a:moveTo>
                    <a:lnTo>
                      <a:pt x="0" y="442"/>
                    </a:lnTo>
                    <a:cubicBezTo>
                      <a:pt x="277" y="352"/>
                      <a:pt x="505" y="208"/>
                      <a:pt x="648" y="0"/>
                    </a:cubicBezTo>
                    <a:lnTo>
                      <a:pt x="648" y="0"/>
                    </a:lnTo>
                    <a:cubicBezTo>
                      <a:pt x="505" y="208"/>
                      <a:pt x="277" y="352"/>
                      <a:pt x="0" y="442"/>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3" name="Freeform 99">
                <a:extLst>
                  <a:ext uri="{FF2B5EF4-FFF2-40B4-BE49-F238E27FC236}">
                    <a16:creationId xmlns:a16="http://schemas.microsoft.com/office/drawing/2014/main" id="{C45C6AB7-1A69-1FFA-EABA-03F338340D20}"/>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4" name="Freeform 100">
                <a:extLst>
                  <a:ext uri="{FF2B5EF4-FFF2-40B4-BE49-F238E27FC236}">
                    <a16:creationId xmlns:a16="http://schemas.microsoft.com/office/drawing/2014/main" id="{006EC06A-7B4C-E68F-A79F-52BE6C60C8EA}"/>
                  </a:ext>
                </a:extLst>
              </p:cNvPr>
              <p:cNvSpPr>
                <a:spLocks/>
              </p:cNvSpPr>
              <p:nvPr/>
            </p:nvSpPr>
            <p:spPr bwMode="auto">
              <a:xfrm>
                <a:off x="1938394" y="1814065"/>
                <a:ext cx="14230" cy="3984"/>
              </a:xfrm>
              <a:custGeom>
                <a:avLst/>
                <a:gdLst>
                  <a:gd name="T0" fmla="*/ 0 w 191"/>
                  <a:gd name="T1" fmla="*/ 53 h 53"/>
                  <a:gd name="T2" fmla="*/ 0 w 191"/>
                  <a:gd name="T3" fmla="*/ 53 h 53"/>
                  <a:gd name="T4" fmla="*/ 191 w 191"/>
                  <a:gd name="T5" fmla="*/ 0 h 53"/>
                  <a:gd name="T6" fmla="*/ 191 w 191"/>
                  <a:gd name="T7" fmla="*/ 0 h 53"/>
                  <a:gd name="T8" fmla="*/ 0 w 191"/>
                  <a:gd name="T9" fmla="*/ 53 h 53"/>
                </a:gdLst>
                <a:ahLst/>
                <a:cxnLst>
                  <a:cxn ang="0">
                    <a:pos x="T0" y="T1"/>
                  </a:cxn>
                  <a:cxn ang="0">
                    <a:pos x="T2" y="T3"/>
                  </a:cxn>
                  <a:cxn ang="0">
                    <a:pos x="T4" y="T5"/>
                  </a:cxn>
                  <a:cxn ang="0">
                    <a:pos x="T6" y="T7"/>
                  </a:cxn>
                  <a:cxn ang="0">
                    <a:pos x="T8" y="T9"/>
                  </a:cxn>
                </a:cxnLst>
                <a:rect l="0" t="0" r="r" b="b"/>
                <a:pathLst>
                  <a:path w="191" h="53">
                    <a:moveTo>
                      <a:pt x="0" y="53"/>
                    </a:moveTo>
                    <a:lnTo>
                      <a:pt x="0" y="53"/>
                    </a:lnTo>
                    <a:cubicBezTo>
                      <a:pt x="66" y="38"/>
                      <a:pt x="129" y="20"/>
                      <a:pt x="191" y="0"/>
                    </a:cubicBezTo>
                    <a:lnTo>
                      <a:pt x="191" y="0"/>
                    </a:lnTo>
                    <a:cubicBezTo>
                      <a:pt x="129" y="20"/>
                      <a:pt x="66" y="38"/>
                      <a:pt x="0" y="53"/>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5" name="Freeform 101">
                <a:extLst>
                  <a:ext uri="{FF2B5EF4-FFF2-40B4-BE49-F238E27FC236}">
                    <a16:creationId xmlns:a16="http://schemas.microsoft.com/office/drawing/2014/main" id="{37446CD2-81D3-4E76-2C2C-807BD94F2A93}"/>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BDB1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6" name="Freeform 102">
                <a:extLst>
                  <a:ext uri="{FF2B5EF4-FFF2-40B4-BE49-F238E27FC236}">
                    <a16:creationId xmlns:a16="http://schemas.microsoft.com/office/drawing/2014/main" id="{35491CB6-B5FA-4C1C-64C3-65078EFE29CB}"/>
                  </a:ext>
                </a:extLst>
              </p:cNvPr>
              <p:cNvSpPr>
                <a:spLocks/>
              </p:cNvSpPr>
              <p:nvPr/>
            </p:nvSpPr>
            <p:spPr bwMode="auto">
              <a:xfrm>
                <a:off x="2003282" y="1709334"/>
                <a:ext cx="8538" cy="27321"/>
              </a:xfrm>
              <a:custGeom>
                <a:avLst/>
                <a:gdLst>
                  <a:gd name="T0" fmla="*/ 109 w 109"/>
                  <a:gd name="T1" fmla="*/ 365 h 365"/>
                  <a:gd name="T2" fmla="*/ 0 w 109"/>
                  <a:gd name="T3" fmla="*/ 0 h 365"/>
                  <a:gd name="T4" fmla="*/ 109 w 109"/>
                  <a:gd name="T5" fmla="*/ 365 h 365"/>
                </a:gdLst>
                <a:ahLst/>
                <a:cxnLst>
                  <a:cxn ang="0">
                    <a:pos x="T0" y="T1"/>
                  </a:cxn>
                  <a:cxn ang="0">
                    <a:pos x="T2" y="T3"/>
                  </a:cxn>
                  <a:cxn ang="0">
                    <a:pos x="T4" y="T5"/>
                  </a:cxn>
                </a:cxnLst>
                <a:rect l="0" t="0" r="r" b="b"/>
                <a:pathLst>
                  <a:path w="109" h="365">
                    <a:moveTo>
                      <a:pt x="109" y="365"/>
                    </a:moveTo>
                    <a:cubicBezTo>
                      <a:pt x="96" y="242"/>
                      <a:pt x="58" y="119"/>
                      <a:pt x="0" y="0"/>
                    </a:cubicBezTo>
                    <a:cubicBezTo>
                      <a:pt x="60" y="112"/>
                      <a:pt x="97" y="237"/>
                      <a:pt x="109" y="365"/>
                    </a:cubicBezTo>
                    <a:close/>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7" name="Freeform 103">
                <a:extLst>
                  <a:ext uri="{FF2B5EF4-FFF2-40B4-BE49-F238E27FC236}">
                    <a16:creationId xmlns:a16="http://schemas.microsoft.com/office/drawing/2014/main" id="{AE3BCAD6-62EF-D665-F31C-FF1CE95B8181}"/>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7574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8" name="Freeform 104">
                <a:extLst>
                  <a:ext uri="{FF2B5EF4-FFF2-40B4-BE49-F238E27FC236}">
                    <a16:creationId xmlns:a16="http://schemas.microsoft.com/office/drawing/2014/main" id="{8CDCF538-7192-2BE6-6963-9D93992FA4E7}"/>
                  </a:ext>
                </a:extLst>
              </p:cNvPr>
              <p:cNvSpPr>
                <a:spLocks/>
              </p:cNvSpPr>
              <p:nvPr/>
            </p:nvSpPr>
            <p:spPr bwMode="auto">
              <a:xfrm>
                <a:off x="1686242" y="1682582"/>
                <a:ext cx="6830" cy="25044"/>
              </a:xfrm>
              <a:custGeom>
                <a:avLst/>
                <a:gdLst>
                  <a:gd name="T0" fmla="*/ 0 w 92"/>
                  <a:gd name="T1" fmla="*/ 341 h 341"/>
                  <a:gd name="T2" fmla="*/ 90 w 92"/>
                  <a:gd name="T3" fmla="*/ 0 h 341"/>
                  <a:gd name="T4" fmla="*/ 92 w 92"/>
                  <a:gd name="T5" fmla="*/ 48 h 341"/>
                  <a:gd name="T6" fmla="*/ 57 w 92"/>
                  <a:gd name="T7" fmla="*/ 126 h 341"/>
                  <a:gd name="T8" fmla="*/ 0 w 92"/>
                  <a:gd name="T9" fmla="*/ 341 h 341"/>
                </a:gdLst>
                <a:ahLst/>
                <a:cxnLst>
                  <a:cxn ang="0">
                    <a:pos x="T0" y="T1"/>
                  </a:cxn>
                  <a:cxn ang="0">
                    <a:pos x="T2" y="T3"/>
                  </a:cxn>
                  <a:cxn ang="0">
                    <a:pos x="T4" y="T5"/>
                  </a:cxn>
                  <a:cxn ang="0">
                    <a:pos x="T6" y="T7"/>
                  </a:cxn>
                  <a:cxn ang="0">
                    <a:pos x="T8" y="T9"/>
                  </a:cxn>
                </a:cxnLst>
                <a:rect l="0" t="0" r="r" b="b"/>
                <a:pathLst>
                  <a:path w="92" h="341">
                    <a:moveTo>
                      <a:pt x="0" y="341"/>
                    </a:moveTo>
                    <a:cubicBezTo>
                      <a:pt x="8" y="232"/>
                      <a:pt x="37" y="119"/>
                      <a:pt x="90" y="0"/>
                    </a:cubicBezTo>
                    <a:cubicBezTo>
                      <a:pt x="91" y="16"/>
                      <a:pt x="91" y="32"/>
                      <a:pt x="92" y="48"/>
                    </a:cubicBezTo>
                    <a:cubicBezTo>
                      <a:pt x="80" y="74"/>
                      <a:pt x="68" y="100"/>
                      <a:pt x="57" y="126"/>
                    </a:cubicBezTo>
                    <a:cubicBezTo>
                      <a:pt x="28" y="199"/>
                      <a:pt x="9" y="271"/>
                      <a:pt x="0" y="341"/>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9" name="Freeform 105">
                <a:extLst>
                  <a:ext uri="{FF2B5EF4-FFF2-40B4-BE49-F238E27FC236}">
                    <a16:creationId xmlns:a16="http://schemas.microsoft.com/office/drawing/2014/main" id="{7210BB0B-CA7F-A456-6206-0A516CAC857E}"/>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0" name="Freeform 106">
                <a:extLst>
                  <a:ext uri="{FF2B5EF4-FFF2-40B4-BE49-F238E27FC236}">
                    <a16:creationId xmlns:a16="http://schemas.microsoft.com/office/drawing/2014/main" id="{F8A4E72C-9400-854A-8AD4-236765BCC91A}"/>
                  </a:ext>
                </a:extLst>
              </p:cNvPr>
              <p:cNvSpPr>
                <a:spLocks/>
              </p:cNvSpPr>
              <p:nvPr/>
            </p:nvSpPr>
            <p:spPr bwMode="auto">
              <a:xfrm>
                <a:off x="1682258" y="1685997"/>
                <a:ext cx="330131" cy="136606"/>
              </a:xfrm>
              <a:custGeom>
                <a:avLst/>
                <a:gdLst>
                  <a:gd name="T0" fmla="*/ 2802 w 4476"/>
                  <a:gd name="T1" fmla="*/ 1857 h 1857"/>
                  <a:gd name="T2" fmla="*/ 1738 w 4476"/>
                  <a:gd name="T3" fmla="*/ 1724 h 1857"/>
                  <a:gd name="T4" fmla="*/ 50 w 4476"/>
                  <a:gd name="T5" fmla="*/ 293 h 1857"/>
                  <a:gd name="T6" fmla="*/ 107 w 4476"/>
                  <a:gd name="T7" fmla="*/ 78 h 1857"/>
                  <a:gd name="T8" fmla="*/ 142 w 4476"/>
                  <a:gd name="T9" fmla="*/ 0 h 1857"/>
                  <a:gd name="T10" fmla="*/ 1349 w 4476"/>
                  <a:gd name="T11" fmla="*/ 1081 h 1857"/>
                  <a:gd name="T12" fmla="*/ 2484 w 4476"/>
                  <a:gd name="T13" fmla="*/ 1263 h 1857"/>
                  <a:gd name="T14" fmla="*/ 3083 w 4476"/>
                  <a:gd name="T15" fmla="*/ 1202 h 1857"/>
                  <a:gd name="T16" fmla="*/ 3924 w 4476"/>
                  <a:gd name="T17" fmla="*/ 775 h 1857"/>
                  <a:gd name="T18" fmla="*/ 4084 w 4476"/>
                  <a:gd name="T19" fmla="*/ 648 h 1857"/>
                  <a:gd name="T20" fmla="*/ 4325 w 4476"/>
                  <a:gd name="T21" fmla="*/ 272 h 1857"/>
                  <a:gd name="T22" fmla="*/ 4353 w 4476"/>
                  <a:gd name="T23" fmla="*/ 320 h 1857"/>
                  <a:gd name="T24" fmla="*/ 4462 w 4476"/>
                  <a:gd name="T25" fmla="*/ 685 h 1857"/>
                  <a:gd name="T26" fmla="*/ 4407 w 4476"/>
                  <a:gd name="T27" fmla="*/ 1106 h 1857"/>
                  <a:gd name="T28" fmla="*/ 4403 w 4476"/>
                  <a:gd name="T29" fmla="*/ 1118 h 1857"/>
                  <a:gd name="T30" fmla="*/ 4308 w 4476"/>
                  <a:gd name="T31" fmla="*/ 1294 h 1857"/>
                  <a:gd name="T32" fmla="*/ 3660 w 4476"/>
                  <a:gd name="T33" fmla="*/ 1736 h 1857"/>
                  <a:gd name="T34" fmla="*/ 3469 w 4476"/>
                  <a:gd name="T35" fmla="*/ 1789 h 1857"/>
                  <a:gd name="T36" fmla="*/ 3230 w 4476"/>
                  <a:gd name="T37" fmla="*/ 1830 h 1857"/>
                  <a:gd name="T38" fmla="*/ 2802 w 4476"/>
                  <a:gd name="T39"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476" h="1857">
                    <a:moveTo>
                      <a:pt x="2802" y="1857"/>
                    </a:moveTo>
                    <a:cubicBezTo>
                      <a:pt x="2454" y="1857"/>
                      <a:pt x="2086" y="1809"/>
                      <a:pt x="1738" y="1724"/>
                    </a:cubicBezTo>
                    <a:cubicBezTo>
                      <a:pt x="881" y="1514"/>
                      <a:pt x="0" y="1011"/>
                      <a:pt x="50" y="293"/>
                    </a:cubicBezTo>
                    <a:cubicBezTo>
                      <a:pt x="59" y="223"/>
                      <a:pt x="78" y="151"/>
                      <a:pt x="107" y="78"/>
                    </a:cubicBezTo>
                    <a:cubicBezTo>
                      <a:pt x="118" y="52"/>
                      <a:pt x="130" y="26"/>
                      <a:pt x="142" y="0"/>
                    </a:cubicBezTo>
                    <a:cubicBezTo>
                      <a:pt x="187" y="674"/>
                      <a:pt x="918" y="947"/>
                      <a:pt x="1349" y="1081"/>
                    </a:cubicBezTo>
                    <a:cubicBezTo>
                      <a:pt x="1711" y="1194"/>
                      <a:pt x="2099" y="1263"/>
                      <a:pt x="2484" y="1263"/>
                    </a:cubicBezTo>
                    <a:cubicBezTo>
                      <a:pt x="2686" y="1263"/>
                      <a:pt x="2887" y="1244"/>
                      <a:pt x="3083" y="1202"/>
                    </a:cubicBezTo>
                    <a:cubicBezTo>
                      <a:pt x="3398" y="1135"/>
                      <a:pt x="3675" y="975"/>
                      <a:pt x="3924" y="775"/>
                    </a:cubicBezTo>
                    <a:cubicBezTo>
                      <a:pt x="3952" y="753"/>
                      <a:pt x="4015" y="706"/>
                      <a:pt x="4084" y="648"/>
                    </a:cubicBezTo>
                    <a:cubicBezTo>
                      <a:pt x="4223" y="531"/>
                      <a:pt x="4385" y="369"/>
                      <a:pt x="4325" y="272"/>
                    </a:cubicBezTo>
                    <a:cubicBezTo>
                      <a:pt x="4335" y="288"/>
                      <a:pt x="4344" y="304"/>
                      <a:pt x="4353" y="320"/>
                    </a:cubicBezTo>
                    <a:cubicBezTo>
                      <a:pt x="4411" y="439"/>
                      <a:pt x="4449" y="562"/>
                      <a:pt x="4462" y="685"/>
                    </a:cubicBezTo>
                    <a:cubicBezTo>
                      <a:pt x="4476" y="828"/>
                      <a:pt x="4458" y="973"/>
                      <a:pt x="4407" y="1106"/>
                    </a:cubicBezTo>
                    <a:cubicBezTo>
                      <a:pt x="4406" y="1110"/>
                      <a:pt x="4404" y="1114"/>
                      <a:pt x="4403" y="1118"/>
                    </a:cubicBezTo>
                    <a:cubicBezTo>
                      <a:pt x="4378" y="1181"/>
                      <a:pt x="4346" y="1240"/>
                      <a:pt x="4308" y="1294"/>
                    </a:cubicBezTo>
                    <a:cubicBezTo>
                      <a:pt x="4165" y="1502"/>
                      <a:pt x="3937" y="1646"/>
                      <a:pt x="3660" y="1736"/>
                    </a:cubicBezTo>
                    <a:cubicBezTo>
                      <a:pt x="3598" y="1756"/>
                      <a:pt x="3535" y="1774"/>
                      <a:pt x="3469" y="1789"/>
                    </a:cubicBezTo>
                    <a:cubicBezTo>
                      <a:pt x="3392" y="1806"/>
                      <a:pt x="3312" y="1820"/>
                      <a:pt x="3230" y="1830"/>
                    </a:cubicBezTo>
                    <a:cubicBezTo>
                      <a:pt x="3093" y="1848"/>
                      <a:pt x="2949" y="1857"/>
                      <a:pt x="2802" y="1857"/>
                    </a:cubicBezTo>
                  </a:path>
                </a:pathLst>
              </a:custGeom>
              <a:solidFill>
                <a:srgbClr val="FEEE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1" name="Freeform 107">
                <a:extLst>
                  <a:ext uri="{FF2B5EF4-FFF2-40B4-BE49-F238E27FC236}">
                    <a16:creationId xmlns:a16="http://schemas.microsoft.com/office/drawing/2014/main" id="{8321D26C-FB1A-F0DE-41CC-616439CEC7F8}"/>
                  </a:ext>
                </a:extLst>
              </p:cNvPr>
              <p:cNvSpPr>
                <a:spLocks/>
              </p:cNvSpPr>
              <p:nvPr/>
            </p:nvSpPr>
            <p:spPr bwMode="auto">
              <a:xfrm>
                <a:off x="1834232" y="1660383"/>
                <a:ext cx="31306" cy="18214"/>
              </a:xfrm>
              <a:custGeom>
                <a:avLst/>
                <a:gdLst>
                  <a:gd name="T0" fmla="*/ 403 w 424"/>
                  <a:gd name="T1" fmla="*/ 171 h 249"/>
                  <a:gd name="T2" fmla="*/ 173 w 424"/>
                  <a:gd name="T3" fmla="*/ 224 h 249"/>
                  <a:gd name="T4" fmla="*/ 22 w 424"/>
                  <a:gd name="T5" fmla="*/ 78 h 249"/>
                  <a:gd name="T6" fmla="*/ 252 w 424"/>
                  <a:gd name="T7" fmla="*/ 26 h 249"/>
                  <a:gd name="T8" fmla="*/ 403 w 424"/>
                  <a:gd name="T9" fmla="*/ 171 h 249"/>
                </a:gdLst>
                <a:ahLst/>
                <a:cxnLst>
                  <a:cxn ang="0">
                    <a:pos x="T0" y="T1"/>
                  </a:cxn>
                  <a:cxn ang="0">
                    <a:pos x="T2" y="T3"/>
                  </a:cxn>
                  <a:cxn ang="0">
                    <a:pos x="T4" y="T5"/>
                  </a:cxn>
                  <a:cxn ang="0">
                    <a:pos x="T6" y="T7"/>
                  </a:cxn>
                  <a:cxn ang="0">
                    <a:pos x="T8" y="T9"/>
                  </a:cxn>
                </a:cxnLst>
                <a:rect l="0" t="0" r="r" b="b"/>
                <a:pathLst>
                  <a:path w="424" h="249">
                    <a:moveTo>
                      <a:pt x="403" y="171"/>
                    </a:moveTo>
                    <a:cubicBezTo>
                      <a:pt x="381" y="226"/>
                      <a:pt x="278" y="249"/>
                      <a:pt x="173" y="224"/>
                    </a:cubicBezTo>
                    <a:cubicBezTo>
                      <a:pt x="68" y="198"/>
                      <a:pt x="0" y="133"/>
                      <a:pt x="22" y="78"/>
                    </a:cubicBezTo>
                    <a:cubicBezTo>
                      <a:pt x="44" y="24"/>
                      <a:pt x="147" y="0"/>
                      <a:pt x="252" y="26"/>
                    </a:cubicBezTo>
                    <a:cubicBezTo>
                      <a:pt x="357" y="52"/>
                      <a:pt x="424" y="117"/>
                      <a:pt x="403" y="171"/>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2" name="Freeform 108">
                <a:extLst>
                  <a:ext uri="{FF2B5EF4-FFF2-40B4-BE49-F238E27FC236}">
                    <a16:creationId xmlns:a16="http://schemas.microsoft.com/office/drawing/2014/main" id="{6AFB06A4-B1B5-E7DC-77F9-EF18204D14A8}"/>
                  </a:ext>
                </a:extLst>
              </p:cNvPr>
              <p:cNvSpPr>
                <a:spLocks/>
              </p:cNvSpPr>
              <p:nvPr/>
            </p:nvSpPr>
            <p:spPr bwMode="auto">
              <a:xfrm>
                <a:off x="1813172" y="1651845"/>
                <a:ext cx="17076" cy="15937"/>
              </a:xfrm>
              <a:custGeom>
                <a:avLst/>
                <a:gdLst>
                  <a:gd name="T0" fmla="*/ 214 w 235"/>
                  <a:gd name="T1" fmla="*/ 130 h 214"/>
                  <a:gd name="T2" fmla="*/ 80 w 235"/>
                  <a:gd name="T3" fmla="*/ 201 h 214"/>
                  <a:gd name="T4" fmla="*/ 21 w 235"/>
                  <a:gd name="T5" fmla="*/ 83 h 214"/>
                  <a:gd name="T6" fmla="*/ 155 w 235"/>
                  <a:gd name="T7" fmla="*/ 13 h 214"/>
                  <a:gd name="T8" fmla="*/ 214 w 235"/>
                  <a:gd name="T9" fmla="*/ 130 h 214"/>
                </a:gdLst>
                <a:ahLst/>
                <a:cxnLst>
                  <a:cxn ang="0">
                    <a:pos x="T0" y="T1"/>
                  </a:cxn>
                  <a:cxn ang="0">
                    <a:pos x="T2" y="T3"/>
                  </a:cxn>
                  <a:cxn ang="0">
                    <a:pos x="T4" y="T5"/>
                  </a:cxn>
                  <a:cxn ang="0">
                    <a:pos x="T6" y="T7"/>
                  </a:cxn>
                  <a:cxn ang="0">
                    <a:pos x="T8" y="T9"/>
                  </a:cxn>
                </a:cxnLst>
                <a:rect l="0" t="0" r="r" b="b"/>
                <a:pathLst>
                  <a:path w="235" h="214">
                    <a:moveTo>
                      <a:pt x="214" y="130"/>
                    </a:moveTo>
                    <a:cubicBezTo>
                      <a:pt x="193" y="182"/>
                      <a:pt x="133" y="214"/>
                      <a:pt x="80" y="201"/>
                    </a:cubicBezTo>
                    <a:cubicBezTo>
                      <a:pt x="26" y="187"/>
                      <a:pt x="0" y="135"/>
                      <a:pt x="21" y="83"/>
                    </a:cubicBezTo>
                    <a:cubicBezTo>
                      <a:pt x="41" y="31"/>
                      <a:pt x="101" y="0"/>
                      <a:pt x="155" y="13"/>
                    </a:cubicBezTo>
                    <a:cubicBezTo>
                      <a:pt x="208" y="26"/>
                      <a:pt x="235" y="79"/>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3" name="Freeform 109">
                <a:extLst>
                  <a:ext uri="{FF2B5EF4-FFF2-40B4-BE49-F238E27FC236}">
                    <a16:creationId xmlns:a16="http://schemas.microsoft.com/office/drawing/2014/main" id="{1CDA048D-719A-8D58-0C38-7915CB1D3A75}"/>
                  </a:ext>
                </a:extLst>
              </p:cNvPr>
              <p:cNvSpPr>
                <a:spLocks/>
              </p:cNvSpPr>
              <p:nvPr/>
            </p:nvSpPr>
            <p:spPr bwMode="auto">
              <a:xfrm>
                <a:off x="1872937" y="1666075"/>
                <a:ext cx="17076" cy="15368"/>
              </a:xfrm>
              <a:custGeom>
                <a:avLst/>
                <a:gdLst>
                  <a:gd name="T0" fmla="*/ 214 w 235"/>
                  <a:gd name="T1" fmla="*/ 130 h 213"/>
                  <a:gd name="T2" fmla="*/ 80 w 235"/>
                  <a:gd name="T3" fmla="*/ 200 h 213"/>
                  <a:gd name="T4" fmla="*/ 21 w 235"/>
                  <a:gd name="T5" fmla="*/ 83 h 213"/>
                  <a:gd name="T6" fmla="*/ 155 w 235"/>
                  <a:gd name="T7" fmla="*/ 13 h 213"/>
                  <a:gd name="T8" fmla="*/ 214 w 235"/>
                  <a:gd name="T9" fmla="*/ 130 h 213"/>
                </a:gdLst>
                <a:ahLst/>
                <a:cxnLst>
                  <a:cxn ang="0">
                    <a:pos x="T0" y="T1"/>
                  </a:cxn>
                  <a:cxn ang="0">
                    <a:pos x="T2" y="T3"/>
                  </a:cxn>
                  <a:cxn ang="0">
                    <a:pos x="T4" y="T5"/>
                  </a:cxn>
                  <a:cxn ang="0">
                    <a:pos x="T6" y="T7"/>
                  </a:cxn>
                  <a:cxn ang="0">
                    <a:pos x="T8" y="T9"/>
                  </a:cxn>
                </a:cxnLst>
                <a:rect l="0" t="0" r="r" b="b"/>
                <a:pathLst>
                  <a:path w="235" h="213">
                    <a:moveTo>
                      <a:pt x="214" y="130"/>
                    </a:moveTo>
                    <a:cubicBezTo>
                      <a:pt x="193" y="182"/>
                      <a:pt x="133" y="213"/>
                      <a:pt x="80" y="200"/>
                    </a:cubicBezTo>
                    <a:cubicBezTo>
                      <a:pt x="27" y="187"/>
                      <a:pt x="0" y="135"/>
                      <a:pt x="21" y="83"/>
                    </a:cubicBezTo>
                    <a:cubicBezTo>
                      <a:pt x="41" y="31"/>
                      <a:pt x="101" y="0"/>
                      <a:pt x="155" y="13"/>
                    </a:cubicBezTo>
                    <a:cubicBezTo>
                      <a:pt x="208" y="26"/>
                      <a:pt x="235" y="78"/>
                      <a:pt x="214" y="130"/>
                    </a:cubicBez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4" name="Freeform 110">
                <a:extLst>
                  <a:ext uri="{FF2B5EF4-FFF2-40B4-BE49-F238E27FC236}">
                    <a16:creationId xmlns:a16="http://schemas.microsoft.com/office/drawing/2014/main" id="{F0AE894E-B8FF-CA8C-9FF5-397E5D121DE8}"/>
                  </a:ext>
                </a:extLst>
              </p:cNvPr>
              <p:cNvSpPr>
                <a:spLocks/>
              </p:cNvSpPr>
              <p:nvPr/>
            </p:nvSpPr>
            <p:spPr bwMode="auto">
              <a:xfrm>
                <a:off x="1838786" y="1674613"/>
                <a:ext cx="10245" cy="19353"/>
              </a:xfrm>
              <a:custGeom>
                <a:avLst/>
                <a:gdLst>
                  <a:gd name="T0" fmla="*/ 4 w 18"/>
                  <a:gd name="T1" fmla="*/ 34 h 34"/>
                  <a:gd name="T2" fmla="*/ 0 w 18"/>
                  <a:gd name="T3" fmla="*/ 33 h 34"/>
                  <a:gd name="T4" fmla="*/ 13 w 18"/>
                  <a:gd name="T5" fmla="*/ 0 h 34"/>
                  <a:gd name="T6" fmla="*/ 18 w 18"/>
                  <a:gd name="T7" fmla="*/ 1 h 34"/>
                  <a:gd name="T8" fmla="*/ 4 w 18"/>
                  <a:gd name="T9" fmla="*/ 34 h 34"/>
                </a:gdLst>
                <a:ahLst/>
                <a:cxnLst>
                  <a:cxn ang="0">
                    <a:pos x="T0" y="T1"/>
                  </a:cxn>
                  <a:cxn ang="0">
                    <a:pos x="T2" y="T3"/>
                  </a:cxn>
                  <a:cxn ang="0">
                    <a:pos x="T4" y="T5"/>
                  </a:cxn>
                  <a:cxn ang="0">
                    <a:pos x="T6" y="T7"/>
                  </a:cxn>
                  <a:cxn ang="0">
                    <a:pos x="T8" y="T9"/>
                  </a:cxn>
                </a:cxnLst>
                <a:rect l="0" t="0" r="r" b="b"/>
                <a:pathLst>
                  <a:path w="18" h="34">
                    <a:moveTo>
                      <a:pt x="4" y="34"/>
                    </a:moveTo>
                    <a:lnTo>
                      <a:pt x="0" y="33"/>
                    </a:lnTo>
                    <a:lnTo>
                      <a:pt x="13" y="0"/>
                    </a:lnTo>
                    <a:lnTo>
                      <a:pt x="18" y="1"/>
                    </a:lnTo>
                    <a:lnTo>
                      <a:pt x="4" y="34"/>
                    </a:lnTo>
                    <a:close/>
                  </a:path>
                </a:pathLst>
              </a:custGeom>
              <a:solidFill>
                <a:srgbClr val="351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5" name="Freeform 111">
                <a:extLst>
                  <a:ext uri="{FF2B5EF4-FFF2-40B4-BE49-F238E27FC236}">
                    <a16:creationId xmlns:a16="http://schemas.microsoft.com/office/drawing/2014/main" id="{A4BAF7B2-0995-98D5-E5FA-F70EDD239EAD}"/>
                  </a:ext>
                </a:extLst>
              </p:cNvPr>
              <p:cNvSpPr>
                <a:spLocks/>
              </p:cNvSpPr>
              <p:nvPr/>
            </p:nvSpPr>
            <p:spPr bwMode="auto">
              <a:xfrm>
                <a:off x="1802927" y="1569312"/>
                <a:ext cx="49520" cy="57488"/>
              </a:xfrm>
              <a:custGeom>
                <a:avLst/>
                <a:gdLst>
                  <a:gd name="T0" fmla="*/ 191 w 672"/>
                  <a:gd name="T1" fmla="*/ 756 h 787"/>
                  <a:gd name="T2" fmla="*/ 191 w 672"/>
                  <a:gd name="T3" fmla="*/ 756 h 787"/>
                  <a:gd name="T4" fmla="*/ 46 w 672"/>
                  <a:gd name="T5" fmla="*/ 497 h 787"/>
                  <a:gd name="T6" fmla="*/ 173 w 672"/>
                  <a:gd name="T7" fmla="*/ 179 h 787"/>
                  <a:gd name="T8" fmla="*/ 481 w 672"/>
                  <a:gd name="T9" fmla="*/ 30 h 787"/>
                  <a:gd name="T10" fmla="*/ 627 w 672"/>
                  <a:gd name="T11" fmla="*/ 290 h 787"/>
                  <a:gd name="T12" fmla="*/ 500 w 672"/>
                  <a:gd name="T13" fmla="*/ 608 h 787"/>
                  <a:gd name="T14" fmla="*/ 191 w 672"/>
                  <a:gd name="T15" fmla="*/ 756 h 7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2" h="787">
                    <a:moveTo>
                      <a:pt x="191" y="756"/>
                    </a:moveTo>
                    <a:lnTo>
                      <a:pt x="191" y="756"/>
                    </a:lnTo>
                    <a:cubicBezTo>
                      <a:pt x="66" y="726"/>
                      <a:pt x="0" y="609"/>
                      <a:pt x="46" y="497"/>
                    </a:cubicBezTo>
                    <a:lnTo>
                      <a:pt x="173" y="179"/>
                    </a:lnTo>
                    <a:cubicBezTo>
                      <a:pt x="218" y="66"/>
                      <a:pt x="356" y="0"/>
                      <a:pt x="481" y="30"/>
                    </a:cubicBezTo>
                    <a:cubicBezTo>
                      <a:pt x="607" y="61"/>
                      <a:pt x="672" y="177"/>
                      <a:pt x="627" y="290"/>
                    </a:cubicBezTo>
                    <a:lnTo>
                      <a:pt x="500" y="608"/>
                    </a:lnTo>
                    <a:cubicBezTo>
                      <a:pt x="455" y="721"/>
                      <a:pt x="317" y="787"/>
                      <a:pt x="191" y="7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6" name="Freeform 112">
                <a:extLst>
                  <a:ext uri="{FF2B5EF4-FFF2-40B4-BE49-F238E27FC236}">
                    <a16:creationId xmlns:a16="http://schemas.microsoft.com/office/drawing/2014/main" id="{21C0AD4C-4C27-788A-E413-BD076FDBA97F}"/>
                  </a:ext>
                </a:extLst>
              </p:cNvPr>
              <p:cNvSpPr>
                <a:spLocks/>
              </p:cNvSpPr>
              <p:nvPr/>
            </p:nvSpPr>
            <p:spPr bwMode="auto">
              <a:xfrm>
                <a:off x="1876922" y="1582973"/>
                <a:ext cx="49520" cy="58058"/>
              </a:xfrm>
              <a:custGeom>
                <a:avLst/>
                <a:gdLst>
                  <a:gd name="T0" fmla="*/ 190 w 671"/>
                  <a:gd name="T1" fmla="*/ 757 h 788"/>
                  <a:gd name="T2" fmla="*/ 190 w 671"/>
                  <a:gd name="T3" fmla="*/ 757 h 788"/>
                  <a:gd name="T4" fmla="*/ 45 w 671"/>
                  <a:gd name="T5" fmla="*/ 497 h 788"/>
                  <a:gd name="T6" fmla="*/ 172 w 671"/>
                  <a:gd name="T7" fmla="*/ 180 h 788"/>
                  <a:gd name="T8" fmla="*/ 480 w 671"/>
                  <a:gd name="T9" fmla="*/ 31 h 788"/>
                  <a:gd name="T10" fmla="*/ 626 w 671"/>
                  <a:gd name="T11" fmla="*/ 291 h 788"/>
                  <a:gd name="T12" fmla="*/ 499 w 671"/>
                  <a:gd name="T13" fmla="*/ 608 h 788"/>
                  <a:gd name="T14" fmla="*/ 190 w 671"/>
                  <a:gd name="T15" fmla="*/ 757 h 7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1" h="788">
                    <a:moveTo>
                      <a:pt x="190" y="757"/>
                    </a:moveTo>
                    <a:lnTo>
                      <a:pt x="190" y="757"/>
                    </a:lnTo>
                    <a:cubicBezTo>
                      <a:pt x="65" y="726"/>
                      <a:pt x="0" y="610"/>
                      <a:pt x="45" y="497"/>
                    </a:cubicBezTo>
                    <a:lnTo>
                      <a:pt x="172" y="180"/>
                    </a:lnTo>
                    <a:cubicBezTo>
                      <a:pt x="217" y="67"/>
                      <a:pt x="355" y="0"/>
                      <a:pt x="480" y="31"/>
                    </a:cubicBezTo>
                    <a:cubicBezTo>
                      <a:pt x="606" y="62"/>
                      <a:pt x="671" y="178"/>
                      <a:pt x="626" y="291"/>
                    </a:cubicBezTo>
                    <a:lnTo>
                      <a:pt x="499" y="608"/>
                    </a:lnTo>
                    <a:cubicBezTo>
                      <a:pt x="454" y="721"/>
                      <a:pt x="316" y="788"/>
                      <a:pt x="190" y="757"/>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7" name="Freeform 113">
                <a:extLst>
                  <a:ext uri="{FF2B5EF4-FFF2-40B4-BE49-F238E27FC236}">
                    <a16:creationId xmlns:a16="http://schemas.microsoft.com/office/drawing/2014/main" id="{F6FB350A-5E28-14FD-E04F-799A6DD98107}"/>
                  </a:ext>
                </a:extLst>
              </p:cNvPr>
              <p:cNvSpPr>
                <a:spLocks/>
              </p:cNvSpPr>
              <p:nvPr/>
            </p:nvSpPr>
            <p:spPr bwMode="auto">
              <a:xfrm>
                <a:off x="1774467" y="1650707"/>
                <a:ext cx="40982" cy="29029"/>
              </a:xfrm>
              <a:custGeom>
                <a:avLst/>
                <a:gdLst>
                  <a:gd name="T0" fmla="*/ 517 w 554"/>
                  <a:gd name="T1" fmla="*/ 255 h 393"/>
                  <a:gd name="T2" fmla="*/ 211 w 554"/>
                  <a:gd name="T3" fmla="*/ 361 h 393"/>
                  <a:gd name="T4" fmla="*/ 36 w 554"/>
                  <a:gd name="T5" fmla="*/ 138 h 393"/>
                  <a:gd name="T6" fmla="*/ 342 w 554"/>
                  <a:gd name="T7" fmla="*/ 32 h 393"/>
                  <a:gd name="T8" fmla="*/ 517 w 554"/>
                  <a:gd name="T9" fmla="*/ 255 h 393"/>
                </a:gdLst>
                <a:ahLst/>
                <a:cxnLst>
                  <a:cxn ang="0">
                    <a:pos x="T0" y="T1"/>
                  </a:cxn>
                  <a:cxn ang="0">
                    <a:pos x="T2" y="T3"/>
                  </a:cxn>
                  <a:cxn ang="0">
                    <a:pos x="T4" y="T5"/>
                  </a:cxn>
                  <a:cxn ang="0">
                    <a:pos x="T6" y="T7"/>
                  </a:cxn>
                  <a:cxn ang="0">
                    <a:pos x="T8" y="T9"/>
                  </a:cxn>
                </a:cxnLst>
                <a:rect l="0" t="0" r="r" b="b"/>
                <a:pathLst>
                  <a:path w="554" h="393">
                    <a:moveTo>
                      <a:pt x="517" y="255"/>
                    </a:moveTo>
                    <a:cubicBezTo>
                      <a:pt x="481" y="346"/>
                      <a:pt x="344" y="393"/>
                      <a:pt x="211" y="361"/>
                    </a:cubicBezTo>
                    <a:cubicBezTo>
                      <a:pt x="78" y="328"/>
                      <a:pt x="0" y="228"/>
                      <a:pt x="36" y="138"/>
                    </a:cubicBezTo>
                    <a:cubicBezTo>
                      <a:pt x="72" y="47"/>
                      <a:pt x="209" y="0"/>
                      <a:pt x="342" y="32"/>
                    </a:cubicBezTo>
                    <a:cubicBezTo>
                      <a:pt x="475" y="65"/>
                      <a:pt x="554" y="165"/>
                      <a:pt x="517" y="255"/>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8" name="Freeform 114">
                <a:extLst>
                  <a:ext uri="{FF2B5EF4-FFF2-40B4-BE49-F238E27FC236}">
                    <a16:creationId xmlns:a16="http://schemas.microsoft.com/office/drawing/2014/main" id="{2D2639A2-85EC-1D50-85CB-A87EC2E4AC9E}"/>
                  </a:ext>
                </a:extLst>
              </p:cNvPr>
              <p:cNvSpPr>
                <a:spLocks/>
              </p:cNvSpPr>
              <p:nvPr/>
            </p:nvSpPr>
            <p:spPr bwMode="auto">
              <a:xfrm>
                <a:off x="1876922" y="1675751"/>
                <a:ext cx="40982" cy="29029"/>
              </a:xfrm>
              <a:custGeom>
                <a:avLst/>
                <a:gdLst>
                  <a:gd name="T0" fmla="*/ 518 w 554"/>
                  <a:gd name="T1" fmla="*/ 256 h 394"/>
                  <a:gd name="T2" fmla="*/ 212 w 554"/>
                  <a:gd name="T3" fmla="*/ 361 h 394"/>
                  <a:gd name="T4" fmla="*/ 36 w 554"/>
                  <a:gd name="T5" fmla="*/ 138 h 394"/>
                  <a:gd name="T6" fmla="*/ 343 w 554"/>
                  <a:gd name="T7" fmla="*/ 32 h 394"/>
                  <a:gd name="T8" fmla="*/ 518 w 554"/>
                  <a:gd name="T9" fmla="*/ 256 h 394"/>
                </a:gdLst>
                <a:ahLst/>
                <a:cxnLst>
                  <a:cxn ang="0">
                    <a:pos x="T0" y="T1"/>
                  </a:cxn>
                  <a:cxn ang="0">
                    <a:pos x="T2" y="T3"/>
                  </a:cxn>
                  <a:cxn ang="0">
                    <a:pos x="T4" y="T5"/>
                  </a:cxn>
                  <a:cxn ang="0">
                    <a:pos x="T6" y="T7"/>
                  </a:cxn>
                  <a:cxn ang="0">
                    <a:pos x="T8" y="T9"/>
                  </a:cxn>
                </a:cxnLst>
                <a:rect l="0" t="0" r="r" b="b"/>
                <a:pathLst>
                  <a:path w="554" h="394">
                    <a:moveTo>
                      <a:pt x="518" y="256"/>
                    </a:moveTo>
                    <a:cubicBezTo>
                      <a:pt x="482" y="346"/>
                      <a:pt x="344" y="394"/>
                      <a:pt x="212" y="361"/>
                    </a:cubicBezTo>
                    <a:cubicBezTo>
                      <a:pt x="79" y="329"/>
                      <a:pt x="0" y="229"/>
                      <a:pt x="36" y="138"/>
                    </a:cubicBezTo>
                    <a:cubicBezTo>
                      <a:pt x="73" y="47"/>
                      <a:pt x="210" y="0"/>
                      <a:pt x="343" y="32"/>
                    </a:cubicBezTo>
                    <a:cubicBezTo>
                      <a:pt x="476" y="65"/>
                      <a:pt x="554" y="165"/>
                      <a:pt x="518" y="256"/>
                    </a:cubicBezTo>
                    <a:close/>
                  </a:path>
                </a:pathLst>
              </a:custGeom>
              <a:solidFill>
                <a:srgbClr val="F689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9" name="Freeform 115">
                <a:extLst>
                  <a:ext uri="{FF2B5EF4-FFF2-40B4-BE49-F238E27FC236}">
                    <a16:creationId xmlns:a16="http://schemas.microsoft.com/office/drawing/2014/main" id="{1C58198D-C358-F9C0-78B0-14E797A8FCCB}"/>
                  </a:ext>
                </a:extLst>
              </p:cNvPr>
              <p:cNvSpPr>
                <a:spLocks/>
              </p:cNvSpPr>
              <p:nvPr/>
            </p:nvSpPr>
            <p:spPr bwMode="auto">
              <a:xfrm>
                <a:off x="2125658" y="2638824"/>
                <a:ext cx="60904" cy="212308"/>
              </a:xfrm>
              <a:custGeom>
                <a:avLst/>
                <a:gdLst>
                  <a:gd name="T0" fmla="*/ 520 w 828"/>
                  <a:gd name="T1" fmla="*/ 180 h 2880"/>
                  <a:gd name="T2" fmla="*/ 31 w 828"/>
                  <a:gd name="T3" fmla="*/ 2624 h 2880"/>
                  <a:gd name="T4" fmla="*/ 306 w 828"/>
                  <a:gd name="T5" fmla="*/ 2700 h 2880"/>
                  <a:gd name="T6" fmla="*/ 795 w 828"/>
                  <a:gd name="T7" fmla="*/ 256 h 2880"/>
                  <a:gd name="T8" fmla="*/ 520 w 828"/>
                  <a:gd name="T9" fmla="*/ 180 h 2880"/>
                </a:gdLst>
                <a:ahLst/>
                <a:cxnLst>
                  <a:cxn ang="0">
                    <a:pos x="T0" y="T1"/>
                  </a:cxn>
                  <a:cxn ang="0">
                    <a:pos x="T2" y="T3"/>
                  </a:cxn>
                  <a:cxn ang="0">
                    <a:pos x="T4" y="T5"/>
                  </a:cxn>
                  <a:cxn ang="0">
                    <a:pos x="T6" y="T7"/>
                  </a:cxn>
                  <a:cxn ang="0">
                    <a:pos x="T8" y="T9"/>
                  </a:cxn>
                </a:cxnLst>
                <a:rect l="0" t="0" r="r" b="b"/>
                <a:pathLst>
                  <a:path w="828" h="2880">
                    <a:moveTo>
                      <a:pt x="520" y="180"/>
                    </a:moveTo>
                    <a:cubicBezTo>
                      <a:pt x="368" y="997"/>
                      <a:pt x="175" y="1806"/>
                      <a:pt x="31" y="2624"/>
                    </a:cubicBezTo>
                    <a:cubicBezTo>
                      <a:pt x="0" y="2803"/>
                      <a:pt x="274" y="2880"/>
                      <a:pt x="306" y="2700"/>
                    </a:cubicBezTo>
                    <a:cubicBezTo>
                      <a:pt x="449" y="1882"/>
                      <a:pt x="642" y="1072"/>
                      <a:pt x="795" y="256"/>
                    </a:cubicBezTo>
                    <a:cubicBezTo>
                      <a:pt x="828" y="77"/>
                      <a:pt x="554" y="0"/>
                      <a:pt x="520" y="18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0" name="Freeform 116">
                <a:extLst>
                  <a:ext uri="{FF2B5EF4-FFF2-40B4-BE49-F238E27FC236}">
                    <a16:creationId xmlns:a16="http://schemas.microsoft.com/office/drawing/2014/main" id="{185C368A-5322-80CB-47E4-7501F77B5ACE}"/>
                  </a:ext>
                </a:extLst>
              </p:cNvPr>
              <p:cNvSpPr>
                <a:spLocks/>
              </p:cNvSpPr>
              <p:nvPr/>
            </p:nvSpPr>
            <p:spPr bwMode="auto">
              <a:xfrm>
                <a:off x="2647038" y="2645085"/>
                <a:ext cx="70580" cy="199217"/>
              </a:xfrm>
              <a:custGeom>
                <a:avLst/>
                <a:gdLst>
                  <a:gd name="T0" fmla="*/ 57 w 958"/>
                  <a:gd name="T1" fmla="*/ 249 h 2699"/>
                  <a:gd name="T2" fmla="*/ 655 w 958"/>
                  <a:gd name="T3" fmla="*/ 2519 h 2699"/>
                  <a:gd name="T4" fmla="*/ 929 w 958"/>
                  <a:gd name="T5" fmla="*/ 2443 h 2699"/>
                  <a:gd name="T6" fmla="*/ 331 w 958"/>
                  <a:gd name="T7" fmla="*/ 173 h 2699"/>
                  <a:gd name="T8" fmla="*/ 57 w 958"/>
                  <a:gd name="T9" fmla="*/ 249 h 2699"/>
                </a:gdLst>
                <a:ahLst/>
                <a:cxnLst>
                  <a:cxn ang="0">
                    <a:pos x="T0" y="T1"/>
                  </a:cxn>
                  <a:cxn ang="0">
                    <a:pos x="T2" y="T3"/>
                  </a:cxn>
                  <a:cxn ang="0">
                    <a:pos x="T4" y="T5"/>
                  </a:cxn>
                  <a:cxn ang="0">
                    <a:pos x="T6" y="T7"/>
                  </a:cxn>
                  <a:cxn ang="0">
                    <a:pos x="T8" y="T9"/>
                  </a:cxn>
                </a:cxnLst>
                <a:rect l="0" t="0" r="r" b="b"/>
                <a:pathLst>
                  <a:path w="958" h="2699">
                    <a:moveTo>
                      <a:pt x="57" y="249"/>
                    </a:moveTo>
                    <a:cubicBezTo>
                      <a:pt x="303" y="994"/>
                      <a:pt x="530" y="1743"/>
                      <a:pt x="655" y="2519"/>
                    </a:cubicBezTo>
                    <a:cubicBezTo>
                      <a:pt x="684" y="2699"/>
                      <a:pt x="958" y="2623"/>
                      <a:pt x="929" y="2443"/>
                    </a:cubicBezTo>
                    <a:cubicBezTo>
                      <a:pt x="804" y="1667"/>
                      <a:pt x="577" y="918"/>
                      <a:pt x="331" y="173"/>
                    </a:cubicBezTo>
                    <a:cubicBezTo>
                      <a:pt x="274" y="0"/>
                      <a:pt x="0" y="74"/>
                      <a:pt x="57" y="249"/>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1" name="Freeform 117">
                <a:extLst>
                  <a:ext uri="{FF2B5EF4-FFF2-40B4-BE49-F238E27FC236}">
                    <a16:creationId xmlns:a16="http://schemas.microsoft.com/office/drawing/2014/main" id="{DA6F6D88-DB52-9FFF-846D-A7B0DEDE0B0E}"/>
                  </a:ext>
                </a:extLst>
              </p:cNvPr>
              <p:cNvSpPr>
                <a:spLocks/>
              </p:cNvSpPr>
              <p:nvPr/>
            </p:nvSpPr>
            <p:spPr bwMode="auto">
              <a:xfrm>
                <a:off x="2657283" y="2145334"/>
                <a:ext cx="161081" cy="535040"/>
              </a:xfrm>
              <a:custGeom>
                <a:avLst/>
                <a:gdLst>
                  <a:gd name="T0" fmla="*/ 583 w 2180"/>
                  <a:gd name="T1" fmla="*/ 599 h 7262"/>
                  <a:gd name="T2" fmla="*/ 993 w 2180"/>
                  <a:gd name="T3" fmla="*/ 384 h 7262"/>
                  <a:gd name="T4" fmla="*/ 1524 w 2180"/>
                  <a:gd name="T5" fmla="*/ 571 h 7262"/>
                  <a:gd name="T6" fmla="*/ 1804 w 2180"/>
                  <a:gd name="T7" fmla="*/ 1257 h 7262"/>
                  <a:gd name="T8" fmla="*/ 1885 w 2180"/>
                  <a:gd name="T9" fmla="*/ 2279 h 7262"/>
                  <a:gd name="T10" fmla="*/ 1120 w 2180"/>
                  <a:gd name="T11" fmla="*/ 5443 h 7262"/>
                  <a:gd name="T12" fmla="*/ 129 w 2180"/>
                  <a:gd name="T13" fmla="*/ 6931 h 7262"/>
                  <a:gd name="T14" fmla="*/ 330 w 2180"/>
                  <a:gd name="T15" fmla="*/ 7132 h 7262"/>
                  <a:gd name="T16" fmla="*/ 1939 w 2180"/>
                  <a:gd name="T17" fmla="*/ 3930 h 7262"/>
                  <a:gd name="T18" fmla="*/ 2171 w 2180"/>
                  <a:gd name="T19" fmla="*/ 2055 h 7262"/>
                  <a:gd name="T20" fmla="*/ 2038 w 2180"/>
                  <a:gd name="T21" fmla="*/ 991 h 7262"/>
                  <a:gd name="T22" fmla="*/ 1614 w 2180"/>
                  <a:gd name="T23" fmla="*/ 278 h 7262"/>
                  <a:gd name="T24" fmla="*/ 309 w 2180"/>
                  <a:gd name="T25" fmla="*/ 523 h 7262"/>
                  <a:gd name="T26" fmla="*/ 583 w 2180"/>
                  <a:gd name="T27" fmla="*/ 599 h 7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80" h="7262">
                    <a:moveTo>
                      <a:pt x="583" y="599"/>
                    </a:moveTo>
                    <a:cubicBezTo>
                      <a:pt x="636" y="427"/>
                      <a:pt x="834" y="384"/>
                      <a:pt x="993" y="384"/>
                    </a:cubicBezTo>
                    <a:cubicBezTo>
                      <a:pt x="1184" y="383"/>
                      <a:pt x="1383" y="436"/>
                      <a:pt x="1524" y="571"/>
                    </a:cubicBezTo>
                    <a:cubicBezTo>
                      <a:pt x="1712" y="750"/>
                      <a:pt x="1755" y="1013"/>
                      <a:pt x="1804" y="1257"/>
                    </a:cubicBezTo>
                    <a:cubicBezTo>
                      <a:pt x="1871" y="1594"/>
                      <a:pt x="1894" y="1935"/>
                      <a:pt x="1885" y="2279"/>
                    </a:cubicBezTo>
                    <a:cubicBezTo>
                      <a:pt x="1856" y="3360"/>
                      <a:pt x="1575" y="4464"/>
                      <a:pt x="1120" y="5443"/>
                    </a:cubicBezTo>
                    <a:cubicBezTo>
                      <a:pt x="868" y="5985"/>
                      <a:pt x="551" y="6505"/>
                      <a:pt x="129" y="6931"/>
                    </a:cubicBezTo>
                    <a:cubicBezTo>
                      <a:pt x="0" y="7061"/>
                      <a:pt x="201" y="7262"/>
                      <a:pt x="330" y="7132"/>
                    </a:cubicBezTo>
                    <a:cubicBezTo>
                      <a:pt x="1177" y="6278"/>
                      <a:pt x="1662" y="5082"/>
                      <a:pt x="1939" y="3930"/>
                    </a:cubicBezTo>
                    <a:cubicBezTo>
                      <a:pt x="2086" y="3319"/>
                      <a:pt x="2180" y="2685"/>
                      <a:pt x="2171" y="2055"/>
                    </a:cubicBezTo>
                    <a:cubicBezTo>
                      <a:pt x="2166" y="1696"/>
                      <a:pt x="2118" y="1341"/>
                      <a:pt x="2038" y="991"/>
                    </a:cubicBezTo>
                    <a:cubicBezTo>
                      <a:pt x="1974" y="709"/>
                      <a:pt x="1854" y="452"/>
                      <a:pt x="1614" y="278"/>
                    </a:cubicBezTo>
                    <a:cubicBezTo>
                      <a:pt x="1237" y="6"/>
                      <a:pt x="472" y="0"/>
                      <a:pt x="309" y="523"/>
                    </a:cubicBezTo>
                    <a:cubicBezTo>
                      <a:pt x="254" y="698"/>
                      <a:pt x="529" y="773"/>
                      <a:pt x="583" y="59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2" name="Freeform 118">
                <a:extLst>
                  <a:ext uri="{FF2B5EF4-FFF2-40B4-BE49-F238E27FC236}">
                    <a16:creationId xmlns:a16="http://schemas.microsoft.com/office/drawing/2014/main" id="{DE56B144-2414-3650-1914-20B8D00B8AAD}"/>
                  </a:ext>
                </a:extLst>
              </p:cNvPr>
              <p:cNvSpPr>
                <a:spLocks/>
              </p:cNvSpPr>
              <p:nvPr/>
            </p:nvSpPr>
            <p:spPr bwMode="auto">
              <a:xfrm>
                <a:off x="2534907" y="2234697"/>
                <a:ext cx="151405" cy="301672"/>
              </a:xfrm>
              <a:custGeom>
                <a:avLst/>
                <a:gdLst>
                  <a:gd name="T0" fmla="*/ 347 w 2050"/>
                  <a:gd name="T1" fmla="*/ 3941 h 4093"/>
                  <a:gd name="T2" fmla="*/ 1374 w 2050"/>
                  <a:gd name="T3" fmla="*/ 2180 h 4093"/>
                  <a:gd name="T4" fmla="*/ 2013 w 2050"/>
                  <a:gd name="T5" fmla="*/ 254 h 4093"/>
                  <a:gd name="T6" fmla="*/ 1739 w 2050"/>
                  <a:gd name="T7" fmla="*/ 179 h 4093"/>
                  <a:gd name="T8" fmla="*/ 1113 w 2050"/>
                  <a:gd name="T9" fmla="*/ 2069 h 4093"/>
                  <a:gd name="T10" fmla="*/ 101 w 2050"/>
                  <a:gd name="T11" fmla="*/ 3797 h 4093"/>
                  <a:gd name="T12" fmla="*/ 347 w 2050"/>
                  <a:gd name="T13" fmla="*/ 3941 h 4093"/>
                </a:gdLst>
                <a:ahLst/>
                <a:cxnLst>
                  <a:cxn ang="0">
                    <a:pos x="T0" y="T1"/>
                  </a:cxn>
                  <a:cxn ang="0">
                    <a:pos x="T2" y="T3"/>
                  </a:cxn>
                  <a:cxn ang="0">
                    <a:pos x="T4" y="T5"/>
                  </a:cxn>
                  <a:cxn ang="0">
                    <a:pos x="T6" y="T7"/>
                  </a:cxn>
                  <a:cxn ang="0">
                    <a:pos x="T8" y="T9"/>
                  </a:cxn>
                  <a:cxn ang="0">
                    <a:pos x="T10" y="T11"/>
                  </a:cxn>
                  <a:cxn ang="0">
                    <a:pos x="T12" y="T13"/>
                  </a:cxn>
                </a:cxnLst>
                <a:rect l="0" t="0" r="r" b="b"/>
                <a:pathLst>
                  <a:path w="2050" h="4093">
                    <a:moveTo>
                      <a:pt x="347" y="3941"/>
                    </a:moveTo>
                    <a:cubicBezTo>
                      <a:pt x="722" y="3374"/>
                      <a:pt x="1084" y="2796"/>
                      <a:pt x="1374" y="2180"/>
                    </a:cubicBezTo>
                    <a:cubicBezTo>
                      <a:pt x="1663" y="1565"/>
                      <a:pt x="1873" y="919"/>
                      <a:pt x="2013" y="254"/>
                    </a:cubicBezTo>
                    <a:cubicBezTo>
                      <a:pt x="2050" y="76"/>
                      <a:pt x="1776" y="0"/>
                      <a:pt x="1739" y="179"/>
                    </a:cubicBezTo>
                    <a:cubicBezTo>
                      <a:pt x="1601" y="831"/>
                      <a:pt x="1399" y="1467"/>
                      <a:pt x="1113" y="2069"/>
                    </a:cubicBezTo>
                    <a:cubicBezTo>
                      <a:pt x="826" y="2673"/>
                      <a:pt x="470" y="3240"/>
                      <a:pt x="101" y="3797"/>
                    </a:cubicBezTo>
                    <a:cubicBezTo>
                      <a:pt x="0" y="3950"/>
                      <a:pt x="246" y="4093"/>
                      <a:pt x="347" y="3941"/>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3" name="Freeform 119">
                <a:extLst>
                  <a:ext uri="{FF2B5EF4-FFF2-40B4-BE49-F238E27FC236}">
                    <a16:creationId xmlns:a16="http://schemas.microsoft.com/office/drawing/2014/main" id="{A32FC164-5B3E-3D21-BB46-FB09DB42BA5C}"/>
                  </a:ext>
                </a:extLst>
              </p:cNvPr>
              <p:cNvSpPr>
                <a:spLocks/>
              </p:cNvSpPr>
              <p:nvPr/>
            </p:nvSpPr>
            <p:spPr bwMode="auto">
              <a:xfrm>
                <a:off x="2179732" y="2506202"/>
                <a:ext cx="365421" cy="120099"/>
              </a:xfrm>
              <a:custGeom>
                <a:avLst/>
                <a:gdLst>
                  <a:gd name="T0" fmla="*/ 44 w 4960"/>
                  <a:gd name="T1" fmla="*/ 853 h 1633"/>
                  <a:gd name="T2" fmla="*/ 1077 w 4960"/>
                  <a:gd name="T3" fmla="*/ 1624 h 1633"/>
                  <a:gd name="T4" fmla="*/ 1821 w 4960"/>
                  <a:gd name="T5" fmla="*/ 1437 h 1633"/>
                  <a:gd name="T6" fmla="*/ 2161 w 4960"/>
                  <a:gd name="T7" fmla="*/ 1234 h 1633"/>
                  <a:gd name="T8" fmla="*/ 2372 w 4960"/>
                  <a:gd name="T9" fmla="*/ 1217 h 1633"/>
                  <a:gd name="T10" fmla="*/ 3426 w 4960"/>
                  <a:gd name="T11" fmla="*/ 1455 h 1633"/>
                  <a:gd name="T12" fmla="*/ 4454 w 4960"/>
                  <a:gd name="T13" fmla="*/ 1188 h 1633"/>
                  <a:gd name="T14" fmla="*/ 4854 w 4960"/>
                  <a:gd name="T15" fmla="*/ 177 h 1633"/>
                  <a:gd name="T16" fmla="*/ 4579 w 4960"/>
                  <a:gd name="T17" fmla="*/ 253 h 1633"/>
                  <a:gd name="T18" fmla="*/ 3438 w 4960"/>
                  <a:gd name="T19" fmla="*/ 1171 h 1633"/>
                  <a:gd name="T20" fmla="*/ 2549 w 4960"/>
                  <a:gd name="T21" fmla="*/ 991 h 1633"/>
                  <a:gd name="T22" fmla="*/ 2354 w 4960"/>
                  <a:gd name="T23" fmla="*/ 903 h 1633"/>
                  <a:gd name="T24" fmla="*/ 2053 w 4960"/>
                  <a:gd name="T25" fmla="*/ 970 h 1633"/>
                  <a:gd name="T26" fmla="*/ 1391 w 4960"/>
                  <a:gd name="T27" fmla="*/ 1310 h 1633"/>
                  <a:gd name="T28" fmla="*/ 318 w 4960"/>
                  <a:gd name="T29" fmla="*/ 778 h 1633"/>
                  <a:gd name="T30" fmla="*/ 44 w 4960"/>
                  <a:gd name="T31" fmla="*/ 853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60" h="1633">
                    <a:moveTo>
                      <a:pt x="44" y="853"/>
                    </a:moveTo>
                    <a:cubicBezTo>
                      <a:pt x="162" y="1339"/>
                      <a:pt x="594" y="1609"/>
                      <a:pt x="1077" y="1624"/>
                    </a:cubicBezTo>
                    <a:cubicBezTo>
                      <a:pt x="1340" y="1633"/>
                      <a:pt x="1594" y="1569"/>
                      <a:pt x="1821" y="1437"/>
                    </a:cubicBezTo>
                    <a:cubicBezTo>
                      <a:pt x="1935" y="1371"/>
                      <a:pt x="2043" y="1295"/>
                      <a:pt x="2161" y="1234"/>
                    </a:cubicBezTo>
                    <a:cubicBezTo>
                      <a:pt x="2258" y="1184"/>
                      <a:pt x="2285" y="1168"/>
                      <a:pt x="2372" y="1217"/>
                    </a:cubicBezTo>
                    <a:cubicBezTo>
                      <a:pt x="2699" y="1401"/>
                      <a:pt x="3052" y="1466"/>
                      <a:pt x="3426" y="1455"/>
                    </a:cubicBezTo>
                    <a:cubicBezTo>
                      <a:pt x="3776" y="1446"/>
                      <a:pt x="4152" y="1377"/>
                      <a:pt x="4454" y="1188"/>
                    </a:cubicBezTo>
                    <a:cubicBezTo>
                      <a:pt x="4813" y="963"/>
                      <a:pt x="4960" y="587"/>
                      <a:pt x="4854" y="177"/>
                    </a:cubicBezTo>
                    <a:cubicBezTo>
                      <a:pt x="4808" y="0"/>
                      <a:pt x="4533" y="75"/>
                      <a:pt x="4579" y="253"/>
                    </a:cubicBezTo>
                    <a:cubicBezTo>
                      <a:pt x="4756" y="933"/>
                      <a:pt x="3962" y="1153"/>
                      <a:pt x="3438" y="1171"/>
                    </a:cubicBezTo>
                    <a:cubicBezTo>
                      <a:pt x="3130" y="1181"/>
                      <a:pt x="2821" y="1143"/>
                      <a:pt x="2549" y="991"/>
                    </a:cubicBezTo>
                    <a:cubicBezTo>
                      <a:pt x="2487" y="956"/>
                      <a:pt x="2426" y="917"/>
                      <a:pt x="2354" y="903"/>
                    </a:cubicBezTo>
                    <a:cubicBezTo>
                      <a:pt x="2248" y="883"/>
                      <a:pt x="2147" y="925"/>
                      <a:pt x="2053" y="970"/>
                    </a:cubicBezTo>
                    <a:cubicBezTo>
                      <a:pt x="1828" y="1079"/>
                      <a:pt x="1639" y="1252"/>
                      <a:pt x="1391" y="1310"/>
                    </a:cubicBezTo>
                    <a:cubicBezTo>
                      <a:pt x="947" y="1415"/>
                      <a:pt x="436" y="1260"/>
                      <a:pt x="318" y="778"/>
                    </a:cubicBezTo>
                    <a:cubicBezTo>
                      <a:pt x="275" y="600"/>
                      <a:pt x="0" y="675"/>
                      <a:pt x="44" y="8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4" name="Freeform 120">
                <a:extLst>
                  <a:ext uri="{FF2B5EF4-FFF2-40B4-BE49-F238E27FC236}">
                    <a16:creationId xmlns:a16="http://schemas.microsoft.com/office/drawing/2014/main" id="{348A1883-5A51-21FE-6B7C-3A2653BF7582}"/>
                  </a:ext>
                </a:extLst>
              </p:cNvPr>
              <p:cNvSpPr>
                <a:spLocks/>
              </p:cNvSpPr>
              <p:nvPr/>
            </p:nvSpPr>
            <p:spPr bwMode="auto">
              <a:xfrm>
                <a:off x="2529784" y="2508479"/>
                <a:ext cx="153113" cy="183280"/>
              </a:xfrm>
              <a:custGeom>
                <a:avLst/>
                <a:gdLst>
                  <a:gd name="T0" fmla="*/ 82 w 2076"/>
                  <a:gd name="T1" fmla="*/ 307 h 2485"/>
                  <a:gd name="T2" fmla="*/ 881 w 2076"/>
                  <a:gd name="T3" fmla="*/ 1480 h 2485"/>
                  <a:gd name="T4" fmla="*/ 1782 w 2076"/>
                  <a:gd name="T5" fmla="*/ 2382 h 2485"/>
                  <a:gd name="T6" fmla="*/ 1925 w 2076"/>
                  <a:gd name="T7" fmla="*/ 2137 h 2485"/>
                  <a:gd name="T8" fmla="*/ 1082 w 2076"/>
                  <a:gd name="T9" fmla="*/ 1279 h 2485"/>
                  <a:gd name="T10" fmla="*/ 328 w 2076"/>
                  <a:gd name="T11" fmla="*/ 164 h 2485"/>
                  <a:gd name="T12" fmla="*/ 82 w 2076"/>
                  <a:gd name="T13" fmla="*/ 307 h 2485"/>
                </a:gdLst>
                <a:ahLst/>
                <a:cxnLst>
                  <a:cxn ang="0">
                    <a:pos x="T0" y="T1"/>
                  </a:cxn>
                  <a:cxn ang="0">
                    <a:pos x="T2" y="T3"/>
                  </a:cxn>
                  <a:cxn ang="0">
                    <a:pos x="T4" y="T5"/>
                  </a:cxn>
                  <a:cxn ang="0">
                    <a:pos x="T6" y="T7"/>
                  </a:cxn>
                  <a:cxn ang="0">
                    <a:pos x="T8" y="T9"/>
                  </a:cxn>
                  <a:cxn ang="0">
                    <a:pos x="T10" y="T11"/>
                  </a:cxn>
                  <a:cxn ang="0">
                    <a:pos x="T12" y="T13"/>
                  </a:cxn>
                </a:cxnLst>
                <a:rect l="0" t="0" r="r" b="b"/>
                <a:pathLst>
                  <a:path w="2076" h="2485">
                    <a:moveTo>
                      <a:pt x="82" y="307"/>
                    </a:moveTo>
                    <a:cubicBezTo>
                      <a:pt x="293" y="729"/>
                      <a:pt x="584" y="1115"/>
                      <a:pt x="881" y="1480"/>
                    </a:cubicBezTo>
                    <a:cubicBezTo>
                      <a:pt x="1145" y="1804"/>
                      <a:pt x="1432" y="2146"/>
                      <a:pt x="1782" y="2382"/>
                    </a:cubicBezTo>
                    <a:cubicBezTo>
                      <a:pt x="1934" y="2485"/>
                      <a:pt x="2076" y="2238"/>
                      <a:pt x="1925" y="2137"/>
                    </a:cubicBezTo>
                    <a:cubicBezTo>
                      <a:pt x="1599" y="1917"/>
                      <a:pt x="1329" y="1582"/>
                      <a:pt x="1082" y="1279"/>
                    </a:cubicBezTo>
                    <a:cubicBezTo>
                      <a:pt x="800" y="933"/>
                      <a:pt x="528" y="564"/>
                      <a:pt x="328" y="164"/>
                    </a:cubicBezTo>
                    <a:cubicBezTo>
                      <a:pt x="246" y="0"/>
                      <a:pt x="0" y="144"/>
                      <a:pt x="82" y="30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5" name="Freeform 121">
                <a:extLst>
                  <a:ext uri="{FF2B5EF4-FFF2-40B4-BE49-F238E27FC236}">
                    <a16:creationId xmlns:a16="http://schemas.microsoft.com/office/drawing/2014/main" id="{82138067-41AB-9162-A8DC-3094DA320C2F}"/>
                  </a:ext>
                </a:extLst>
              </p:cNvPr>
              <p:cNvSpPr>
                <a:spLocks/>
              </p:cNvSpPr>
              <p:nvPr/>
            </p:nvSpPr>
            <p:spPr bwMode="auto">
              <a:xfrm>
                <a:off x="2040280" y="2827226"/>
                <a:ext cx="764425" cy="295980"/>
              </a:xfrm>
              <a:custGeom>
                <a:avLst/>
                <a:gdLst>
                  <a:gd name="T0" fmla="*/ 1198 w 10363"/>
                  <a:gd name="T1" fmla="*/ 147 h 4020"/>
                  <a:gd name="T2" fmla="*/ 111 w 10363"/>
                  <a:gd name="T3" fmla="*/ 2395 h 4020"/>
                  <a:gd name="T4" fmla="*/ 31 w 10363"/>
                  <a:gd name="T5" fmla="*/ 2764 h 4020"/>
                  <a:gd name="T6" fmla="*/ 311 w 10363"/>
                  <a:gd name="T7" fmla="*/ 3207 h 4020"/>
                  <a:gd name="T8" fmla="*/ 1218 w 10363"/>
                  <a:gd name="T9" fmla="*/ 3681 h 4020"/>
                  <a:gd name="T10" fmla="*/ 1964 w 10363"/>
                  <a:gd name="T11" fmla="*/ 3795 h 4020"/>
                  <a:gd name="T12" fmla="*/ 2337 w 10363"/>
                  <a:gd name="T13" fmla="*/ 3287 h 4020"/>
                  <a:gd name="T14" fmla="*/ 2072 w 10363"/>
                  <a:gd name="T15" fmla="*/ 3215 h 4020"/>
                  <a:gd name="T16" fmla="*/ 2487 w 10363"/>
                  <a:gd name="T17" fmla="*/ 3969 h 4020"/>
                  <a:gd name="T18" fmla="*/ 3042 w 10363"/>
                  <a:gd name="T19" fmla="*/ 4009 h 4020"/>
                  <a:gd name="T20" fmla="*/ 3716 w 10363"/>
                  <a:gd name="T21" fmla="*/ 4002 h 4020"/>
                  <a:gd name="T22" fmla="*/ 4390 w 10363"/>
                  <a:gd name="T23" fmla="*/ 3995 h 4020"/>
                  <a:gd name="T24" fmla="*/ 4944 w 10363"/>
                  <a:gd name="T25" fmla="*/ 3942 h 4020"/>
                  <a:gd name="T26" fmla="*/ 5442 w 10363"/>
                  <a:gd name="T27" fmla="*/ 3190 h 4020"/>
                  <a:gd name="T28" fmla="*/ 5182 w 10363"/>
                  <a:gd name="T29" fmla="*/ 3300 h 4020"/>
                  <a:gd name="T30" fmla="*/ 5443 w 10363"/>
                  <a:gd name="T31" fmla="*/ 3809 h 4020"/>
                  <a:gd name="T32" fmla="*/ 5604 w 10363"/>
                  <a:gd name="T33" fmla="*/ 3874 h 4020"/>
                  <a:gd name="T34" fmla="*/ 7719 w 10363"/>
                  <a:gd name="T35" fmla="*/ 3417 h 4020"/>
                  <a:gd name="T36" fmla="*/ 8589 w 10363"/>
                  <a:gd name="T37" fmla="*/ 3114 h 4020"/>
                  <a:gd name="T38" fmla="*/ 8739 w 10363"/>
                  <a:gd name="T39" fmla="*/ 2429 h 4020"/>
                  <a:gd name="T40" fmla="*/ 8516 w 10363"/>
                  <a:gd name="T41" fmla="*/ 2601 h 4020"/>
                  <a:gd name="T42" fmla="*/ 8740 w 10363"/>
                  <a:gd name="T43" fmla="*/ 2840 h 4020"/>
                  <a:gd name="T44" fmla="*/ 8878 w 10363"/>
                  <a:gd name="T45" fmla="*/ 2877 h 4020"/>
                  <a:gd name="T46" fmla="*/ 9645 w 10363"/>
                  <a:gd name="T47" fmla="*/ 2416 h 4020"/>
                  <a:gd name="T48" fmla="*/ 10254 w 10363"/>
                  <a:gd name="T49" fmla="*/ 1819 h 4020"/>
                  <a:gd name="T50" fmla="*/ 10008 w 10363"/>
                  <a:gd name="T51" fmla="*/ 1676 h 4020"/>
                  <a:gd name="T52" fmla="*/ 9471 w 10363"/>
                  <a:gd name="T53" fmla="*/ 2194 h 4020"/>
                  <a:gd name="T54" fmla="*/ 8802 w 10363"/>
                  <a:gd name="T55" fmla="*/ 2602 h 4020"/>
                  <a:gd name="T56" fmla="*/ 8941 w 10363"/>
                  <a:gd name="T57" fmla="*/ 2639 h 4020"/>
                  <a:gd name="T58" fmla="*/ 8717 w 10363"/>
                  <a:gd name="T59" fmla="*/ 2400 h 4020"/>
                  <a:gd name="T60" fmla="*/ 8494 w 10363"/>
                  <a:gd name="T61" fmla="*/ 2572 h 4020"/>
                  <a:gd name="T62" fmla="*/ 8163 w 10363"/>
                  <a:gd name="T63" fmla="*/ 3022 h 4020"/>
                  <a:gd name="T64" fmla="*/ 7322 w 10363"/>
                  <a:gd name="T65" fmla="*/ 3212 h 4020"/>
                  <a:gd name="T66" fmla="*/ 5528 w 10363"/>
                  <a:gd name="T67" fmla="*/ 3600 h 4020"/>
                  <a:gd name="T68" fmla="*/ 5689 w 10363"/>
                  <a:gd name="T69" fmla="*/ 3665 h 4020"/>
                  <a:gd name="T70" fmla="*/ 5427 w 10363"/>
                  <a:gd name="T71" fmla="*/ 3156 h 4020"/>
                  <a:gd name="T72" fmla="*/ 5167 w 10363"/>
                  <a:gd name="T73" fmla="*/ 3266 h 4020"/>
                  <a:gd name="T74" fmla="*/ 4714 w 10363"/>
                  <a:gd name="T75" fmla="*/ 3698 h 4020"/>
                  <a:gd name="T76" fmla="*/ 3763 w 10363"/>
                  <a:gd name="T77" fmla="*/ 3717 h 4020"/>
                  <a:gd name="T78" fmla="*/ 2813 w 10363"/>
                  <a:gd name="T79" fmla="*/ 3726 h 4020"/>
                  <a:gd name="T80" fmla="*/ 2427 w 10363"/>
                  <a:gd name="T81" fmla="*/ 3635 h 4020"/>
                  <a:gd name="T82" fmla="*/ 2318 w 10363"/>
                  <a:gd name="T83" fmla="*/ 3358 h 4020"/>
                  <a:gd name="T84" fmla="*/ 2053 w 10363"/>
                  <a:gd name="T85" fmla="*/ 3287 h 4020"/>
                  <a:gd name="T86" fmla="*/ 1633 w 10363"/>
                  <a:gd name="T87" fmla="*/ 3529 h 4020"/>
                  <a:gd name="T88" fmla="*/ 1116 w 10363"/>
                  <a:gd name="T89" fmla="*/ 3332 h 4020"/>
                  <a:gd name="T90" fmla="*/ 285 w 10363"/>
                  <a:gd name="T91" fmla="*/ 2765 h 4020"/>
                  <a:gd name="T92" fmla="*/ 299 w 10363"/>
                  <a:gd name="T93" fmla="*/ 2874 h 4020"/>
                  <a:gd name="T94" fmla="*/ 1443 w 10363"/>
                  <a:gd name="T95" fmla="*/ 291 h 4020"/>
                  <a:gd name="T96" fmla="*/ 1198 w 10363"/>
                  <a:gd name="T97" fmla="*/ 147 h 4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363" h="4020">
                    <a:moveTo>
                      <a:pt x="1198" y="147"/>
                    </a:moveTo>
                    <a:cubicBezTo>
                      <a:pt x="707" y="823"/>
                      <a:pt x="318" y="1584"/>
                      <a:pt x="111" y="2395"/>
                    </a:cubicBezTo>
                    <a:cubicBezTo>
                      <a:pt x="79" y="2517"/>
                      <a:pt x="52" y="2640"/>
                      <a:pt x="31" y="2764"/>
                    </a:cubicBezTo>
                    <a:cubicBezTo>
                      <a:pt x="0" y="2946"/>
                      <a:pt x="179" y="3099"/>
                      <a:pt x="311" y="3207"/>
                    </a:cubicBezTo>
                    <a:cubicBezTo>
                      <a:pt x="581" y="3427"/>
                      <a:pt x="902" y="3544"/>
                      <a:pt x="1218" y="3681"/>
                    </a:cubicBezTo>
                    <a:cubicBezTo>
                      <a:pt x="1448" y="3781"/>
                      <a:pt x="1713" y="3884"/>
                      <a:pt x="1964" y="3795"/>
                    </a:cubicBezTo>
                    <a:cubicBezTo>
                      <a:pt x="2178" y="3720"/>
                      <a:pt x="2357" y="3524"/>
                      <a:pt x="2337" y="3287"/>
                    </a:cubicBezTo>
                    <a:cubicBezTo>
                      <a:pt x="2327" y="3160"/>
                      <a:pt x="2138" y="3076"/>
                      <a:pt x="2072" y="3215"/>
                    </a:cubicBezTo>
                    <a:cubicBezTo>
                      <a:pt x="1913" y="3547"/>
                      <a:pt x="2162" y="3879"/>
                      <a:pt x="2487" y="3969"/>
                    </a:cubicBezTo>
                    <a:cubicBezTo>
                      <a:pt x="2667" y="4020"/>
                      <a:pt x="2858" y="4011"/>
                      <a:pt x="3042" y="4009"/>
                    </a:cubicBezTo>
                    <a:cubicBezTo>
                      <a:pt x="3267" y="4007"/>
                      <a:pt x="3491" y="4004"/>
                      <a:pt x="3716" y="4002"/>
                    </a:cubicBezTo>
                    <a:cubicBezTo>
                      <a:pt x="3941" y="3999"/>
                      <a:pt x="4165" y="3997"/>
                      <a:pt x="4390" y="3995"/>
                    </a:cubicBezTo>
                    <a:cubicBezTo>
                      <a:pt x="4574" y="3993"/>
                      <a:pt x="4765" y="3993"/>
                      <a:pt x="4944" y="3942"/>
                    </a:cubicBezTo>
                    <a:cubicBezTo>
                      <a:pt x="5264" y="3849"/>
                      <a:pt x="5546" y="3541"/>
                      <a:pt x="5442" y="3190"/>
                    </a:cubicBezTo>
                    <a:lnTo>
                      <a:pt x="5182" y="3300"/>
                    </a:lnTo>
                    <a:cubicBezTo>
                      <a:pt x="5269" y="3469"/>
                      <a:pt x="5356" y="3639"/>
                      <a:pt x="5443" y="3809"/>
                    </a:cubicBezTo>
                    <a:cubicBezTo>
                      <a:pt x="5473" y="3867"/>
                      <a:pt x="5545" y="3887"/>
                      <a:pt x="5604" y="3874"/>
                    </a:cubicBezTo>
                    <a:cubicBezTo>
                      <a:pt x="6309" y="3722"/>
                      <a:pt x="7014" y="3569"/>
                      <a:pt x="7719" y="3417"/>
                    </a:cubicBezTo>
                    <a:cubicBezTo>
                      <a:pt x="8012" y="3354"/>
                      <a:pt x="8353" y="3317"/>
                      <a:pt x="8589" y="3114"/>
                    </a:cubicBezTo>
                    <a:cubicBezTo>
                      <a:pt x="8784" y="2945"/>
                      <a:pt x="8867" y="2661"/>
                      <a:pt x="8739" y="2429"/>
                    </a:cubicBezTo>
                    <a:cubicBezTo>
                      <a:pt x="8665" y="2486"/>
                      <a:pt x="8591" y="2544"/>
                      <a:pt x="8516" y="2601"/>
                    </a:cubicBezTo>
                    <a:cubicBezTo>
                      <a:pt x="8591" y="2681"/>
                      <a:pt x="8665" y="2761"/>
                      <a:pt x="8740" y="2840"/>
                    </a:cubicBezTo>
                    <a:cubicBezTo>
                      <a:pt x="8772" y="2875"/>
                      <a:pt x="8832" y="2893"/>
                      <a:pt x="8878" y="2877"/>
                    </a:cubicBezTo>
                    <a:cubicBezTo>
                      <a:pt x="9161" y="2776"/>
                      <a:pt x="9411" y="2600"/>
                      <a:pt x="9645" y="2416"/>
                    </a:cubicBezTo>
                    <a:cubicBezTo>
                      <a:pt x="9868" y="2241"/>
                      <a:pt x="10084" y="2048"/>
                      <a:pt x="10254" y="1819"/>
                    </a:cubicBezTo>
                    <a:cubicBezTo>
                      <a:pt x="10363" y="1672"/>
                      <a:pt x="10116" y="1530"/>
                      <a:pt x="10008" y="1676"/>
                    </a:cubicBezTo>
                    <a:cubicBezTo>
                      <a:pt x="9861" y="1874"/>
                      <a:pt x="9662" y="2041"/>
                      <a:pt x="9471" y="2194"/>
                    </a:cubicBezTo>
                    <a:cubicBezTo>
                      <a:pt x="9270" y="2354"/>
                      <a:pt x="9046" y="2516"/>
                      <a:pt x="8802" y="2602"/>
                    </a:cubicBezTo>
                    <a:cubicBezTo>
                      <a:pt x="8849" y="2615"/>
                      <a:pt x="8895" y="2627"/>
                      <a:pt x="8941" y="2639"/>
                    </a:cubicBezTo>
                    <a:lnTo>
                      <a:pt x="8717" y="2400"/>
                    </a:lnTo>
                    <a:cubicBezTo>
                      <a:pt x="8605" y="2280"/>
                      <a:pt x="8418" y="2433"/>
                      <a:pt x="8494" y="2572"/>
                    </a:cubicBezTo>
                    <a:cubicBezTo>
                      <a:pt x="8614" y="2792"/>
                      <a:pt x="8336" y="2968"/>
                      <a:pt x="8163" y="3022"/>
                    </a:cubicBezTo>
                    <a:cubicBezTo>
                      <a:pt x="7891" y="3108"/>
                      <a:pt x="7601" y="3152"/>
                      <a:pt x="7322" y="3212"/>
                    </a:cubicBezTo>
                    <a:cubicBezTo>
                      <a:pt x="6724" y="3341"/>
                      <a:pt x="6126" y="3471"/>
                      <a:pt x="5528" y="3600"/>
                    </a:cubicBezTo>
                    <a:cubicBezTo>
                      <a:pt x="5582" y="3621"/>
                      <a:pt x="5636" y="3643"/>
                      <a:pt x="5689" y="3665"/>
                    </a:cubicBezTo>
                    <a:cubicBezTo>
                      <a:pt x="5602" y="3495"/>
                      <a:pt x="5514" y="3326"/>
                      <a:pt x="5427" y="3156"/>
                    </a:cubicBezTo>
                    <a:cubicBezTo>
                      <a:pt x="5353" y="3013"/>
                      <a:pt x="5121" y="3112"/>
                      <a:pt x="5167" y="3266"/>
                    </a:cubicBezTo>
                    <a:cubicBezTo>
                      <a:pt x="5248" y="3536"/>
                      <a:pt x="4925" y="3674"/>
                      <a:pt x="4714" y="3698"/>
                    </a:cubicBezTo>
                    <a:cubicBezTo>
                      <a:pt x="4401" y="3733"/>
                      <a:pt x="4077" y="3714"/>
                      <a:pt x="3763" y="3717"/>
                    </a:cubicBezTo>
                    <a:cubicBezTo>
                      <a:pt x="3446" y="3720"/>
                      <a:pt x="3129" y="3733"/>
                      <a:pt x="2813" y="3726"/>
                    </a:cubicBezTo>
                    <a:cubicBezTo>
                      <a:pt x="2684" y="3723"/>
                      <a:pt x="2536" y="3713"/>
                      <a:pt x="2427" y="3635"/>
                    </a:cubicBezTo>
                    <a:cubicBezTo>
                      <a:pt x="2347" y="3578"/>
                      <a:pt x="2270" y="3458"/>
                      <a:pt x="2318" y="3358"/>
                    </a:cubicBezTo>
                    <a:cubicBezTo>
                      <a:pt x="2229" y="3335"/>
                      <a:pt x="2141" y="3311"/>
                      <a:pt x="2053" y="3287"/>
                    </a:cubicBezTo>
                    <a:cubicBezTo>
                      <a:pt x="2071" y="3511"/>
                      <a:pt x="1805" y="3566"/>
                      <a:pt x="1633" y="3529"/>
                    </a:cubicBezTo>
                    <a:cubicBezTo>
                      <a:pt x="1454" y="3490"/>
                      <a:pt x="1285" y="3401"/>
                      <a:pt x="1116" y="3332"/>
                    </a:cubicBezTo>
                    <a:cubicBezTo>
                      <a:pt x="805" y="3205"/>
                      <a:pt x="481" y="3049"/>
                      <a:pt x="285" y="2765"/>
                    </a:cubicBezTo>
                    <a:cubicBezTo>
                      <a:pt x="289" y="2801"/>
                      <a:pt x="294" y="2838"/>
                      <a:pt x="299" y="2874"/>
                    </a:cubicBezTo>
                    <a:cubicBezTo>
                      <a:pt x="458" y="1935"/>
                      <a:pt x="886" y="1057"/>
                      <a:pt x="1443" y="291"/>
                    </a:cubicBezTo>
                    <a:cubicBezTo>
                      <a:pt x="1551" y="142"/>
                      <a:pt x="1304" y="0"/>
                      <a:pt x="1198" y="147"/>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6" name="Freeform 122">
                <a:extLst>
                  <a:ext uri="{FF2B5EF4-FFF2-40B4-BE49-F238E27FC236}">
                    <a16:creationId xmlns:a16="http://schemas.microsoft.com/office/drawing/2014/main" id="{73C75D3E-3F02-6A92-67D6-36C07298A749}"/>
                  </a:ext>
                </a:extLst>
              </p:cNvPr>
              <p:cNvSpPr>
                <a:spLocks/>
              </p:cNvSpPr>
              <p:nvPr/>
            </p:nvSpPr>
            <p:spPr bwMode="auto">
              <a:xfrm>
                <a:off x="2683466" y="2814135"/>
                <a:ext cx="118392" cy="155959"/>
              </a:xfrm>
              <a:custGeom>
                <a:avLst/>
                <a:gdLst>
                  <a:gd name="T0" fmla="*/ 139 w 1605"/>
                  <a:gd name="T1" fmla="*/ 320 h 2117"/>
                  <a:gd name="T2" fmla="*/ 800 w 1605"/>
                  <a:gd name="T3" fmla="*/ 1100 h 2117"/>
                  <a:gd name="T4" fmla="*/ 1302 w 1605"/>
                  <a:gd name="T5" fmla="*/ 1996 h 2117"/>
                  <a:gd name="T6" fmla="*/ 1477 w 1605"/>
                  <a:gd name="T7" fmla="*/ 2095 h 2117"/>
                  <a:gd name="T8" fmla="*/ 1576 w 1605"/>
                  <a:gd name="T9" fmla="*/ 1920 h 2117"/>
                  <a:gd name="T10" fmla="*/ 1046 w 1605"/>
                  <a:gd name="T11" fmla="*/ 956 h 2117"/>
                  <a:gd name="T12" fmla="*/ 341 w 1605"/>
                  <a:gd name="T13" fmla="*/ 118 h 2117"/>
                  <a:gd name="T14" fmla="*/ 139 w 1605"/>
                  <a:gd name="T15" fmla="*/ 320 h 2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5" h="2117">
                    <a:moveTo>
                      <a:pt x="139" y="320"/>
                    </a:moveTo>
                    <a:cubicBezTo>
                      <a:pt x="399" y="541"/>
                      <a:pt x="610" y="819"/>
                      <a:pt x="800" y="1100"/>
                    </a:cubicBezTo>
                    <a:cubicBezTo>
                      <a:pt x="991" y="1381"/>
                      <a:pt x="1174" y="1680"/>
                      <a:pt x="1302" y="1996"/>
                    </a:cubicBezTo>
                    <a:cubicBezTo>
                      <a:pt x="1331" y="2067"/>
                      <a:pt x="1397" y="2117"/>
                      <a:pt x="1477" y="2095"/>
                    </a:cubicBezTo>
                    <a:cubicBezTo>
                      <a:pt x="1544" y="2077"/>
                      <a:pt x="1605" y="1992"/>
                      <a:pt x="1576" y="1920"/>
                    </a:cubicBezTo>
                    <a:cubicBezTo>
                      <a:pt x="1438" y="1580"/>
                      <a:pt x="1251" y="1260"/>
                      <a:pt x="1046" y="956"/>
                    </a:cubicBezTo>
                    <a:cubicBezTo>
                      <a:pt x="842" y="657"/>
                      <a:pt x="618" y="355"/>
                      <a:pt x="341" y="118"/>
                    </a:cubicBezTo>
                    <a:cubicBezTo>
                      <a:pt x="202" y="0"/>
                      <a:pt x="0" y="201"/>
                      <a:pt x="139" y="320"/>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7" name="Freeform 123">
                <a:extLst>
                  <a:ext uri="{FF2B5EF4-FFF2-40B4-BE49-F238E27FC236}">
                    <a16:creationId xmlns:a16="http://schemas.microsoft.com/office/drawing/2014/main" id="{2940643A-0962-FBAB-D3E8-9D6A2809B9E7}"/>
                  </a:ext>
                </a:extLst>
              </p:cNvPr>
              <p:cNvSpPr>
                <a:spLocks/>
              </p:cNvSpPr>
              <p:nvPr/>
            </p:nvSpPr>
            <p:spPr bwMode="auto">
              <a:xfrm>
                <a:off x="2291862" y="2564829"/>
                <a:ext cx="132052" cy="120669"/>
              </a:xfrm>
              <a:custGeom>
                <a:avLst/>
                <a:gdLst>
                  <a:gd name="T0" fmla="*/ 503 w 1797"/>
                  <a:gd name="T1" fmla="*/ 122 h 1638"/>
                  <a:gd name="T2" fmla="*/ 122 w 1797"/>
                  <a:gd name="T3" fmla="*/ 652 h 1638"/>
                  <a:gd name="T4" fmla="*/ 49 w 1797"/>
                  <a:gd name="T5" fmla="*/ 1214 h 1638"/>
                  <a:gd name="T6" fmla="*/ 441 w 1797"/>
                  <a:gd name="T7" fmla="*/ 1532 h 1638"/>
                  <a:gd name="T8" fmla="*/ 863 w 1797"/>
                  <a:gd name="T9" fmla="*/ 1178 h 1638"/>
                  <a:gd name="T10" fmla="*/ 967 w 1797"/>
                  <a:gd name="T11" fmla="*/ 363 h 1638"/>
                  <a:gd name="T12" fmla="*/ 825 w 1797"/>
                  <a:gd name="T13" fmla="*/ 506 h 1638"/>
                  <a:gd name="T14" fmla="*/ 1318 w 1797"/>
                  <a:gd name="T15" fmla="*/ 740 h 1638"/>
                  <a:gd name="T16" fmla="*/ 1468 w 1797"/>
                  <a:gd name="T17" fmla="*/ 960 h 1638"/>
                  <a:gd name="T18" fmla="*/ 1495 w 1797"/>
                  <a:gd name="T19" fmla="*/ 1152 h 1638"/>
                  <a:gd name="T20" fmla="*/ 1468 w 1797"/>
                  <a:gd name="T21" fmla="*/ 1237 h 1638"/>
                  <a:gd name="T22" fmla="*/ 1465 w 1797"/>
                  <a:gd name="T23" fmla="*/ 1245 h 1638"/>
                  <a:gd name="T24" fmla="*/ 1446 w 1797"/>
                  <a:gd name="T25" fmla="*/ 1266 h 1638"/>
                  <a:gd name="T26" fmla="*/ 1434 w 1797"/>
                  <a:gd name="T27" fmla="*/ 1272 h 1638"/>
                  <a:gd name="T28" fmla="*/ 1368 w 1797"/>
                  <a:gd name="T29" fmla="*/ 1262 h 1638"/>
                  <a:gd name="T30" fmla="*/ 1275 w 1797"/>
                  <a:gd name="T31" fmla="*/ 1175 h 1638"/>
                  <a:gd name="T32" fmla="*/ 953 w 1797"/>
                  <a:gd name="T33" fmla="*/ 541 h 1638"/>
                  <a:gd name="T34" fmla="*/ 679 w 1797"/>
                  <a:gd name="T35" fmla="*/ 617 h 1638"/>
                  <a:gd name="T36" fmla="*/ 1008 w 1797"/>
                  <a:gd name="T37" fmla="*/ 1289 h 1638"/>
                  <a:gd name="T38" fmla="*/ 1571 w 1797"/>
                  <a:gd name="T39" fmla="*/ 1521 h 1638"/>
                  <a:gd name="T40" fmla="*/ 1777 w 1797"/>
                  <a:gd name="T41" fmla="*/ 1038 h 1638"/>
                  <a:gd name="T42" fmla="*/ 1483 w 1797"/>
                  <a:gd name="T43" fmla="*/ 503 h 1638"/>
                  <a:gd name="T44" fmla="*/ 825 w 1797"/>
                  <a:gd name="T45" fmla="*/ 221 h 1638"/>
                  <a:gd name="T46" fmla="*/ 683 w 1797"/>
                  <a:gd name="T47" fmla="*/ 363 h 1638"/>
                  <a:gd name="T48" fmla="*/ 609 w 1797"/>
                  <a:gd name="T49" fmla="*/ 1053 h 1638"/>
                  <a:gd name="T50" fmla="*/ 479 w 1797"/>
                  <a:gd name="T51" fmla="*/ 1231 h 1638"/>
                  <a:gd name="T52" fmla="*/ 366 w 1797"/>
                  <a:gd name="T53" fmla="*/ 1225 h 1638"/>
                  <a:gd name="T54" fmla="*/ 314 w 1797"/>
                  <a:gd name="T55" fmla="*/ 1075 h 1638"/>
                  <a:gd name="T56" fmla="*/ 349 w 1797"/>
                  <a:gd name="T57" fmla="*/ 848 h 1638"/>
                  <a:gd name="T58" fmla="*/ 704 w 1797"/>
                  <a:gd name="T59" fmla="*/ 323 h 1638"/>
                  <a:gd name="T60" fmla="*/ 503 w 1797"/>
                  <a:gd name="T61" fmla="*/ 122 h 1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97" h="1638">
                    <a:moveTo>
                      <a:pt x="503" y="122"/>
                    </a:moveTo>
                    <a:cubicBezTo>
                      <a:pt x="340" y="269"/>
                      <a:pt x="208" y="450"/>
                      <a:pt x="122" y="652"/>
                    </a:cubicBezTo>
                    <a:cubicBezTo>
                      <a:pt x="46" y="830"/>
                      <a:pt x="0" y="1021"/>
                      <a:pt x="49" y="1214"/>
                    </a:cubicBezTo>
                    <a:cubicBezTo>
                      <a:pt x="95" y="1395"/>
                      <a:pt x="245" y="1541"/>
                      <a:pt x="441" y="1532"/>
                    </a:cubicBezTo>
                    <a:cubicBezTo>
                      <a:pt x="644" y="1523"/>
                      <a:pt x="788" y="1352"/>
                      <a:pt x="863" y="1178"/>
                    </a:cubicBezTo>
                    <a:cubicBezTo>
                      <a:pt x="970" y="929"/>
                      <a:pt x="985" y="631"/>
                      <a:pt x="967" y="363"/>
                    </a:cubicBezTo>
                    <a:lnTo>
                      <a:pt x="825" y="506"/>
                    </a:lnTo>
                    <a:cubicBezTo>
                      <a:pt x="1012" y="518"/>
                      <a:pt x="1188" y="606"/>
                      <a:pt x="1318" y="740"/>
                    </a:cubicBezTo>
                    <a:cubicBezTo>
                      <a:pt x="1380" y="803"/>
                      <a:pt x="1433" y="878"/>
                      <a:pt x="1468" y="960"/>
                    </a:cubicBezTo>
                    <a:cubicBezTo>
                      <a:pt x="1495" y="1025"/>
                      <a:pt x="1504" y="1097"/>
                      <a:pt x="1495" y="1152"/>
                    </a:cubicBezTo>
                    <a:cubicBezTo>
                      <a:pt x="1490" y="1186"/>
                      <a:pt x="1477" y="1223"/>
                      <a:pt x="1468" y="1237"/>
                    </a:cubicBezTo>
                    <a:cubicBezTo>
                      <a:pt x="1458" y="1251"/>
                      <a:pt x="1457" y="1254"/>
                      <a:pt x="1465" y="1245"/>
                    </a:cubicBezTo>
                    <a:cubicBezTo>
                      <a:pt x="1459" y="1252"/>
                      <a:pt x="1453" y="1259"/>
                      <a:pt x="1446" y="1266"/>
                    </a:cubicBezTo>
                    <a:cubicBezTo>
                      <a:pt x="1466" y="1248"/>
                      <a:pt x="1410" y="1281"/>
                      <a:pt x="1434" y="1272"/>
                    </a:cubicBezTo>
                    <a:cubicBezTo>
                      <a:pt x="1417" y="1278"/>
                      <a:pt x="1398" y="1278"/>
                      <a:pt x="1368" y="1262"/>
                    </a:cubicBezTo>
                    <a:cubicBezTo>
                      <a:pt x="1331" y="1243"/>
                      <a:pt x="1300" y="1207"/>
                      <a:pt x="1275" y="1175"/>
                    </a:cubicBezTo>
                    <a:cubicBezTo>
                      <a:pt x="1129" y="993"/>
                      <a:pt x="1026" y="762"/>
                      <a:pt x="953" y="541"/>
                    </a:cubicBezTo>
                    <a:cubicBezTo>
                      <a:pt x="896" y="368"/>
                      <a:pt x="621" y="442"/>
                      <a:pt x="679" y="617"/>
                    </a:cubicBezTo>
                    <a:cubicBezTo>
                      <a:pt x="757" y="854"/>
                      <a:pt x="865" y="1084"/>
                      <a:pt x="1008" y="1289"/>
                    </a:cubicBezTo>
                    <a:cubicBezTo>
                      <a:pt x="1134" y="1471"/>
                      <a:pt x="1343" y="1638"/>
                      <a:pt x="1571" y="1521"/>
                    </a:cubicBezTo>
                    <a:cubicBezTo>
                      <a:pt x="1741" y="1435"/>
                      <a:pt x="1797" y="1214"/>
                      <a:pt x="1777" y="1038"/>
                    </a:cubicBezTo>
                    <a:cubicBezTo>
                      <a:pt x="1754" y="832"/>
                      <a:pt x="1634" y="642"/>
                      <a:pt x="1483" y="503"/>
                    </a:cubicBezTo>
                    <a:cubicBezTo>
                      <a:pt x="1301" y="336"/>
                      <a:pt x="1071" y="238"/>
                      <a:pt x="825" y="221"/>
                    </a:cubicBezTo>
                    <a:cubicBezTo>
                      <a:pt x="752" y="216"/>
                      <a:pt x="678" y="290"/>
                      <a:pt x="683" y="363"/>
                    </a:cubicBezTo>
                    <a:cubicBezTo>
                      <a:pt x="698" y="586"/>
                      <a:pt x="696" y="843"/>
                      <a:pt x="609" y="1053"/>
                    </a:cubicBezTo>
                    <a:cubicBezTo>
                      <a:pt x="581" y="1120"/>
                      <a:pt x="537" y="1194"/>
                      <a:pt x="479" y="1231"/>
                    </a:cubicBezTo>
                    <a:cubicBezTo>
                      <a:pt x="437" y="1258"/>
                      <a:pt x="393" y="1250"/>
                      <a:pt x="366" y="1225"/>
                    </a:cubicBezTo>
                    <a:cubicBezTo>
                      <a:pt x="336" y="1197"/>
                      <a:pt x="316" y="1130"/>
                      <a:pt x="314" y="1075"/>
                    </a:cubicBezTo>
                    <a:cubicBezTo>
                      <a:pt x="309" y="991"/>
                      <a:pt x="322" y="929"/>
                      <a:pt x="349" y="848"/>
                    </a:cubicBezTo>
                    <a:cubicBezTo>
                      <a:pt x="418" y="644"/>
                      <a:pt x="545" y="466"/>
                      <a:pt x="704" y="323"/>
                    </a:cubicBezTo>
                    <a:cubicBezTo>
                      <a:pt x="841" y="201"/>
                      <a:pt x="639" y="0"/>
                      <a:pt x="503" y="122"/>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8" name="Freeform 124">
                <a:extLst>
                  <a:ext uri="{FF2B5EF4-FFF2-40B4-BE49-F238E27FC236}">
                    <a16:creationId xmlns:a16="http://schemas.microsoft.com/office/drawing/2014/main" id="{BE29482C-7FD8-7BB2-9C75-FDE307DA8626}"/>
                  </a:ext>
                </a:extLst>
              </p:cNvPr>
              <p:cNvSpPr>
                <a:spLocks/>
              </p:cNvSpPr>
              <p:nvPr/>
            </p:nvSpPr>
            <p:spPr bwMode="auto">
              <a:xfrm>
                <a:off x="2416515" y="3044657"/>
                <a:ext cx="261259" cy="284596"/>
              </a:xfrm>
              <a:custGeom>
                <a:avLst/>
                <a:gdLst>
                  <a:gd name="T0" fmla="*/ 8 w 3539"/>
                  <a:gd name="T1" fmla="*/ 704 h 3861"/>
                  <a:gd name="T2" fmla="*/ 98 w 3539"/>
                  <a:gd name="T3" fmla="*/ 2635 h 3861"/>
                  <a:gd name="T4" fmla="*/ 119 w 3539"/>
                  <a:gd name="T5" fmla="*/ 3106 h 3861"/>
                  <a:gd name="T6" fmla="*/ 196 w 3539"/>
                  <a:gd name="T7" fmla="*/ 3496 h 3861"/>
                  <a:gd name="T8" fmla="*/ 521 w 3539"/>
                  <a:gd name="T9" fmla="*/ 3669 h 3861"/>
                  <a:gd name="T10" fmla="*/ 966 w 3539"/>
                  <a:gd name="T11" fmla="*/ 3797 h 3861"/>
                  <a:gd name="T12" fmla="*/ 1879 w 3539"/>
                  <a:gd name="T13" fmla="*/ 3791 h 3861"/>
                  <a:gd name="T14" fmla="*/ 2647 w 3539"/>
                  <a:gd name="T15" fmla="*/ 3588 h 3861"/>
                  <a:gd name="T16" fmla="*/ 3343 w 3539"/>
                  <a:gd name="T17" fmla="*/ 2291 h 3861"/>
                  <a:gd name="T18" fmla="*/ 3531 w 3539"/>
                  <a:gd name="T19" fmla="*/ 184 h 3861"/>
                  <a:gd name="T20" fmla="*/ 3247 w 3539"/>
                  <a:gd name="T21" fmla="*/ 184 h 3861"/>
                  <a:gd name="T22" fmla="*/ 3131 w 3539"/>
                  <a:gd name="T23" fmla="*/ 1855 h 3861"/>
                  <a:gd name="T24" fmla="*/ 2978 w 3539"/>
                  <a:gd name="T25" fmla="*/ 2629 h 3861"/>
                  <a:gd name="T26" fmla="*/ 2697 w 3539"/>
                  <a:gd name="T27" fmla="*/ 3198 h 3861"/>
                  <a:gd name="T28" fmla="*/ 2080 w 3539"/>
                  <a:gd name="T29" fmla="*/ 3474 h 3861"/>
                  <a:gd name="T30" fmla="*/ 1266 w 3539"/>
                  <a:gd name="T31" fmla="*/ 3553 h 3861"/>
                  <a:gd name="T32" fmla="*/ 492 w 3539"/>
                  <a:gd name="T33" fmla="*/ 3358 h 3861"/>
                  <a:gd name="T34" fmla="*/ 412 w 3539"/>
                  <a:gd name="T35" fmla="*/ 3279 h 3861"/>
                  <a:gd name="T36" fmla="*/ 404 w 3539"/>
                  <a:gd name="T37" fmla="*/ 3106 h 3861"/>
                  <a:gd name="T38" fmla="*/ 382 w 3539"/>
                  <a:gd name="T39" fmla="*/ 2635 h 3861"/>
                  <a:gd name="T40" fmla="*/ 293 w 3539"/>
                  <a:gd name="T41" fmla="*/ 704 h 3861"/>
                  <a:gd name="T42" fmla="*/ 8 w 3539"/>
                  <a:gd name="T43" fmla="*/ 704 h 3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39" h="3861">
                    <a:moveTo>
                      <a:pt x="8" y="704"/>
                    </a:moveTo>
                    <a:cubicBezTo>
                      <a:pt x="38" y="1348"/>
                      <a:pt x="68" y="1991"/>
                      <a:pt x="98" y="2635"/>
                    </a:cubicBezTo>
                    <a:cubicBezTo>
                      <a:pt x="105" y="2792"/>
                      <a:pt x="112" y="2949"/>
                      <a:pt x="119" y="3106"/>
                    </a:cubicBezTo>
                    <a:cubicBezTo>
                      <a:pt x="125" y="3236"/>
                      <a:pt x="114" y="3386"/>
                      <a:pt x="196" y="3496"/>
                    </a:cubicBezTo>
                    <a:cubicBezTo>
                      <a:pt x="272" y="3598"/>
                      <a:pt x="406" y="3629"/>
                      <a:pt x="521" y="3669"/>
                    </a:cubicBezTo>
                    <a:cubicBezTo>
                      <a:pt x="667" y="3719"/>
                      <a:pt x="814" y="3766"/>
                      <a:pt x="966" y="3797"/>
                    </a:cubicBezTo>
                    <a:cubicBezTo>
                      <a:pt x="1273" y="3861"/>
                      <a:pt x="1572" y="3835"/>
                      <a:pt x="1879" y="3791"/>
                    </a:cubicBezTo>
                    <a:cubicBezTo>
                      <a:pt x="2142" y="3754"/>
                      <a:pt x="2410" y="3715"/>
                      <a:pt x="2647" y="3588"/>
                    </a:cubicBezTo>
                    <a:cubicBezTo>
                      <a:pt x="3123" y="3334"/>
                      <a:pt x="3249" y="2779"/>
                      <a:pt x="3343" y="2291"/>
                    </a:cubicBezTo>
                    <a:cubicBezTo>
                      <a:pt x="3476" y="1597"/>
                      <a:pt x="3539" y="891"/>
                      <a:pt x="3531" y="184"/>
                    </a:cubicBezTo>
                    <a:cubicBezTo>
                      <a:pt x="3529" y="1"/>
                      <a:pt x="3245" y="0"/>
                      <a:pt x="3247" y="184"/>
                    </a:cubicBezTo>
                    <a:cubicBezTo>
                      <a:pt x="3253" y="743"/>
                      <a:pt x="3217" y="1303"/>
                      <a:pt x="3131" y="1855"/>
                    </a:cubicBezTo>
                    <a:cubicBezTo>
                      <a:pt x="3091" y="2114"/>
                      <a:pt x="3046" y="2375"/>
                      <a:pt x="2978" y="2629"/>
                    </a:cubicBezTo>
                    <a:cubicBezTo>
                      <a:pt x="2923" y="2833"/>
                      <a:pt x="2847" y="3043"/>
                      <a:pt x="2697" y="3198"/>
                    </a:cubicBezTo>
                    <a:cubicBezTo>
                      <a:pt x="2534" y="3368"/>
                      <a:pt x="2305" y="3432"/>
                      <a:pt x="2080" y="3474"/>
                    </a:cubicBezTo>
                    <a:cubicBezTo>
                      <a:pt x="1815" y="3523"/>
                      <a:pt x="1537" y="3568"/>
                      <a:pt x="1266" y="3553"/>
                    </a:cubicBezTo>
                    <a:cubicBezTo>
                      <a:pt x="1000" y="3539"/>
                      <a:pt x="741" y="3448"/>
                      <a:pt x="492" y="3358"/>
                    </a:cubicBezTo>
                    <a:cubicBezTo>
                      <a:pt x="439" y="3339"/>
                      <a:pt x="420" y="3334"/>
                      <a:pt x="412" y="3279"/>
                    </a:cubicBezTo>
                    <a:cubicBezTo>
                      <a:pt x="404" y="3222"/>
                      <a:pt x="406" y="3163"/>
                      <a:pt x="404" y="3106"/>
                    </a:cubicBezTo>
                    <a:cubicBezTo>
                      <a:pt x="397" y="2949"/>
                      <a:pt x="389" y="2792"/>
                      <a:pt x="382" y="2635"/>
                    </a:cubicBezTo>
                    <a:cubicBezTo>
                      <a:pt x="352" y="1991"/>
                      <a:pt x="323" y="1348"/>
                      <a:pt x="293" y="704"/>
                    </a:cubicBezTo>
                    <a:cubicBezTo>
                      <a:pt x="284" y="522"/>
                      <a:pt x="0" y="521"/>
                      <a:pt x="8" y="704"/>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9" name="Freeform 125">
                <a:extLst>
                  <a:ext uri="{FF2B5EF4-FFF2-40B4-BE49-F238E27FC236}">
                    <a16:creationId xmlns:a16="http://schemas.microsoft.com/office/drawing/2014/main" id="{6E426060-D294-DB8B-9A46-ACD83E2549C8}"/>
                  </a:ext>
                </a:extLst>
              </p:cNvPr>
              <p:cNvSpPr>
                <a:spLocks/>
              </p:cNvSpPr>
              <p:nvPr/>
            </p:nvSpPr>
            <p:spPr bwMode="auto">
              <a:xfrm>
                <a:off x="2189977" y="3081655"/>
                <a:ext cx="250444" cy="228246"/>
              </a:xfrm>
              <a:custGeom>
                <a:avLst/>
                <a:gdLst>
                  <a:gd name="T0" fmla="*/ 57 w 3401"/>
                  <a:gd name="T1" fmla="*/ 249 h 3091"/>
                  <a:gd name="T2" fmla="*/ 488 w 3401"/>
                  <a:gd name="T3" fmla="*/ 1554 h 3091"/>
                  <a:gd name="T4" fmla="*/ 710 w 3401"/>
                  <a:gd name="T5" fmla="*/ 2228 h 3091"/>
                  <a:gd name="T6" fmla="*/ 921 w 3401"/>
                  <a:gd name="T7" fmla="*/ 2728 h 3091"/>
                  <a:gd name="T8" fmla="*/ 1344 w 3401"/>
                  <a:gd name="T9" fmla="*/ 2965 h 3091"/>
                  <a:gd name="T10" fmla="*/ 1983 w 3401"/>
                  <a:gd name="T11" fmla="*/ 3064 h 3091"/>
                  <a:gd name="T12" fmla="*/ 3226 w 3401"/>
                  <a:gd name="T13" fmla="*/ 2920 h 3091"/>
                  <a:gd name="T14" fmla="*/ 3150 w 3401"/>
                  <a:gd name="T15" fmla="*/ 2646 h 3091"/>
                  <a:gd name="T16" fmla="*/ 2027 w 3401"/>
                  <a:gd name="T17" fmla="*/ 2782 h 3091"/>
                  <a:gd name="T18" fmla="*/ 1462 w 3401"/>
                  <a:gd name="T19" fmla="*/ 2701 h 3091"/>
                  <a:gd name="T20" fmla="*/ 1092 w 3401"/>
                  <a:gd name="T21" fmla="*/ 2465 h 3091"/>
                  <a:gd name="T22" fmla="*/ 910 w 3401"/>
                  <a:gd name="T23" fmla="*/ 1928 h 3091"/>
                  <a:gd name="T24" fmla="*/ 717 w 3401"/>
                  <a:gd name="T25" fmla="*/ 1343 h 3091"/>
                  <a:gd name="T26" fmla="*/ 332 w 3401"/>
                  <a:gd name="T27" fmla="*/ 173 h 3091"/>
                  <a:gd name="T28" fmla="*/ 57 w 3401"/>
                  <a:gd name="T29" fmla="*/ 249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01" h="3091">
                    <a:moveTo>
                      <a:pt x="57" y="249"/>
                    </a:moveTo>
                    <a:cubicBezTo>
                      <a:pt x="201" y="684"/>
                      <a:pt x="344" y="1119"/>
                      <a:pt x="488" y="1554"/>
                    </a:cubicBezTo>
                    <a:cubicBezTo>
                      <a:pt x="562" y="1779"/>
                      <a:pt x="636" y="2004"/>
                      <a:pt x="710" y="2228"/>
                    </a:cubicBezTo>
                    <a:cubicBezTo>
                      <a:pt x="766" y="2397"/>
                      <a:pt x="809" y="2586"/>
                      <a:pt x="921" y="2728"/>
                    </a:cubicBezTo>
                    <a:cubicBezTo>
                      <a:pt x="1027" y="2862"/>
                      <a:pt x="1183" y="2924"/>
                      <a:pt x="1344" y="2965"/>
                    </a:cubicBezTo>
                    <a:cubicBezTo>
                      <a:pt x="1553" y="3018"/>
                      <a:pt x="1769" y="3050"/>
                      <a:pt x="1983" y="3064"/>
                    </a:cubicBezTo>
                    <a:cubicBezTo>
                      <a:pt x="2402" y="3091"/>
                      <a:pt x="2824" y="3039"/>
                      <a:pt x="3226" y="2920"/>
                    </a:cubicBezTo>
                    <a:cubicBezTo>
                      <a:pt x="3401" y="2868"/>
                      <a:pt x="3326" y="2594"/>
                      <a:pt x="3150" y="2646"/>
                    </a:cubicBezTo>
                    <a:cubicBezTo>
                      <a:pt x="2785" y="2754"/>
                      <a:pt x="2408" y="2801"/>
                      <a:pt x="2027" y="2782"/>
                    </a:cubicBezTo>
                    <a:cubicBezTo>
                      <a:pt x="1836" y="2772"/>
                      <a:pt x="1648" y="2745"/>
                      <a:pt x="1462" y="2701"/>
                    </a:cubicBezTo>
                    <a:cubicBezTo>
                      <a:pt x="1305" y="2664"/>
                      <a:pt x="1164" y="2622"/>
                      <a:pt x="1092" y="2465"/>
                    </a:cubicBezTo>
                    <a:cubicBezTo>
                      <a:pt x="1014" y="2295"/>
                      <a:pt x="969" y="2105"/>
                      <a:pt x="910" y="1928"/>
                    </a:cubicBezTo>
                    <a:cubicBezTo>
                      <a:pt x="846" y="1733"/>
                      <a:pt x="782" y="1538"/>
                      <a:pt x="717" y="1343"/>
                    </a:cubicBezTo>
                    <a:cubicBezTo>
                      <a:pt x="589" y="953"/>
                      <a:pt x="460" y="563"/>
                      <a:pt x="332" y="173"/>
                    </a:cubicBezTo>
                    <a:cubicBezTo>
                      <a:pt x="275" y="0"/>
                      <a:pt x="0" y="74"/>
                      <a:pt x="57" y="249"/>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0" name="Freeform 126">
                <a:extLst>
                  <a:ext uri="{FF2B5EF4-FFF2-40B4-BE49-F238E27FC236}">
                    <a16:creationId xmlns:a16="http://schemas.microsoft.com/office/drawing/2014/main" id="{00D49157-CFBE-9CB9-D88A-7A3FB1816CDE}"/>
                  </a:ext>
                </a:extLst>
              </p:cNvPr>
              <p:cNvSpPr>
                <a:spLocks/>
              </p:cNvSpPr>
              <p:nvPr/>
            </p:nvSpPr>
            <p:spPr bwMode="auto">
              <a:xfrm>
                <a:off x="2218437" y="3136297"/>
                <a:ext cx="223692" cy="56350"/>
              </a:xfrm>
              <a:custGeom>
                <a:avLst/>
                <a:gdLst>
                  <a:gd name="T0" fmla="*/ 165 w 3031"/>
                  <a:gd name="T1" fmla="*/ 495 h 764"/>
                  <a:gd name="T2" fmla="*/ 1613 w 3031"/>
                  <a:gd name="T3" fmla="*/ 736 h 764"/>
                  <a:gd name="T4" fmla="*/ 2894 w 3031"/>
                  <a:gd name="T5" fmla="*/ 323 h 764"/>
                  <a:gd name="T6" fmla="*/ 2693 w 3031"/>
                  <a:gd name="T7" fmla="*/ 121 h 764"/>
                  <a:gd name="T8" fmla="*/ 1581 w 3031"/>
                  <a:gd name="T9" fmla="*/ 453 h 764"/>
                  <a:gd name="T10" fmla="*/ 308 w 3031"/>
                  <a:gd name="T11" fmla="*/ 249 h 764"/>
                  <a:gd name="T12" fmla="*/ 165 w 3031"/>
                  <a:gd name="T13" fmla="*/ 495 h 764"/>
                </a:gdLst>
                <a:ahLst/>
                <a:cxnLst>
                  <a:cxn ang="0">
                    <a:pos x="T0" y="T1"/>
                  </a:cxn>
                  <a:cxn ang="0">
                    <a:pos x="T2" y="T3"/>
                  </a:cxn>
                  <a:cxn ang="0">
                    <a:pos x="T4" y="T5"/>
                  </a:cxn>
                  <a:cxn ang="0">
                    <a:pos x="T6" y="T7"/>
                  </a:cxn>
                  <a:cxn ang="0">
                    <a:pos x="T8" y="T9"/>
                  </a:cxn>
                  <a:cxn ang="0">
                    <a:pos x="T10" y="T11"/>
                  </a:cxn>
                  <a:cxn ang="0">
                    <a:pos x="T12" y="T13"/>
                  </a:cxn>
                </a:cxnLst>
                <a:rect l="0" t="0" r="r" b="b"/>
                <a:pathLst>
                  <a:path w="3031" h="764">
                    <a:moveTo>
                      <a:pt x="165" y="495"/>
                    </a:moveTo>
                    <a:cubicBezTo>
                      <a:pt x="606" y="712"/>
                      <a:pt x="1128" y="764"/>
                      <a:pt x="1613" y="736"/>
                    </a:cubicBezTo>
                    <a:cubicBezTo>
                      <a:pt x="2052" y="710"/>
                      <a:pt x="2555" y="625"/>
                      <a:pt x="2894" y="323"/>
                    </a:cubicBezTo>
                    <a:cubicBezTo>
                      <a:pt x="3031" y="201"/>
                      <a:pt x="2830" y="0"/>
                      <a:pt x="2693" y="121"/>
                    </a:cubicBezTo>
                    <a:cubicBezTo>
                      <a:pt x="2407" y="376"/>
                      <a:pt x="1947" y="435"/>
                      <a:pt x="1581" y="453"/>
                    </a:cubicBezTo>
                    <a:cubicBezTo>
                      <a:pt x="1158" y="474"/>
                      <a:pt x="694" y="439"/>
                      <a:pt x="308" y="249"/>
                    </a:cubicBezTo>
                    <a:cubicBezTo>
                      <a:pt x="145" y="168"/>
                      <a:pt x="0" y="413"/>
                      <a:pt x="165" y="495"/>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1" name="Freeform 127">
                <a:extLst>
                  <a:ext uri="{FF2B5EF4-FFF2-40B4-BE49-F238E27FC236}">
                    <a16:creationId xmlns:a16="http://schemas.microsoft.com/office/drawing/2014/main" id="{FE92EEAF-615D-7A3D-9299-F53C109448D7}"/>
                  </a:ext>
                </a:extLst>
              </p:cNvPr>
              <p:cNvSpPr>
                <a:spLocks/>
              </p:cNvSpPr>
              <p:nvPr/>
            </p:nvSpPr>
            <p:spPr bwMode="auto">
              <a:xfrm>
                <a:off x="2423346" y="3131174"/>
                <a:ext cx="252721" cy="68872"/>
              </a:xfrm>
              <a:custGeom>
                <a:avLst/>
                <a:gdLst>
                  <a:gd name="T0" fmla="*/ 180 w 3430"/>
                  <a:gd name="T1" fmla="*/ 753 h 941"/>
                  <a:gd name="T2" fmla="*/ 3266 w 3430"/>
                  <a:gd name="T3" fmla="*/ 325 h 941"/>
                  <a:gd name="T4" fmla="*/ 3122 w 3430"/>
                  <a:gd name="T5" fmla="*/ 79 h 941"/>
                  <a:gd name="T6" fmla="*/ 256 w 3430"/>
                  <a:gd name="T7" fmla="*/ 479 h 941"/>
                  <a:gd name="T8" fmla="*/ 180 w 3430"/>
                  <a:gd name="T9" fmla="*/ 753 h 941"/>
                </a:gdLst>
                <a:ahLst/>
                <a:cxnLst>
                  <a:cxn ang="0">
                    <a:pos x="T0" y="T1"/>
                  </a:cxn>
                  <a:cxn ang="0">
                    <a:pos x="T2" y="T3"/>
                  </a:cxn>
                  <a:cxn ang="0">
                    <a:pos x="T4" y="T5"/>
                  </a:cxn>
                  <a:cxn ang="0">
                    <a:pos x="T6" y="T7"/>
                  </a:cxn>
                  <a:cxn ang="0">
                    <a:pos x="T8" y="T9"/>
                  </a:cxn>
                </a:cxnLst>
                <a:rect l="0" t="0" r="r" b="b"/>
                <a:pathLst>
                  <a:path w="3430" h="941">
                    <a:moveTo>
                      <a:pt x="180" y="753"/>
                    </a:moveTo>
                    <a:cubicBezTo>
                      <a:pt x="1225" y="941"/>
                      <a:pt x="2311" y="785"/>
                      <a:pt x="3266" y="325"/>
                    </a:cubicBezTo>
                    <a:cubicBezTo>
                      <a:pt x="3430" y="245"/>
                      <a:pt x="3286" y="0"/>
                      <a:pt x="3122" y="79"/>
                    </a:cubicBezTo>
                    <a:cubicBezTo>
                      <a:pt x="2241" y="504"/>
                      <a:pt x="1220" y="652"/>
                      <a:pt x="256" y="479"/>
                    </a:cubicBezTo>
                    <a:cubicBezTo>
                      <a:pt x="77" y="447"/>
                      <a:pt x="0" y="721"/>
                      <a:pt x="180" y="753"/>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2" name="Freeform 128">
                <a:extLst>
                  <a:ext uri="{FF2B5EF4-FFF2-40B4-BE49-F238E27FC236}">
                    <a16:creationId xmlns:a16="http://schemas.microsoft.com/office/drawing/2014/main" id="{B3E27A44-95AA-6863-A7F4-80EB26E75D48}"/>
                  </a:ext>
                </a:extLst>
              </p:cNvPr>
              <p:cNvSpPr>
                <a:spLocks/>
              </p:cNvSpPr>
              <p:nvPr/>
            </p:nvSpPr>
            <p:spPr bwMode="auto">
              <a:xfrm>
                <a:off x="2721602" y="2204530"/>
                <a:ext cx="48381" cy="21060"/>
              </a:xfrm>
              <a:custGeom>
                <a:avLst/>
                <a:gdLst>
                  <a:gd name="T0" fmla="*/ 146 w 657"/>
                  <a:gd name="T1" fmla="*/ 284 h 284"/>
                  <a:gd name="T2" fmla="*/ 511 w 657"/>
                  <a:gd name="T3" fmla="*/ 284 h 284"/>
                  <a:gd name="T4" fmla="*/ 654 w 657"/>
                  <a:gd name="T5" fmla="*/ 142 h 284"/>
                  <a:gd name="T6" fmla="*/ 511 w 657"/>
                  <a:gd name="T7" fmla="*/ 0 h 284"/>
                  <a:gd name="T8" fmla="*/ 146 w 657"/>
                  <a:gd name="T9" fmla="*/ 0 h 284"/>
                  <a:gd name="T10" fmla="*/ 4 w 657"/>
                  <a:gd name="T11" fmla="*/ 142 h 284"/>
                  <a:gd name="T12" fmla="*/ 146 w 657"/>
                  <a:gd name="T13" fmla="*/ 284 h 284"/>
                </a:gdLst>
                <a:ahLst/>
                <a:cxnLst>
                  <a:cxn ang="0">
                    <a:pos x="T0" y="T1"/>
                  </a:cxn>
                  <a:cxn ang="0">
                    <a:pos x="T2" y="T3"/>
                  </a:cxn>
                  <a:cxn ang="0">
                    <a:pos x="T4" y="T5"/>
                  </a:cxn>
                  <a:cxn ang="0">
                    <a:pos x="T6" y="T7"/>
                  </a:cxn>
                  <a:cxn ang="0">
                    <a:pos x="T8" y="T9"/>
                  </a:cxn>
                  <a:cxn ang="0">
                    <a:pos x="T10" y="T11"/>
                  </a:cxn>
                  <a:cxn ang="0">
                    <a:pos x="T12" y="T13"/>
                  </a:cxn>
                </a:cxnLst>
                <a:rect l="0" t="0" r="r" b="b"/>
                <a:pathLst>
                  <a:path w="657" h="284">
                    <a:moveTo>
                      <a:pt x="146" y="284"/>
                    </a:moveTo>
                    <a:lnTo>
                      <a:pt x="511" y="284"/>
                    </a:lnTo>
                    <a:cubicBezTo>
                      <a:pt x="586" y="284"/>
                      <a:pt x="657" y="219"/>
                      <a:pt x="654" y="142"/>
                    </a:cubicBezTo>
                    <a:cubicBezTo>
                      <a:pt x="650" y="65"/>
                      <a:pt x="591" y="0"/>
                      <a:pt x="511" y="0"/>
                    </a:cubicBezTo>
                    <a:lnTo>
                      <a:pt x="146" y="0"/>
                    </a:lnTo>
                    <a:cubicBezTo>
                      <a:pt x="72" y="0"/>
                      <a:pt x="0" y="65"/>
                      <a:pt x="4" y="142"/>
                    </a:cubicBezTo>
                    <a:cubicBezTo>
                      <a:pt x="7" y="219"/>
                      <a:pt x="66" y="284"/>
                      <a:pt x="146" y="284"/>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3" name="Freeform 129">
                <a:extLst>
                  <a:ext uri="{FF2B5EF4-FFF2-40B4-BE49-F238E27FC236}">
                    <a16:creationId xmlns:a16="http://schemas.microsoft.com/office/drawing/2014/main" id="{9CC8DCE0-7EBC-7360-88A3-B12E76B1963C}"/>
                  </a:ext>
                </a:extLst>
              </p:cNvPr>
              <p:cNvSpPr>
                <a:spLocks/>
              </p:cNvSpPr>
              <p:nvPr/>
            </p:nvSpPr>
            <p:spPr bwMode="auto">
              <a:xfrm>
                <a:off x="2656714" y="2181193"/>
                <a:ext cx="74564" cy="77979"/>
              </a:xfrm>
              <a:custGeom>
                <a:avLst/>
                <a:gdLst>
                  <a:gd name="T0" fmla="*/ 345 w 1005"/>
                  <a:gd name="T1" fmla="*/ 858 h 1055"/>
                  <a:gd name="T2" fmla="*/ 311 w 1005"/>
                  <a:gd name="T3" fmla="*/ 666 h 1055"/>
                  <a:gd name="T4" fmla="*/ 294 w 1005"/>
                  <a:gd name="T5" fmla="*/ 566 h 1055"/>
                  <a:gd name="T6" fmla="*/ 292 w 1005"/>
                  <a:gd name="T7" fmla="*/ 550 h 1055"/>
                  <a:gd name="T8" fmla="*/ 289 w 1005"/>
                  <a:gd name="T9" fmla="*/ 496 h 1055"/>
                  <a:gd name="T10" fmla="*/ 289 w 1005"/>
                  <a:gd name="T11" fmla="*/ 456 h 1055"/>
                  <a:gd name="T12" fmla="*/ 291 w 1005"/>
                  <a:gd name="T13" fmla="*/ 429 h 1055"/>
                  <a:gd name="T14" fmla="*/ 291 w 1005"/>
                  <a:gd name="T15" fmla="*/ 432 h 1055"/>
                  <a:gd name="T16" fmla="*/ 311 w 1005"/>
                  <a:gd name="T17" fmla="*/ 361 h 1055"/>
                  <a:gd name="T18" fmla="*/ 314 w 1005"/>
                  <a:gd name="T19" fmla="*/ 356 h 1055"/>
                  <a:gd name="T20" fmla="*/ 337 w 1005"/>
                  <a:gd name="T21" fmla="*/ 321 h 1055"/>
                  <a:gd name="T22" fmla="*/ 341 w 1005"/>
                  <a:gd name="T23" fmla="*/ 318 h 1055"/>
                  <a:gd name="T24" fmla="*/ 357 w 1005"/>
                  <a:gd name="T25" fmla="*/ 304 h 1055"/>
                  <a:gd name="T26" fmla="*/ 353 w 1005"/>
                  <a:gd name="T27" fmla="*/ 307 h 1055"/>
                  <a:gd name="T28" fmla="*/ 374 w 1005"/>
                  <a:gd name="T29" fmla="*/ 295 h 1055"/>
                  <a:gd name="T30" fmla="*/ 399 w 1005"/>
                  <a:gd name="T31" fmla="*/ 289 h 1055"/>
                  <a:gd name="T32" fmla="*/ 409 w 1005"/>
                  <a:gd name="T33" fmla="*/ 289 h 1055"/>
                  <a:gd name="T34" fmla="*/ 447 w 1005"/>
                  <a:gd name="T35" fmla="*/ 290 h 1055"/>
                  <a:gd name="T36" fmla="*/ 442 w 1005"/>
                  <a:gd name="T37" fmla="*/ 290 h 1055"/>
                  <a:gd name="T38" fmla="*/ 464 w 1005"/>
                  <a:gd name="T39" fmla="*/ 295 h 1055"/>
                  <a:gd name="T40" fmla="*/ 496 w 1005"/>
                  <a:gd name="T41" fmla="*/ 305 h 1055"/>
                  <a:gd name="T42" fmla="*/ 493 w 1005"/>
                  <a:gd name="T43" fmla="*/ 304 h 1055"/>
                  <a:gd name="T44" fmla="*/ 512 w 1005"/>
                  <a:gd name="T45" fmla="*/ 314 h 1055"/>
                  <a:gd name="T46" fmla="*/ 541 w 1005"/>
                  <a:gd name="T47" fmla="*/ 332 h 1055"/>
                  <a:gd name="T48" fmla="*/ 540 w 1005"/>
                  <a:gd name="T49" fmla="*/ 330 h 1055"/>
                  <a:gd name="T50" fmla="*/ 558 w 1005"/>
                  <a:gd name="T51" fmla="*/ 345 h 1055"/>
                  <a:gd name="T52" fmla="*/ 583 w 1005"/>
                  <a:gd name="T53" fmla="*/ 369 h 1055"/>
                  <a:gd name="T54" fmla="*/ 615 w 1005"/>
                  <a:gd name="T55" fmla="*/ 403 h 1055"/>
                  <a:gd name="T56" fmla="*/ 622 w 1005"/>
                  <a:gd name="T57" fmla="*/ 411 h 1055"/>
                  <a:gd name="T58" fmla="*/ 719 w 1005"/>
                  <a:gd name="T59" fmla="*/ 559 h 1055"/>
                  <a:gd name="T60" fmla="*/ 914 w 1005"/>
                  <a:gd name="T61" fmla="*/ 610 h 1055"/>
                  <a:gd name="T62" fmla="*/ 965 w 1005"/>
                  <a:gd name="T63" fmla="*/ 416 h 1055"/>
                  <a:gd name="T64" fmla="*/ 763 w 1005"/>
                  <a:gd name="T65" fmla="*/ 148 h 1055"/>
                  <a:gd name="T66" fmla="*/ 425 w 1005"/>
                  <a:gd name="T67" fmla="*/ 4 h 1055"/>
                  <a:gd name="T68" fmla="*/ 94 w 1005"/>
                  <a:gd name="T69" fmla="*/ 173 h 1055"/>
                  <a:gd name="T70" fmla="*/ 5 w 1005"/>
                  <a:gd name="T71" fmla="*/ 510 h 1055"/>
                  <a:gd name="T72" fmla="*/ 71 w 1005"/>
                  <a:gd name="T73" fmla="*/ 934 h 1055"/>
                  <a:gd name="T74" fmla="*/ 246 w 1005"/>
                  <a:gd name="T75" fmla="*/ 1033 h 1055"/>
                  <a:gd name="T76" fmla="*/ 345 w 1005"/>
                  <a:gd name="T77" fmla="*/ 858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5" h="1055">
                    <a:moveTo>
                      <a:pt x="345" y="858"/>
                    </a:moveTo>
                    <a:cubicBezTo>
                      <a:pt x="334" y="794"/>
                      <a:pt x="322" y="730"/>
                      <a:pt x="311" y="666"/>
                    </a:cubicBezTo>
                    <a:cubicBezTo>
                      <a:pt x="305" y="633"/>
                      <a:pt x="298" y="600"/>
                      <a:pt x="294" y="566"/>
                    </a:cubicBezTo>
                    <a:cubicBezTo>
                      <a:pt x="297" y="591"/>
                      <a:pt x="293" y="557"/>
                      <a:pt x="292" y="550"/>
                    </a:cubicBezTo>
                    <a:cubicBezTo>
                      <a:pt x="291" y="532"/>
                      <a:pt x="289" y="514"/>
                      <a:pt x="289" y="496"/>
                    </a:cubicBezTo>
                    <a:cubicBezTo>
                      <a:pt x="289" y="483"/>
                      <a:pt x="289" y="469"/>
                      <a:pt x="289" y="456"/>
                    </a:cubicBezTo>
                    <a:cubicBezTo>
                      <a:pt x="290" y="447"/>
                      <a:pt x="290" y="438"/>
                      <a:pt x="291" y="429"/>
                    </a:cubicBezTo>
                    <a:cubicBezTo>
                      <a:pt x="289" y="446"/>
                      <a:pt x="288" y="447"/>
                      <a:pt x="291" y="432"/>
                    </a:cubicBezTo>
                    <a:cubicBezTo>
                      <a:pt x="295" y="410"/>
                      <a:pt x="298" y="379"/>
                      <a:pt x="311" y="361"/>
                    </a:cubicBezTo>
                    <a:cubicBezTo>
                      <a:pt x="291" y="388"/>
                      <a:pt x="310" y="364"/>
                      <a:pt x="314" y="356"/>
                    </a:cubicBezTo>
                    <a:cubicBezTo>
                      <a:pt x="320" y="345"/>
                      <a:pt x="327" y="329"/>
                      <a:pt x="337" y="321"/>
                    </a:cubicBezTo>
                    <a:cubicBezTo>
                      <a:pt x="311" y="343"/>
                      <a:pt x="335" y="324"/>
                      <a:pt x="341" y="318"/>
                    </a:cubicBezTo>
                    <a:cubicBezTo>
                      <a:pt x="346" y="313"/>
                      <a:pt x="351" y="308"/>
                      <a:pt x="357" y="304"/>
                    </a:cubicBezTo>
                    <a:cubicBezTo>
                      <a:pt x="341" y="315"/>
                      <a:pt x="340" y="316"/>
                      <a:pt x="353" y="307"/>
                    </a:cubicBezTo>
                    <a:cubicBezTo>
                      <a:pt x="357" y="305"/>
                      <a:pt x="393" y="289"/>
                      <a:pt x="374" y="295"/>
                    </a:cubicBezTo>
                    <a:cubicBezTo>
                      <a:pt x="354" y="301"/>
                      <a:pt x="395" y="290"/>
                      <a:pt x="399" y="289"/>
                    </a:cubicBezTo>
                    <a:cubicBezTo>
                      <a:pt x="426" y="281"/>
                      <a:pt x="372" y="290"/>
                      <a:pt x="409" y="289"/>
                    </a:cubicBezTo>
                    <a:cubicBezTo>
                      <a:pt x="420" y="288"/>
                      <a:pt x="437" y="286"/>
                      <a:pt x="447" y="290"/>
                    </a:cubicBezTo>
                    <a:cubicBezTo>
                      <a:pt x="428" y="287"/>
                      <a:pt x="426" y="287"/>
                      <a:pt x="442" y="290"/>
                    </a:cubicBezTo>
                    <a:cubicBezTo>
                      <a:pt x="449" y="292"/>
                      <a:pt x="457" y="293"/>
                      <a:pt x="464" y="295"/>
                    </a:cubicBezTo>
                    <a:cubicBezTo>
                      <a:pt x="473" y="298"/>
                      <a:pt x="489" y="300"/>
                      <a:pt x="496" y="305"/>
                    </a:cubicBezTo>
                    <a:cubicBezTo>
                      <a:pt x="479" y="298"/>
                      <a:pt x="478" y="298"/>
                      <a:pt x="493" y="304"/>
                    </a:cubicBezTo>
                    <a:cubicBezTo>
                      <a:pt x="499" y="307"/>
                      <a:pt x="506" y="311"/>
                      <a:pt x="512" y="314"/>
                    </a:cubicBezTo>
                    <a:cubicBezTo>
                      <a:pt x="522" y="320"/>
                      <a:pt x="531" y="326"/>
                      <a:pt x="541" y="332"/>
                    </a:cubicBezTo>
                    <a:cubicBezTo>
                      <a:pt x="553" y="341"/>
                      <a:pt x="553" y="340"/>
                      <a:pt x="540" y="330"/>
                    </a:cubicBezTo>
                    <a:cubicBezTo>
                      <a:pt x="546" y="335"/>
                      <a:pt x="552" y="340"/>
                      <a:pt x="558" y="345"/>
                    </a:cubicBezTo>
                    <a:cubicBezTo>
                      <a:pt x="567" y="353"/>
                      <a:pt x="575" y="361"/>
                      <a:pt x="583" y="369"/>
                    </a:cubicBezTo>
                    <a:cubicBezTo>
                      <a:pt x="594" y="380"/>
                      <a:pt x="605" y="391"/>
                      <a:pt x="615" y="403"/>
                    </a:cubicBezTo>
                    <a:cubicBezTo>
                      <a:pt x="622" y="411"/>
                      <a:pt x="638" y="430"/>
                      <a:pt x="622" y="411"/>
                    </a:cubicBezTo>
                    <a:cubicBezTo>
                      <a:pt x="659" y="458"/>
                      <a:pt x="689" y="509"/>
                      <a:pt x="719" y="559"/>
                    </a:cubicBezTo>
                    <a:cubicBezTo>
                      <a:pt x="757" y="623"/>
                      <a:pt x="849" y="652"/>
                      <a:pt x="914" y="610"/>
                    </a:cubicBezTo>
                    <a:cubicBezTo>
                      <a:pt x="978" y="569"/>
                      <a:pt x="1005" y="484"/>
                      <a:pt x="965" y="416"/>
                    </a:cubicBezTo>
                    <a:cubicBezTo>
                      <a:pt x="908" y="320"/>
                      <a:pt x="847" y="222"/>
                      <a:pt x="763" y="148"/>
                    </a:cubicBezTo>
                    <a:cubicBezTo>
                      <a:pt x="669" y="63"/>
                      <a:pt x="553" y="8"/>
                      <a:pt x="425" y="4"/>
                    </a:cubicBezTo>
                    <a:cubicBezTo>
                      <a:pt x="290" y="0"/>
                      <a:pt x="173" y="66"/>
                      <a:pt x="94" y="173"/>
                    </a:cubicBezTo>
                    <a:cubicBezTo>
                      <a:pt x="24" y="267"/>
                      <a:pt x="0" y="394"/>
                      <a:pt x="5" y="510"/>
                    </a:cubicBezTo>
                    <a:cubicBezTo>
                      <a:pt x="11" y="652"/>
                      <a:pt x="46" y="794"/>
                      <a:pt x="71" y="934"/>
                    </a:cubicBezTo>
                    <a:cubicBezTo>
                      <a:pt x="84" y="1007"/>
                      <a:pt x="177" y="1055"/>
                      <a:pt x="246" y="1033"/>
                    </a:cubicBezTo>
                    <a:cubicBezTo>
                      <a:pt x="325" y="1008"/>
                      <a:pt x="360" y="937"/>
                      <a:pt x="345" y="858"/>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4" name="Freeform 130">
                <a:extLst>
                  <a:ext uri="{FF2B5EF4-FFF2-40B4-BE49-F238E27FC236}">
                    <a16:creationId xmlns:a16="http://schemas.microsoft.com/office/drawing/2014/main" id="{ED7BCEA6-7582-5293-31F2-A9ECF4E6827A}"/>
                  </a:ext>
                </a:extLst>
              </p:cNvPr>
              <p:cNvSpPr>
                <a:spLocks/>
              </p:cNvSpPr>
              <p:nvPr/>
            </p:nvSpPr>
            <p:spPr bwMode="auto">
              <a:xfrm>
                <a:off x="1979945" y="2552876"/>
                <a:ext cx="223123" cy="471291"/>
              </a:xfrm>
              <a:custGeom>
                <a:avLst/>
                <a:gdLst>
                  <a:gd name="T0" fmla="*/ 2726 w 3025"/>
                  <a:gd name="T1" fmla="*/ 97 h 6394"/>
                  <a:gd name="T2" fmla="*/ 1027 w 3025"/>
                  <a:gd name="T3" fmla="*/ 2431 h 6394"/>
                  <a:gd name="T4" fmla="*/ 402 w 3025"/>
                  <a:gd name="T5" fmla="*/ 3921 h 6394"/>
                  <a:gd name="T6" fmla="*/ 45 w 3025"/>
                  <a:gd name="T7" fmla="*/ 5501 h 6394"/>
                  <a:gd name="T8" fmla="*/ 340 w 3025"/>
                  <a:gd name="T9" fmla="*/ 6191 h 6394"/>
                  <a:gd name="T10" fmla="*/ 1016 w 3025"/>
                  <a:gd name="T11" fmla="*/ 6254 h 6394"/>
                  <a:gd name="T12" fmla="*/ 873 w 3025"/>
                  <a:gd name="T13" fmla="*/ 6008 h 6394"/>
                  <a:gd name="T14" fmla="*/ 427 w 3025"/>
                  <a:gd name="T15" fmla="*/ 5851 h 6394"/>
                  <a:gd name="T16" fmla="*/ 332 w 3025"/>
                  <a:gd name="T17" fmla="*/ 5211 h 6394"/>
                  <a:gd name="T18" fmla="*/ 738 w 3025"/>
                  <a:gd name="T19" fmla="*/ 3830 h 6394"/>
                  <a:gd name="T20" fmla="*/ 1936 w 3025"/>
                  <a:gd name="T21" fmla="*/ 1335 h 6394"/>
                  <a:gd name="T22" fmla="*/ 2870 w 3025"/>
                  <a:gd name="T23" fmla="*/ 342 h 6394"/>
                  <a:gd name="T24" fmla="*/ 2726 w 3025"/>
                  <a:gd name="T25" fmla="*/ 97 h 6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25" h="6394">
                    <a:moveTo>
                      <a:pt x="2726" y="97"/>
                    </a:moveTo>
                    <a:cubicBezTo>
                      <a:pt x="1892" y="611"/>
                      <a:pt x="1434" y="1577"/>
                      <a:pt x="1027" y="2431"/>
                    </a:cubicBezTo>
                    <a:cubicBezTo>
                      <a:pt x="796" y="2917"/>
                      <a:pt x="587" y="3415"/>
                      <a:pt x="402" y="3921"/>
                    </a:cubicBezTo>
                    <a:cubicBezTo>
                      <a:pt x="221" y="4418"/>
                      <a:pt x="0" y="4961"/>
                      <a:pt x="45" y="5501"/>
                    </a:cubicBezTo>
                    <a:cubicBezTo>
                      <a:pt x="66" y="5752"/>
                      <a:pt x="141" y="6021"/>
                      <a:pt x="340" y="6191"/>
                    </a:cubicBezTo>
                    <a:cubicBezTo>
                      <a:pt x="527" y="6349"/>
                      <a:pt x="806" y="6394"/>
                      <a:pt x="1016" y="6254"/>
                    </a:cubicBezTo>
                    <a:cubicBezTo>
                      <a:pt x="1168" y="6152"/>
                      <a:pt x="1025" y="5906"/>
                      <a:pt x="873" y="6008"/>
                    </a:cubicBezTo>
                    <a:cubicBezTo>
                      <a:pt x="705" y="6120"/>
                      <a:pt x="516" y="6009"/>
                      <a:pt x="427" y="5851"/>
                    </a:cubicBezTo>
                    <a:cubicBezTo>
                      <a:pt x="320" y="5662"/>
                      <a:pt x="312" y="5423"/>
                      <a:pt x="332" y="5211"/>
                    </a:cubicBezTo>
                    <a:cubicBezTo>
                      <a:pt x="375" y="4739"/>
                      <a:pt x="572" y="4270"/>
                      <a:pt x="738" y="3830"/>
                    </a:cubicBezTo>
                    <a:cubicBezTo>
                      <a:pt x="1062" y="2971"/>
                      <a:pt x="1447" y="2113"/>
                      <a:pt x="1936" y="1335"/>
                    </a:cubicBezTo>
                    <a:cubicBezTo>
                      <a:pt x="2180" y="947"/>
                      <a:pt x="2475" y="585"/>
                      <a:pt x="2870" y="342"/>
                    </a:cubicBezTo>
                    <a:cubicBezTo>
                      <a:pt x="3025" y="246"/>
                      <a:pt x="2882" y="0"/>
                      <a:pt x="2726" y="97"/>
                    </a:cubicBezTo>
                    <a:close/>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5" name="Freeform 131">
                <a:extLst>
                  <a:ext uri="{FF2B5EF4-FFF2-40B4-BE49-F238E27FC236}">
                    <a16:creationId xmlns:a16="http://schemas.microsoft.com/office/drawing/2014/main" id="{2ADD340C-72D7-DD9D-2392-1293E8B7B4D6}"/>
                  </a:ext>
                </a:extLst>
              </p:cNvPr>
              <p:cNvSpPr>
                <a:spLocks/>
              </p:cNvSpPr>
              <p:nvPr/>
            </p:nvSpPr>
            <p:spPr bwMode="auto">
              <a:xfrm>
                <a:off x="2167209" y="2596703"/>
                <a:ext cx="51227" cy="60904"/>
              </a:xfrm>
              <a:custGeom>
                <a:avLst/>
                <a:gdLst>
                  <a:gd name="T0" fmla="*/ 268 w 690"/>
                  <a:gd name="T1" fmla="*/ 750 h 827"/>
                  <a:gd name="T2" fmla="*/ 667 w 690"/>
                  <a:gd name="T3" fmla="*/ 220 h 827"/>
                  <a:gd name="T4" fmla="*/ 681 w 690"/>
                  <a:gd name="T5" fmla="*/ 111 h 827"/>
                  <a:gd name="T6" fmla="*/ 616 w 690"/>
                  <a:gd name="T7" fmla="*/ 26 h 827"/>
                  <a:gd name="T8" fmla="*/ 506 w 690"/>
                  <a:gd name="T9" fmla="*/ 11 h 827"/>
                  <a:gd name="T10" fmla="*/ 421 w 690"/>
                  <a:gd name="T11" fmla="*/ 77 h 827"/>
                  <a:gd name="T12" fmla="*/ 23 w 690"/>
                  <a:gd name="T13" fmla="*/ 606 h 827"/>
                  <a:gd name="T14" fmla="*/ 9 w 690"/>
                  <a:gd name="T15" fmla="*/ 716 h 827"/>
                  <a:gd name="T16" fmla="*/ 74 w 690"/>
                  <a:gd name="T17" fmla="*/ 801 h 827"/>
                  <a:gd name="T18" fmla="*/ 183 w 690"/>
                  <a:gd name="T19" fmla="*/ 815 h 827"/>
                  <a:gd name="T20" fmla="*/ 268 w 690"/>
                  <a:gd name="T21" fmla="*/ 750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0" h="827">
                    <a:moveTo>
                      <a:pt x="268" y="750"/>
                    </a:moveTo>
                    <a:cubicBezTo>
                      <a:pt x="401" y="573"/>
                      <a:pt x="534" y="397"/>
                      <a:pt x="667" y="220"/>
                    </a:cubicBezTo>
                    <a:cubicBezTo>
                      <a:pt x="687" y="193"/>
                      <a:pt x="690" y="142"/>
                      <a:pt x="681" y="111"/>
                    </a:cubicBezTo>
                    <a:cubicBezTo>
                      <a:pt x="672" y="78"/>
                      <a:pt x="646" y="42"/>
                      <a:pt x="616" y="26"/>
                    </a:cubicBezTo>
                    <a:cubicBezTo>
                      <a:pt x="583" y="8"/>
                      <a:pt x="543" y="0"/>
                      <a:pt x="506" y="11"/>
                    </a:cubicBezTo>
                    <a:cubicBezTo>
                      <a:pt x="469" y="24"/>
                      <a:pt x="445" y="46"/>
                      <a:pt x="421" y="77"/>
                    </a:cubicBezTo>
                    <a:cubicBezTo>
                      <a:pt x="288" y="253"/>
                      <a:pt x="156" y="430"/>
                      <a:pt x="23" y="606"/>
                    </a:cubicBezTo>
                    <a:cubicBezTo>
                      <a:pt x="2" y="634"/>
                      <a:pt x="0" y="684"/>
                      <a:pt x="9" y="716"/>
                    </a:cubicBezTo>
                    <a:cubicBezTo>
                      <a:pt x="18" y="749"/>
                      <a:pt x="43" y="785"/>
                      <a:pt x="74" y="801"/>
                    </a:cubicBezTo>
                    <a:cubicBezTo>
                      <a:pt x="107" y="818"/>
                      <a:pt x="147" y="827"/>
                      <a:pt x="183" y="815"/>
                    </a:cubicBezTo>
                    <a:cubicBezTo>
                      <a:pt x="221" y="803"/>
                      <a:pt x="245" y="781"/>
                      <a:pt x="268" y="750"/>
                    </a:cubicBezTo>
                  </a:path>
                </a:pathLst>
              </a:custGeom>
              <a:solidFill>
                <a:srgbClr val="211D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grpSp>
      <p:sp>
        <p:nvSpPr>
          <p:cNvPr id="137" name="TextBox 136">
            <a:extLst>
              <a:ext uri="{FF2B5EF4-FFF2-40B4-BE49-F238E27FC236}">
                <a16:creationId xmlns:a16="http://schemas.microsoft.com/office/drawing/2014/main" id="{53003723-2C29-E29B-7A3A-3A412ED1F8D8}"/>
              </a:ext>
            </a:extLst>
          </p:cNvPr>
          <p:cNvSpPr txBox="1"/>
          <p:nvPr/>
        </p:nvSpPr>
        <p:spPr>
          <a:xfrm>
            <a:off x="2564726" y="3002590"/>
            <a:ext cx="9139594" cy="1077218"/>
          </a:xfrm>
          <a:prstGeom prst="rect">
            <a:avLst/>
          </a:prstGeom>
          <a:noFill/>
        </p:spPr>
        <p:txBody>
          <a:bodyPr wrap="square" rtlCol="0">
            <a:spAutoFit/>
          </a:bodyPr>
          <a:lstStyle/>
          <a:p>
            <a:pPr lvl="0" algn="ctr"/>
            <a:r>
              <a:rPr lang="vi-VN" sz="3200" dirty="0"/>
              <a:t>Tiếp tục cùng người thân thực hiện hoạt động tạo bầu không khí vui vẻ, đầm ấm trong gia đình.</a:t>
            </a:r>
            <a:endParaRPr kumimoji="0" lang="vi-VN" sz="6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AD56938C-82DC-EEF0-265E-F0CACD767BD7}"/>
              </a:ext>
            </a:extLst>
          </p:cNvPr>
          <p:cNvPicPr>
            <a:picLocks noChangeAspect="1"/>
          </p:cNvPicPr>
          <p:nvPr/>
        </p:nvPicPr>
        <p:blipFill>
          <a:blip r:embed="rId3"/>
          <a:stretch>
            <a:fillRect/>
          </a:stretch>
        </p:blipFill>
        <p:spPr>
          <a:xfrm>
            <a:off x="4942498" y="162427"/>
            <a:ext cx="5341385" cy="2082934"/>
          </a:xfrm>
          <a:prstGeom prst="rect">
            <a:avLst/>
          </a:prstGeom>
        </p:spPr>
      </p:pic>
    </p:spTree>
    <p:extLst>
      <p:ext uri="{BB962C8B-B14F-4D97-AF65-F5344CB8AC3E}">
        <p14:creationId xmlns:p14="http://schemas.microsoft.com/office/powerpoint/2010/main" val="198261080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14"/>
                                        </p:tgtEl>
                                        <p:attrNameLst>
                                          <p:attrName>style.visibility</p:attrName>
                                        </p:attrNameLst>
                                      </p:cBhvr>
                                      <p:to>
                                        <p:strVal val="visible"/>
                                      </p:to>
                                    </p:set>
                                    <p:animEffect transition="in" filter="barn(inVertical)">
                                      <p:cBhvr>
                                        <p:cTn id="7" dur="500"/>
                                        <p:tgtEl>
                                          <p:spTgt spid="44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7"/>
                                        </p:tgtEl>
                                        <p:attrNameLst>
                                          <p:attrName>style.visibility</p:attrName>
                                        </p:attrNameLst>
                                      </p:cBhvr>
                                      <p:to>
                                        <p:strVal val="visible"/>
                                      </p:to>
                                    </p:set>
                                    <p:animEffect transition="in" filter="barn(inVertical)">
                                      <p:cBhvr>
                                        <p:cTn id="13"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1631" name="Google Shape;1631;p46"/>
          <p:cNvGrpSpPr/>
          <p:nvPr/>
        </p:nvGrpSpPr>
        <p:grpSpPr>
          <a:xfrm>
            <a:off x="8712205" y="5419924"/>
            <a:ext cx="3479808" cy="1448413"/>
            <a:chOff x="8749425" y="2113677"/>
            <a:chExt cx="1009225" cy="420073"/>
          </a:xfrm>
        </p:grpSpPr>
        <p:sp>
          <p:nvSpPr>
            <p:cNvPr id="1632" name="Google Shape;1632;p46"/>
            <p:cNvSpPr/>
            <p:nvPr/>
          </p:nvSpPr>
          <p:spPr>
            <a:xfrm>
              <a:off x="8749425" y="2441650"/>
              <a:ext cx="150300" cy="92100"/>
            </a:xfrm>
            <a:prstGeom prst="ellipse">
              <a:avLst/>
            </a:prstGeom>
            <a:solidFill>
              <a:schemeClr val="accent2"/>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6"/>
            <p:cNvSpPr/>
            <p:nvPr/>
          </p:nvSpPr>
          <p:spPr>
            <a:xfrm>
              <a:off x="8799556" y="2113677"/>
              <a:ext cx="959094" cy="418294"/>
            </a:xfrm>
            <a:custGeom>
              <a:avLst/>
              <a:gdLst/>
              <a:ahLst/>
              <a:cxnLst/>
              <a:rect l="l" t="t" r="r" b="b"/>
              <a:pathLst>
                <a:path w="20003" h="8724" extrusionOk="0">
                  <a:moveTo>
                    <a:pt x="19388" y="0"/>
                  </a:moveTo>
                  <a:cubicBezTo>
                    <a:pt x="18963" y="0"/>
                    <a:pt x="18908" y="1174"/>
                    <a:pt x="18908" y="1174"/>
                  </a:cubicBezTo>
                  <a:cubicBezTo>
                    <a:pt x="18908" y="1174"/>
                    <a:pt x="18769" y="790"/>
                    <a:pt x="18252" y="693"/>
                  </a:cubicBezTo>
                  <a:cubicBezTo>
                    <a:pt x="18218" y="689"/>
                    <a:pt x="18185" y="686"/>
                    <a:pt x="18154" y="686"/>
                  </a:cubicBezTo>
                  <a:cubicBezTo>
                    <a:pt x="17683" y="686"/>
                    <a:pt x="17480" y="1174"/>
                    <a:pt x="17480" y="1174"/>
                  </a:cubicBezTo>
                  <a:cubicBezTo>
                    <a:pt x="17480" y="1174"/>
                    <a:pt x="17425" y="656"/>
                    <a:pt x="17000" y="619"/>
                  </a:cubicBezTo>
                  <a:cubicBezTo>
                    <a:pt x="16989" y="618"/>
                    <a:pt x="16978" y="618"/>
                    <a:pt x="16968" y="618"/>
                  </a:cubicBezTo>
                  <a:cubicBezTo>
                    <a:pt x="16564" y="618"/>
                    <a:pt x="16367" y="1386"/>
                    <a:pt x="16367" y="1386"/>
                  </a:cubicBezTo>
                  <a:cubicBezTo>
                    <a:pt x="16367" y="1386"/>
                    <a:pt x="15966" y="909"/>
                    <a:pt x="15605" y="909"/>
                  </a:cubicBezTo>
                  <a:cubicBezTo>
                    <a:pt x="15568" y="909"/>
                    <a:pt x="15533" y="914"/>
                    <a:pt x="15498" y="924"/>
                  </a:cubicBezTo>
                  <a:cubicBezTo>
                    <a:pt x="15114" y="1021"/>
                    <a:pt x="15285" y="1890"/>
                    <a:pt x="15285" y="1890"/>
                  </a:cubicBezTo>
                  <a:cubicBezTo>
                    <a:pt x="15285" y="1890"/>
                    <a:pt x="14980" y="1137"/>
                    <a:pt x="14343" y="924"/>
                  </a:cubicBezTo>
                  <a:cubicBezTo>
                    <a:pt x="14311" y="915"/>
                    <a:pt x="14279" y="911"/>
                    <a:pt x="14246" y="911"/>
                  </a:cubicBezTo>
                  <a:cubicBezTo>
                    <a:pt x="13588" y="911"/>
                    <a:pt x="12629" y="2620"/>
                    <a:pt x="12629" y="2620"/>
                  </a:cubicBezTo>
                  <a:cubicBezTo>
                    <a:pt x="12629" y="2620"/>
                    <a:pt x="12222" y="1477"/>
                    <a:pt x="11322" y="1477"/>
                  </a:cubicBezTo>
                  <a:cubicBezTo>
                    <a:pt x="11224" y="1477"/>
                    <a:pt x="11121" y="1490"/>
                    <a:pt x="11011" y="1520"/>
                  </a:cubicBezTo>
                  <a:cubicBezTo>
                    <a:pt x="9875" y="1848"/>
                    <a:pt x="9990" y="3928"/>
                    <a:pt x="9990" y="3928"/>
                  </a:cubicBezTo>
                  <a:cubicBezTo>
                    <a:pt x="9990" y="3928"/>
                    <a:pt x="9788" y="3294"/>
                    <a:pt x="9007" y="3294"/>
                  </a:cubicBezTo>
                  <a:cubicBezTo>
                    <a:pt x="8996" y="3294"/>
                    <a:pt x="8985" y="3294"/>
                    <a:pt x="8974" y="3295"/>
                  </a:cubicBezTo>
                  <a:cubicBezTo>
                    <a:pt x="8142" y="3313"/>
                    <a:pt x="7934" y="5046"/>
                    <a:pt x="7934" y="5046"/>
                  </a:cubicBezTo>
                  <a:cubicBezTo>
                    <a:pt x="7934" y="5046"/>
                    <a:pt x="7333" y="3897"/>
                    <a:pt x="6453" y="3897"/>
                  </a:cubicBezTo>
                  <a:cubicBezTo>
                    <a:pt x="6401" y="3897"/>
                    <a:pt x="6348" y="3901"/>
                    <a:pt x="6294" y="3909"/>
                  </a:cubicBezTo>
                  <a:cubicBezTo>
                    <a:pt x="5351" y="4043"/>
                    <a:pt x="5083" y="5757"/>
                    <a:pt x="5083" y="5757"/>
                  </a:cubicBezTo>
                  <a:cubicBezTo>
                    <a:pt x="5083" y="5757"/>
                    <a:pt x="4773" y="5137"/>
                    <a:pt x="4364" y="5137"/>
                  </a:cubicBezTo>
                  <a:cubicBezTo>
                    <a:pt x="4340" y="5137"/>
                    <a:pt x="4317" y="5139"/>
                    <a:pt x="4293" y="5143"/>
                  </a:cubicBezTo>
                  <a:cubicBezTo>
                    <a:pt x="3891" y="5198"/>
                    <a:pt x="3891" y="5873"/>
                    <a:pt x="3891" y="5873"/>
                  </a:cubicBezTo>
                  <a:cubicBezTo>
                    <a:pt x="3891" y="5873"/>
                    <a:pt x="3224" y="4659"/>
                    <a:pt x="2403" y="4659"/>
                  </a:cubicBezTo>
                  <a:cubicBezTo>
                    <a:pt x="2341" y="4659"/>
                    <a:pt x="2277" y="4666"/>
                    <a:pt x="2214" y="4681"/>
                  </a:cubicBezTo>
                  <a:cubicBezTo>
                    <a:pt x="1308" y="4893"/>
                    <a:pt x="1387" y="6280"/>
                    <a:pt x="1387" y="6280"/>
                  </a:cubicBezTo>
                  <a:lnTo>
                    <a:pt x="1" y="6949"/>
                  </a:lnTo>
                  <a:lnTo>
                    <a:pt x="828" y="8724"/>
                  </a:lnTo>
                  <a:lnTo>
                    <a:pt x="20003" y="8724"/>
                  </a:lnTo>
                  <a:lnTo>
                    <a:pt x="20003" y="541"/>
                  </a:lnTo>
                  <a:cubicBezTo>
                    <a:pt x="20003" y="541"/>
                    <a:pt x="19832" y="0"/>
                    <a:pt x="19388" y="0"/>
                  </a:cubicBezTo>
                  <a:close/>
                </a:path>
              </a:pathLst>
            </a:custGeom>
            <a:solidFill>
              <a:srgbClr val="97D830"/>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6"/>
            <p:cNvSpPr/>
            <p:nvPr/>
          </p:nvSpPr>
          <p:spPr>
            <a:xfrm>
              <a:off x="9518680" y="2347231"/>
              <a:ext cx="191023" cy="128212"/>
            </a:xfrm>
            <a:custGeom>
              <a:avLst/>
              <a:gdLst/>
              <a:ahLst/>
              <a:cxnLst/>
              <a:rect l="l" t="t" r="r" b="b"/>
              <a:pathLst>
                <a:path w="3984" h="2674" extrusionOk="0">
                  <a:moveTo>
                    <a:pt x="1531" y="0"/>
                  </a:moveTo>
                  <a:cubicBezTo>
                    <a:pt x="1015" y="0"/>
                    <a:pt x="522" y="309"/>
                    <a:pt x="306" y="808"/>
                  </a:cubicBezTo>
                  <a:cubicBezTo>
                    <a:pt x="1" y="1501"/>
                    <a:pt x="329" y="2291"/>
                    <a:pt x="999" y="2582"/>
                  </a:cubicBezTo>
                  <a:cubicBezTo>
                    <a:pt x="1158" y="2648"/>
                    <a:pt x="1402" y="2673"/>
                    <a:pt x="1682" y="2673"/>
                  </a:cubicBezTo>
                  <a:cubicBezTo>
                    <a:pt x="2624" y="2673"/>
                    <a:pt x="3984" y="2388"/>
                    <a:pt x="3984" y="2388"/>
                  </a:cubicBezTo>
                  <a:cubicBezTo>
                    <a:pt x="3984" y="2388"/>
                    <a:pt x="2755" y="406"/>
                    <a:pt x="2062" y="115"/>
                  </a:cubicBezTo>
                  <a:cubicBezTo>
                    <a:pt x="1889" y="37"/>
                    <a:pt x="1709" y="0"/>
                    <a:pt x="1531" y="0"/>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6"/>
            <p:cNvSpPr/>
            <p:nvPr/>
          </p:nvSpPr>
          <p:spPr>
            <a:xfrm>
              <a:off x="9272995" y="2357252"/>
              <a:ext cx="158898" cy="158131"/>
            </a:xfrm>
            <a:custGeom>
              <a:avLst/>
              <a:gdLst/>
              <a:ahLst/>
              <a:cxnLst/>
              <a:rect l="l" t="t" r="r" b="b"/>
              <a:pathLst>
                <a:path w="3314" h="3298" extrusionOk="0">
                  <a:moveTo>
                    <a:pt x="1843" y="0"/>
                  </a:moveTo>
                  <a:cubicBezTo>
                    <a:pt x="1483" y="0"/>
                    <a:pt x="1121" y="145"/>
                    <a:pt x="851" y="428"/>
                  </a:cubicBezTo>
                  <a:cubicBezTo>
                    <a:pt x="347" y="968"/>
                    <a:pt x="1" y="3297"/>
                    <a:pt x="1" y="3297"/>
                  </a:cubicBezTo>
                  <a:cubicBezTo>
                    <a:pt x="1" y="3297"/>
                    <a:pt x="2311" y="2794"/>
                    <a:pt x="2815" y="2258"/>
                  </a:cubicBezTo>
                  <a:cubicBezTo>
                    <a:pt x="3314" y="1717"/>
                    <a:pt x="3295" y="871"/>
                    <a:pt x="2755" y="368"/>
                  </a:cubicBezTo>
                  <a:cubicBezTo>
                    <a:pt x="2499" y="121"/>
                    <a:pt x="2172" y="0"/>
                    <a:pt x="1843"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6"/>
            <p:cNvSpPr/>
            <p:nvPr/>
          </p:nvSpPr>
          <p:spPr>
            <a:xfrm>
              <a:off x="9145597" y="2359362"/>
              <a:ext cx="101745" cy="130801"/>
            </a:xfrm>
            <a:custGeom>
              <a:avLst/>
              <a:gdLst/>
              <a:ahLst/>
              <a:cxnLst/>
              <a:rect l="l" t="t" r="r" b="b"/>
              <a:pathLst>
                <a:path w="2122" h="2728" extrusionOk="0">
                  <a:moveTo>
                    <a:pt x="1660" y="0"/>
                  </a:moveTo>
                  <a:cubicBezTo>
                    <a:pt x="1660" y="0"/>
                    <a:pt x="329" y="998"/>
                    <a:pt x="176" y="1479"/>
                  </a:cubicBezTo>
                  <a:cubicBezTo>
                    <a:pt x="1" y="1983"/>
                    <a:pt x="273" y="2519"/>
                    <a:pt x="772" y="2676"/>
                  </a:cubicBezTo>
                  <a:cubicBezTo>
                    <a:pt x="875" y="2711"/>
                    <a:pt x="978" y="2727"/>
                    <a:pt x="1080" y="2727"/>
                  </a:cubicBezTo>
                  <a:cubicBezTo>
                    <a:pt x="1477" y="2727"/>
                    <a:pt x="1843" y="2477"/>
                    <a:pt x="1965" y="2080"/>
                  </a:cubicBezTo>
                  <a:cubicBezTo>
                    <a:pt x="2122" y="1576"/>
                    <a:pt x="1660" y="0"/>
                    <a:pt x="1660" y="0"/>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6"/>
            <p:cNvSpPr/>
            <p:nvPr/>
          </p:nvSpPr>
          <p:spPr>
            <a:xfrm>
              <a:off x="8906576" y="2373986"/>
              <a:ext cx="62955" cy="79545"/>
            </a:xfrm>
            <a:custGeom>
              <a:avLst/>
              <a:gdLst/>
              <a:ahLst/>
              <a:cxnLst/>
              <a:rect l="l" t="t" r="r" b="b"/>
              <a:pathLst>
                <a:path w="1313" h="1659" extrusionOk="0">
                  <a:moveTo>
                    <a:pt x="97" y="0"/>
                  </a:moveTo>
                  <a:lnTo>
                    <a:pt x="97" y="0"/>
                  </a:lnTo>
                  <a:cubicBezTo>
                    <a:pt x="97" y="0"/>
                    <a:pt x="0" y="1058"/>
                    <a:pt x="134" y="1350"/>
                  </a:cubicBezTo>
                  <a:cubicBezTo>
                    <a:pt x="245" y="1551"/>
                    <a:pt x="448" y="1658"/>
                    <a:pt x="659" y="1658"/>
                  </a:cubicBezTo>
                  <a:cubicBezTo>
                    <a:pt x="748" y="1658"/>
                    <a:pt x="839" y="1639"/>
                    <a:pt x="924" y="1599"/>
                  </a:cubicBezTo>
                  <a:cubicBezTo>
                    <a:pt x="1197" y="1447"/>
                    <a:pt x="1313" y="1100"/>
                    <a:pt x="1174" y="827"/>
                  </a:cubicBezTo>
                  <a:cubicBezTo>
                    <a:pt x="1021" y="541"/>
                    <a:pt x="97" y="0"/>
                    <a:pt x="97" y="0"/>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46"/>
            <p:cNvSpPr/>
            <p:nvPr/>
          </p:nvSpPr>
          <p:spPr>
            <a:xfrm>
              <a:off x="9652503" y="2329155"/>
              <a:ext cx="78490" cy="54229"/>
            </a:xfrm>
            <a:custGeom>
              <a:avLst/>
              <a:gdLst/>
              <a:ahLst/>
              <a:cxnLst/>
              <a:rect l="l" t="t" r="r" b="b"/>
              <a:pathLst>
                <a:path w="1637" h="1131" extrusionOk="0">
                  <a:moveTo>
                    <a:pt x="1011" y="1"/>
                  </a:moveTo>
                  <a:cubicBezTo>
                    <a:pt x="922" y="1"/>
                    <a:pt x="832" y="23"/>
                    <a:pt x="749" y="71"/>
                  </a:cubicBezTo>
                  <a:cubicBezTo>
                    <a:pt x="463" y="205"/>
                    <a:pt x="1" y="1069"/>
                    <a:pt x="1" y="1069"/>
                  </a:cubicBezTo>
                  <a:cubicBezTo>
                    <a:pt x="1" y="1069"/>
                    <a:pt x="428" y="1131"/>
                    <a:pt x="799" y="1131"/>
                  </a:cubicBezTo>
                  <a:cubicBezTo>
                    <a:pt x="984" y="1131"/>
                    <a:pt x="1156" y="1116"/>
                    <a:pt x="1253" y="1069"/>
                  </a:cubicBezTo>
                  <a:cubicBezTo>
                    <a:pt x="1521" y="935"/>
                    <a:pt x="1636" y="589"/>
                    <a:pt x="1502" y="321"/>
                  </a:cubicBezTo>
                  <a:cubicBezTo>
                    <a:pt x="1409" y="118"/>
                    <a:pt x="1213" y="1"/>
                    <a:pt x="1011" y="1"/>
                  </a:cubicBezTo>
                  <a:close/>
                </a:path>
              </a:pathLst>
            </a:custGeom>
            <a:solidFill>
              <a:srgbClr val="FFF76A"/>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46"/>
            <p:cNvSpPr/>
            <p:nvPr/>
          </p:nvSpPr>
          <p:spPr>
            <a:xfrm>
              <a:off x="9599808" y="2204250"/>
              <a:ext cx="101697" cy="85730"/>
            </a:xfrm>
            <a:custGeom>
              <a:avLst/>
              <a:gdLst/>
              <a:ahLst/>
              <a:cxnLst/>
              <a:rect l="l" t="t" r="r" b="b"/>
              <a:pathLst>
                <a:path w="2121" h="1788" extrusionOk="0">
                  <a:moveTo>
                    <a:pt x="0" y="1"/>
                  </a:moveTo>
                  <a:cubicBezTo>
                    <a:pt x="0" y="1"/>
                    <a:pt x="388" y="1346"/>
                    <a:pt x="735" y="1618"/>
                  </a:cubicBezTo>
                  <a:cubicBezTo>
                    <a:pt x="875" y="1732"/>
                    <a:pt x="1046" y="1787"/>
                    <a:pt x="1218" y="1787"/>
                  </a:cubicBezTo>
                  <a:cubicBezTo>
                    <a:pt x="1450" y="1787"/>
                    <a:pt x="1684" y="1688"/>
                    <a:pt x="1848" y="1503"/>
                  </a:cubicBezTo>
                  <a:cubicBezTo>
                    <a:pt x="2121" y="1156"/>
                    <a:pt x="2061" y="652"/>
                    <a:pt x="1714" y="384"/>
                  </a:cubicBezTo>
                  <a:cubicBezTo>
                    <a:pt x="1386" y="93"/>
                    <a:pt x="0" y="1"/>
                    <a:pt x="0"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46"/>
            <p:cNvSpPr/>
            <p:nvPr/>
          </p:nvSpPr>
          <p:spPr>
            <a:xfrm>
              <a:off x="9023761" y="2456169"/>
              <a:ext cx="75805" cy="63051"/>
            </a:xfrm>
            <a:custGeom>
              <a:avLst/>
              <a:gdLst/>
              <a:ahLst/>
              <a:cxnLst/>
              <a:rect l="l" t="t" r="r" b="b"/>
              <a:pathLst>
                <a:path w="1581" h="1315" extrusionOk="0">
                  <a:moveTo>
                    <a:pt x="1" y="1"/>
                  </a:moveTo>
                  <a:cubicBezTo>
                    <a:pt x="1" y="1"/>
                    <a:pt x="310" y="985"/>
                    <a:pt x="560" y="1193"/>
                  </a:cubicBezTo>
                  <a:cubicBezTo>
                    <a:pt x="664" y="1274"/>
                    <a:pt x="789" y="1315"/>
                    <a:pt x="915" y="1315"/>
                  </a:cubicBezTo>
                  <a:cubicBezTo>
                    <a:pt x="1090" y="1315"/>
                    <a:pt x="1266" y="1236"/>
                    <a:pt x="1387" y="1077"/>
                  </a:cubicBezTo>
                  <a:cubicBezTo>
                    <a:pt x="1581" y="828"/>
                    <a:pt x="1544" y="463"/>
                    <a:pt x="1271" y="269"/>
                  </a:cubicBezTo>
                  <a:cubicBezTo>
                    <a:pt x="1022" y="61"/>
                    <a:pt x="1" y="1"/>
                    <a:pt x="1" y="1"/>
                  </a:cubicBezTo>
                  <a:close/>
                </a:path>
              </a:pathLst>
            </a:custGeom>
            <a:solidFill>
              <a:srgbClr val="349319"/>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46"/>
            <p:cNvSpPr/>
            <p:nvPr/>
          </p:nvSpPr>
          <p:spPr>
            <a:xfrm>
              <a:off x="8807755" y="2468971"/>
              <a:ext cx="57441" cy="37974"/>
            </a:xfrm>
            <a:custGeom>
              <a:avLst/>
              <a:gdLst/>
              <a:ahLst/>
              <a:cxnLst/>
              <a:rect l="l" t="t" r="r" b="b"/>
              <a:pathLst>
                <a:path w="1198" h="792" extrusionOk="0">
                  <a:moveTo>
                    <a:pt x="423" y="1"/>
                  </a:moveTo>
                  <a:cubicBezTo>
                    <a:pt x="417" y="1"/>
                    <a:pt x="412" y="1"/>
                    <a:pt x="407" y="2"/>
                  </a:cubicBezTo>
                  <a:cubicBezTo>
                    <a:pt x="176" y="2"/>
                    <a:pt x="0" y="177"/>
                    <a:pt x="24" y="408"/>
                  </a:cubicBezTo>
                  <a:cubicBezTo>
                    <a:pt x="24" y="621"/>
                    <a:pt x="195" y="792"/>
                    <a:pt x="426" y="792"/>
                  </a:cubicBezTo>
                  <a:cubicBezTo>
                    <a:pt x="638" y="773"/>
                    <a:pt x="1197" y="371"/>
                    <a:pt x="1197" y="371"/>
                  </a:cubicBezTo>
                  <a:cubicBezTo>
                    <a:pt x="1197" y="371"/>
                    <a:pt x="646" y="1"/>
                    <a:pt x="423" y="1"/>
                  </a:cubicBezTo>
                  <a:close/>
                </a:path>
              </a:pathLst>
            </a:custGeom>
            <a:solidFill>
              <a:schemeClr val="lt2"/>
            </a:solidFill>
            <a:ln>
              <a:solidFill>
                <a:schemeClr val="accent3">
                  <a:lumMod val="75000"/>
                </a:schemeClr>
              </a:solid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42" name="Google Shape;1642;p46"/>
          <p:cNvGrpSpPr/>
          <p:nvPr/>
        </p:nvGrpSpPr>
        <p:grpSpPr>
          <a:xfrm>
            <a:off x="532" y="4634343"/>
            <a:ext cx="3597909" cy="2217835"/>
            <a:chOff x="7378425" y="2211250"/>
            <a:chExt cx="520300" cy="320725"/>
          </a:xfrm>
        </p:grpSpPr>
        <p:sp>
          <p:nvSpPr>
            <p:cNvPr id="1643" name="Google Shape;1643;p46"/>
            <p:cNvSpPr/>
            <p:nvPr/>
          </p:nvSpPr>
          <p:spPr>
            <a:xfrm>
              <a:off x="7378425" y="2211250"/>
              <a:ext cx="520300" cy="320725"/>
            </a:xfrm>
            <a:custGeom>
              <a:avLst/>
              <a:gdLst/>
              <a:ahLst/>
              <a:cxnLst/>
              <a:rect l="l" t="t" r="r" b="b"/>
              <a:pathLst>
                <a:path w="20812" h="12829" extrusionOk="0">
                  <a:moveTo>
                    <a:pt x="1185" y="0"/>
                  </a:moveTo>
                  <a:cubicBezTo>
                    <a:pt x="584" y="0"/>
                    <a:pt x="1" y="104"/>
                    <a:pt x="1" y="104"/>
                  </a:cubicBezTo>
                  <a:lnTo>
                    <a:pt x="1" y="12829"/>
                  </a:lnTo>
                  <a:lnTo>
                    <a:pt x="20465" y="12829"/>
                  </a:lnTo>
                  <a:cubicBezTo>
                    <a:pt x="20465" y="12829"/>
                    <a:pt x="20812" y="12076"/>
                    <a:pt x="20313" y="11729"/>
                  </a:cubicBezTo>
                  <a:cubicBezTo>
                    <a:pt x="20153" y="11614"/>
                    <a:pt x="19890" y="11575"/>
                    <a:pt x="19610" y="11575"/>
                  </a:cubicBezTo>
                  <a:cubicBezTo>
                    <a:pt x="19052" y="11575"/>
                    <a:pt x="18428" y="11729"/>
                    <a:pt x="18428" y="11729"/>
                  </a:cubicBezTo>
                  <a:cubicBezTo>
                    <a:pt x="18428" y="11729"/>
                    <a:pt x="18543" y="11364"/>
                    <a:pt x="18483" y="11054"/>
                  </a:cubicBezTo>
                  <a:cubicBezTo>
                    <a:pt x="18446" y="10823"/>
                    <a:pt x="18331" y="10634"/>
                    <a:pt x="18003" y="10574"/>
                  </a:cubicBezTo>
                  <a:cubicBezTo>
                    <a:pt x="17926" y="10565"/>
                    <a:pt x="17849" y="10560"/>
                    <a:pt x="17771" y="10560"/>
                  </a:cubicBezTo>
                  <a:cubicBezTo>
                    <a:pt x="17694" y="10560"/>
                    <a:pt x="17617" y="10565"/>
                    <a:pt x="17540" y="10574"/>
                  </a:cubicBezTo>
                  <a:cubicBezTo>
                    <a:pt x="16963" y="10634"/>
                    <a:pt x="16464" y="10920"/>
                    <a:pt x="16464" y="10920"/>
                  </a:cubicBezTo>
                  <a:cubicBezTo>
                    <a:pt x="16464" y="10920"/>
                    <a:pt x="16501" y="10093"/>
                    <a:pt x="15942" y="10038"/>
                  </a:cubicBezTo>
                  <a:cubicBezTo>
                    <a:pt x="15915" y="10034"/>
                    <a:pt x="15889" y="10032"/>
                    <a:pt x="15863" y="10032"/>
                  </a:cubicBezTo>
                  <a:cubicBezTo>
                    <a:pt x="15344" y="10032"/>
                    <a:pt x="14962" y="10750"/>
                    <a:pt x="14962" y="10750"/>
                  </a:cubicBezTo>
                  <a:cubicBezTo>
                    <a:pt x="14962" y="10750"/>
                    <a:pt x="15055" y="9266"/>
                    <a:pt x="14477" y="9132"/>
                  </a:cubicBezTo>
                  <a:cubicBezTo>
                    <a:pt x="14456" y="9128"/>
                    <a:pt x="14435" y="9126"/>
                    <a:pt x="14412" y="9126"/>
                  </a:cubicBezTo>
                  <a:cubicBezTo>
                    <a:pt x="13842" y="9126"/>
                    <a:pt x="12823" y="10500"/>
                    <a:pt x="12823" y="10500"/>
                  </a:cubicBezTo>
                  <a:cubicBezTo>
                    <a:pt x="12823" y="10500"/>
                    <a:pt x="12957" y="9784"/>
                    <a:pt x="12726" y="9594"/>
                  </a:cubicBezTo>
                  <a:cubicBezTo>
                    <a:pt x="12683" y="9558"/>
                    <a:pt x="12611" y="9544"/>
                    <a:pt x="12523" y="9544"/>
                  </a:cubicBezTo>
                  <a:cubicBezTo>
                    <a:pt x="12133" y="9544"/>
                    <a:pt x="11415" y="9829"/>
                    <a:pt x="11400" y="9844"/>
                  </a:cubicBezTo>
                  <a:cubicBezTo>
                    <a:pt x="11418" y="9825"/>
                    <a:pt x="12033" y="9322"/>
                    <a:pt x="11899" y="8938"/>
                  </a:cubicBezTo>
                  <a:cubicBezTo>
                    <a:pt x="11794" y="8623"/>
                    <a:pt x="11203" y="8589"/>
                    <a:pt x="10953" y="8589"/>
                  </a:cubicBezTo>
                  <a:cubicBezTo>
                    <a:pt x="10884" y="8589"/>
                    <a:pt x="10841" y="8592"/>
                    <a:pt x="10841" y="8592"/>
                  </a:cubicBezTo>
                  <a:cubicBezTo>
                    <a:pt x="10841" y="8592"/>
                    <a:pt x="11686" y="8208"/>
                    <a:pt x="11418" y="7534"/>
                  </a:cubicBezTo>
                  <a:cubicBezTo>
                    <a:pt x="11169" y="6878"/>
                    <a:pt x="10129" y="6822"/>
                    <a:pt x="10129" y="6822"/>
                  </a:cubicBezTo>
                  <a:cubicBezTo>
                    <a:pt x="10129" y="6822"/>
                    <a:pt x="10647" y="6531"/>
                    <a:pt x="10513" y="6203"/>
                  </a:cubicBezTo>
                  <a:cubicBezTo>
                    <a:pt x="10379" y="5856"/>
                    <a:pt x="9764" y="5801"/>
                    <a:pt x="9764" y="5801"/>
                  </a:cubicBezTo>
                  <a:cubicBezTo>
                    <a:pt x="9764" y="5801"/>
                    <a:pt x="10148" y="5625"/>
                    <a:pt x="10263" y="5320"/>
                  </a:cubicBezTo>
                  <a:cubicBezTo>
                    <a:pt x="10319" y="5186"/>
                    <a:pt x="10319" y="5011"/>
                    <a:pt x="10185" y="4817"/>
                  </a:cubicBezTo>
                  <a:cubicBezTo>
                    <a:pt x="9919" y="4471"/>
                    <a:pt x="9373" y="4402"/>
                    <a:pt x="8977" y="4402"/>
                  </a:cubicBezTo>
                  <a:cubicBezTo>
                    <a:pt x="8710" y="4402"/>
                    <a:pt x="8512" y="4433"/>
                    <a:pt x="8512" y="4433"/>
                  </a:cubicBezTo>
                  <a:cubicBezTo>
                    <a:pt x="8512" y="4433"/>
                    <a:pt x="9145" y="3953"/>
                    <a:pt x="8683" y="3643"/>
                  </a:cubicBezTo>
                  <a:cubicBezTo>
                    <a:pt x="8529" y="3541"/>
                    <a:pt x="8309" y="3508"/>
                    <a:pt x="8083" y="3508"/>
                  </a:cubicBezTo>
                  <a:cubicBezTo>
                    <a:pt x="7633" y="3508"/>
                    <a:pt x="7163" y="3643"/>
                    <a:pt x="7163" y="3643"/>
                  </a:cubicBezTo>
                  <a:cubicBezTo>
                    <a:pt x="7163" y="3643"/>
                    <a:pt x="7569" y="3163"/>
                    <a:pt x="6913" y="2585"/>
                  </a:cubicBezTo>
                  <a:cubicBezTo>
                    <a:pt x="6764" y="2454"/>
                    <a:pt x="6547" y="2404"/>
                    <a:pt x="6299" y="2404"/>
                  </a:cubicBezTo>
                  <a:cubicBezTo>
                    <a:pt x="5552" y="2404"/>
                    <a:pt x="4534" y="2862"/>
                    <a:pt x="4315" y="2959"/>
                  </a:cubicBezTo>
                  <a:lnTo>
                    <a:pt x="4315" y="2959"/>
                  </a:lnTo>
                  <a:cubicBezTo>
                    <a:pt x="4491" y="2878"/>
                    <a:pt x="5130" y="2518"/>
                    <a:pt x="4852" y="2275"/>
                  </a:cubicBezTo>
                  <a:cubicBezTo>
                    <a:pt x="4743" y="2180"/>
                    <a:pt x="4563" y="2148"/>
                    <a:pt x="4372" y="2148"/>
                  </a:cubicBezTo>
                  <a:cubicBezTo>
                    <a:pt x="3990" y="2148"/>
                    <a:pt x="3563" y="2275"/>
                    <a:pt x="3563" y="2275"/>
                  </a:cubicBezTo>
                  <a:cubicBezTo>
                    <a:pt x="3563" y="2275"/>
                    <a:pt x="4025" y="1642"/>
                    <a:pt x="3563" y="1374"/>
                  </a:cubicBezTo>
                  <a:cubicBezTo>
                    <a:pt x="3483" y="1330"/>
                    <a:pt x="3388" y="1312"/>
                    <a:pt x="3288" y="1312"/>
                  </a:cubicBezTo>
                  <a:cubicBezTo>
                    <a:pt x="2813" y="1312"/>
                    <a:pt x="2196" y="1721"/>
                    <a:pt x="2196" y="1721"/>
                  </a:cubicBezTo>
                  <a:cubicBezTo>
                    <a:pt x="2196" y="1721"/>
                    <a:pt x="2773" y="1065"/>
                    <a:pt x="2427" y="390"/>
                  </a:cubicBezTo>
                  <a:cubicBezTo>
                    <a:pt x="2264" y="82"/>
                    <a:pt x="1718" y="0"/>
                    <a:pt x="1185" y="0"/>
                  </a:cubicBezTo>
                  <a:close/>
                </a:path>
              </a:pathLst>
            </a:custGeom>
            <a:solidFill>
              <a:srgbClr val="97D8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46"/>
            <p:cNvSpPr/>
            <p:nvPr/>
          </p:nvSpPr>
          <p:spPr>
            <a:xfrm>
              <a:off x="7388600" y="2349550"/>
              <a:ext cx="55350" cy="53025"/>
            </a:xfrm>
            <a:custGeom>
              <a:avLst/>
              <a:gdLst/>
              <a:ahLst/>
              <a:cxnLst/>
              <a:rect l="l" t="t" r="r" b="b"/>
              <a:pathLst>
                <a:path w="2214" h="2121" extrusionOk="0">
                  <a:moveTo>
                    <a:pt x="2214" y="1"/>
                  </a:moveTo>
                  <a:lnTo>
                    <a:pt x="2214" y="1"/>
                  </a:lnTo>
                  <a:cubicBezTo>
                    <a:pt x="2214" y="1"/>
                    <a:pt x="670" y="324"/>
                    <a:pt x="324" y="652"/>
                  </a:cubicBezTo>
                  <a:cubicBezTo>
                    <a:pt x="0" y="999"/>
                    <a:pt x="0" y="1540"/>
                    <a:pt x="324" y="1868"/>
                  </a:cubicBezTo>
                  <a:cubicBezTo>
                    <a:pt x="490" y="2034"/>
                    <a:pt x="716" y="2121"/>
                    <a:pt x="941" y="2121"/>
                  </a:cubicBezTo>
                  <a:cubicBezTo>
                    <a:pt x="1159" y="2121"/>
                    <a:pt x="1377" y="2039"/>
                    <a:pt x="1539" y="1868"/>
                  </a:cubicBezTo>
                  <a:cubicBezTo>
                    <a:pt x="1867" y="1540"/>
                    <a:pt x="2214" y="1"/>
                    <a:pt x="2214" y="1"/>
                  </a:cubicBezTo>
                  <a:close/>
                </a:path>
              </a:pathLst>
            </a:custGeom>
            <a:solidFill>
              <a:srgbClr val="3493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46"/>
            <p:cNvSpPr/>
            <p:nvPr/>
          </p:nvSpPr>
          <p:spPr>
            <a:xfrm>
              <a:off x="7504575" y="2447525"/>
              <a:ext cx="109750" cy="72525"/>
            </a:xfrm>
            <a:custGeom>
              <a:avLst/>
              <a:gdLst/>
              <a:ahLst/>
              <a:cxnLst/>
              <a:rect l="l" t="t" r="r" b="b"/>
              <a:pathLst>
                <a:path w="4390" h="2901" extrusionOk="0">
                  <a:moveTo>
                    <a:pt x="1648" y="0"/>
                  </a:moveTo>
                  <a:cubicBezTo>
                    <a:pt x="1043" y="0"/>
                    <a:pt x="480" y="376"/>
                    <a:pt x="268" y="970"/>
                  </a:cubicBezTo>
                  <a:cubicBezTo>
                    <a:pt x="0" y="1742"/>
                    <a:pt x="402" y="2588"/>
                    <a:pt x="1156" y="2837"/>
                  </a:cubicBezTo>
                  <a:cubicBezTo>
                    <a:pt x="1283" y="2882"/>
                    <a:pt x="1458" y="2900"/>
                    <a:pt x="1661" y="2900"/>
                  </a:cubicBezTo>
                  <a:cubicBezTo>
                    <a:pt x="2677" y="2900"/>
                    <a:pt x="4390" y="2435"/>
                    <a:pt x="4390" y="2435"/>
                  </a:cubicBezTo>
                  <a:cubicBezTo>
                    <a:pt x="4390" y="2435"/>
                    <a:pt x="2907" y="356"/>
                    <a:pt x="2135" y="83"/>
                  </a:cubicBezTo>
                  <a:cubicBezTo>
                    <a:pt x="1974" y="27"/>
                    <a:pt x="1809" y="0"/>
                    <a:pt x="164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46"/>
            <p:cNvSpPr/>
            <p:nvPr/>
          </p:nvSpPr>
          <p:spPr>
            <a:xfrm>
              <a:off x="7499725" y="2280250"/>
              <a:ext cx="52000" cy="35600"/>
            </a:xfrm>
            <a:custGeom>
              <a:avLst/>
              <a:gdLst/>
              <a:ahLst/>
              <a:cxnLst/>
              <a:rect l="l" t="t" r="r" b="b"/>
              <a:pathLst>
                <a:path w="2080" h="1424" extrusionOk="0">
                  <a:moveTo>
                    <a:pt x="1269" y="1"/>
                  </a:moveTo>
                  <a:cubicBezTo>
                    <a:pt x="1160" y="1"/>
                    <a:pt x="1049" y="25"/>
                    <a:pt x="943" y="75"/>
                  </a:cubicBezTo>
                  <a:cubicBezTo>
                    <a:pt x="596" y="250"/>
                    <a:pt x="0" y="1345"/>
                    <a:pt x="0" y="1345"/>
                  </a:cubicBezTo>
                  <a:cubicBezTo>
                    <a:pt x="0" y="1345"/>
                    <a:pt x="549" y="1423"/>
                    <a:pt x="1017" y="1423"/>
                  </a:cubicBezTo>
                  <a:cubicBezTo>
                    <a:pt x="1251" y="1423"/>
                    <a:pt x="1465" y="1404"/>
                    <a:pt x="1581" y="1345"/>
                  </a:cubicBezTo>
                  <a:cubicBezTo>
                    <a:pt x="1946" y="1174"/>
                    <a:pt x="2080" y="749"/>
                    <a:pt x="1909" y="403"/>
                  </a:cubicBezTo>
                  <a:cubicBezTo>
                    <a:pt x="1784" y="144"/>
                    <a:pt x="1534" y="1"/>
                    <a:pt x="126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46"/>
            <p:cNvSpPr/>
            <p:nvPr/>
          </p:nvSpPr>
          <p:spPr>
            <a:xfrm>
              <a:off x="7470375" y="2335100"/>
              <a:ext cx="32250" cy="32275"/>
            </a:xfrm>
            <a:custGeom>
              <a:avLst/>
              <a:gdLst/>
              <a:ahLst/>
              <a:cxnLst/>
              <a:rect l="l" t="t" r="r" b="b"/>
              <a:pathLst>
                <a:path w="1290" h="1291" extrusionOk="0">
                  <a:moveTo>
                    <a:pt x="578" y="1"/>
                  </a:moveTo>
                  <a:cubicBezTo>
                    <a:pt x="455" y="1"/>
                    <a:pt x="331" y="45"/>
                    <a:pt x="232" y="135"/>
                  </a:cubicBezTo>
                  <a:cubicBezTo>
                    <a:pt x="19" y="348"/>
                    <a:pt x="1" y="671"/>
                    <a:pt x="195" y="884"/>
                  </a:cubicBezTo>
                  <a:cubicBezTo>
                    <a:pt x="403" y="1096"/>
                    <a:pt x="1290" y="1290"/>
                    <a:pt x="1290" y="1290"/>
                  </a:cubicBezTo>
                  <a:cubicBezTo>
                    <a:pt x="1290" y="1290"/>
                    <a:pt x="1156" y="385"/>
                    <a:pt x="962" y="172"/>
                  </a:cubicBezTo>
                  <a:cubicBezTo>
                    <a:pt x="861" y="59"/>
                    <a:pt x="720" y="1"/>
                    <a:pt x="578" y="1"/>
                  </a:cubicBezTo>
                  <a:close/>
                </a:path>
              </a:pathLst>
            </a:custGeom>
            <a:solidFill>
              <a:srgbClr val="3493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46"/>
            <p:cNvSpPr/>
            <p:nvPr/>
          </p:nvSpPr>
          <p:spPr>
            <a:xfrm>
              <a:off x="7383750" y="2478925"/>
              <a:ext cx="28900" cy="38425"/>
            </a:xfrm>
            <a:custGeom>
              <a:avLst/>
              <a:gdLst/>
              <a:ahLst/>
              <a:cxnLst/>
              <a:rect l="l" t="t" r="r" b="b"/>
              <a:pathLst>
                <a:path w="1156" h="1537" extrusionOk="0">
                  <a:moveTo>
                    <a:pt x="827" y="1"/>
                  </a:moveTo>
                  <a:cubicBezTo>
                    <a:pt x="827" y="1"/>
                    <a:pt x="134" y="602"/>
                    <a:pt x="56" y="888"/>
                  </a:cubicBezTo>
                  <a:cubicBezTo>
                    <a:pt x="0" y="1156"/>
                    <a:pt x="153" y="1447"/>
                    <a:pt x="444" y="1526"/>
                  </a:cubicBezTo>
                  <a:cubicBezTo>
                    <a:pt x="480" y="1533"/>
                    <a:pt x="517" y="1537"/>
                    <a:pt x="554" y="1537"/>
                  </a:cubicBezTo>
                  <a:cubicBezTo>
                    <a:pt x="787" y="1537"/>
                    <a:pt x="1013" y="1389"/>
                    <a:pt x="1077" y="1138"/>
                  </a:cubicBezTo>
                  <a:cubicBezTo>
                    <a:pt x="1155" y="870"/>
                    <a:pt x="827" y="1"/>
                    <a:pt x="827" y="1"/>
                  </a:cubicBezTo>
                  <a:close/>
                </a:path>
              </a:pathLst>
            </a:custGeom>
            <a:solidFill>
              <a:srgbClr val="3493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46"/>
            <p:cNvSpPr/>
            <p:nvPr/>
          </p:nvSpPr>
          <p:spPr>
            <a:xfrm>
              <a:off x="7756275" y="2478175"/>
              <a:ext cx="38500" cy="37875"/>
            </a:xfrm>
            <a:custGeom>
              <a:avLst/>
              <a:gdLst/>
              <a:ahLst/>
              <a:cxnLst/>
              <a:rect l="l" t="t" r="r" b="b"/>
              <a:pathLst>
                <a:path w="1540" h="1515" extrusionOk="0">
                  <a:moveTo>
                    <a:pt x="701" y="1"/>
                  </a:moveTo>
                  <a:cubicBezTo>
                    <a:pt x="545" y="1"/>
                    <a:pt x="389" y="58"/>
                    <a:pt x="269" y="170"/>
                  </a:cubicBezTo>
                  <a:cubicBezTo>
                    <a:pt x="19" y="401"/>
                    <a:pt x="1" y="784"/>
                    <a:pt x="232" y="1034"/>
                  </a:cubicBezTo>
                  <a:cubicBezTo>
                    <a:pt x="481" y="1283"/>
                    <a:pt x="1539" y="1514"/>
                    <a:pt x="1539" y="1514"/>
                  </a:cubicBezTo>
                  <a:cubicBezTo>
                    <a:pt x="1539" y="1514"/>
                    <a:pt x="1387" y="456"/>
                    <a:pt x="1156" y="207"/>
                  </a:cubicBezTo>
                  <a:cubicBezTo>
                    <a:pt x="1036" y="68"/>
                    <a:pt x="869" y="1"/>
                    <a:pt x="70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46"/>
            <p:cNvSpPr/>
            <p:nvPr/>
          </p:nvSpPr>
          <p:spPr>
            <a:xfrm>
              <a:off x="7418400" y="2260050"/>
              <a:ext cx="37575" cy="47750"/>
            </a:xfrm>
            <a:custGeom>
              <a:avLst/>
              <a:gdLst/>
              <a:ahLst/>
              <a:cxnLst/>
              <a:rect l="l" t="t" r="r" b="b"/>
              <a:pathLst>
                <a:path w="1503" h="1910" extrusionOk="0">
                  <a:moveTo>
                    <a:pt x="1193" y="0"/>
                  </a:moveTo>
                  <a:cubicBezTo>
                    <a:pt x="1193" y="0"/>
                    <a:pt x="250" y="670"/>
                    <a:pt x="134" y="1017"/>
                  </a:cubicBezTo>
                  <a:cubicBezTo>
                    <a:pt x="0" y="1363"/>
                    <a:pt x="195" y="1751"/>
                    <a:pt x="541" y="1867"/>
                  </a:cubicBezTo>
                  <a:cubicBezTo>
                    <a:pt x="616" y="1896"/>
                    <a:pt x="693" y="1909"/>
                    <a:pt x="769" y="1909"/>
                  </a:cubicBezTo>
                  <a:cubicBezTo>
                    <a:pt x="1041" y="1909"/>
                    <a:pt x="1296" y="1732"/>
                    <a:pt x="1387" y="1460"/>
                  </a:cubicBezTo>
                  <a:cubicBezTo>
                    <a:pt x="1502" y="1114"/>
                    <a:pt x="1193" y="0"/>
                    <a:pt x="1193" y="0"/>
                  </a:cubicBezTo>
                  <a:close/>
                </a:path>
              </a:pathLst>
            </a:custGeom>
            <a:solidFill>
              <a:srgbClr val="34931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46"/>
            <p:cNvSpPr/>
            <p:nvPr/>
          </p:nvSpPr>
          <p:spPr>
            <a:xfrm>
              <a:off x="7595475" y="2450075"/>
              <a:ext cx="22675" cy="27950"/>
            </a:xfrm>
            <a:custGeom>
              <a:avLst/>
              <a:gdLst/>
              <a:ahLst/>
              <a:cxnLst/>
              <a:rect l="l" t="t" r="r" b="b"/>
              <a:pathLst>
                <a:path w="907" h="1118" extrusionOk="0">
                  <a:moveTo>
                    <a:pt x="448" y="0"/>
                  </a:moveTo>
                  <a:cubicBezTo>
                    <a:pt x="304" y="0"/>
                    <a:pt x="167" y="83"/>
                    <a:pt x="98" y="231"/>
                  </a:cubicBezTo>
                  <a:cubicBezTo>
                    <a:pt x="1" y="425"/>
                    <a:pt x="98" y="1118"/>
                    <a:pt x="98" y="1118"/>
                  </a:cubicBezTo>
                  <a:cubicBezTo>
                    <a:pt x="98" y="1118"/>
                    <a:pt x="712" y="771"/>
                    <a:pt x="809" y="577"/>
                  </a:cubicBezTo>
                  <a:cubicBezTo>
                    <a:pt x="906" y="388"/>
                    <a:pt x="828" y="138"/>
                    <a:pt x="620" y="41"/>
                  </a:cubicBezTo>
                  <a:cubicBezTo>
                    <a:pt x="564" y="14"/>
                    <a:pt x="505" y="0"/>
                    <a:pt x="44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6"/>
            <p:cNvSpPr/>
            <p:nvPr/>
          </p:nvSpPr>
          <p:spPr>
            <a:xfrm>
              <a:off x="7586350" y="2389975"/>
              <a:ext cx="59300" cy="39450"/>
            </a:xfrm>
            <a:custGeom>
              <a:avLst/>
              <a:gdLst/>
              <a:ahLst/>
              <a:cxnLst/>
              <a:rect l="l" t="t" r="r" b="b"/>
              <a:pathLst>
                <a:path w="2372" h="1578" extrusionOk="0">
                  <a:moveTo>
                    <a:pt x="776" y="1"/>
                  </a:moveTo>
                  <a:cubicBezTo>
                    <a:pt x="769" y="1"/>
                    <a:pt x="761" y="1"/>
                    <a:pt x="754" y="1"/>
                  </a:cubicBezTo>
                  <a:cubicBezTo>
                    <a:pt x="329" y="38"/>
                    <a:pt x="1" y="422"/>
                    <a:pt x="38" y="847"/>
                  </a:cubicBezTo>
                  <a:cubicBezTo>
                    <a:pt x="78" y="1277"/>
                    <a:pt x="424" y="1578"/>
                    <a:pt x="850" y="1578"/>
                  </a:cubicBezTo>
                  <a:cubicBezTo>
                    <a:pt x="862" y="1578"/>
                    <a:pt x="875" y="1577"/>
                    <a:pt x="888" y="1577"/>
                  </a:cubicBezTo>
                  <a:cubicBezTo>
                    <a:pt x="1308" y="1540"/>
                    <a:pt x="2371" y="671"/>
                    <a:pt x="2371" y="671"/>
                  </a:cubicBezTo>
                  <a:cubicBezTo>
                    <a:pt x="2371" y="671"/>
                    <a:pt x="1231" y="1"/>
                    <a:pt x="77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6"/>
            <p:cNvSpPr/>
            <p:nvPr/>
          </p:nvSpPr>
          <p:spPr>
            <a:xfrm>
              <a:off x="7655200" y="2470850"/>
              <a:ext cx="31325" cy="43025"/>
            </a:xfrm>
            <a:custGeom>
              <a:avLst/>
              <a:gdLst/>
              <a:ahLst/>
              <a:cxnLst/>
              <a:rect l="l" t="t" r="r" b="b"/>
              <a:pathLst>
                <a:path w="1253" h="1721" extrusionOk="0">
                  <a:moveTo>
                    <a:pt x="828" y="1"/>
                  </a:moveTo>
                  <a:cubicBezTo>
                    <a:pt x="828" y="1"/>
                    <a:pt x="116" y="712"/>
                    <a:pt x="56" y="1040"/>
                  </a:cubicBezTo>
                  <a:cubicBezTo>
                    <a:pt x="1" y="1345"/>
                    <a:pt x="213" y="1655"/>
                    <a:pt x="541" y="1710"/>
                  </a:cubicBezTo>
                  <a:cubicBezTo>
                    <a:pt x="576" y="1717"/>
                    <a:pt x="611" y="1720"/>
                    <a:pt x="645" y="1720"/>
                  </a:cubicBezTo>
                  <a:cubicBezTo>
                    <a:pt x="913" y="1720"/>
                    <a:pt x="1162" y="1520"/>
                    <a:pt x="1211" y="1230"/>
                  </a:cubicBezTo>
                  <a:cubicBezTo>
                    <a:pt x="1253" y="925"/>
                    <a:pt x="828" y="1"/>
                    <a:pt x="828" y="1"/>
                  </a:cubicBezTo>
                  <a:close/>
                </a:path>
              </a:pathLst>
            </a:custGeom>
            <a:solidFill>
              <a:srgbClr val="FFF76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6"/>
            <p:cNvSpPr/>
            <p:nvPr/>
          </p:nvSpPr>
          <p:spPr>
            <a:xfrm>
              <a:off x="7382250" y="2224350"/>
              <a:ext cx="34200" cy="44025"/>
            </a:xfrm>
            <a:custGeom>
              <a:avLst/>
              <a:gdLst/>
              <a:ahLst/>
              <a:cxnLst/>
              <a:rect l="l" t="t" r="r" b="b"/>
              <a:pathLst>
                <a:path w="1368" h="1761" extrusionOk="0">
                  <a:moveTo>
                    <a:pt x="1021" y="0"/>
                  </a:moveTo>
                  <a:cubicBezTo>
                    <a:pt x="1021" y="0"/>
                    <a:pt x="194" y="675"/>
                    <a:pt x="97" y="984"/>
                  </a:cubicBezTo>
                  <a:cubicBezTo>
                    <a:pt x="0" y="1312"/>
                    <a:pt x="194" y="1636"/>
                    <a:pt x="522" y="1733"/>
                  </a:cubicBezTo>
                  <a:cubicBezTo>
                    <a:pt x="581" y="1751"/>
                    <a:pt x="640" y="1760"/>
                    <a:pt x="699" y="1760"/>
                  </a:cubicBezTo>
                  <a:cubicBezTo>
                    <a:pt x="953" y="1760"/>
                    <a:pt x="1196" y="1597"/>
                    <a:pt x="1271" y="1331"/>
                  </a:cubicBezTo>
                  <a:cubicBezTo>
                    <a:pt x="1368" y="1021"/>
                    <a:pt x="1021" y="0"/>
                    <a:pt x="102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6"/>
            <p:cNvSpPr/>
            <p:nvPr/>
          </p:nvSpPr>
          <p:spPr>
            <a:xfrm>
              <a:off x="7514625" y="2352500"/>
              <a:ext cx="89550" cy="59000"/>
            </a:xfrm>
            <a:custGeom>
              <a:avLst/>
              <a:gdLst/>
              <a:ahLst/>
              <a:cxnLst/>
              <a:rect l="l" t="t" r="r" b="b"/>
              <a:pathLst>
                <a:path w="3582" h="2360" extrusionOk="0">
                  <a:moveTo>
                    <a:pt x="1203" y="1"/>
                  </a:moveTo>
                  <a:cubicBezTo>
                    <a:pt x="1135" y="1"/>
                    <a:pt x="1074" y="6"/>
                    <a:pt x="1022" y="17"/>
                  </a:cubicBezTo>
                  <a:cubicBezTo>
                    <a:pt x="389" y="169"/>
                    <a:pt x="0" y="807"/>
                    <a:pt x="158" y="1440"/>
                  </a:cubicBezTo>
                  <a:cubicBezTo>
                    <a:pt x="288" y="1986"/>
                    <a:pt x="771" y="2360"/>
                    <a:pt x="1308" y="2360"/>
                  </a:cubicBezTo>
                  <a:cubicBezTo>
                    <a:pt x="1398" y="2360"/>
                    <a:pt x="1489" y="2349"/>
                    <a:pt x="1581" y="2327"/>
                  </a:cubicBezTo>
                  <a:cubicBezTo>
                    <a:pt x="2214" y="2170"/>
                    <a:pt x="3581" y="631"/>
                    <a:pt x="3581" y="631"/>
                  </a:cubicBezTo>
                  <a:cubicBezTo>
                    <a:pt x="3581" y="631"/>
                    <a:pt x="1962" y="1"/>
                    <a:pt x="1203" y="1"/>
                  </a:cubicBezTo>
                  <a:close/>
                </a:path>
              </a:pathLst>
            </a:custGeom>
            <a:solidFill>
              <a:srgbClr val="FFF76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77" name="图片 4">
            <a:extLst>
              <a:ext uri="{FF2B5EF4-FFF2-40B4-BE49-F238E27FC236}">
                <a16:creationId xmlns:a16="http://schemas.microsoft.com/office/drawing/2014/main" id="{118CEE6A-BC45-9F7C-E56B-9DF7A42B2C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586" b="14459"/>
          <a:stretch/>
        </p:blipFill>
        <p:spPr>
          <a:xfrm>
            <a:off x="1678146" y="1052623"/>
            <a:ext cx="8958756" cy="6177517"/>
          </a:xfrm>
          <a:prstGeom prst="rect">
            <a:avLst/>
          </a:prstGeom>
        </p:spPr>
      </p:pic>
      <p:grpSp>
        <p:nvGrpSpPr>
          <p:cNvPr id="178" name="Google Shape;1656;p46">
            <a:extLst>
              <a:ext uri="{FF2B5EF4-FFF2-40B4-BE49-F238E27FC236}">
                <a16:creationId xmlns:a16="http://schemas.microsoft.com/office/drawing/2014/main" id="{10ECFB45-0556-9A27-0FD6-28D841B706A5}"/>
              </a:ext>
            </a:extLst>
          </p:cNvPr>
          <p:cNvGrpSpPr/>
          <p:nvPr/>
        </p:nvGrpSpPr>
        <p:grpSpPr>
          <a:xfrm>
            <a:off x="719526" y="6271109"/>
            <a:ext cx="589257" cy="498607"/>
            <a:chOff x="2486732" y="2978412"/>
            <a:chExt cx="589257" cy="498607"/>
          </a:xfrm>
        </p:grpSpPr>
        <p:sp>
          <p:nvSpPr>
            <p:cNvPr id="179" name="Google Shape;1657;p46">
              <a:extLst>
                <a:ext uri="{FF2B5EF4-FFF2-40B4-BE49-F238E27FC236}">
                  <a16:creationId xmlns:a16="http://schemas.microsoft.com/office/drawing/2014/main" id="{83671FA8-4C98-47F3-7510-FDFB5B8636CC}"/>
                </a:ext>
              </a:extLst>
            </p:cNvPr>
            <p:cNvSpPr/>
            <p:nvPr/>
          </p:nvSpPr>
          <p:spPr>
            <a:xfrm>
              <a:off x="2838881" y="3231956"/>
              <a:ext cx="71173" cy="170973"/>
            </a:xfrm>
            <a:custGeom>
              <a:avLst/>
              <a:gdLst/>
              <a:ahLst/>
              <a:cxnLst/>
              <a:rect l="l" t="t" r="r" b="b"/>
              <a:pathLst>
                <a:path w="537" h="1290" extrusionOk="0">
                  <a:moveTo>
                    <a:pt x="38" y="0"/>
                  </a:moveTo>
                  <a:cubicBezTo>
                    <a:pt x="1" y="19"/>
                    <a:pt x="1" y="42"/>
                    <a:pt x="1" y="60"/>
                  </a:cubicBezTo>
                  <a:lnTo>
                    <a:pt x="19" y="79"/>
                  </a:lnTo>
                  <a:lnTo>
                    <a:pt x="19" y="97"/>
                  </a:lnTo>
                  <a:lnTo>
                    <a:pt x="38" y="116"/>
                  </a:lnTo>
                  <a:cubicBezTo>
                    <a:pt x="38" y="134"/>
                    <a:pt x="56" y="157"/>
                    <a:pt x="56" y="176"/>
                  </a:cubicBezTo>
                  <a:cubicBezTo>
                    <a:pt x="56" y="213"/>
                    <a:pt x="74" y="250"/>
                    <a:pt x="74" y="310"/>
                  </a:cubicBezTo>
                  <a:lnTo>
                    <a:pt x="74" y="425"/>
                  </a:lnTo>
                  <a:cubicBezTo>
                    <a:pt x="56" y="462"/>
                    <a:pt x="38" y="504"/>
                    <a:pt x="19" y="541"/>
                  </a:cubicBezTo>
                  <a:cubicBezTo>
                    <a:pt x="19" y="541"/>
                    <a:pt x="19" y="559"/>
                    <a:pt x="38" y="559"/>
                  </a:cubicBezTo>
                  <a:lnTo>
                    <a:pt x="56" y="559"/>
                  </a:lnTo>
                  <a:cubicBezTo>
                    <a:pt x="98" y="522"/>
                    <a:pt x="116" y="481"/>
                    <a:pt x="116" y="444"/>
                  </a:cubicBezTo>
                  <a:cubicBezTo>
                    <a:pt x="135" y="388"/>
                    <a:pt x="153" y="347"/>
                    <a:pt x="153" y="291"/>
                  </a:cubicBezTo>
                  <a:cubicBezTo>
                    <a:pt x="172" y="328"/>
                    <a:pt x="190" y="347"/>
                    <a:pt x="190" y="388"/>
                  </a:cubicBezTo>
                  <a:cubicBezTo>
                    <a:pt x="232" y="444"/>
                    <a:pt x="250" y="504"/>
                    <a:pt x="269" y="559"/>
                  </a:cubicBezTo>
                  <a:cubicBezTo>
                    <a:pt x="287" y="578"/>
                    <a:pt x="287" y="619"/>
                    <a:pt x="287" y="638"/>
                  </a:cubicBezTo>
                  <a:cubicBezTo>
                    <a:pt x="306" y="675"/>
                    <a:pt x="306" y="693"/>
                    <a:pt x="329" y="735"/>
                  </a:cubicBezTo>
                  <a:lnTo>
                    <a:pt x="329" y="753"/>
                  </a:lnTo>
                  <a:cubicBezTo>
                    <a:pt x="347" y="772"/>
                    <a:pt x="366" y="790"/>
                    <a:pt x="384" y="809"/>
                  </a:cubicBezTo>
                  <a:cubicBezTo>
                    <a:pt x="403" y="850"/>
                    <a:pt x="403" y="869"/>
                    <a:pt x="403" y="906"/>
                  </a:cubicBezTo>
                  <a:lnTo>
                    <a:pt x="403" y="924"/>
                  </a:lnTo>
                  <a:lnTo>
                    <a:pt x="403" y="943"/>
                  </a:lnTo>
                  <a:lnTo>
                    <a:pt x="403" y="966"/>
                  </a:lnTo>
                  <a:lnTo>
                    <a:pt x="403" y="1021"/>
                  </a:lnTo>
                  <a:lnTo>
                    <a:pt x="403" y="1155"/>
                  </a:lnTo>
                  <a:cubicBezTo>
                    <a:pt x="403" y="1155"/>
                    <a:pt x="403" y="1174"/>
                    <a:pt x="421" y="1174"/>
                  </a:cubicBezTo>
                  <a:cubicBezTo>
                    <a:pt x="403" y="1197"/>
                    <a:pt x="403" y="1215"/>
                    <a:pt x="384" y="1215"/>
                  </a:cubicBezTo>
                  <a:cubicBezTo>
                    <a:pt x="384" y="1234"/>
                    <a:pt x="384" y="1234"/>
                    <a:pt x="366" y="1252"/>
                  </a:cubicBezTo>
                  <a:cubicBezTo>
                    <a:pt x="366" y="1252"/>
                    <a:pt x="366" y="1271"/>
                    <a:pt x="347" y="1289"/>
                  </a:cubicBezTo>
                  <a:cubicBezTo>
                    <a:pt x="366" y="1271"/>
                    <a:pt x="366" y="1271"/>
                    <a:pt x="384" y="1252"/>
                  </a:cubicBezTo>
                  <a:lnTo>
                    <a:pt x="403" y="1234"/>
                  </a:lnTo>
                  <a:cubicBezTo>
                    <a:pt x="421" y="1215"/>
                    <a:pt x="421" y="1215"/>
                    <a:pt x="421" y="1197"/>
                  </a:cubicBezTo>
                  <a:lnTo>
                    <a:pt x="444" y="1197"/>
                  </a:lnTo>
                  <a:cubicBezTo>
                    <a:pt x="444" y="1215"/>
                    <a:pt x="463" y="1215"/>
                    <a:pt x="463" y="1234"/>
                  </a:cubicBezTo>
                  <a:cubicBezTo>
                    <a:pt x="463" y="1252"/>
                    <a:pt x="463" y="1271"/>
                    <a:pt x="481" y="1289"/>
                  </a:cubicBezTo>
                  <a:lnTo>
                    <a:pt x="481" y="1234"/>
                  </a:lnTo>
                  <a:cubicBezTo>
                    <a:pt x="463" y="1215"/>
                    <a:pt x="463" y="1197"/>
                    <a:pt x="463" y="1197"/>
                  </a:cubicBezTo>
                  <a:cubicBezTo>
                    <a:pt x="481" y="1197"/>
                    <a:pt x="481" y="1174"/>
                    <a:pt x="481" y="1174"/>
                  </a:cubicBezTo>
                  <a:cubicBezTo>
                    <a:pt x="518" y="1137"/>
                    <a:pt x="518" y="1081"/>
                    <a:pt x="537" y="1040"/>
                  </a:cubicBezTo>
                  <a:lnTo>
                    <a:pt x="537" y="966"/>
                  </a:lnTo>
                  <a:lnTo>
                    <a:pt x="537" y="924"/>
                  </a:lnTo>
                  <a:lnTo>
                    <a:pt x="537" y="887"/>
                  </a:lnTo>
                  <a:cubicBezTo>
                    <a:pt x="537" y="850"/>
                    <a:pt x="518" y="809"/>
                    <a:pt x="500" y="772"/>
                  </a:cubicBezTo>
                  <a:cubicBezTo>
                    <a:pt x="537" y="753"/>
                    <a:pt x="537" y="693"/>
                    <a:pt x="518" y="656"/>
                  </a:cubicBezTo>
                  <a:cubicBezTo>
                    <a:pt x="500" y="638"/>
                    <a:pt x="500" y="596"/>
                    <a:pt x="481" y="559"/>
                  </a:cubicBezTo>
                  <a:cubicBezTo>
                    <a:pt x="463" y="541"/>
                    <a:pt x="463" y="504"/>
                    <a:pt x="444" y="481"/>
                  </a:cubicBezTo>
                  <a:cubicBezTo>
                    <a:pt x="403" y="425"/>
                    <a:pt x="366" y="365"/>
                    <a:pt x="329" y="310"/>
                  </a:cubicBezTo>
                  <a:cubicBezTo>
                    <a:pt x="306" y="273"/>
                    <a:pt x="269" y="213"/>
                    <a:pt x="213" y="157"/>
                  </a:cubicBezTo>
                  <a:cubicBezTo>
                    <a:pt x="190" y="134"/>
                    <a:pt x="172" y="116"/>
                    <a:pt x="153" y="79"/>
                  </a:cubicBezTo>
                  <a:cubicBezTo>
                    <a:pt x="153" y="79"/>
                    <a:pt x="135" y="60"/>
                    <a:pt x="116" y="60"/>
                  </a:cubicBezTo>
                  <a:lnTo>
                    <a:pt x="116" y="42"/>
                  </a:lnTo>
                  <a:lnTo>
                    <a:pt x="98" y="19"/>
                  </a:lnTo>
                  <a:lnTo>
                    <a:pt x="74" y="19"/>
                  </a:lnTo>
                  <a:cubicBezTo>
                    <a:pt x="74" y="0"/>
                    <a:pt x="56" y="0"/>
                    <a:pt x="38"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658;p46">
              <a:extLst>
                <a:ext uri="{FF2B5EF4-FFF2-40B4-BE49-F238E27FC236}">
                  <a16:creationId xmlns:a16="http://schemas.microsoft.com/office/drawing/2014/main" id="{EA3F419C-2C1E-0541-35CF-2CE48ADCBAAE}"/>
                </a:ext>
              </a:extLst>
            </p:cNvPr>
            <p:cNvSpPr/>
            <p:nvPr/>
          </p:nvSpPr>
          <p:spPr>
            <a:xfrm>
              <a:off x="2876919" y="3202798"/>
              <a:ext cx="132935" cy="149237"/>
            </a:xfrm>
            <a:custGeom>
              <a:avLst/>
              <a:gdLst/>
              <a:ahLst/>
              <a:cxnLst/>
              <a:rect l="l" t="t" r="r" b="b"/>
              <a:pathLst>
                <a:path w="1003" h="1126" extrusionOk="0">
                  <a:moveTo>
                    <a:pt x="924" y="1070"/>
                  </a:moveTo>
                  <a:cubicBezTo>
                    <a:pt x="906" y="1089"/>
                    <a:pt x="906" y="1107"/>
                    <a:pt x="906" y="1126"/>
                  </a:cubicBezTo>
                  <a:cubicBezTo>
                    <a:pt x="924" y="1107"/>
                    <a:pt x="924" y="1089"/>
                    <a:pt x="924" y="1070"/>
                  </a:cubicBezTo>
                  <a:close/>
                  <a:moveTo>
                    <a:pt x="43" y="0"/>
                  </a:moveTo>
                  <a:cubicBezTo>
                    <a:pt x="29" y="0"/>
                    <a:pt x="13" y="14"/>
                    <a:pt x="0" y="31"/>
                  </a:cubicBezTo>
                  <a:lnTo>
                    <a:pt x="0" y="86"/>
                  </a:lnTo>
                  <a:lnTo>
                    <a:pt x="19" y="86"/>
                  </a:lnTo>
                  <a:lnTo>
                    <a:pt x="19" y="105"/>
                  </a:lnTo>
                  <a:lnTo>
                    <a:pt x="42" y="105"/>
                  </a:lnTo>
                  <a:lnTo>
                    <a:pt x="60" y="123"/>
                  </a:lnTo>
                  <a:cubicBezTo>
                    <a:pt x="79" y="146"/>
                    <a:pt x="97" y="165"/>
                    <a:pt x="116" y="183"/>
                  </a:cubicBezTo>
                  <a:cubicBezTo>
                    <a:pt x="134" y="220"/>
                    <a:pt x="176" y="262"/>
                    <a:pt x="194" y="299"/>
                  </a:cubicBezTo>
                  <a:cubicBezTo>
                    <a:pt x="213" y="336"/>
                    <a:pt x="231" y="377"/>
                    <a:pt x="231" y="414"/>
                  </a:cubicBezTo>
                  <a:lnTo>
                    <a:pt x="231" y="548"/>
                  </a:lnTo>
                  <a:lnTo>
                    <a:pt x="231" y="567"/>
                  </a:lnTo>
                  <a:cubicBezTo>
                    <a:pt x="231" y="567"/>
                    <a:pt x="231" y="585"/>
                    <a:pt x="250" y="585"/>
                  </a:cubicBezTo>
                  <a:cubicBezTo>
                    <a:pt x="273" y="585"/>
                    <a:pt x="273" y="585"/>
                    <a:pt x="273" y="567"/>
                  </a:cubicBezTo>
                  <a:cubicBezTo>
                    <a:pt x="291" y="511"/>
                    <a:pt x="291" y="470"/>
                    <a:pt x="291" y="414"/>
                  </a:cubicBezTo>
                  <a:cubicBezTo>
                    <a:pt x="291" y="354"/>
                    <a:pt x="273" y="317"/>
                    <a:pt x="250" y="262"/>
                  </a:cubicBezTo>
                  <a:cubicBezTo>
                    <a:pt x="250" y="262"/>
                    <a:pt x="231" y="239"/>
                    <a:pt x="231" y="220"/>
                  </a:cubicBezTo>
                  <a:lnTo>
                    <a:pt x="231" y="220"/>
                  </a:lnTo>
                  <a:cubicBezTo>
                    <a:pt x="273" y="262"/>
                    <a:pt x="310" y="299"/>
                    <a:pt x="347" y="336"/>
                  </a:cubicBezTo>
                  <a:cubicBezTo>
                    <a:pt x="407" y="377"/>
                    <a:pt x="462" y="414"/>
                    <a:pt x="504" y="470"/>
                  </a:cubicBezTo>
                  <a:cubicBezTo>
                    <a:pt x="522" y="493"/>
                    <a:pt x="541" y="511"/>
                    <a:pt x="578" y="548"/>
                  </a:cubicBezTo>
                  <a:cubicBezTo>
                    <a:pt x="596" y="567"/>
                    <a:pt x="619" y="585"/>
                    <a:pt x="638" y="627"/>
                  </a:cubicBezTo>
                  <a:lnTo>
                    <a:pt x="656" y="627"/>
                  </a:lnTo>
                  <a:cubicBezTo>
                    <a:pt x="675" y="645"/>
                    <a:pt x="693" y="664"/>
                    <a:pt x="712" y="664"/>
                  </a:cubicBezTo>
                  <a:cubicBezTo>
                    <a:pt x="753" y="701"/>
                    <a:pt x="772" y="742"/>
                    <a:pt x="790" y="779"/>
                  </a:cubicBezTo>
                  <a:lnTo>
                    <a:pt x="809" y="779"/>
                  </a:lnTo>
                  <a:lnTo>
                    <a:pt x="809" y="798"/>
                  </a:lnTo>
                  <a:cubicBezTo>
                    <a:pt x="809" y="816"/>
                    <a:pt x="827" y="816"/>
                    <a:pt x="827" y="839"/>
                  </a:cubicBezTo>
                  <a:cubicBezTo>
                    <a:pt x="827" y="858"/>
                    <a:pt x="850" y="876"/>
                    <a:pt x="850" y="895"/>
                  </a:cubicBezTo>
                  <a:cubicBezTo>
                    <a:pt x="887" y="932"/>
                    <a:pt x="887" y="973"/>
                    <a:pt x="924" y="1010"/>
                  </a:cubicBezTo>
                  <a:lnTo>
                    <a:pt x="924" y="1029"/>
                  </a:lnTo>
                  <a:lnTo>
                    <a:pt x="924" y="1070"/>
                  </a:lnTo>
                  <a:cubicBezTo>
                    <a:pt x="943" y="1047"/>
                    <a:pt x="943" y="1047"/>
                    <a:pt x="943" y="1029"/>
                  </a:cubicBezTo>
                  <a:lnTo>
                    <a:pt x="943" y="1047"/>
                  </a:lnTo>
                  <a:cubicBezTo>
                    <a:pt x="966" y="1047"/>
                    <a:pt x="966" y="1070"/>
                    <a:pt x="966" y="1070"/>
                  </a:cubicBezTo>
                  <a:lnTo>
                    <a:pt x="984" y="1089"/>
                  </a:lnTo>
                  <a:cubicBezTo>
                    <a:pt x="984" y="1107"/>
                    <a:pt x="1003" y="1107"/>
                    <a:pt x="1003" y="1126"/>
                  </a:cubicBezTo>
                  <a:lnTo>
                    <a:pt x="1003" y="1089"/>
                  </a:lnTo>
                  <a:cubicBezTo>
                    <a:pt x="984" y="1089"/>
                    <a:pt x="984" y="1070"/>
                    <a:pt x="984" y="1070"/>
                  </a:cubicBezTo>
                  <a:cubicBezTo>
                    <a:pt x="984" y="1047"/>
                    <a:pt x="984" y="1047"/>
                    <a:pt x="966" y="1029"/>
                  </a:cubicBezTo>
                  <a:cubicBezTo>
                    <a:pt x="966" y="1010"/>
                    <a:pt x="984" y="1010"/>
                    <a:pt x="984" y="1010"/>
                  </a:cubicBezTo>
                  <a:cubicBezTo>
                    <a:pt x="984" y="955"/>
                    <a:pt x="984" y="895"/>
                    <a:pt x="966" y="858"/>
                  </a:cubicBezTo>
                  <a:cubicBezTo>
                    <a:pt x="966" y="816"/>
                    <a:pt x="943" y="798"/>
                    <a:pt x="943" y="779"/>
                  </a:cubicBezTo>
                  <a:cubicBezTo>
                    <a:pt x="924" y="761"/>
                    <a:pt x="924" y="724"/>
                    <a:pt x="906" y="701"/>
                  </a:cubicBezTo>
                  <a:cubicBezTo>
                    <a:pt x="887" y="664"/>
                    <a:pt x="850" y="627"/>
                    <a:pt x="827" y="585"/>
                  </a:cubicBezTo>
                  <a:cubicBezTo>
                    <a:pt x="827" y="548"/>
                    <a:pt x="827" y="493"/>
                    <a:pt x="790" y="470"/>
                  </a:cubicBezTo>
                  <a:cubicBezTo>
                    <a:pt x="772" y="451"/>
                    <a:pt x="735" y="414"/>
                    <a:pt x="712" y="396"/>
                  </a:cubicBezTo>
                  <a:cubicBezTo>
                    <a:pt x="675" y="377"/>
                    <a:pt x="656" y="354"/>
                    <a:pt x="619" y="336"/>
                  </a:cubicBezTo>
                  <a:cubicBezTo>
                    <a:pt x="559" y="280"/>
                    <a:pt x="504" y="239"/>
                    <a:pt x="444" y="202"/>
                  </a:cubicBezTo>
                  <a:cubicBezTo>
                    <a:pt x="388" y="165"/>
                    <a:pt x="328" y="123"/>
                    <a:pt x="273" y="86"/>
                  </a:cubicBezTo>
                  <a:cubicBezTo>
                    <a:pt x="231" y="86"/>
                    <a:pt x="194" y="68"/>
                    <a:pt x="176" y="49"/>
                  </a:cubicBezTo>
                  <a:cubicBezTo>
                    <a:pt x="157" y="49"/>
                    <a:pt x="134" y="31"/>
                    <a:pt x="116" y="31"/>
                  </a:cubicBezTo>
                  <a:cubicBezTo>
                    <a:pt x="116" y="31"/>
                    <a:pt x="97" y="31"/>
                    <a:pt x="97" y="8"/>
                  </a:cubicBezTo>
                  <a:lnTo>
                    <a:pt x="60" y="8"/>
                  </a:lnTo>
                  <a:cubicBezTo>
                    <a:pt x="55" y="2"/>
                    <a:pt x="49" y="0"/>
                    <a:pt x="4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659;p46">
              <a:extLst>
                <a:ext uri="{FF2B5EF4-FFF2-40B4-BE49-F238E27FC236}">
                  <a16:creationId xmlns:a16="http://schemas.microsoft.com/office/drawing/2014/main" id="{2F90370C-D83B-F565-8F4A-0CFD0F6009B8}"/>
                </a:ext>
              </a:extLst>
            </p:cNvPr>
            <p:cNvSpPr/>
            <p:nvPr/>
          </p:nvSpPr>
          <p:spPr>
            <a:xfrm>
              <a:off x="2775264" y="3273573"/>
              <a:ext cx="96885" cy="203445"/>
            </a:xfrm>
            <a:custGeom>
              <a:avLst/>
              <a:gdLst/>
              <a:ahLst/>
              <a:cxnLst/>
              <a:rect l="l" t="t" r="r" b="b"/>
              <a:pathLst>
                <a:path w="731" h="1535" extrusionOk="0">
                  <a:moveTo>
                    <a:pt x="682" y="0"/>
                  </a:moveTo>
                  <a:cubicBezTo>
                    <a:pt x="671" y="0"/>
                    <a:pt x="661" y="5"/>
                    <a:pt x="652" y="14"/>
                  </a:cubicBezTo>
                  <a:lnTo>
                    <a:pt x="652" y="33"/>
                  </a:lnTo>
                  <a:lnTo>
                    <a:pt x="633" y="51"/>
                  </a:lnTo>
                  <a:lnTo>
                    <a:pt x="615" y="74"/>
                  </a:lnTo>
                  <a:cubicBezTo>
                    <a:pt x="596" y="93"/>
                    <a:pt x="578" y="111"/>
                    <a:pt x="554" y="130"/>
                  </a:cubicBezTo>
                  <a:cubicBezTo>
                    <a:pt x="518" y="148"/>
                    <a:pt x="481" y="167"/>
                    <a:pt x="420" y="208"/>
                  </a:cubicBezTo>
                  <a:cubicBezTo>
                    <a:pt x="347" y="245"/>
                    <a:pt x="250" y="264"/>
                    <a:pt x="152" y="282"/>
                  </a:cubicBezTo>
                  <a:cubicBezTo>
                    <a:pt x="116" y="282"/>
                    <a:pt x="92" y="305"/>
                    <a:pt x="92" y="324"/>
                  </a:cubicBezTo>
                  <a:lnTo>
                    <a:pt x="92" y="342"/>
                  </a:lnTo>
                  <a:lnTo>
                    <a:pt x="74" y="361"/>
                  </a:lnTo>
                  <a:lnTo>
                    <a:pt x="74" y="379"/>
                  </a:lnTo>
                  <a:cubicBezTo>
                    <a:pt x="74" y="398"/>
                    <a:pt x="55" y="398"/>
                    <a:pt x="55" y="421"/>
                  </a:cubicBezTo>
                  <a:cubicBezTo>
                    <a:pt x="55" y="439"/>
                    <a:pt x="55" y="476"/>
                    <a:pt x="37" y="495"/>
                  </a:cubicBezTo>
                  <a:cubicBezTo>
                    <a:pt x="37" y="555"/>
                    <a:pt x="18" y="610"/>
                    <a:pt x="18" y="670"/>
                  </a:cubicBezTo>
                  <a:cubicBezTo>
                    <a:pt x="18" y="726"/>
                    <a:pt x="0" y="786"/>
                    <a:pt x="0" y="841"/>
                  </a:cubicBezTo>
                  <a:lnTo>
                    <a:pt x="0" y="1017"/>
                  </a:lnTo>
                  <a:lnTo>
                    <a:pt x="0" y="1035"/>
                  </a:lnTo>
                  <a:cubicBezTo>
                    <a:pt x="18" y="1072"/>
                    <a:pt x="37" y="1114"/>
                    <a:pt x="74" y="1114"/>
                  </a:cubicBezTo>
                  <a:cubicBezTo>
                    <a:pt x="92" y="1151"/>
                    <a:pt x="92" y="1169"/>
                    <a:pt x="92" y="1206"/>
                  </a:cubicBezTo>
                  <a:cubicBezTo>
                    <a:pt x="92" y="1248"/>
                    <a:pt x="92" y="1285"/>
                    <a:pt x="116" y="1322"/>
                  </a:cubicBezTo>
                  <a:lnTo>
                    <a:pt x="116" y="1382"/>
                  </a:lnTo>
                  <a:cubicBezTo>
                    <a:pt x="116" y="1400"/>
                    <a:pt x="134" y="1419"/>
                    <a:pt x="134" y="1437"/>
                  </a:cubicBezTo>
                  <a:lnTo>
                    <a:pt x="152" y="1437"/>
                  </a:lnTo>
                  <a:lnTo>
                    <a:pt x="134" y="1460"/>
                  </a:lnTo>
                  <a:cubicBezTo>
                    <a:pt x="134" y="1479"/>
                    <a:pt x="134" y="1497"/>
                    <a:pt x="116" y="1516"/>
                  </a:cubicBezTo>
                  <a:cubicBezTo>
                    <a:pt x="134" y="1497"/>
                    <a:pt x="152" y="1479"/>
                    <a:pt x="152" y="1479"/>
                  </a:cubicBezTo>
                  <a:lnTo>
                    <a:pt x="171" y="1460"/>
                  </a:lnTo>
                  <a:lnTo>
                    <a:pt x="171" y="1479"/>
                  </a:lnTo>
                  <a:lnTo>
                    <a:pt x="189" y="1497"/>
                  </a:lnTo>
                  <a:lnTo>
                    <a:pt x="189" y="1479"/>
                  </a:lnTo>
                  <a:lnTo>
                    <a:pt x="189" y="1460"/>
                  </a:lnTo>
                  <a:lnTo>
                    <a:pt x="189" y="1437"/>
                  </a:lnTo>
                  <a:cubicBezTo>
                    <a:pt x="189" y="1437"/>
                    <a:pt x="208" y="1437"/>
                    <a:pt x="208" y="1419"/>
                  </a:cubicBezTo>
                  <a:lnTo>
                    <a:pt x="208" y="1363"/>
                  </a:lnTo>
                  <a:lnTo>
                    <a:pt x="208" y="1303"/>
                  </a:lnTo>
                  <a:cubicBezTo>
                    <a:pt x="208" y="1266"/>
                    <a:pt x="208" y="1229"/>
                    <a:pt x="189" y="1188"/>
                  </a:cubicBezTo>
                  <a:lnTo>
                    <a:pt x="189" y="1114"/>
                  </a:lnTo>
                  <a:cubicBezTo>
                    <a:pt x="231" y="1072"/>
                    <a:pt x="250" y="1035"/>
                    <a:pt x="231" y="998"/>
                  </a:cubicBezTo>
                  <a:cubicBezTo>
                    <a:pt x="231" y="938"/>
                    <a:pt x="208" y="883"/>
                    <a:pt x="208" y="841"/>
                  </a:cubicBezTo>
                  <a:lnTo>
                    <a:pt x="208" y="689"/>
                  </a:lnTo>
                  <a:lnTo>
                    <a:pt x="208" y="536"/>
                  </a:lnTo>
                  <a:cubicBezTo>
                    <a:pt x="208" y="495"/>
                    <a:pt x="208" y="476"/>
                    <a:pt x="231" y="458"/>
                  </a:cubicBezTo>
                  <a:lnTo>
                    <a:pt x="231" y="421"/>
                  </a:lnTo>
                  <a:cubicBezTo>
                    <a:pt x="323" y="379"/>
                    <a:pt x="402" y="342"/>
                    <a:pt x="481" y="305"/>
                  </a:cubicBezTo>
                  <a:cubicBezTo>
                    <a:pt x="536" y="264"/>
                    <a:pt x="578" y="245"/>
                    <a:pt x="615" y="190"/>
                  </a:cubicBezTo>
                  <a:cubicBezTo>
                    <a:pt x="633" y="167"/>
                    <a:pt x="652" y="148"/>
                    <a:pt x="670" y="130"/>
                  </a:cubicBezTo>
                  <a:cubicBezTo>
                    <a:pt x="693" y="130"/>
                    <a:pt x="693" y="111"/>
                    <a:pt x="712" y="93"/>
                  </a:cubicBezTo>
                  <a:lnTo>
                    <a:pt x="712" y="74"/>
                  </a:lnTo>
                  <a:lnTo>
                    <a:pt x="730" y="74"/>
                  </a:lnTo>
                  <a:lnTo>
                    <a:pt x="730" y="51"/>
                  </a:lnTo>
                  <a:cubicBezTo>
                    <a:pt x="730" y="33"/>
                    <a:pt x="730" y="14"/>
                    <a:pt x="712" y="14"/>
                  </a:cubicBezTo>
                  <a:cubicBezTo>
                    <a:pt x="702" y="5"/>
                    <a:pt x="692" y="0"/>
                    <a:pt x="682" y="0"/>
                  </a:cubicBezTo>
                  <a:close/>
                  <a:moveTo>
                    <a:pt x="189" y="1497"/>
                  </a:moveTo>
                  <a:cubicBezTo>
                    <a:pt x="189" y="1516"/>
                    <a:pt x="189" y="1516"/>
                    <a:pt x="208" y="1534"/>
                  </a:cubicBezTo>
                  <a:cubicBezTo>
                    <a:pt x="208" y="1516"/>
                    <a:pt x="189" y="1516"/>
                    <a:pt x="189" y="1497"/>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660;p46">
              <a:extLst>
                <a:ext uri="{FF2B5EF4-FFF2-40B4-BE49-F238E27FC236}">
                  <a16:creationId xmlns:a16="http://schemas.microsoft.com/office/drawing/2014/main" id="{E302EDEE-C822-39C5-E7EA-AD143316793E}"/>
                </a:ext>
              </a:extLst>
            </p:cNvPr>
            <p:cNvSpPr/>
            <p:nvPr/>
          </p:nvSpPr>
          <p:spPr>
            <a:xfrm>
              <a:off x="3001768" y="3130300"/>
              <a:ext cx="74221" cy="27700"/>
            </a:xfrm>
            <a:custGeom>
              <a:avLst/>
              <a:gdLst/>
              <a:ahLst/>
              <a:cxnLst/>
              <a:rect l="l" t="t" r="r" b="b"/>
              <a:pathLst>
                <a:path w="560" h="209" extrusionOk="0">
                  <a:moveTo>
                    <a:pt x="541" y="0"/>
                  </a:moveTo>
                  <a:cubicBezTo>
                    <a:pt x="523" y="0"/>
                    <a:pt x="523" y="0"/>
                    <a:pt x="523" y="19"/>
                  </a:cubicBezTo>
                  <a:lnTo>
                    <a:pt x="523" y="37"/>
                  </a:lnTo>
                  <a:lnTo>
                    <a:pt x="504" y="37"/>
                  </a:lnTo>
                  <a:lnTo>
                    <a:pt x="504" y="56"/>
                  </a:lnTo>
                  <a:lnTo>
                    <a:pt x="407" y="56"/>
                  </a:lnTo>
                  <a:cubicBezTo>
                    <a:pt x="389" y="56"/>
                    <a:pt x="370" y="37"/>
                    <a:pt x="347" y="37"/>
                  </a:cubicBezTo>
                  <a:lnTo>
                    <a:pt x="273" y="37"/>
                  </a:lnTo>
                  <a:cubicBezTo>
                    <a:pt x="232" y="37"/>
                    <a:pt x="213" y="37"/>
                    <a:pt x="195" y="56"/>
                  </a:cubicBezTo>
                  <a:lnTo>
                    <a:pt x="176" y="56"/>
                  </a:lnTo>
                  <a:cubicBezTo>
                    <a:pt x="158" y="74"/>
                    <a:pt x="116" y="93"/>
                    <a:pt x="98" y="116"/>
                  </a:cubicBezTo>
                  <a:cubicBezTo>
                    <a:pt x="79" y="134"/>
                    <a:pt x="61" y="134"/>
                    <a:pt x="42" y="153"/>
                  </a:cubicBezTo>
                  <a:cubicBezTo>
                    <a:pt x="42" y="171"/>
                    <a:pt x="24" y="171"/>
                    <a:pt x="1" y="190"/>
                  </a:cubicBezTo>
                  <a:lnTo>
                    <a:pt x="1" y="208"/>
                  </a:lnTo>
                  <a:lnTo>
                    <a:pt x="24" y="208"/>
                  </a:lnTo>
                  <a:cubicBezTo>
                    <a:pt x="42" y="190"/>
                    <a:pt x="61" y="190"/>
                    <a:pt x="61" y="171"/>
                  </a:cubicBezTo>
                  <a:cubicBezTo>
                    <a:pt x="79" y="153"/>
                    <a:pt x="98" y="153"/>
                    <a:pt x="98" y="134"/>
                  </a:cubicBezTo>
                  <a:cubicBezTo>
                    <a:pt x="116" y="116"/>
                    <a:pt x="139" y="116"/>
                    <a:pt x="158" y="93"/>
                  </a:cubicBezTo>
                  <a:cubicBezTo>
                    <a:pt x="158" y="93"/>
                    <a:pt x="176" y="74"/>
                    <a:pt x="195" y="74"/>
                  </a:cubicBezTo>
                  <a:cubicBezTo>
                    <a:pt x="213" y="74"/>
                    <a:pt x="232" y="56"/>
                    <a:pt x="273" y="56"/>
                  </a:cubicBezTo>
                  <a:cubicBezTo>
                    <a:pt x="292" y="56"/>
                    <a:pt x="310" y="56"/>
                    <a:pt x="329" y="74"/>
                  </a:cubicBezTo>
                  <a:cubicBezTo>
                    <a:pt x="389" y="74"/>
                    <a:pt x="444" y="74"/>
                    <a:pt x="486" y="93"/>
                  </a:cubicBezTo>
                  <a:lnTo>
                    <a:pt x="504" y="93"/>
                  </a:lnTo>
                  <a:lnTo>
                    <a:pt x="523" y="74"/>
                  </a:lnTo>
                  <a:lnTo>
                    <a:pt x="541" y="56"/>
                  </a:lnTo>
                  <a:lnTo>
                    <a:pt x="560" y="37"/>
                  </a:lnTo>
                  <a:lnTo>
                    <a:pt x="560" y="19"/>
                  </a:lnTo>
                  <a:cubicBezTo>
                    <a:pt x="560" y="0"/>
                    <a:pt x="541" y="0"/>
                    <a:pt x="54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661;p46">
              <a:extLst>
                <a:ext uri="{FF2B5EF4-FFF2-40B4-BE49-F238E27FC236}">
                  <a16:creationId xmlns:a16="http://schemas.microsoft.com/office/drawing/2014/main" id="{B920C272-04CD-95C1-2AF5-BB56E1DA24A8}"/>
                </a:ext>
              </a:extLst>
            </p:cNvPr>
            <p:cNvSpPr/>
            <p:nvPr/>
          </p:nvSpPr>
          <p:spPr>
            <a:xfrm>
              <a:off x="2550482" y="2978412"/>
              <a:ext cx="324054" cy="238302"/>
            </a:xfrm>
            <a:custGeom>
              <a:avLst/>
              <a:gdLst/>
              <a:ahLst/>
              <a:cxnLst/>
              <a:rect l="l" t="t" r="r" b="b"/>
              <a:pathLst>
                <a:path w="2445" h="1798" extrusionOk="0">
                  <a:moveTo>
                    <a:pt x="415" y="1"/>
                  </a:moveTo>
                  <a:cubicBezTo>
                    <a:pt x="224" y="1"/>
                    <a:pt x="146" y="73"/>
                    <a:pt x="97" y="162"/>
                  </a:cubicBezTo>
                  <a:cubicBezTo>
                    <a:pt x="0" y="296"/>
                    <a:pt x="37" y="509"/>
                    <a:pt x="213" y="643"/>
                  </a:cubicBezTo>
                  <a:cubicBezTo>
                    <a:pt x="79" y="971"/>
                    <a:pt x="462" y="1317"/>
                    <a:pt x="730" y="1451"/>
                  </a:cubicBezTo>
                  <a:cubicBezTo>
                    <a:pt x="1118" y="1627"/>
                    <a:pt x="2311" y="1798"/>
                    <a:pt x="2311" y="1798"/>
                  </a:cubicBezTo>
                  <a:cubicBezTo>
                    <a:pt x="2311" y="1798"/>
                    <a:pt x="2292" y="166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662;p46">
              <a:extLst>
                <a:ext uri="{FF2B5EF4-FFF2-40B4-BE49-F238E27FC236}">
                  <a16:creationId xmlns:a16="http://schemas.microsoft.com/office/drawing/2014/main" id="{A9F27C06-CD42-A3B6-D6C9-BAF23C7A235C}"/>
                </a:ext>
              </a:extLst>
            </p:cNvPr>
            <p:cNvSpPr/>
            <p:nvPr/>
          </p:nvSpPr>
          <p:spPr>
            <a:xfrm>
              <a:off x="2550482" y="2978412"/>
              <a:ext cx="324054" cy="207686"/>
            </a:xfrm>
            <a:custGeom>
              <a:avLst/>
              <a:gdLst/>
              <a:ahLst/>
              <a:cxnLst/>
              <a:rect l="l" t="t" r="r" b="b"/>
              <a:pathLst>
                <a:path w="2445" h="1567" extrusionOk="0">
                  <a:moveTo>
                    <a:pt x="415" y="1"/>
                  </a:moveTo>
                  <a:cubicBezTo>
                    <a:pt x="224" y="1"/>
                    <a:pt x="146" y="73"/>
                    <a:pt x="97" y="162"/>
                  </a:cubicBezTo>
                  <a:cubicBezTo>
                    <a:pt x="0" y="296"/>
                    <a:pt x="37" y="509"/>
                    <a:pt x="213" y="643"/>
                  </a:cubicBezTo>
                  <a:cubicBezTo>
                    <a:pt x="213" y="643"/>
                    <a:pt x="1058" y="1354"/>
                    <a:pt x="2311" y="1567"/>
                  </a:cubicBezTo>
                  <a:cubicBezTo>
                    <a:pt x="2329" y="1511"/>
                    <a:pt x="2366" y="1470"/>
                    <a:pt x="2445" y="1451"/>
                  </a:cubicBezTo>
                  <a:cubicBezTo>
                    <a:pt x="2445" y="1451"/>
                    <a:pt x="1982" y="393"/>
                    <a:pt x="809" y="65"/>
                  </a:cubicBezTo>
                  <a:cubicBezTo>
                    <a:pt x="640" y="20"/>
                    <a:pt x="513" y="1"/>
                    <a:pt x="4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663;p46">
              <a:extLst>
                <a:ext uri="{FF2B5EF4-FFF2-40B4-BE49-F238E27FC236}">
                  <a16:creationId xmlns:a16="http://schemas.microsoft.com/office/drawing/2014/main" id="{0F2B578D-DB35-F64E-4881-33ED9A8418A9}"/>
                </a:ext>
              </a:extLst>
            </p:cNvPr>
            <p:cNvSpPr/>
            <p:nvPr/>
          </p:nvSpPr>
          <p:spPr>
            <a:xfrm>
              <a:off x="2644715" y="3109491"/>
              <a:ext cx="120212" cy="91981"/>
            </a:xfrm>
            <a:custGeom>
              <a:avLst/>
              <a:gdLst/>
              <a:ahLst/>
              <a:cxnLst/>
              <a:rect l="l" t="t" r="r" b="b"/>
              <a:pathLst>
                <a:path w="907" h="694" extrusionOk="0">
                  <a:moveTo>
                    <a:pt x="1" y="0"/>
                  </a:moveTo>
                  <a:lnTo>
                    <a:pt x="1" y="0"/>
                  </a:lnTo>
                  <a:cubicBezTo>
                    <a:pt x="5" y="12"/>
                    <a:pt x="10" y="23"/>
                    <a:pt x="15" y="34"/>
                  </a:cubicBezTo>
                  <a:lnTo>
                    <a:pt x="15" y="34"/>
                  </a:lnTo>
                  <a:cubicBezTo>
                    <a:pt x="10" y="22"/>
                    <a:pt x="6" y="11"/>
                    <a:pt x="1" y="0"/>
                  </a:cubicBezTo>
                  <a:close/>
                  <a:moveTo>
                    <a:pt x="15" y="34"/>
                  </a:moveTo>
                  <a:lnTo>
                    <a:pt x="15" y="34"/>
                  </a:lnTo>
                  <a:cubicBezTo>
                    <a:pt x="29" y="69"/>
                    <a:pt x="44" y="106"/>
                    <a:pt x="61" y="134"/>
                  </a:cubicBezTo>
                  <a:cubicBezTo>
                    <a:pt x="98" y="176"/>
                    <a:pt x="116" y="213"/>
                    <a:pt x="153" y="250"/>
                  </a:cubicBezTo>
                  <a:cubicBezTo>
                    <a:pt x="213" y="328"/>
                    <a:pt x="292" y="388"/>
                    <a:pt x="366" y="444"/>
                  </a:cubicBezTo>
                  <a:cubicBezTo>
                    <a:pt x="444" y="504"/>
                    <a:pt x="541" y="541"/>
                    <a:pt x="615" y="596"/>
                  </a:cubicBezTo>
                  <a:cubicBezTo>
                    <a:pt x="712" y="638"/>
                    <a:pt x="809" y="675"/>
                    <a:pt x="906" y="693"/>
                  </a:cubicBezTo>
                  <a:cubicBezTo>
                    <a:pt x="846" y="675"/>
                    <a:pt x="809" y="656"/>
                    <a:pt x="772" y="638"/>
                  </a:cubicBezTo>
                  <a:cubicBezTo>
                    <a:pt x="712" y="619"/>
                    <a:pt x="675" y="596"/>
                    <a:pt x="638" y="578"/>
                  </a:cubicBezTo>
                  <a:cubicBezTo>
                    <a:pt x="541" y="522"/>
                    <a:pt x="463" y="481"/>
                    <a:pt x="384" y="425"/>
                  </a:cubicBezTo>
                  <a:cubicBezTo>
                    <a:pt x="310" y="365"/>
                    <a:pt x="232" y="310"/>
                    <a:pt x="176" y="231"/>
                  </a:cubicBezTo>
                  <a:cubicBezTo>
                    <a:pt x="107" y="182"/>
                    <a:pt x="52" y="115"/>
                    <a:pt x="15" y="34"/>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664;p46">
              <a:extLst>
                <a:ext uri="{FF2B5EF4-FFF2-40B4-BE49-F238E27FC236}">
                  <a16:creationId xmlns:a16="http://schemas.microsoft.com/office/drawing/2014/main" id="{C283A32A-4416-901B-22D4-0EF7C5C18DE3}"/>
                </a:ext>
              </a:extLst>
            </p:cNvPr>
            <p:cNvSpPr/>
            <p:nvPr/>
          </p:nvSpPr>
          <p:spPr>
            <a:xfrm>
              <a:off x="2581098" y="3104588"/>
              <a:ext cx="114645" cy="63751"/>
            </a:xfrm>
            <a:custGeom>
              <a:avLst/>
              <a:gdLst/>
              <a:ahLst/>
              <a:cxnLst/>
              <a:rect l="l" t="t" r="r" b="b"/>
              <a:pathLst>
                <a:path w="865" h="481" extrusionOk="0">
                  <a:moveTo>
                    <a:pt x="0" y="0"/>
                  </a:moveTo>
                  <a:cubicBezTo>
                    <a:pt x="37" y="37"/>
                    <a:pt x="56" y="79"/>
                    <a:pt x="79" y="97"/>
                  </a:cubicBezTo>
                  <a:lnTo>
                    <a:pt x="134" y="153"/>
                  </a:lnTo>
                  <a:lnTo>
                    <a:pt x="153" y="171"/>
                  </a:lnTo>
                  <a:lnTo>
                    <a:pt x="171" y="194"/>
                  </a:lnTo>
                  <a:lnTo>
                    <a:pt x="231" y="231"/>
                  </a:lnTo>
                  <a:cubicBezTo>
                    <a:pt x="231" y="250"/>
                    <a:pt x="250" y="250"/>
                    <a:pt x="268" y="268"/>
                  </a:cubicBezTo>
                  <a:lnTo>
                    <a:pt x="310" y="287"/>
                  </a:lnTo>
                  <a:cubicBezTo>
                    <a:pt x="310" y="287"/>
                    <a:pt x="310" y="310"/>
                    <a:pt x="328" y="310"/>
                  </a:cubicBezTo>
                  <a:cubicBezTo>
                    <a:pt x="347" y="310"/>
                    <a:pt x="365" y="328"/>
                    <a:pt x="384" y="347"/>
                  </a:cubicBezTo>
                  <a:cubicBezTo>
                    <a:pt x="462" y="384"/>
                    <a:pt x="541" y="402"/>
                    <a:pt x="615" y="444"/>
                  </a:cubicBezTo>
                  <a:cubicBezTo>
                    <a:pt x="693" y="462"/>
                    <a:pt x="772" y="481"/>
                    <a:pt x="864" y="481"/>
                  </a:cubicBezTo>
                  <a:cubicBezTo>
                    <a:pt x="809" y="462"/>
                    <a:pt x="772" y="462"/>
                    <a:pt x="730" y="462"/>
                  </a:cubicBezTo>
                  <a:cubicBezTo>
                    <a:pt x="712" y="444"/>
                    <a:pt x="693" y="444"/>
                    <a:pt x="675" y="444"/>
                  </a:cubicBezTo>
                  <a:cubicBezTo>
                    <a:pt x="656" y="425"/>
                    <a:pt x="633" y="425"/>
                    <a:pt x="615" y="425"/>
                  </a:cubicBezTo>
                  <a:cubicBezTo>
                    <a:pt x="541" y="384"/>
                    <a:pt x="462" y="365"/>
                    <a:pt x="384" y="310"/>
                  </a:cubicBezTo>
                  <a:cubicBezTo>
                    <a:pt x="365" y="310"/>
                    <a:pt x="347" y="287"/>
                    <a:pt x="347" y="287"/>
                  </a:cubicBezTo>
                  <a:cubicBezTo>
                    <a:pt x="328" y="287"/>
                    <a:pt x="328" y="268"/>
                    <a:pt x="310" y="268"/>
                  </a:cubicBezTo>
                  <a:lnTo>
                    <a:pt x="287" y="250"/>
                  </a:lnTo>
                  <a:cubicBezTo>
                    <a:pt x="268" y="231"/>
                    <a:pt x="250" y="231"/>
                    <a:pt x="231" y="213"/>
                  </a:cubicBezTo>
                  <a:lnTo>
                    <a:pt x="194" y="171"/>
                  </a:lnTo>
                  <a:lnTo>
                    <a:pt x="153" y="153"/>
                  </a:lnTo>
                  <a:lnTo>
                    <a:pt x="134" y="134"/>
                  </a:lnTo>
                  <a:lnTo>
                    <a:pt x="97" y="97"/>
                  </a:lnTo>
                  <a:cubicBezTo>
                    <a:pt x="56" y="56"/>
                    <a:pt x="37" y="37"/>
                    <a:pt x="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665;p46">
              <a:extLst>
                <a:ext uri="{FF2B5EF4-FFF2-40B4-BE49-F238E27FC236}">
                  <a16:creationId xmlns:a16="http://schemas.microsoft.com/office/drawing/2014/main" id="{BEFB31FC-56A4-EBDB-2B26-7638A2B117D9}"/>
                </a:ext>
              </a:extLst>
            </p:cNvPr>
            <p:cNvSpPr/>
            <p:nvPr/>
          </p:nvSpPr>
          <p:spPr>
            <a:xfrm>
              <a:off x="2581098" y="3210750"/>
              <a:ext cx="260436" cy="263750"/>
            </a:xfrm>
            <a:custGeom>
              <a:avLst/>
              <a:gdLst/>
              <a:ahLst/>
              <a:cxnLst/>
              <a:rect l="l" t="t" r="r" b="b"/>
              <a:pathLst>
                <a:path w="1965" h="1990" extrusionOk="0">
                  <a:moveTo>
                    <a:pt x="1647" y="0"/>
                  </a:moveTo>
                  <a:cubicBezTo>
                    <a:pt x="1539" y="0"/>
                    <a:pt x="1444" y="13"/>
                    <a:pt x="1349" y="26"/>
                  </a:cubicBezTo>
                  <a:cubicBezTo>
                    <a:pt x="1271" y="26"/>
                    <a:pt x="1211" y="26"/>
                    <a:pt x="1137" y="45"/>
                  </a:cubicBezTo>
                  <a:cubicBezTo>
                    <a:pt x="1118" y="45"/>
                    <a:pt x="1077" y="63"/>
                    <a:pt x="1058" y="63"/>
                  </a:cubicBezTo>
                  <a:cubicBezTo>
                    <a:pt x="1021" y="86"/>
                    <a:pt x="980" y="86"/>
                    <a:pt x="943" y="105"/>
                  </a:cubicBezTo>
                  <a:cubicBezTo>
                    <a:pt x="864" y="123"/>
                    <a:pt x="790" y="142"/>
                    <a:pt x="712" y="179"/>
                  </a:cubicBezTo>
                  <a:cubicBezTo>
                    <a:pt x="633" y="220"/>
                    <a:pt x="559" y="257"/>
                    <a:pt x="481" y="317"/>
                  </a:cubicBezTo>
                  <a:cubicBezTo>
                    <a:pt x="444" y="336"/>
                    <a:pt x="425" y="373"/>
                    <a:pt x="384" y="391"/>
                  </a:cubicBezTo>
                  <a:cubicBezTo>
                    <a:pt x="328" y="451"/>
                    <a:pt x="268" y="525"/>
                    <a:pt x="213" y="585"/>
                  </a:cubicBezTo>
                  <a:cubicBezTo>
                    <a:pt x="171" y="664"/>
                    <a:pt x="134" y="738"/>
                    <a:pt x="97" y="835"/>
                  </a:cubicBezTo>
                  <a:cubicBezTo>
                    <a:pt x="56" y="950"/>
                    <a:pt x="19" y="1103"/>
                    <a:pt x="19" y="1260"/>
                  </a:cubicBezTo>
                  <a:cubicBezTo>
                    <a:pt x="0" y="1297"/>
                    <a:pt x="0" y="1357"/>
                    <a:pt x="0" y="1412"/>
                  </a:cubicBezTo>
                  <a:cubicBezTo>
                    <a:pt x="0" y="1472"/>
                    <a:pt x="0" y="1528"/>
                    <a:pt x="19" y="1588"/>
                  </a:cubicBezTo>
                  <a:cubicBezTo>
                    <a:pt x="19" y="1722"/>
                    <a:pt x="37" y="1856"/>
                    <a:pt x="79" y="1990"/>
                  </a:cubicBezTo>
                  <a:cubicBezTo>
                    <a:pt x="328" y="1971"/>
                    <a:pt x="518" y="1934"/>
                    <a:pt x="693" y="1893"/>
                  </a:cubicBezTo>
                  <a:cubicBezTo>
                    <a:pt x="790" y="1856"/>
                    <a:pt x="864" y="1819"/>
                    <a:pt x="943" y="1777"/>
                  </a:cubicBezTo>
                  <a:cubicBezTo>
                    <a:pt x="1021" y="1740"/>
                    <a:pt x="1077" y="1703"/>
                    <a:pt x="1155" y="1662"/>
                  </a:cubicBezTo>
                  <a:cubicBezTo>
                    <a:pt x="1174" y="1643"/>
                    <a:pt x="1174" y="1625"/>
                    <a:pt x="1192" y="1625"/>
                  </a:cubicBezTo>
                  <a:lnTo>
                    <a:pt x="1368" y="1449"/>
                  </a:lnTo>
                  <a:cubicBezTo>
                    <a:pt x="1368" y="1431"/>
                    <a:pt x="1386" y="1412"/>
                    <a:pt x="1405" y="1394"/>
                  </a:cubicBezTo>
                  <a:cubicBezTo>
                    <a:pt x="1442" y="1357"/>
                    <a:pt x="1465" y="1315"/>
                    <a:pt x="1483" y="1278"/>
                  </a:cubicBezTo>
                  <a:cubicBezTo>
                    <a:pt x="1539" y="1200"/>
                    <a:pt x="1581" y="1103"/>
                    <a:pt x="1636" y="1029"/>
                  </a:cubicBezTo>
                  <a:cubicBezTo>
                    <a:pt x="1654" y="987"/>
                    <a:pt x="1673" y="950"/>
                    <a:pt x="1696" y="913"/>
                  </a:cubicBezTo>
                  <a:cubicBezTo>
                    <a:pt x="1715" y="872"/>
                    <a:pt x="1733" y="835"/>
                    <a:pt x="1751" y="816"/>
                  </a:cubicBezTo>
                  <a:cubicBezTo>
                    <a:pt x="1788" y="738"/>
                    <a:pt x="1830" y="664"/>
                    <a:pt x="1885" y="604"/>
                  </a:cubicBezTo>
                  <a:lnTo>
                    <a:pt x="1964" y="470"/>
                  </a:lnTo>
                  <a:lnTo>
                    <a:pt x="1788" y="8"/>
                  </a:lnTo>
                  <a:cubicBezTo>
                    <a:pt x="1738" y="2"/>
                    <a:pt x="1691" y="0"/>
                    <a:pt x="1647"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666;p46">
              <a:extLst>
                <a:ext uri="{FF2B5EF4-FFF2-40B4-BE49-F238E27FC236}">
                  <a16:creationId xmlns:a16="http://schemas.microsoft.com/office/drawing/2014/main" id="{7E0B6746-2C79-F682-E550-5EF38B077F74}"/>
                </a:ext>
              </a:extLst>
            </p:cNvPr>
            <p:cNvSpPr/>
            <p:nvPr/>
          </p:nvSpPr>
          <p:spPr>
            <a:xfrm>
              <a:off x="2644715" y="3219100"/>
              <a:ext cx="153213" cy="161166"/>
            </a:xfrm>
            <a:custGeom>
              <a:avLst/>
              <a:gdLst/>
              <a:ahLst/>
              <a:cxnLst/>
              <a:rect l="l" t="t" r="r" b="b"/>
              <a:pathLst>
                <a:path w="1156" h="1216" extrusionOk="0">
                  <a:moveTo>
                    <a:pt x="578" y="0"/>
                  </a:moveTo>
                  <a:cubicBezTo>
                    <a:pt x="541" y="23"/>
                    <a:pt x="500" y="23"/>
                    <a:pt x="463" y="42"/>
                  </a:cubicBezTo>
                  <a:cubicBezTo>
                    <a:pt x="384" y="60"/>
                    <a:pt x="310" y="79"/>
                    <a:pt x="232" y="116"/>
                  </a:cubicBezTo>
                  <a:cubicBezTo>
                    <a:pt x="153" y="157"/>
                    <a:pt x="79" y="194"/>
                    <a:pt x="1" y="254"/>
                  </a:cubicBezTo>
                  <a:cubicBezTo>
                    <a:pt x="38" y="310"/>
                    <a:pt x="61" y="370"/>
                    <a:pt x="98" y="444"/>
                  </a:cubicBezTo>
                  <a:cubicBezTo>
                    <a:pt x="153" y="522"/>
                    <a:pt x="213" y="619"/>
                    <a:pt x="292" y="693"/>
                  </a:cubicBezTo>
                  <a:cubicBezTo>
                    <a:pt x="347" y="772"/>
                    <a:pt x="426" y="850"/>
                    <a:pt x="500" y="924"/>
                  </a:cubicBezTo>
                  <a:lnTo>
                    <a:pt x="541" y="947"/>
                  </a:lnTo>
                  <a:lnTo>
                    <a:pt x="541" y="966"/>
                  </a:lnTo>
                  <a:lnTo>
                    <a:pt x="560" y="966"/>
                  </a:lnTo>
                  <a:lnTo>
                    <a:pt x="615" y="1021"/>
                  </a:lnTo>
                  <a:cubicBezTo>
                    <a:pt x="657" y="1021"/>
                    <a:pt x="675" y="1040"/>
                    <a:pt x="694" y="1063"/>
                  </a:cubicBezTo>
                  <a:cubicBezTo>
                    <a:pt x="712" y="1081"/>
                    <a:pt x="731" y="1081"/>
                    <a:pt x="754" y="1100"/>
                  </a:cubicBezTo>
                  <a:lnTo>
                    <a:pt x="791" y="1118"/>
                  </a:lnTo>
                  <a:lnTo>
                    <a:pt x="809" y="1118"/>
                  </a:lnTo>
                  <a:lnTo>
                    <a:pt x="828" y="1137"/>
                  </a:lnTo>
                  <a:lnTo>
                    <a:pt x="888" y="1178"/>
                  </a:lnTo>
                  <a:lnTo>
                    <a:pt x="925" y="1178"/>
                  </a:lnTo>
                  <a:lnTo>
                    <a:pt x="962" y="1197"/>
                  </a:lnTo>
                  <a:cubicBezTo>
                    <a:pt x="985" y="1215"/>
                    <a:pt x="985" y="1215"/>
                    <a:pt x="1003" y="1215"/>
                  </a:cubicBezTo>
                  <a:cubicBezTo>
                    <a:pt x="1059" y="1137"/>
                    <a:pt x="1101" y="1040"/>
                    <a:pt x="1156" y="966"/>
                  </a:cubicBezTo>
                  <a:cubicBezTo>
                    <a:pt x="1137" y="947"/>
                    <a:pt x="1119" y="947"/>
                    <a:pt x="1101" y="924"/>
                  </a:cubicBezTo>
                  <a:lnTo>
                    <a:pt x="1077" y="906"/>
                  </a:lnTo>
                  <a:cubicBezTo>
                    <a:pt x="1077" y="906"/>
                    <a:pt x="1059" y="906"/>
                    <a:pt x="1059" y="887"/>
                  </a:cubicBezTo>
                  <a:lnTo>
                    <a:pt x="1022" y="850"/>
                  </a:lnTo>
                  <a:lnTo>
                    <a:pt x="1003" y="850"/>
                  </a:lnTo>
                  <a:lnTo>
                    <a:pt x="985" y="832"/>
                  </a:lnTo>
                  <a:lnTo>
                    <a:pt x="962" y="809"/>
                  </a:lnTo>
                  <a:cubicBezTo>
                    <a:pt x="943" y="790"/>
                    <a:pt x="943" y="790"/>
                    <a:pt x="925" y="772"/>
                  </a:cubicBezTo>
                  <a:cubicBezTo>
                    <a:pt x="906" y="753"/>
                    <a:pt x="906" y="735"/>
                    <a:pt x="888" y="716"/>
                  </a:cubicBezTo>
                  <a:lnTo>
                    <a:pt x="846" y="675"/>
                  </a:lnTo>
                  <a:lnTo>
                    <a:pt x="828" y="656"/>
                  </a:lnTo>
                  <a:lnTo>
                    <a:pt x="809" y="638"/>
                  </a:lnTo>
                  <a:cubicBezTo>
                    <a:pt x="772" y="559"/>
                    <a:pt x="731" y="504"/>
                    <a:pt x="694" y="425"/>
                  </a:cubicBezTo>
                  <a:cubicBezTo>
                    <a:pt x="657" y="347"/>
                    <a:pt x="638" y="291"/>
                    <a:pt x="615" y="213"/>
                  </a:cubicBezTo>
                  <a:cubicBezTo>
                    <a:pt x="597" y="139"/>
                    <a:pt x="578" y="79"/>
                    <a:pt x="578"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667;p46">
              <a:extLst>
                <a:ext uri="{FF2B5EF4-FFF2-40B4-BE49-F238E27FC236}">
                  <a16:creationId xmlns:a16="http://schemas.microsoft.com/office/drawing/2014/main" id="{0B0341F2-3EE8-8EEE-E7DD-09BE8A2A5F36}"/>
                </a:ext>
              </a:extLst>
            </p:cNvPr>
            <p:cNvSpPr/>
            <p:nvPr/>
          </p:nvSpPr>
          <p:spPr>
            <a:xfrm>
              <a:off x="2583484" y="3288285"/>
              <a:ext cx="178926" cy="142743"/>
            </a:xfrm>
            <a:custGeom>
              <a:avLst/>
              <a:gdLst/>
              <a:ahLst/>
              <a:cxnLst/>
              <a:rect l="l" t="t" r="r" b="b"/>
              <a:pathLst>
                <a:path w="1350" h="1077" extrusionOk="0">
                  <a:moveTo>
                    <a:pt x="195" y="0"/>
                  </a:moveTo>
                  <a:cubicBezTo>
                    <a:pt x="153" y="79"/>
                    <a:pt x="116" y="153"/>
                    <a:pt x="79" y="250"/>
                  </a:cubicBezTo>
                  <a:cubicBezTo>
                    <a:pt x="38" y="365"/>
                    <a:pt x="1" y="518"/>
                    <a:pt x="1" y="675"/>
                  </a:cubicBezTo>
                  <a:cubicBezTo>
                    <a:pt x="19" y="693"/>
                    <a:pt x="38" y="693"/>
                    <a:pt x="61" y="712"/>
                  </a:cubicBezTo>
                  <a:cubicBezTo>
                    <a:pt x="135" y="772"/>
                    <a:pt x="232" y="827"/>
                    <a:pt x="329" y="887"/>
                  </a:cubicBezTo>
                  <a:lnTo>
                    <a:pt x="366" y="906"/>
                  </a:lnTo>
                  <a:cubicBezTo>
                    <a:pt x="366" y="906"/>
                    <a:pt x="384" y="906"/>
                    <a:pt x="384" y="924"/>
                  </a:cubicBezTo>
                  <a:lnTo>
                    <a:pt x="463" y="943"/>
                  </a:lnTo>
                  <a:cubicBezTo>
                    <a:pt x="523" y="961"/>
                    <a:pt x="560" y="980"/>
                    <a:pt x="615" y="1003"/>
                  </a:cubicBezTo>
                  <a:cubicBezTo>
                    <a:pt x="638" y="1003"/>
                    <a:pt x="657" y="1021"/>
                    <a:pt x="694" y="1021"/>
                  </a:cubicBezTo>
                  <a:cubicBezTo>
                    <a:pt x="712" y="1021"/>
                    <a:pt x="731" y="1040"/>
                    <a:pt x="772" y="1040"/>
                  </a:cubicBezTo>
                  <a:lnTo>
                    <a:pt x="846" y="1058"/>
                  </a:lnTo>
                  <a:lnTo>
                    <a:pt x="962" y="1058"/>
                  </a:lnTo>
                  <a:cubicBezTo>
                    <a:pt x="962" y="1077"/>
                    <a:pt x="985" y="1077"/>
                    <a:pt x="1003" y="1077"/>
                  </a:cubicBezTo>
                  <a:lnTo>
                    <a:pt x="1137" y="1077"/>
                  </a:lnTo>
                  <a:cubicBezTo>
                    <a:pt x="1156" y="1058"/>
                    <a:pt x="1156" y="1040"/>
                    <a:pt x="1174" y="1021"/>
                  </a:cubicBezTo>
                  <a:cubicBezTo>
                    <a:pt x="1234" y="980"/>
                    <a:pt x="1290" y="924"/>
                    <a:pt x="1350" y="864"/>
                  </a:cubicBezTo>
                  <a:lnTo>
                    <a:pt x="1290" y="864"/>
                  </a:lnTo>
                  <a:cubicBezTo>
                    <a:pt x="1271" y="864"/>
                    <a:pt x="1253" y="864"/>
                    <a:pt x="1234" y="846"/>
                  </a:cubicBezTo>
                  <a:lnTo>
                    <a:pt x="1156" y="846"/>
                  </a:lnTo>
                  <a:lnTo>
                    <a:pt x="1100" y="827"/>
                  </a:lnTo>
                  <a:lnTo>
                    <a:pt x="1040" y="809"/>
                  </a:lnTo>
                  <a:cubicBezTo>
                    <a:pt x="1040" y="809"/>
                    <a:pt x="1022" y="809"/>
                    <a:pt x="1022" y="790"/>
                  </a:cubicBezTo>
                  <a:lnTo>
                    <a:pt x="985" y="790"/>
                  </a:lnTo>
                  <a:lnTo>
                    <a:pt x="962" y="772"/>
                  </a:lnTo>
                  <a:lnTo>
                    <a:pt x="943" y="772"/>
                  </a:lnTo>
                  <a:lnTo>
                    <a:pt x="925" y="749"/>
                  </a:lnTo>
                  <a:lnTo>
                    <a:pt x="869" y="730"/>
                  </a:lnTo>
                  <a:cubicBezTo>
                    <a:pt x="846" y="712"/>
                    <a:pt x="828" y="712"/>
                    <a:pt x="809" y="693"/>
                  </a:cubicBezTo>
                  <a:cubicBezTo>
                    <a:pt x="791" y="693"/>
                    <a:pt x="791" y="675"/>
                    <a:pt x="772" y="675"/>
                  </a:cubicBezTo>
                  <a:cubicBezTo>
                    <a:pt x="731" y="656"/>
                    <a:pt x="694" y="615"/>
                    <a:pt x="657" y="596"/>
                  </a:cubicBezTo>
                  <a:lnTo>
                    <a:pt x="615" y="559"/>
                  </a:lnTo>
                  <a:lnTo>
                    <a:pt x="597" y="541"/>
                  </a:lnTo>
                  <a:lnTo>
                    <a:pt x="578" y="518"/>
                  </a:lnTo>
                  <a:cubicBezTo>
                    <a:pt x="523" y="462"/>
                    <a:pt x="463" y="402"/>
                    <a:pt x="407" y="328"/>
                  </a:cubicBezTo>
                  <a:cubicBezTo>
                    <a:pt x="347" y="268"/>
                    <a:pt x="310" y="213"/>
                    <a:pt x="269" y="134"/>
                  </a:cubicBezTo>
                  <a:cubicBezTo>
                    <a:pt x="250" y="97"/>
                    <a:pt x="213" y="56"/>
                    <a:pt x="19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668;p46">
              <a:extLst>
                <a:ext uri="{FF2B5EF4-FFF2-40B4-BE49-F238E27FC236}">
                  <a16:creationId xmlns:a16="http://schemas.microsoft.com/office/drawing/2014/main" id="{5E875F7E-41DA-1DBE-2EC1-A1FB2A1A7799}"/>
                </a:ext>
              </a:extLst>
            </p:cNvPr>
            <p:cNvSpPr/>
            <p:nvPr/>
          </p:nvSpPr>
          <p:spPr>
            <a:xfrm>
              <a:off x="2790505" y="3132686"/>
              <a:ext cx="199204" cy="181444"/>
            </a:xfrm>
            <a:custGeom>
              <a:avLst/>
              <a:gdLst/>
              <a:ahLst/>
              <a:cxnLst/>
              <a:rect l="l" t="t" r="r" b="b"/>
              <a:pathLst>
                <a:path w="1503" h="1369" extrusionOk="0">
                  <a:moveTo>
                    <a:pt x="712" y="1"/>
                  </a:moveTo>
                  <a:cubicBezTo>
                    <a:pt x="671" y="1"/>
                    <a:pt x="652" y="19"/>
                    <a:pt x="634" y="19"/>
                  </a:cubicBezTo>
                  <a:cubicBezTo>
                    <a:pt x="597" y="19"/>
                    <a:pt x="578" y="38"/>
                    <a:pt x="555" y="38"/>
                  </a:cubicBezTo>
                  <a:cubicBezTo>
                    <a:pt x="518" y="56"/>
                    <a:pt x="500" y="56"/>
                    <a:pt x="463" y="56"/>
                  </a:cubicBezTo>
                  <a:cubicBezTo>
                    <a:pt x="439" y="75"/>
                    <a:pt x="421" y="75"/>
                    <a:pt x="384" y="98"/>
                  </a:cubicBezTo>
                  <a:cubicBezTo>
                    <a:pt x="366" y="116"/>
                    <a:pt x="347" y="135"/>
                    <a:pt x="324" y="153"/>
                  </a:cubicBezTo>
                  <a:cubicBezTo>
                    <a:pt x="305" y="172"/>
                    <a:pt x="287" y="190"/>
                    <a:pt x="250" y="213"/>
                  </a:cubicBezTo>
                  <a:cubicBezTo>
                    <a:pt x="232" y="232"/>
                    <a:pt x="208" y="232"/>
                    <a:pt x="190" y="250"/>
                  </a:cubicBezTo>
                  <a:cubicBezTo>
                    <a:pt x="171" y="287"/>
                    <a:pt x="153" y="306"/>
                    <a:pt x="135" y="329"/>
                  </a:cubicBezTo>
                  <a:cubicBezTo>
                    <a:pt x="135" y="347"/>
                    <a:pt x="93" y="366"/>
                    <a:pt x="93" y="384"/>
                  </a:cubicBezTo>
                  <a:cubicBezTo>
                    <a:pt x="74" y="421"/>
                    <a:pt x="56" y="444"/>
                    <a:pt x="56" y="463"/>
                  </a:cubicBezTo>
                  <a:cubicBezTo>
                    <a:pt x="37" y="500"/>
                    <a:pt x="37" y="518"/>
                    <a:pt x="19" y="560"/>
                  </a:cubicBezTo>
                  <a:lnTo>
                    <a:pt x="19" y="597"/>
                  </a:lnTo>
                  <a:lnTo>
                    <a:pt x="19" y="634"/>
                  </a:lnTo>
                  <a:cubicBezTo>
                    <a:pt x="19" y="675"/>
                    <a:pt x="1" y="694"/>
                    <a:pt x="1" y="731"/>
                  </a:cubicBezTo>
                  <a:cubicBezTo>
                    <a:pt x="1" y="749"/>
                    <a:pt x="19" y="768"/>
                    <a:pt x="19" y="809"/>
                  </a:cubicBezTo>
                  <a:cubicBezTo>
                    <a:pt x="19" y="828"/>
                    <a:pt x="19" y="865"/>
                    <a:pt x="37" y="883"/>
                  </a:cubicBezTo>
                  <a:lnTo>
                    <a:pt x="37" y="980"/>
                  </a:lnTo>
                  <a:cubicBezTo>
                    <a:pt x="56" y="999"/>
                    <a:pt x="74" y="1022"/>
                    <a:pt x="93" y="1040"/>
                  </a:cubicBezTo>
                  <a:cubicBezTo>
                    <a:pt x="116" y="1077"/>
                    <a:pt x="135" y="1096"/>
                    <a:pt x="135" y="1114"/>
                  </a:cubicBezTo>
                  <a:cubicBezTo>
                    <a:pt x="153" y="1137"/>
                    <a:pt x="171" y="1156"/>
                    <a:pt x="190" y="1174"/>
                  </a:cubicBezTo>
                  <a:cubicBezTo>
                    <a:pt x="208" y="1193"/>
                    <a:pt x="250" y="1211"/>
                    <a:pt x="269" y="1230"/>
                  </a:cubicBezTo>
                  <a:cubicBezTo>
                    <a:pt x="287" y="1253"/>
                    <a:pt x="324" y="1253"/>
                    <a:pt x="347" y="1271"/>
                  </a:cubicBezTo>
                  <a:cubicBezTo>
                    <a:pt x="366" y="1290"/>
                    <a:pt x="384" y="1308"/>
                    <a:pt x="421" y="1308"/>
                  </a:cubicBezTo>
                  <a:cubicBezTo>
                    <a:pt x="439" y="1327"/>
                    <a:pt x="463" y="1327"/>
                    <a:pt x="500" y="1345"/>
                  </a:cubicBezTo>
                  <a:lnTo>
                    <a:pt x="578" y="1345"/>
                  </a:lnTo>
                  <a:cubicBezTo>
                    <a:pt x="615" y="1345"/>
                    <a:pt x="634" y="1368"/>
                    <a:pt x="671" y="1368"/>
                  </a:cubicBezTo>
                  <a:lnTo>
                    <a:pt x="749" y="1368"/>
                  </a:lnTo>
                  <a:cubicBezTo>
                    <a:pt x="768" y="1368"/>
                    <a:pt x="809" y="1368"/>
                    <a:pt x="828" y="1345"/>
                  </a:cubicBezTo>
                  <a:cubicBezTo>
                    <a:pt x="865" y="1345"/>
                    <a:pt x="883" y="1327"/>
                    <a:pt x="925" y="1327"/>
                  </a:cubicBezTo>
                  <a:cubicBezTo>
                    <a:pt x="943" y="1308"/>
                    <a:pt x="962" y="1308"/>
                    <a:pt x="999" y="1290"/>
                  </a:cubicBezTo>
                  <a:cubicBezTo>
                    <a:pt x="1017" y="1290"/>
                    <a:pt x="1040" y="1271"/>
                    <a:pt x="1077" y="1253"/>
                  </a:cubicBezTo>
                  <a:cubicBezTo>
                    <a:pt x="1096" y="1253"/>
                    <a:pt x="1114" y="1230"/>
                    <a:pt x="1133" y="1211"/>
                  </a:cubicBezTo>
                  <a:cubicBezTo>
                    <a:pt x="1156" y="1193"/>
                    <a:pt x="1193" y="1193"/>
                    <a:pt x="1211" y="1174"/>
                  </a:cubicBezTo>
                  <a:cubicBezTo>
                    <a:pt x="1230" y="1156"/>
                    <a:pt x="1248" y="1137"/>
                    <a:pt x="1271" y="1114"/>
                  </a:cubicBezTo>
                  <a:cubicBezTo>
                    <a:pt x="1290" y="1096"/>
                    <a:pt x="1308" y="1077"/>
                    <a:pt x="1327" y="1059"/>
                  </a:cubicBezTo>
                  <a:cubicBezTo>
                    <a:pt x="1345" y="1040"/>
                    <a:pt x="1364" y="1022"/>
                    <a:pt x="1387" y="999"/>
                  </a:cubicBezTo>
                  <a:cubicBezTo>
                    <a:pt x="1387" y="962"/>
                    <a:pt x="1405" y="943"/>
                    <a:pt x="1424" y="925"/>
                  </a:cubicBezTo>
                  <a:cubicBezTo>
                    <a:pt x="1424" y="906"/>
                    <a:pt x="1442" y="865"/>
                    <a:pt x="1442" y="846"/>
                  </a:cubicBezTo>
                  <a:cubicBezTo>
                    <a:pt x="1461" y="828"/>
                    <a:pt x="1461" y="791"/>
                    <a:pt x="1479" y="768"/>
                  </a:cubicBezTo>
                  <a:cubicBezTo>
                    <a:pt x="1479" y="749"/>
                    <a:pt x="1502" y="712"/>
                    <a:pt x="1502" y="694"/>
                  </a:cubicBezTo>
                  <a:lnTo>
                    <a:pt x="1502" y="615"/>
                  </a:lnTo>
                  <a:lnTo>
                    <a:pt x="1502" y="518"/>
                  </a:lnTo>
                  <a:cubicBezTo>
                    <a:pt x="1502" y="500"/>
                    <a:pt x="1502" y="481"/>
                    <a:pt x="1479" y="444"/>
                  </a:cubicBezTo>
                  <a:cubicBezTo>
                    <a:pt x="1479" y="421"/>
                    <a:pt x="1479" y="384"/>
                    <a:pt x="1461" y="366"/>
                  </a:cubicBezTo>
                  <a:cubicBezTo>
                    <a:pt x="1461" y="347"/>
                    <a:pt x="1442" y="306"/>
                    <a:pt x="1424" y="287"/>
                  </a:cubicBezTo>
                  <a:cubicBezTo>
                    <a:pt x="1424" y="269"/>
                    <a:pt x="1405" y="250"/>
                    <a:pt x="1387" y="232"/>
                  </a:cubicBezTo>
                  <a:cubicBezTo>
                    <a:pt x="1364" y="213"/>
                    <a:pt x="1345" y="190"/>
                    <a:pt x="1327" y="172"/>
                  </a:cubicBezTo>
                  <a:cubicBezTo>
                    <a:pt x="1308" y="153"/>
                    <a:pt x="1271" y="135"/>
                    <a:pt x="1248" y="116"/>
                  </a:cubicBezTo>
                  <a:cubicBezTo>
                    <a:pt x="1230" y="116"/>
                    <a:pt x="1230" y="98"/>
                    <a:pt x="1211" y="98"/>
                  </a:cubicBezTo>
                  <a:lnTo>
                    <a:pt x="1193" y="75"/>
                  </a:lnTo>
                  <a:cubicBezTo>
                    <a:pt x="1156" y="56"/>
                    <a:pt x="1133" y="56"/>
                    <a:pt x="1114" y="56"/>
                  </a:cubicBezTo>
                  <a:cubicBezTo>
                    <a:pt x="1077" y="38"/>
                    <a:pt x="1059" y="19"/>
                    <a:pt x="1040" y="19"/>
                  </a:cubicBezTo>
                  <a:cubicBezTo>
                    <a:pt x="999" y="1"/>
                    <a:pt x="980" y="1"/>
                    <a:pt x="943"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669;p46">
              <a:extLst>
                <a:ext uri="{FF2B5EF4-FFF2-40B4-BE49-F238E27FC236}">
                  <a16:creationId xmlns:a16="http://schemas.microsoft.com/office/drawing/2014/main" id="{D2491C58-B968-5ED5-82F6-30620BD71A77}"/>
                </a:ext>
              </a:extLst>
            </p:cNvPr>
            <p:cNvSpPr/>
            <p:nvPr/>
          </p:nvSpPr>
          <p:spPr>
            <a:xfrm>
              <a:off x="2887257" y="3160916"/>
              <a:ext cx="28363" cy="20278"/>
            </a:xfrm>
            <a:custGeom>
              <a:avLst/>
              <a:gdLst/>
              <a:ahLst/>
              <a:cxnLst/>
              <a:rect l="l" t="t" r="r" b="b"/>
              <a:pathLst>
                <a:path w="214" h="153" extrusionOk="0">
                  <a:moveTo>
                    <a:pt x="195" y="0"/>
                  </a:moveTo>
                  <a:cubicBezTo>
                    <a:pt x="195" y="19"/>
                    <a:pt x="213" y="19"/>
                    <a:pt x="213" y="37"/>
                  </a:cubicBezTo>
                  <a:cubicBezTo>
                    <a:pt x="213" y="19"/>
                    <a:pt x="213" y="19"/>
                    <a:pt x="195" y="0"/>
                  </a:cubicBezTo>
                  <a:close/>
                  <a:moveTo>
                    <a:pt x="172" y="19"/>
                  </a:moveTo>
                  <a:cubicBezTo>
                    <a:pt x="172" y="37"/>
                    <a:pt x="153" y="37"/>
                    <a:pt x="153" y="56"/>
                  </a:cubicBezTo>
                  <a:lnTo>
                    <a:pt x="135" y="56"/>
                  </a:lnTo>
                  <a:lnTo>
                    <a:pt x="153" y="74"/>
                  </a:lnTo>
                  <a:lnTo>
                    <a:pt x="172" y="56"/>
                  </a:lnTo>
                  <a:lnTo>
                    <a:pt x="172" y="19"/>
                  </a:lnTo>
                  <a:close/>
                  <a:moveTo>
                    <a:pt x="1" y="37"/>
                  </a:moveTo>
                  <a:cubicBezTo>
                    <a:pt x="1" y="56"/>
                    <a:pt x="19" y="74"/>
                    <a:pt x="19" y="93"/>
                  </a:cubicBezTo>
                  <a:cubicBezTo>
                    <a:pt x="38" y="116"/>
                    <a:pt x="56" y="134"/>
                    <a:pt x="56" y="153"/>
                  </a:cubicBezTo>
                  <a:cubicBezTo>
                    <a:pt x="56" y="134"/>
                    <a:pt x="38" y="116"/>
                    <a:pt x="38" y="93"/>
                  </a:cubicBezTo>
                  <a:cubicBezTo>
                    <a:pt x="19" y="74"/>
                    <a:pt x="19" y="56"/>
                    <a:pt x="19" y="37"/>
                  </a:cubicBezTo>
                  <a:lnTo>
                    <a:pt x="19" y="37"/>
                  </a:lnTo>
                  <a:cubicBezTo>
                    <a:pt x="56" y="56"/>
                    <a:pt x="98" y="56"/>
                    <a:pt x="135" y="56"/>
                  </a:cubicBezTo>
                  <a:cubicBezTo>
                    <a:pt x="98" y="37"/>
                    <a:pt x="56" y="37"/>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670;p46">
              <a:extLst>
                <a:ext uri="{FF2B5EF4-FFF2-40B4-BE49-F238E27FC236}">
                  <a16:creationId xmlns:a16="http://schemas.microsoft.com/office/drawing/2014/main" id="{B4DCFEE1-A9C9-880B-A724-8C5C1EB4115F}"/>
                </a:ext>
              </a:extLst>
            </p:cNvPr>
            <p:cNvSpPr/>
            <p:nvPr/>
          </p:nvSpPr>
          <p:spPr>
            <a:xfrm>
              <a:off x="2854255" y="3224534"/>
              <a:ext cx="15374" cy="9940"/>
            </a:xfrm>
            <a:custGeom>
              <a:avLst/>
              <a:gdLst/>
              <a:ahLst/>
              <a:cxnLst/>
              <a:rect l="l" t="t" r="r" b="b"/>
              <a:pathLst>
                <a:path w="116" h="75" extrusionOk="0">
                  <a:moveTo>
                    <a:pt x="97" y="1"/>
                  </a:moveTo>
                  <a:cubicBezTo>
                    <a:pt x="97" y="1"/>
                    <a:pt x="105" y="9"/>
                    <a:pt x="111" y="9"/>
                  </a:cubicBezTo>
                  <a:cubicBezTo>
                    <a:pt x="114" y="9"/>
                    <a:pt x="116" y="7"/>
                    <a:pt x="116" y="1"/>
                  </a:cubicBezTo>
                  <a:close/>
                  <a:moveTo>
                    <a:pt x="19" y="19"/>
                  </a:moveTo>
                  <a:lnTo>
                    <a:pt x="0" y="38"/>
                  </a:lnTo>
                  <a:lnTo>
                    <a:pt x="19" y="38"/>
                  </a:lnTo>
                  <a:lnTo>
                    <a:pt x="19" y="19"/>
                  </a:lnTo>
                  <a:close/>
                  <a:moveTo>
                    <a:pt x="74" y="1"/>
                  </a:moveTo>
                  <a:cubicBezTo>
                    <a:pt x="56" y="19"/>
                    <a:pt x="56" y="38"/>
                    <a:pt x="56" y="56"/>
                  </a:cubicBezTo>
                  <a:cubicBezTo>
                    <a:pt x="74" y="38"/>
                    <a:pt x="74" y="38"/>
                    <a:pt x="74" y="19"/>
                  </a:cubicBezTo>
                  <a:cubicBezTo>
                    <a:pt x="74" y="1"/>
                    <a:pt x="74" y="1"/>
                    <a:pt x="97" y="1"/>
                  </a:cubicBezTo>
                  <a:close/>
                  <a:moveTo>
                    <a:pt x="19" y="38"/>
                  </a:moveTo>
                  <a:lnTo>
                    <a:pt x="37" y="56"/>
                  </a:lnTo>
                  <a:lnTo>
                    <a:pt x="56" y="75"/>
                  </a:lnTo>
                  <a:lnTo>
                    <a:pt x="56" y="56"/>
                  </a:lnTo>
                  <a:lnTo>
                    <a:pt x="37" y="38"/>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671;p46">
              <a:extLst>
                <a:ext uri="{FF2B5EF4-FFF2-40B4-BE49-F238E27FC236}">
                  <a16:creationId xmlns:a16="http://schemas.microsoft.com/office/drawing/2014/main" id="{25268B83-2C4E-160F-CCE8-8150FF5717B3}"/>
                </a:ext>
              </a:extLst>
            </p:cNvPr>
            <p:cNvSpPr/>
            <p:nvPr/>
          </p:nvSpPr>
          <p:spPr>
            <a:xfrm>
              <a:off x="2928343" y="3242294"/>
              <a:ext cx="22796" cy="12989"/>
            </a:xfrm>
            <a:custGeom>
              <a:avLst/>
              <a:gdLst/>
              <a:ahLst/>
              <a:cxnLst/>
              <a:rect l="l" t="t" r="r" b="b"/>
              <a:pathLst>
                <a:path w="172" h="98" extrusionOk="0">
                  <a:moveTo>
                    <a:pt x="171" y="1"/>
                  </a:moveTo>
                  <a:lnTo>
                    <a:pt x="153" y="19"/>
                  </a:lnTo>
                  <a:lnTo>
                    <a:pt x="153" y="38"/>
                  </a:lnTo>
                  <a:lnTo>
                    <a:pt x="171" y="19"/>
                  </a:lnTo>
                  <a:lnTo>
                    <a:pt x="171" y="1"/>
                  </a:lnTo>
                  <a:close/>
                  <a:moveTo>
                    <a:pt x="0" y="38"/>
                  </a:moveTo>
                  <a:lnTo>
                    <a:pt x="0" y="56"/>
                  </a:lnTo>
                  <a:lnTo>
                    <a:pt x="37" y="56"/>
                  </a:lnTo>
                  <a:lnTo>
                    <a:pt x="19" y="38"/>
                  </a:lnTo>
                  <a:close/>
                  <a:moveTo>
                    <a:pt x="93" y="19"/>
                  </a:moveTo>
                  <a:cubicBezTo>
                    <a:pt x="74" y="19"/>
                    <a:pt x="74" y="38"/>
                    <a:pt x="74" y="38"/>
                  </a:cubicBezTo>
                  <a:lnTo>
                    <a:pt x="74" y="56"/>
                  </a:lnTo>
                  <a:cubicBezTo>
                    <a:pt x="93" y="56"/>
                    <a:pt x="93" y="38"/>
                    <a:pt x="93" y="38"/>
                  </a:cubicBezTo>
                  <a:lnTo>
                    <a:pt x="116" y="38"/>
                  </a:lnTo>
                  <a:lnTo>
                    <a:pt x="116" y="56"/>
                  </a:lnTo>
                  <a:cubicBezTo>
                    <a:pt x="134" y="56"/>
                    <a:pt x="134" y="56"/>
                    <a:pt x="153" y="79"/>
                  </a:cubicBezTo>
                  <a:lnTo>
                    <a:pt x="153" y="56"/>
                  </a:lnTo>
                  <a:lnTo>
                    <a:pt x="134" y="38"/>
                  </a:lnTo>
                  <a:lnTo>
                    <a:pt x="116" y="19"/>
                  </a:lnTo>
                  <a:close/>
                  <a:moveTo>
                    <a:pt x="37" y="56"/>
                  </a:moveTo>
                  <a:cubicBezTo>
                    <a:pt x="37" y="79"/>
                    <a:pt x="56" y="79"/>
                    <a:pt x="56" y="98"/>
                  </a:cubicBezTo>
                  <a:lnTo>
                    <a:pt x="74" y="98"/>
                  </a:lnTo>
                  <a:lnTo>
                    <a:pt x="74" y="79"/>
                  </a:lnTo>
                  <a:cubicBezTo>
                    <a:pt x="56" y="79"/>
                    <a:pt x="56" y="56"/>
                    <a:pt x="37" y="56"/>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672;p46">
              <a:extLst>
                <a:ext uri="{FF2B5EF4-FFF2-40B4-BE49-F238E27FC236}">
                  <a16:creationId xmlns:a16="http://schemas.microsoft.com/office/drawing/2014/main" id="{424B4286-9863-B115-B919-8F30EAC2441B}"/>
                </a:ext>
              </a:extLst>
            </p:cNvPr>
            <p:cNvSpPr/>
            <p:nvPr/>
          </p:nvSpPr>
          <p:spPr>
            <a:xfrm>
              <a:off x="2874401" y="3283381"/>
              <a:ext cx="10603" cy="12326"/>
            </a:xfrm>
            <a:custGeom>
              <a:avLst/>
              <a:gdLst/>
              <a:ahLst/>
              <a:cxnLst/>
              <a:rect l="l" t="t" r="r" b="b"/>
              <a:pathLst>
                <a:path w="80" h="93" extrusionOk="0">
                  <a:moveTo>
                    <a:pt x="19" y="37"/>
                  </a:moveTo>
                  <a:lnTo>
                    <a:pt x="19" y="56"/>
                  </a:lnTo>
                  <a:lnTo>
                    <a:pt x="38" y="56"/>
                  </a:lnTo>
                  <a:lnTo>
                    <a:pt x="38" y="37"/>
                  </a:lnTo>
                  <a:close/>
                  <a:moveTo>
                    <a:pt x="61" y="0"/>
                  </a:moveTo>
                  <a:lnTo>
                    <a:pt x="61" y="56"/>
                  </a:lnTo>
                  <a:lnTo>
                    <a:pt x="38" y="56"/>
                  </a:lnTo>
                  <a:lnTo>
                    <a:pt x="38" y="74"/>
                  </a:lnTo>
                  <a:lnTo>
                    <a:pt x="61" y="74"/>
                  </a:lnTo>
                  <a:cubicBezTo>
                    <a:pt x="61" y="56"/>
                    <a:pt x="61" y="37"/>
                    <a:pt x="79" y="19"/>
                  </a:cubicBezTo>
                  <a:cubicBezTo>
                    <a:pt x="79" y="19"/>
                    <a:pt x="79" y="0"/>
                    <a:pt x="61" y="0"/>
                  </a:cubicBezTo>
                  <a:close/>
                  <a:moveTo>
                    <a:pt x="19" y="37"/>
                  </a:moveTo>
                  <a:cubicBezTo>
                    <a:pt x="19" y="56"/>
                    <a:pt x="1" y="74"/>
                    <a:pt x="1" y="93"/>
                  </a:cubicBezTo>
                  <a:cubicBezTo>
                    <a:pt x="19" y="74"/>
                    <a:pt x="19" y="56"/>
                    <a:pt x="19" y="37"/>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673;p46">
              <a:extLst>
                <a:ext uri="{FF2B5EF4-FFF2-40B4-BE49-F238E27FC236}">
                  <a16:creationId xmlns:a16="http://schemas.microsoft.com/office/drawing/2014/main" id="{2C5E90CE-E1CF-55EF-996C-B307E1BF58FF}"/>
                </a:ext>
              </a:extLst>
            </p:cNvPr>
            <p:cNvSpPr/>
            <p:nvPr/>
          </p:nvSpPr>
          <p:spPr>
            <a:xfrm>
              <a:off x="2841399" y="3298623"/>
              <a:ext cx="7422" cy="7555"/>
            </a:xfrm>
            <a:custGeom>
              <a:avLst/>
              <a:gdLst/>
              <a:ahLst/>
              <a:cxnLst/>
              <a:rect l="l" t="t" r="r" b="b"/>
              <a:pathLst>
                <a:path w="56" h="57" extrusionOk="0">
                  <a:moveTo>
                    <a:pt x="55" y="19"/>
                  </a:moveTo>
                  <a:cubicBezTo>
                    <a:pt x="55" y="19"/>
                    <a:pt x="37" y="19"/>
                    <a:pt x="37" y="38"/>
                  </a:cubicBezTo>
                  <a:cubicBezTo>
                    <a:pt x="55" y="38"/>
                    <a:pt x="55" y="19"/>
                    <a:pt x="55" y="19"/>
                  </a:cubicBezTo>
                  <a:close/>
                  <a:moveTo>
                    <a:pt x="0" y="1"/>
                  </a:moveTo>
                  <a:cubicBezTo>
                    <a:pt x="19" y="1"/>
                    <a:pt x="19" y="19"/>
                    <a:pt x="19" y="19"/>
                  </a:cubicBezTo>
                  <a:lnTo>
                    <a:pt x="19" y="38"/>
                  </a:lnTo>
                  <a:lnTo>
                    <a:pt x="37" y="56"/>
                  </a:lnTo>
                  <a:lnTo>
                    <a:pt x="37" y="38"/>
                  </a:lnTo>
                  <a:lnTo>
                    <a:pt x="37" y="19"/>
                  </a:lnTo>
                  <a:cubicBezTo>
                    <a:pt x="19" y="19"/>
                    <a:pt x="19" y="1"/>
                    <a:pt x="0"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674;p46">
              <a:extLst>
                <a:ext uri="{FF2B5EF4-FFF2-40B4-BE49-F238E27FC236}">
                  <a16:creationId xmlns:a16="http://schemas.microsoft.com/office/drawing/2014/main" id="{39CA455B-80DC-17D6-C025-60B71A88C79E}"/>
                </a:ext>
              </a:extLst>
            </p:cNvPr>
            <p:cNvSpPr/>
            <p:nvPr/>
          </p:nvSpPr>
          <p:spPr>
            <a:xfrm>
              <a:off x="2805879" y="3231956"/>
              <a:ext cx="7422" cy="8085"/>
            </a:xfrm>
            <a:custGeom>
              <a:avLst/>
              <a:gdLst/>
              <a:ahLst/>
              <a:cxnLst/>
              <a:rect l="l" t="t" r="r" b="b"/>
              <a:pathLst>
                <a:path w="56" h="61" extrusionOk="0">
                  <a:moveTo>
                    <a:pt x="55" y="0"/>
                  </a:moveTo>
                  <a:lnTo>
                    <a:pt x="55" y="0"/>
                  </a:lnTo>
                  <a:cubicBezTo>
                    <a:pt x="37" y="19"/>
                    <a:pt x="37" y="42"/>
                    <a:pt x="19" y="42"/>
                  </a:cubicBezTo>
                  <a:lnTo>
                    <a:pt x="0" y="19"/>
                  </a:lnTo>
                  <a:lnTo>
                    <a:pt x="0" y="19"/>
                  </a:lnTo>
                  <a:cubicBezTo>
                    <a:pt x="0" y="42"/>
                    <a:pt x="0" y="60"/>
                    <a:pt x="19" y="60"/>
                  </a:cubicBezTo>
                  <a:lnTo>
                    <a:pt x="37" y="42"/>
                  </a:lnTo>
                  <a:cubicBezTo>
                    <a:pt x="55" y="19"/>
                    <a:pt x="55" y="19"/>
                    <a:pt x="55"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675;p46">
              <a:extLst>
                <a:ext uri="{FF2B5EF4-FFF2-40B4-BE49-F238E27FC236}">
                  <a16:creationId xmlns:a16="http://schemas.microsoft.com/office/drawing/2014/main" id="{1FAB2ECE-3B9E-10E5-26CE-4825056A158F}"/>
                </a:ext>
              </a:extLst>
            </p:cNvPr>
            <p:cNvSpPr/>
            <p:nvPr/>
          </p:nvSpPr>
          <p:spPr>
            <a:xfrm>
              <a:off x="2856641" y="3152964"/>
              <a:ext cx="15507" cy="10470"/>
            </a:xfrm>
            <a:custGeom>
              <a:avLst/>
              <a:gdLst/>
              <a:ahLst/>
              <a:cxnLst/>
              <a:rect l="l" t="t" r="r" b="b"/>
              <a:pathLst>
                <a:path w="117" h="79" extrusionOk="0">
                  <a:moveTo>
                    <a:pt x="19" y="0"/>
                  </a:moveTo>
                  <a:lnTo>
                    <a:pt x="19" y="19"/>
                  </a:lnTo>
                  <a:lnTo>
                    <a:pt x="38" y="19"/>
                  </a:lnTo>
                  <a:cubicBezTo>
                    <a:pt x="38" y="19"/>
                    <a:pt x="56" y="19"/>
                    <a:pt x="79" y="37"/>
                  </a:cubicBezTo>
                  <a:cubicBezTo>
                    <a:pt x="79" y="37"/>
                    <a:pt x="98" y="37"/>
                    <a:pt x="116" y="60"/>
                  </a:cubicBezTo>
                  <a:cubicBezTo>
                    <a:pt x="98" y="37"/>
                    <a:pt x="98" y="37"/>
                    <a:pt x="79" y="19"/>
                  </a:cubicBezTo>
                  <a:cubicBezTo>
                    <a:pt x="56" y="19"/>
                    <a:pt x="56" y="0"/>
                    <a:pt x="38" y="0"/>
                  </a:cubicBezTo>
                  <a:close/>
                  <a:moveTo>
                    <a:pt x="19" y="19"/>
                  </a:moveTo>
                  <a:cubicBezTo>
                    <a:pt x="19" y="19"/>
                    <a:pt x="19" y="37"/>
                    <a:pt x="1" y="37"/>
                  </a:cubicBezTo>
                  <a:lnTo>
                    <a:pt x="1" y="79"/>
                  </a:lnTo>
                  <a:cubicBezTo>
                    <a:pt x="1" y="79"/>
                    <a:pt x="19" y="60"/>
                    <a:pt x="19" y="37"/>
                  </a:cubicBezTo>
                  <a:lnTo>
                    <a:pt x="1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676;p46">
              <a:extLst>
                <a:ext uri="{FF2B5EF4-FFF2-40B4-BE49-F238E27FC236}">
                  <a16:creationId xmlns:a16="http://schemas.microsoft.com/office/drawing/2014/main" id="{C70CA701-5119-8B87-EF30-D3E5A3CBC1C7}"/>
                </a:ext>
              </a:extLst>
            </p:cNvPr>
            <p:cNvSpPr/>
            <p:nvPr/>
          </p:nvSpPr>
          <p:spPr>
            <a:xfrm>
              <a:off x="2900113" y="3201340"/>
              <a:ext cx="20278" cy="10470"/>
            </a:xfrm>
            <a:custGeom>
              <a:avLst/>
              <a:gdLst/>
              <a:ahLst/>
              <a:cxnLst/>
              <a:rect l="l" t="t" r="r" b="b"/>
              <a:pathLst>
                <a:path w="153" h="79" extrusionOk="0">
                  <a:moveTo>
                    <a:pt x="153" y="0"/>
                  </a:moveTo>
                  <a:cubicBezTo>
                    <a:pt x="135" y="19"/>
                    <a:pt x="135" y="42"/>
                    <a:pt x="116" y="42"/>
                  </a:cubicBezTo>
                  <a:lnTo>
                    <a:pt x="116" y="60"/>
                  </a:lnTo>
                  <a:cubicBezTo>
                    <a:pt x="116" y="60"/>
                    <a:pt x="98" y="60"/>
                    <a:pt x="98" y="42"/>
                  </a:cubicBezTo>
                  <a:cubicBezTo>
                    <a:pt x="56" y="42"/>
                    <a:pt x="19" y="19"/>
                    <a:pt x="1" y="19"/>
                  </a:cubicBezTo>
                  <a:cubicBezTo>
                    <a:pt x="1" y="19"/>
                    <a:pt x="19" y="42"/>
                    <a:pt x="38" y="42"/>
                  </a:cubicBezTo>
                  <a:cubicBezTo>
                    <a:pt x="56" y="42"/>
                    <a:pt x="75" y="60"/>
                    <a:pt x="75" y="60"/>
                  </a:cubicBezTo>
                  <a:cubicBezTo>
                    <a:pt x="98" y="60"/>
                    <a:pt x="98" y="79"/>
                    <a:pt x="116" y="79"/>
                  </a:cubicBezTo>
                  <a:lnTo>
                    <a:pt x="135" y="60"/>
                  </a:lnTo>
                  <a:cubicBezTo>
                    <a:pt x="135" y="42"/>
                    <a:pt x="135" y="19"/>
                    <a:pt x="15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677;p46">
              <a:extLst>
                <a:ext uri="{FF2B5EF4-FFF2-40B4-BE49-F238E27FC236}">
                  <a16:creationId xmlns:a16="http://schemas.microsoft.com/office/drawing/2014/main" id="{EB6C85C2-8D64-8430-2926-D4D706CE968C}"/>
                </a:ext>
              </a:extLst>
            </p:cNvPr>
            <p:cNvSpPr/>
            <p:nvPr/>
          </p:nvSpPr>
          <p:spPr>
            <a:xfrm>
              <a:off x="2583484" y="3421088"/>
              <a:ext cx="122597" cy="53413"/>
            </a:xfrm>
            <a:custGeom>
              <a:avLst/>
              <a:gdLst/>
              <a:ahLst/>
              <a:cxnLst/>
              <a:rect l="l" t="t" r="r" b="b"/>
              <a:pathLst>
                <a:path w="925" h="403" extrusionOk="0">
                  <a:moveTo>
                    <a:pt x="1" y="1"/>
                  </a:moveTo>
                  <a:cubicBezTo>
                    <a:pt x="1" y="135"/>
                    <a:pt x="19" y="269"/>
                    <a:pt x="61" y="403"/>
                  </a:cubicBezTo>
                  <a:cubicBezTo>
                    <a:pt x="310" y="384"/>
                    <a:pt x="500" y="347"/>
                    <a:pt x="675" y="306"/>
                  </a:cubicBezTo>
                  <a:cubicBezTo>
                    <a:pt x="772" y="269"/>
                    <a:pt x="846" y="232"/>
                    <a:pt x="925" y="190"/>
                  </a:cubicBezTo>
                  <a:lnTo>
                    <a:pt x="925" y="190"/>
                  </a:lnTo>
                  <a:cubicBezTo>
                    <a:pt x="811" y="212"/>
                    <a:pt x="708" y="221"/>
                    <a:pt x="615" y="221"/>
                  </a:cubicBezTo>
                  <a:cubicBezTo>
                    <a:pt x="288" y="221"/>
                    <a:pt x="91" y="105"/>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678;p46">
              <a:extLst>
                <a:ext uri="{FF2B5EF4-FFF2-40B4-BE49-F238E27FC236}">
                  <a16:creationId xmlns:a16="http://schemas.microsoft.com/office/drawing/2014/main" id="{75C240F4-3587-56D1-26AE-1A88850AD104}"/>
                </a:ext>
              </a:extLst>
            </p:cNvPr>
            <p:cNvSpPr/>
            <p:nvPr/>
          </p:nvSpPr>
          <p:spPr>
            <a:xfrm>
              <a:off x="2759889" y="3211678"/>
              <a:ext cx="66269" cy="107355"/>
            </a:xfrm>
            <a:custGeom>
              <a:avLst/>
              <a:gdLst/>
              <a:ahLst/>
              <a:cxnLst/>
              <a:rect l="l" t="t" r="r" b="b"/>
              <a:pathLst>
                <a:path w="500" h="810" extrusionOk="0">
                  <a:moveTo>
                    <a:pt x="250" y="1"/>
                  </a:moveTo>
                  <a:cubicBezTo>
                    <a:pt x="153" y="1"/>
                    <a:pt x="74" y="1"/>
                    <a:pt x="0" y="19"/>
                  </a:cubicBezTo>
                  <a:cubicBezTo>
                    <a:pt x="19" y="213"/>
                    <a:pt x="116" y="518"/>
                    <a:pt x="402" y="809"/>
                  </a:cubicBezTo>
                  <a:cubicBezTo>
                    <a:pt x="421" y="749"/>
                    <a:pt x="463" y="694"/>
                    <a:pt x="500" y="634"/>
                  </a:cubicBezTo>
                  <a:cubicBezTo>
                    <a:pt x="481" y="615"/>
                    <a:pt x="439" y="597"/>
                    <a:pt x="421" y="578"/>
                  </a:cubicBezTo>
                  <a:cubicBezTo>
                    <a:pt x="402" y="560"/>
                    <a:pt x="384" y="541"/>
                    <a:pt x="366" y="518"/>
                  </a:cubicBezTo>
                  <a:cubicBezTo>
                    <a:pt x="366" y="500"/>
                    <a:pt x="347" y="481"/>
                    <a:pt x="324" y="444"/>
                  </a:cubicBezTo>
                  <a:cubicBezTo>
                    <a:pt x="305" y="426"/>
                    <a:pt x="287" y="403"/>
                    <a:pt x="268" y="384"/>
                  </a:cubicBezTo>
                  <a:lnTo>
                    <a:pt x="268" y="287"/>
                  </a:lnTo>
                  <a:cubicBezTo>
                    <a:pt x="250" y="269"/>
                    <a:pt x="250" y="232"/>
                    <a:pt x="250" y="213"/>
                  </a:cubicBezTo>
                  <a:cubicBezTo>
                    <a:pt x="250" y="172"/>
                    <a:pt x="232" y="153"/>
                    <a:pt x="232" y="135"/>
                  </a:cubicBezTo>
                  <a:cubicBezTo>
                    <a:pt x="232" y="98"/>
                    <a:pt x="250" y="79"/>
                    <a:pt x="250" y="38"/>
                  </a:cubicBezTo>
                  <a:lnTo>
                    <a:pt x="250" y="1"/>
                  </a:ln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679;p46">
              <a:extLst>
                <a:ext uri="{FF2B5EF4-FFF2-40B4-BE49-F238E27FC236}">
                  <a16:creationId xmlns:a16="http://schemas.microsoft.com/office/drawing/2014/main" id="{DB069993-9D42-5517-8CF8-0F9BDCC2056E}"/>
                </a:ext>
              </a:extLst>
            </p:cNvPr>
            <p:cNvSpPr/>
            <p:nvPr/>
          </p:nvSpPr>
          <p:spPr>
            <a:xfrm>
              <a:off x="2928343" y="3141035"/>
              <a:ext cx="132405" cy="115573"/>
            </a:xfrm>
            <a:custGeom>
              <a:avLst/>
              <a:gdLst/>
              <a:ahLst/>
              <a:cxnLst/>
              <a:rect l="l" t="t" r="r" b="b"/>
              <a:pathLst>
                <a:path w="999" h="872" extrusionOk="0">
                  <a:moveTo>
                    <a:pt x="391" y="1"/>
                  </a:moveTo>
                  <a:cubicBezTo>
                    <a:pt x="324" y="1"/>
                    <a:pt x="259" y="15"/>
                    <a:pt x="208" y="53"/>
                  </a:cubicBezTo>
                  <a:cubicBezTo>
                    <a:pt x="171" y="72"/>
                    <a:pt x="153" y="109"/>
                    <a:pt x="116" y="150"/>
                  </a:cubicBezTo>
                  <a:cubicBezTo>
                    <a:pt x="0" y="321"/>
                    <a:pt x="37" y="571"/>
                    <a:pt x="208" y="705"/>
                  </a:cubicBezTo>
                  <a:cubicBezTo>
                    <a:pt x="250" y="746"/>
                    <a:pt x="324" y="783"/>
                    <a:pt x="402" y="802"/>
                  </a:cubicBezTo>
                  <a:cubicBezTo>
                    <a:pt x="481" y="843"/>
                    <a:pt x="555" y="862"/>
                    <a:pt x="615" y="862"/>
                  </a:cubicBezTo>
                  <a:cubicBezTo>
                    <a:pt x="658" y="868"/>
                    <a:pt x="700" y="872"/>
                    <a:pt x="738" y="872"/>
                  </a:cubicBezTo>
                  <a:cubicBezTo>
                    <a:pt x="816" y="872"/>
                    <a:pt x="876" y="855"/>
                    <a:pt x="901" y="802"/>
                  </a:cubicBezTo>
                  <a:cubicBezTo>
                    <a:pt x="998" y="668"/>
                    <a:pt x="809" y="243"/>
                    <a:pt x="633" y="109"/>
                  </a:cubicBezTo>
                  <a:cubicBezTo>
                    <a:pt x="596" y="72"/>
                    <a:pt x="536" y="35"/>
                    <a:pt x="499" y="12"/>
                  </a:cubicBezTo>
                  <a:cubicBezTo>
                    <a:pt x="465" y="5"/>
                    <a:pt x="428" y="1"/>
                    <a:pt x="391"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680;p46">
              <a:extLst>
                <a:ext uri="{FF2B5EF4-FFF2-40B4-BE49-F238E27FC236}">
                  <a16:creationId xmlns:a16="http://schemas.microsoft.com/office/drawing/2014/main" id="{67668E56-2A30-BC5C-3B63-6B23EADD7900}"/>
                </a:ext>
              </a:extLst>
            </p:cNvPr>
            <p:cNvSpPr/>
            <p:nvPr/>
          </p:nvSpPr>
          <p:spPr>
            <a:xfrm>
              <a:off x="2963862" y="3169796"/>
              <a:ext cx="41087" cy="38701"/>
            </a:xfrm>
            <a:custGeom>
              <a:avLst/>
              <a:gdLst/>
              <a:ahLst/>
              <a:cxnLst/>
              <a:rect l="l" t="t" r="r" b="b"/>
              <a:pathLst>
                <a:path w="310" h="292" extrusionOk="0">
                  <a:moveTo>
                    <a:pt x="99" y="0"/>
                  </a:moveTo>
                  <a:cubicBezTo>
                    <a:pt x="76" y="0"/>
                    <a:pt x="55" y="9"/>
                    <a:pt x="37" y="26"/>
                  </a:cubicBezTo>
                  <a:cubicBezTo>
                    <a:pt x="0" y="67"/>
                    <a:pt x="0" y="141"/>
                    <a:pt x="56" y="201"/>
                  </a:cubicBezTo>
                  <a:cubicBezTo>
                    <a:pt x="103" y="245"/>
                    <a:pt x="184" y="291"/>
                    <a:pt x="235" y="291"/>
                  </a:cubicBezTo>
                  <a:cubicBezTo>
                    <a:pt x="249" y="291"/>
                    <a:pt x="260" y="288"/>
                    <a:pt x="268" y="280"/>
                  </a:cubicBezTo>
                  <a:cubicBezTo>
                    <a:pt x="310" y="220"/>
                    <a:pt x="250" y="104"/>
                    <a:pt x="194" y="49"/>
                  </a:cubicBezTo>
                  <a:cubicBezTo>
                    <a:pt x="161" y="15"/>
                    <a:pt x="128" y="0"/>
                    <a:pt x="99"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681;p46">
              <a:extLst>
                <a:ext uri="{FF2B5EF4-FFF2-40B4-BE49-F238E27FC236}">
                  <a16:creationId xmlns:a16="http://schemas.microsoft.com/office/drawing/2014/main" id="{6E59FA9D-3D75-5383-99A0-4FA1997D629F}"/>
                </a:ext>
              </a:extLst>
            </p:cNvPr>
            <p:cNvSpPr/>
            <p:nvPr/>
          </p:nvSpPr>
          <p:spPr>
            <a:xfrm>
              <a:off x="2486732" y="3064031"/>
              <a:ext cx="357189" cy="176407"/>
            </a:xfrm>
            <a:custGeom>
              <a:avLst/>
              <a:gdLst/>
              <a:ahLst/>
              <a:cxnLst/>
              <a:rect l="l" t="t" r="r" b="b"/>
              <a:pathLst>
                <a:path w="2695" h="1331" extrusionOk="0">
                  <a:moveTo>
                    <a:pt x="919" y="0"/>
                  </a:moveTo>
                  <a:cubicBezTo>
                    <a:pt x="832" y="0"/>
                    <a:pt x="743" y="5"/>
                    <a:pt x="652" y="15"/>
                  </a:cubicBezTo>
                  <a:cubicBezTo>
                    <a:pt x="153" y="75"/>
                    <a:pt x="56" y="209"/>
                    <a:pt x="38" y="343"/>
                  </a:cubicBezTo>
                  <a:cubicBezTo>
                    <a:pt x="1" y="519"/>
                    <a:pt x="98" y="708"/>
                    <a:pt x="306" y="768"/>
                  </a:cubicBezTo>
                  <a:cubicBezTo>
                    <a:pt x="306" y="1115"/>
                    <a:pt x="791" y="1309"/>
                    <a:pt x="1096" y="1327"/>
                  </a:cubicBezTo>
                  <a:cubicBezTo>
                    <a:pt x="1122" y="1329"/>
                    <a:pt x="1150" y="1331"/>
                    <a:pt x="1181" y="1331"/>
                  </a:cubicBezTo>
                  <a:cubicBezTo>
                    <a:pt x="1659" y="1331"/>
                    <a:pt x="2695" y="1078"/>
                    <a:pt x="2695" y="1078"/>
                  </a:cubicBezTo>
                  <a:cubicBezTo>
                    <a:pt x="2695" y="1078"/>
                    <a:pt x="2616" y="962"/>
                    <a:pt x="2616" y="865"/>
                  </a:cubicBezTo>
                  <a:cubicBezTo>
                    <a:pt x="2597" y="805"/>
                    <a:pt x="2616" y="750"/>
                    <a:pt x="2695" y="708"/>
                  </a:cubicBezTo>
                  <a:cubicBezTo>
                    <a:pt x="2695" y="708"/>
                    <a:pt x="1987" y="0"/>
                    <a:pt x="91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682;p46">
              <a:extLst>
                <a:ext uri="{FF2B5EF4-FFF2-40B4-BE49-F238E27FC236}">
                  <a16:creationId xmlns:a16="http://schemas.microsoft.com/office/drawing/2014/main" id="{F78F336C-DC3A-13ED-4691-216B62551C74}"/>
                </a:ext>
              </a:extLst>
            </p:cNvPr>
            <p:cNvSpPr/>
            <p:nvPr/>
          </p:nvSpPr>
          <p:spPr>
            <a:xfrm>
              <a:off x="2486732" y="3064031"/>
              <a:ext cx="357189" cy="126706"/>
            </a:xfrm>
            <a:custGeom>
              <a:avLst/>
              <a:gdLst/>
              <a:ahLst/>
              <a:cxnLst/>
              <a:rect l="l" t="t" r="r" b="b"/>
              <a:pathLst>
                <a:path w="2695" h="956" extrusionOk="0">
                  <a:moveTo>
                    <a:pt x="919" y="0"/>
                  </a:moveTo>
                  <a:cubicBezTo>
                    <a:pt x="832" y="0"/>
                    <a:pt x="743" y="5"/>
                    <a:pt x="652" y="15"/>
                  </a:cubicBezTo>
                  <a:cubicBezTo>
                    <a:pt x="153" y="75"/>
                    <a:pt x="56" y="209"/>
                    <a:pt x="38" y="343"/>
                  </a:cubicBezTo>
                  <a:cubicBezTo>
                    <a:pt x="1" y="519"/>
                    <a:pt x="98" y="708"/>
                    <a:pt x="306" y="768"/>
                  </a:cubicBezTo>
                  <a:cubicBezTo>
                    <a:pt x="306" y="768"/>
                    <a:pt x="880" y="956"/>
                    <a:pt x="1680" y="956"/>
                  </a:cubicBezTo>
                  <a:cubicBezTo>
                    <a:pt x="1968" y="956"/>
                    <a:pt x="2286" y="931"/>
                    <a:pt x="2616" y="865"/>
                  </a:cubicBezTo>
                  <a:cubicBezTo>
                    <a:pt x="2597" y="805"/>
                    <a:pt x="2616" y="750"/>
                    <a:pt x="2695" y="708"/>
                  </a:cubicBezTo>
                  <a:cubicBezTo>
                    <a:pt x="2695" y="708"/>
                    <a:pt x="1987" y="0"/>
                    <a:pt x="9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683;p46">
              <a:extLst>
                <a:ext uri="{FF2B5EF4-FFF2-40B4-BE49-F238E27FC236}">
                  <a16:creationId xmlns:a16="http://schemas.microsoft.com/office/drawing/2014/main" id="{D526D1F5-B0A4-54C4-A140-84F7EEF8F278}"/>
                </a:ext>
              </a:extLst>
            </p:cNvPr>
            <p:cNvSpPr/>
            <p:nvPr/>
          </p:nvSpPr>
          <p:spPr>
            <a:xfrm>
              <a:off x="2971152" y="3076357"/>
              <a:ext cx="61365" cy="74221"/>
            </a:xfrm>
            <a:custGeom>
              <a:avLst/>
              <a:gdLst/>
              <a:ahLst/>
              <a:cxnLst/>
              <a:rect l="l" t="t" r="r" b="b"/>
              <a:pathLst>
                <a:path w="463" h="560" extrusionOk="0">
                  <a:moveTo>
                    <a:pt x="407" y="1"/>
                  </a:moveTo>
                  <a:cubicBezTo>
                    <a:pt x="407" y="1"/>
                    <a:pt x="389" y="19"/>
                    <a:pt x="389" y="38"/>
                  </a:cubicBezTo>
                  <a:lnTo>
                    <a:pt x="407" y="61"/>
                  </a:lnTo>
                  <a:lnTo>
                    <a:pt x="407" y="79"/>
                  </a:lnTo>
                  <a:lnTo>
                    <a:pt x="407" y="98"/>
                  </a:lnTo>
                  <a:lnTo>
                    <a:pt x="370" y="98"/>
                  </a:lnTo>
                  <a:cubicBezTo>
                    <a:pt x="347" y="116"/>
                    <a:pt x="347" y="116"/>
                    <a:pt x="329" y="135"/>
                  </a:cubicBezTo>
                  <a:cubicBezTo>
                    <a:pt x="292" y="135"/>
                    <a:pt x="273" y="153"/>
                    <a:pt x="232" y="176"/>
                  </a:cubicBezTo>
                  <a:cubicBezTo>
                    <a:pt x="213" y="195"/>
                    <a:pt x="176" y="213"/>
                    <a:pt x="158" y="232"/>
                  </a:cubicBezTo>
                  <a:cubicBezTo>
                    <a:pt x="139" y="269"/>
                    <a:pt x="98" y="292"/>
                    <a:pt x="79" y="310"/>
                  </a:cubicBezTo>
                  <a:cubicBezTo>
                    <a:pt x="61" y="329"/>
                    <a:pt x="61" y="347"/>
                    <a:pt x="61" y="366"/>
                  </a:cubicBezTo>
                  <a:cubicBezTo>
                    <a:pt x="42" y="384"/>
                    <a:pt x="42" y="407"/>
                    <a:pt x="42" y="426"/>
                  </a:cubicBezTo>
                  <a:cubicBezTo>
                    <a:pt x="24" y="444"/>
                    <a:pt x="24" y="481"/>
                    <a:pt x="24" y="500"/>
                  </a:cubicBezTo>
                  <a:cubicBezTo>
                    <a:pt x="24" y="523"/>
                    <a:pt x="24" y="541"/>
                    <a:pt x="1" y="560"/>
                  </a:cubicBezTo>
                  <a:lnTo>
                    <a:pt x="24" y="560"/>
                  </a:lnTo>
                  <a:cubicBezTo>
                    <a:pt x="24" y="541"/>
                    <a:pt x="24" y="523"/>
                    <a:pt x="42" y="500"/>
                  </a:cubicBezTo>
                  <a:lnTo>
                    <a:pt x="42" y="444"/>
                  </a:lnTo>
                  <a:cubicBezTo>
                    <a:pt x="61" y="426"/>
                    <a:pt x="61" y="407"/>
                    <a:pt x="79" y="384"/>
                  </a:cubicBezTo>
                  <a:cubicBezTo>
                    <a:pt x="79" y="366"/>
                    <a:pt x="98" y="347"/>
                    <a:pt x="98" y="329"/>
                  </a:cubicBezTo>
                  <a:cubicBezTo>
                    <a:pt x="116" y="310"/>
                    <a:pt x="158" y="292"/>
                    <a:pt x="176" y="269"/>
                  </a:cubicBezTo>
                  <a:cubicBezTo>
                    <a:pt x="213" y="250"/>
                    <a:pt x="232" y="232"/>
                    <a:pt x="255" y="213"/>
                  </a:cubicBezTo>
                  <a:cubicBezTo>
                    <a:pt x="292" y="195"/>
                    <a:pt x="310" y="176"/>
                    <a:pt x="347" y="176"/>
                  </a:cubicBezTo>
                  <a:cubicBezTo>
                    <a:pt x="370" y="153"/>
                    <a:pt x="370" y="153"/>
                    <a:pt x="389" y="153"/>
                  </a:cubicBezTo>
                  <a:cubicBezTo>
                    <a:pt x="407" y="135"/>
                    <a:pt x="426" y="135"/>
                    <a:pt x="444" y="135"/>
                  </a:cubicBezTo>
                  <a:lnTo>
                    <a:pt x="444" y="116"/>
                  </a:lnTo>
                  <a:lnTo>
                    <a:pt x="463" y="116"/>
                  </a:lnTo>
                  <a:lnTo>
                    <a:pt x="463" y="98"/>
                  </a:lnTo>
                  <a:lnTo>
                    <a:pt x="463" y="61"/>
                  </a:lnTo>
                  <a:lnTo>
                    <a:pt x="463" y="38"/>
                  </a:lnTo>
                  <a:cubicBezTo>
                    <a:pt x="463" y="38"/>
                    <a:pt x="463" y="19"/>
                    <a:pt x="444" y="19"/>
                  </a:cubicBezTo>
                  <a:cubicBezTo>
                    <a:pt x="444" y="1"/>
                    <a:pt x="426" y="1"/>
                    <a:pt x="407"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684;p46">
              <a:extLst>
                <a:ext uri="{FF2B5EF4-FFF2-40B4-BE49-F238E27FC236}">
                  <a16:creationId xmlns:a16="http://schemas.microsoft.com/office/drawing/2014/main" id="{931F3F6B-82D8-81C7-DF28-428656F47C76}"/>
                </a:ext>
              </a:extLst>
            </p:cNvPr>
            <p:cNvSpPr/>
            <p:nvPr/>
          </p:nvSpPr>
          <p:spPr>
            <a:xfrm>
              <a:off x="2971152" y="3372181"/>
              <a:ext cx="18555" cy="15374"/>
            </a:xfrm>
            <a:custGeom>
              <a:avLst/>
              <a:gdLst/>
              <a:ahLst/>
              <a:cxnLst/>
              <a:rect l="l" t="t" r="r" b="b"/>
              <a:pathLst>
                <a:path w="140" h="116" extrusionOk="0">
                  <a:moveTo>
                    <a:pt x="1" y="0"/>
                  </a:moveTo>
                  <a:lnTo>
                    <a:pt x="24" y="23"/>
                  </a:lnTo>
                  <a:cubicBezTo>
                    <a:pt x="24" y="23"/>
                    <a:pt x="24" y="42"/>
                    <a:pt x="42" y="42"/>
                  </a:cubicBezTo>
                  <a:cubicBezTo>
                    <a:pt x="42" y="60"/>
                    <a:pt x="61" y="60"/>
                    <a:pt x="61" y="79"/>
                  </a:cubicBezTo>
                  <a:cubicBezTo>
                    <a:pt x="79" y="97"/>
                    <a:pt x="79" y="116"/>
                    <a:pt x="98" y="116"/>
                  </a:cubicBezTo>
                  <a:cubicBezTo>
                    <a:pt x="98" y="97"/>
                    <a:pt x="79" y="79"/>
                    <a:pt x="79" y="60"/>
                  </a:cubicBezTo>
                  <a:cubicBezTo>
                    <a:pt x="61" y="60"/>
                    <a:pt x="61" y="42"/>
                    <a:pt x="61" y="42"/>
                  </a:cubicBezTo>
                  <a:lnTo>
                    <a:pt x="42" y="23"/>
                  </a:lnTo>
                  <a:lnTo>
                    <a:pt x="139" y="23"/>
                  </a:lnTo>
                  <a:cubicBezTo>
                    <a:pt x="139" y="23"/>
                    <a:pt x="116" y="23"/>
                    <a:pt x="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685;p46">
              <a:extLst>
                <a:ext uri="{FF2B5EF4-FFF2-40B4-BE49-F238E27FC236}">
                  <a16:creationId xmlns:a16="http://schemas.microsoft.com/office/drawing/2014/main" id="{8D6E0E4B-8418-E1CE-6F51-D04EB7698C1E}"/>
                </a:ext>
              </a:extLst>
            </p:cNvPr>
            <p:cNvSpPr/>
            <p:nvPr/>
          </p:nvSpPr>
          <p:spPr>
            <a:xfrm>
              <a:off x="2968766" y="3369663"/>
              <a:ext cx="36183" cy="25845"/>
            </a:xfrm>
            <a:custGeom>
              <a:avLst/>
              <a:gdLst/>
              <a:ahLst/>
              <a:cxnLst/>
              <a:rect l="l" t="t" r="r" b="b"/>
              <a:pathLst>
                <a:path w="273" h="195" extrusionOk="0">
                  <a:moveTo>
                    <a:pt x="0" y="1"/>
                  </a:moveTo>
                  <a:lnTo>
                    <a:pt x="42" y="61"/>
                  </a:lnTo>
                  <a:lnTo>
                    <a:pt x="42" y="79"/>
                  </a:lnTo>
                  <a:cubicBezTo>
                    <a:pt x="60" y="79"/>
                    <a:pt x="60" y="98"/>
                    <a:pt x="60" y="98"/>
                  </a:cubicBezTo>
                  <a:cubicBezTo>
                    <a:pt x="79" y="116"/>
                    <a:pt x="97" y="135"/>
                    <a:pt x="116" y="158"/>
                  </a:cubicBezTo>
                  <a:lnTo>
                    <a:pt x="157" y="195"/>
                  </a:lnTo>
                  <a:lnTo>
                    <a:pt x="134" y="135"/>
                  </a:lnTo>
                  <a:cubicBezTo>
                    <a:pt x="116" y="116"/>
                    <a:pt x="116" y="98"/>
                    <a:pt x="97" y="79"/>
                  </a:cubicBezTo>
                  <a:cubicBezTo>
                    <a:pt x="97" y="79"/>
                    <a:pt x="97" y="61"/>
                    <a:pt x="79" y="61"/>
                  </a:cubicBezTo>
                  <a:lnTo>
                    <a:pt x="194" y="61"/>
                  </a:lnTo>
                  <a:lnTo>
                    <a:pt x="273" y="42"/>
                  </a:lnTo>
                  <a:lnTo>
                    <a:pt x="194" y="19"/>
                  </a:lnTo>
                  <a:lnTo>
                    <a:pt x="79" y="19"/>
                  </a:lnTo>
                  <a:cubicBezTo>
                    <a:pt x="60" y="1"/>
                    <a:pt x="60" y="1"/>
                    <a:pt x="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686;p46">
              <a:extLst>
                <a:ext uri="{FF2B5EF4-FFF2-40B4-BE49-F238E27FC236}">
                  <a16:creationId xmlns:a16="http://schemas.microsoft.com/office/drawing/2014/main" id="{9240E53B-9C09-9E75-E28D-3B88BA7A69EA}"/>
                </a:ext>
              </a:extLst>
            </p:cNvPr>
            <p:cNvSpPr/>
            <p:nvPr/>
          </p:nvSpPr>
          <p:spPr>
            <a:xfrm>
              <a:off x="2922776" y="3321287"/>
              <a:ext cx="56461" cy="58979"/>
            </a:xfrm>
            <a:custGeom>
              <a:avLst/>
              <a:gdLst/>
              <a:ahLst/>
              <a:cxnLst/>
              <a:rect l="l" t="t" r="r" b="b"/>
              <a:pathLst>
                <a:path w="426" h="445" extrusionOk="0">
                  <a:moveTo>
                    <a:pt x="42" y="1"/>
                  </a:moveTo>
                  <a:cubicBezTo>
                    <a:pt x="19" y="19"/>
                    <a:pt x="1" y="19"/>
                    <a:pt x="1" y="38"/>
                  </a:cubicBezTo>
                  <a:cubicBezTo>
                    <a:pt x="1" y="61"/>
                    <a:pt x="19" y="61"/>
                    <a:pt x="19" y="79"/>
                  </a:cubicBezTo>
                  <a:lnTo>
                    <a:pt x="19" y="116"/>
                  </a:lnTo>
                  <a:cubicBezTo>
                    <a:pt x="42" y="135"/>
                    <a:pt x="42" y="153"/>
                    <a:pt x="61" y="176"/>
                  </a:cubicBezTo>
                  <a:cubicBezTo>
                    <a:pt x="79" y="213"/>
                    <a:pt x="98" y="250"/>
                    <a:pt x="135" y="292"/>
                  </a:cubicBezTo>
                  <a:cubicBezTo>
                    <a:pt x="135" y="310"/>
                    <a:pt x="158" y="310"/>
                    <a:pt x="158" y="310"/>
                  </a:cubicBezTo>
                  <a:cubicBezTo>
                    <a:pt x="176" y="329"/>
                    <a:pt x="176" y="329"/>
                    <a:pt x="176" y="347"/>
                  </a:cubicBezTo>
                  <a:cubicBezTo>
                    <a:pt x="195" y="347"/>
                    <a:pt x="213" y="366"/>
                    <a:pt x="232" y="384"/>
                  </a:cubicBezTo>
                  <a:cubicBezTo>
                    <a:pt x="273" y="407"/>
                    <a:pt x="329" y="426"/>
                    <a:pt x="366" y="444"/>
                  </a:cubicBezTo>
                  <a:cubicBezTo>
                    <a:pt x="389" y="444"/>
                    <a:pt x="407" y="444"/>
                    <a:pt x="407" y="426"/>
                  </a:cubicBezTo>
                  <a:cubicBezTo>
                    <a:pt x="426" y="407"/>
                    <a:pt x="426" y="384"/>
                    <a:pt x="407" y="366"/>
                  </a:cubicBezTo>
                  <a:cubicBezTo>
                    <a:pt x="389" y="329"/>
                    <a:pt x="347" y="310"/>
                    <a:pt x="310" y="269"/>
                  </a:cubicBezTo>
                  <a:cubicBezTo>
                    <a:pt x="310" y="269"/>
                    <a:pt x="292" y="250"/>
                    <a:pt x="273" y="232"/>
                  </a:cubicBezTo>
                  <a:lnTo>
                    <a:pt x="250" y="213"/>
                  </a:lnTo>
                  <a:lnTo>
                    <a:pt x="232" y="213"/>
                  </a:lnTo>
                  <a:lnTo>
                    <a:pt x="232" y="195"/>
                  </a:lnTo>
                  <a:cubicBezTo>
                    <a:pt x="195" y="176"/>
                    <a:pt x="176" y="135"/>
                    <a:pt x="158" y="116"/>
                  </a:cubicBezTo>
                  <a:lnTo>
                    <a:pt x="98" y="61"/>
                  </a:lnTo>
                  <a:lnTo>
                    <a:pt x="79" y="38"/>
                  </a:lnTo>
                  <a:lnTo>
                    <a:pt x="61" y="19"/>
                  </a:lnTo>
                  <a:lnTo>
                    <a:pt x="42" y="1"/>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687;p46">
              <a:extLst>
                <a:ext uri="{FF2B5EF4-FFF2-40B4-BE49-F238E27FC236}">
                  <a16:creationId xmlns:a16="http://schemas.microsoft.com/office/drawing/2014/main" id="{3A5A1138-E5E4-39E9-3895-C3CA67F75E02}"/>
                </a:ext>
              </a:extLst>
            </p:cNvPr>
            <p:cNvSpPr/>
            <p:nvPr/>
          </p:nvSpPr>
          <p:spPr>
            <a:xfrm>
              <a:off x="2889775" y="3231956"/>
              <a:ext cx="61365" cy="51557"/>
            </a:xfrm>
            <a:custGeom>
              <a:avLst/>
              <a:gdLst/>
              <a:ahLst/>
              <a:cxnLst/>
              <a:rect l="l" t="t" r="r" b="b"/>
              <a:pathLst>
                <a:path w="463" h="389" extrusionOk="0">
                  <a:moveTo>
                    <a:pt x="37" y="0"/>
                  </a:moveTo>
                  <a:cubicBezTo>
                    <a:pt x="0" y="19"/>
                    <a:pt x="0" y="42"/>
                    <a:pt x="19" y="60"/>
                  </a:cubicBezTo>
                  <a:lnTo>
                    <a:pt x="19" y="79"/>
                  </a:lnTo>
                  <a:lnTo>
                    <a:pt x="19" y="97"/>
                  </a:lnTo>
                  <a:cubicBezTo>
                    <a:pt x="37" y="116"/>
                    <a:pt x="37" y="116"/>
                    <a:pt x="37" y="134"/>
                  </a:cubicBezTo>
                  <a:cubicBezTo>
                    <a:pt x="60" y="157"/>
                    <a:pt x="79" y="176"/>
                    <a:pt x="97" y="176"/>
                  </a:cubicBezTo>
                  <a:cubicBezTo>
                    <a:pt x="116" y="213"/>
                    <a:pt x="153" y="250"/>
                    <a:pt x="176" y="291"/>
                  </a:cubicBezTo>
                  <a:cubicBezTo>
                    <a:pt x="213" y="310"/>
                    <a:pt x="250" y="328"/>
                    <a:pt x="310" y="347"/>
                  </a:cubicBezTo>
                  <a:cubicBezTo>
                    <a:pt x="347" y="365"/>
                    <a:pt x="384" y="388"/>
                    <a:pt x="444" y="388"/>
                  </a:cubicBezTo>
                  <a:cubicBezTo>
                    <a:pt x="444" y="388"/>
                    <a:pt x="462" y="388"/>
                    <a:pt x="462" y="365"/>
                  </a:cubicBezTo>
                  <a:cubicBezTo>
                    <a:pt x="462" y="347"/>
                    <a:pt x="444" y="347"/>
                    <a:pt x="444" y="347"/>
                  </a:cubicBezTo>
                  <a:cubicBezTo>
                    <a:pt x="407" y="328"/>
                    <a:pt x="365" y="328"/>
                    <a:pt x="328" y="310"/>
                  </a:cubicBezTo>
                  <a:cubicBezTo>
                    <a:pt x="291" y="291"/>
                    <a:pt x="250" y="250"/>
                    <a:pt x="231" y="231"/>
                  </a:cubicBezTo>
                  <a:cubicBezTo>
                    <a:pt x="194" y="194"/>
                    <a:pt x="176" y="176"/>
                    <a:pt x="153" y="134"/>
                  </a:cubicBezTo>
                  <a:cubicBezTo>
                    <a:pt x="134" y="116"/>
                    <a:pt x="134" y="97"/>
                    <a:pt x="116" y="79"/>
                  </a:cubicBezTo>
                  <a:lnTo>
                    <a:pt x="116" y="60"/>
                  </a:lnTo>
                  <a:lnTo>
                    <a:pt x="97" y="42"/>
                  </a:lnTo>
                  <a:lnTo>
                    <a:pt x="97" y="19"/>
                  </a:lnTo>
                  <a:cubicBezTo>
                    <a:pt x="79" y="0"/>
                    <a:pt x="60" y="0"/>
                    <a:pt x="3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688;p46">
              <a:extLst>
                <a:ext uri="{FF2B5EF4-FFF2-40B4-BE49-F238E27FC236}">
                  <a16:creationId xmlns:a16="http://schemas.microsoft.com/office/drawing/2014/main" id="{46E60CC2-3FB1-C543-F455-DF15CF1FC2DD}"/>
                </a:ext>
              </a:extLst>
            </p:cNvPr>
            <p:cNvSpPr/>
            <p:nvPr/>
          </p:nvSpPr>
          <p:spPr>
            <a:xfrm>
              <a:off x="2889775" y="3231956"/>
              <a:ext cx="56461" cy="115308"/>
            </a:xfrm>
            <a:custGeom>
              <a:avLst/>
              <a:gdLst/>
              <a:ahLst/>
              <a:cxnLst/>
              <a:rect l="l" t="t" r="r" b="b"/>
              <a:pathLst>
                <a:path w="426" h="870" extrusionOk="0">
                  <a:moveTo>
                    <a:pt x="60" y="0"/>
                  </a:moveTo>
                  <a:cubicBezTo>
                    <a:pt x="19" y="0"/>
                    <a:pt x="0" y="19"/>
                    <a:pt x="0" y="60"/>
                  </a:cubicBezTo>
                  <a:lnTo>
                    <a:pt x="0" y="79"/>
                  </a:lnTo>
                  <a:lnTo>
                    <a:pt x="0" y="97"/>
                  </a:lnTo>
                  <a:cubicBezTo>
                    <a:pt x="19" y="116"/>
                    <a:pt x="19" y="134"/>
                    <a:pt x="19" y="157"/>
                  </a:cubicBezTo>
                  <a:lnTo>
                    <a:pt x="19" y="250"/>
                  </a:lnTo>
                  <a:cubicBezTo>
                    <a:pt x="37" y="310"/>
                    <a:pt x="60" y="365"/>
                    <a:pt x="79" y="444"/>
                  </a:cubicBezTo>
                  <a:cubicBezTo>
                    <a:pt x="97" y="504"/>
                    <a:pt x="116" y="559"/>
                    <a:pt x="134" y="619"/>
                  </a:cubicBezTo>
                  <a:cubicBezTo>
                    <a:pt x="134" y="656"/>
                    <a:pt x="153" y="675"/>
                    <a:pt x="176" y="712"/>
                  </a:cubicBezTo>
                  <a:cubicBezTo>
                    <a:pt x="176" y="735"/>
                    <a:pt x="194" y="772"/>
                    <a:pt x="213" y="809"/>
                  </a:cubicBezTo>
                  <a:cubicBezTo>
                    <a:pt x="237" y="848"/>
                    <a:pt x="271" y="869"/>
                    <a:pt x="307" y="869"/>
                  </a:cubicBezTo>
                  <a:cubicBezTo>
                    <a:pt x="326" y="869"/>
                    <a:pt x="346" y="863"/>
                    <a:pt x="365" y="850"/>
                  </a:cubicBezTo>
                  <a:cubicBezTo>
                    <a:pt x="425" y="809"/>
                    <a:pt x="425" y="753"/>
                    <a:pt x="407" y="693"/>
                  </a:cubicBezTo>
                  <a:lnTo>
                    <a:pt x="384" y="693"/>
                  </a:lnTo>
                  <a:cubicBezTo>
                    <a:pt x="384" y="675"/>
                    <a:pt x="365" y="638"/>
                    <a:pt x="347" y="619"/>
                  </a:cubicBezTo>
                  <a:cubicBezTo>
                    <a:pt x="328" y="596"/>
                    <a:pt x="310" y="578"/>
                    <a:pt x="310" y="541"/>
                  </a:cubicBezTo>
                  <a:cubicBezTo>
                    <a:pt x="268" y="481"/>
                    <a:pt x="250" y="444"/>
                    <a:pt x="213" y="388"/>
                  </a:cubicBezTo>
                  <a:cubicBezTo>
                    <a:pt x="194" y="328"/>
                    <a:pt x="176" y="273"/>
                    <a:pt x="153" y="213"/>
                  </a:cubicBezTo>
                  <a:cubicBezTo>
                    <a:pt x="134" y="194"/>
                    <a:pt x="134" y="157"/>
                    <a:pt x="116" y="134"/>
                  </a:cubicBezTo>
                  <a:lnTo>
                    <a:pt x="116" y="79"/>
                  </a:lnTo>
                  <a:lnTo>
                    <a:pt x="116" y="60"/>
                  </a:lnTo>
                  <a:lnTo>
                    <a:pt x="97" y="42"/>
                  </a:lnTo>
                  <a:cubicBezTo>
                    <a:pt x="97" y="19"/>
                    <a:pt x="79" y="0"/>
                    <a:pt x="60"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689;p46">
              <a:extLst>
                <a:ext uri="{FF2B5EF4-FFF2-40B4-BE49-F238E27FC236}">
                  <a16:creationId xmlns:a16="http://schemas.microsoft.com/office/drawing/2014/main" id="{5A6A75A6-1B9D-1133-6580-BABB531C6AD2}"/>
                </a:ext>
              </a:extLst>
            </p:cNvPr>
            <p:cNvSpPr/>
            <p:nvPr/>
          </p:nvSpPr>
          <p:spPr>
            <a:xfrm>
              <a:off x="2854255" y="3410750"/>
              <a:ext cx="15374" cy="15374"/>
            </a:xfrm>
            <a:custGeom>
              <a:avLst/>
              <a:gdLst/>
              <a:ahLst/>
              <a:cxnLst/>
              <a:rect l="l" t="t" r="r" b="b"/>
              <a:pathLst>
                <a:path w="116" h="116" extrusionOk="0">
                  <a:moveTo>
                    <a:pt x="0" y="0"/>
                  </a:moveTo>
                  <a:lnTo>
                    <a:pt x="0" y="37"/>
                  </a:lnTo>
                  <a:cubicBezTo>
                    <a:pt x="19" y="37"/>
                    <a:pt x="19" y="56"/>
                    <a:pt x="19" y="56"/>
                  </a:cubicBezTo>
                  <a:cubicBezTo>
                    <a:pt x="19" y="79"/>
                    <a:pt x="37" y="79"/>
                    <a:pt x="37" y="97"/>
                  </a:cubicBezTo>
                  <a:lnTo>
                    <a:pt x="56" y="116"/>
                  </a:lnTo>
                  <a:cubicBezTo>
                    <a:pt x="56" y="97"/>
                    <a:pt x="56" y="97"/>
                    <a:pt x="37" y="79"/>
                  </a:cubicBezTo>
                  <a:lnTo>
                    <a:pt x="37" y="56"/>
                  </a:lnTo>
                  <a:cubicBezTo>
                    <a:pt x="37" y="38"/>
                    <a:pt x="37" y="37"/>
                    <a:pt x="19" y="20"/>
                  </a:cubicBezTo>
                  <a:lnTo>
                    <a:pt x="19" y="20"/>
                  </a:lnTo>
                  <a:cubicBezTo>
                    <a:pt x="31" y="21"/>
                    <a:pt x="43" y="25"/>
                    <a:pt x="56" y="37"/>
                  </a:cubicBezTo>
                  <a:lnTo>
                    <a:pt x="116" y="37"/>
                  </a:lnTo>
                  <a:cubicBezTo>
                    <a:pt x="97" y="37"/>
                    <a:pt x="74" y="19"/>
                    <a:pt x="56" y="19"/>
                  </a:cubicBezTo>
                  <a:cubicBezTo>
                    <a:pt x="43" y="7"/>
                    <a:pt x="31" y="2"/>
                    <a:pt x="19" y="1"/>
                  </a:cubicBezTo>
                  <a:lnTo>
                    <a:pt x="19" y="1"/>
                  </a:lnTo>
                  <a:lnTo>
                    <a:pt x="19" y="0"/>
                  </a:lnTo>
                  <a:lnTo>
                    <a:pt x="18" y="1"/>
                  </a:lnTo>
                  <a:lnTo>
                    <a:pt x="18" y="1"/>
                  </a:lnTo>
                  <a:cubicBezTo>
                    <a:pt x="12" y="0"/>
                    <a:pt x="6"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690;p46">
              <a:extLst>
                <a:ext uri="{FF2B5EF4-FFF2-40B4-BE49-F238E27FC236}">
                  <a16:creationId xmlns:a16="http://schemas.microsoft.com/office/drawing/2014/main" id="{BCE6BD47-33C1-9EF8-E0E9-E5EF3ADA4E95}"/>
                </a:ext>
              </a:extLst>
            </p:cNvPr>
            <p:cNvSpPr/>
            <p:nvPr/>
          </p:nvSpPr>
          <p:spPr>
            <a:xfrm>
              <a:off x="2848689" y="3405846"/>
              <a:ext cx="28363" cy="27700"/>
            </a:xfrm>
            <a:custGeom>
              <a:avLst/>
              <a:gdLst/>
              <a:ahLst/>
              <a:cxnLst/>
              <a:rect l="l" t="t" r="r" b="b"/>
              <a:pathLst>
                <a:path w="214" h="209" extrusionOk="0">
                  <a:moveTo>
                    <a:pt x="0" y="0"/>
                  </a:moveTo>
                  <a:lnTo>
                    <a:pt x="24" y="56"/>
                  </a:lnTo>
                  <a:lnTo>
                    <a:pt x="42" y="74"/>
                  </a:lnTo>
                  <a:lnTo>
                    <a:pt x="42" y="93"/>
                  </a:lnTo>
                  <a:lnTo>
                    <a:pt x="61" y="93"/>
                  </a:lnTo>
                  <a:lnTo>
                    <a:pt x="61" y="134"/>
                  </a:lnTo>
                  <a:cubicBezTo>
                    <a:pt x="79" y="134"/>
                    <a:pt x="79" y="153"/>
                    <a:pt x="79" y="153"/>
                  </a:cubicBezTo>
                  <a:lnTo>
                    <a:pt x="116" y="208"/>
                  </a:lnTo>
                  <a:lnTo>
                    <a:pt x="98" y="153"/>
                  </a:lnTo>
                  <a:lnTo>
                    <a:pt x="98" y="116"/>
                  </a:lnTo>
                  <a:lnTo>
                    <a:pt x="98" y="93"/>
                  </a:lnTo>
                  <a:lnTo>
                    <a:pt x="79" y="74"/>
                  </a:lnTo>
                  <a:lnTo>
                    <a:pt x="98" y="74"/>
                  </a:lnTo>
                  <a:cubicBezTo>
                    <a:pt x="116" y="74"/>
                    <a:pt x="139" y="93"/>
                    <a:pt x="158" y="93"/>
                  </a:cubicBezTo>
                  <a:lnTo>
                    <a:pt x="213" y="93"/>
                  </a:lnTo>
                  <a:lnTo>
                    <a:pt x="158" y="74"/>
                  </a:lnTo>
                  <a:cubicBezTo>
                    <a:pt x="139" y="56"/>
                    <a:pt x="116" y="56"/>
                    <a:pt x="116" y="37"/>
                  </a:cubicBezTo>
                  <a:cubicBezTo>
                    <a:pt x="98" y="37"/>
                    <a:pt x="79" y="19"/>
                    <a:pt x="61" y="19"/>
                  </a:cubicBez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691;p46">
              <a:extLst>
                <a:ext uri="{FF2B5EF4-FFF2-40B4-BE49-F238E27FC236}">
                  <a16:creationId xmlns:a16="http://schemas.microsoft.com/office/drawing/2014/main" id="{6C61D3CC-DD2D-C1BB-3046-C37A91AB6551}"/>
                </a:ext>
              </a:extLst>
            </p:cNvPr>
            <p:cNvSpPr/>
            <p:nvPr/>
          </p:nvSpPr>
          <p:spPr>
            <a:xfrm>
              <a:off x="2821121" y="3335601"/>
              <a:ext cx="38171" cy="77667"/>
            </a:xfrm>
            <a:custGeom>
              <a:avLst/>
              <a:gdLst/>
              <a:ahLst/>
              <a:cxnLst/>
              <a:rect l="l" t="t" r="r" b="b"/>
              <a:pathLst>
                <a:path w="288" h="586" extrusionOk="0">
                  <a:moveTo>
                    <a:pt x="40" y="1"/>
                  </a:moveTo>
                  <a:cubicBezTo>
                    <a:pt x="28" y="1"/>
                    <a:pt x="19" y="14"/>
                    <a:pt x="19" y="27"/>
                  </a:cubicBezTo>
                  <a:lnTo>
                    <a:pt x="19" y="45"/>
                  </a:lnTo>
                  <a:lnTo>
                    <a:pt x="19" y="68"/>
                  </a:lnTo>
                  <a:cubicBezTo>
                    <a:pt x="1" y="87"/>
                    <a:pt x="1" y="105"/>
                    <a:pt x="1" y="105"/>
                  </a:cubicBezTo>
                  <a:cubicBezTo>
                    <a:pt x="1" y="142"/>
                    <a:pt x="1" y="161"/>
                    <a:pt x="19" y="202"/>
                  </a:cubicBezTo>
                  <a:cubicBezTo>
                    <a:pt x="19" y="239"/>
                    <a:pt x="38" y="299"/>
                    <a:pt x="56" y="336"/>
                  </a:cubicBezTo>
                  <a:cubicBezTo>
                    <a:pt x="56" y="373"/>
                    <a:pt x="74" y="392"/>
                    <a:pt x="74" y="415"/>
                  </a:cubicBezTo>
                  <a:cubicBezTo>
                    <a:pt x="93" y="433"/>
                    <a:pt x="116" y="452"/>
                    <a:pt x="116" y="470"/>
                  </a:cubicBezTo>
                  <a:cubicBezTo>
                    <a:pt x="153" y="530"/>
                    <a:pt x="190" y="567"/>
                    <a:pt x="232" y="586"/>
                  </a:cubicBezTo>
                  <a:lnTo>
                    <a:pt x="269" y="586"/>
                  </a:lnTo>
                  <a:cubicBezTo>
                    <a:pt x="269" y="586"/>
                    <a:pt x="287" y="567"/>
                    <a:pt x="269" y="549"/>
                  </a:cubicBezTo>
                  <a:cubicBezTo>
                    <a:pt x="250" y="507"/>
                    <a:pt x="232" y="470"/>
                    <a:pt x="232" y="415"/>
                  </a:cubicBezTo>
                  <a:cubicBezTo>
                    <a:pt x="208" y="392"/>
                    <a:pt x="208" y="373"/>
                    <a:pt x="190" y="355"/>
                  </a:cubicBezTo>
                  <a:lnTo>
                    <a:pt x="190" y="336"/>
                  </a:lnTo>
                  <a:lnTo>
                    <a:pt x="172" y="318"/>
                  </a:lnTo>
                  <a:lnTo>
                    <a:pt x="172" y="299"/>
                  </a:lnTo>
                  <a:cubicBezTo>
                    <a:pt x="153" y="258"/>
                    <a:pt x="153" y="221"/>
                    <a:pt x="135" y="161"/>
                  </a:cubicBezTo>
                  <a:cubicBezTo>
                    <a:pt x="135" y="142"/>
                    <a:pt x="116" y="124"/>
                    <a:pt x="116" y="105"/>
                  </a:cubicBezTo>
                  <a:lnTo>
                    <a:pt x="116" y="68"/>
                  </a:lnTo>
                  <a:lnTo>
                    <a:pt x="116" y="45"/>
                  </a:lnTo>
                  <a:lnTo>
                    <a:pt x="93" y="45"/>
                  </a:lnTo>
                  <a:lnTo>
                    <a:pt x="93" y="27"/>
                  </a:lnTo>
                  <a:cubicBezTo>
                    <a:pt x="93" y="8"/>
                    <a:pt x="74" y="8"/>
                    <a:pt x="56" y="8"/>
                  </a:cubicBezTo>
                  <a:cubicBezTo>
                    <a:pt x="51" y="3"/>
                    <a:pt x="45" y="1"/>
                    <a:pt x="4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692;p46">
              <a:extLst>
                <a:ext uri="{FF2B5EF4-FFF2-40B4-BE49-F238E27FC236}">
                  <a16:creationId xmlns:a16="http://schemas.microsoft.com/office/drawing/2014/main" id="{86B7D2A0-8805-BB0D-F42B-B1AD28E4666F}"/>
                </a:ext>
              </a:extLst>
            </p:cNvPr>
            <p:cNvSpPr/>
            <p:nvPr/>
          </p:nvSpPr>
          <p:spPr>
            <a:xfrm>
              <a:off x="2830929" y="3231294"/>
              <a:ext cx="41219" cy="74884"/>
            </a:xfrm>
            <a:custGeom>
              <a:avLst/>
              <a:gdLst/>
              <a:ahLst/>
              <a:cxnLst/>
              <a:rect l="l" t="t" r="r" b="b"/>
              <a:pathLst>
                <a:path w="311" h="565" extrusionOk="0">
                  <a:moveTo>
                    <a:pt x="53" y="0"/>
                  </a:moveTo>
                  <a:cubicBezTo>
                    <a:pt x="49" y="0"/>
                    <a:pt x="46" y="2"/>
                    <a:pt x="42" y="5"/>
                  </a:cubicBezTo>
                  <a:cubicBezTo>
                    <a:pt x="19" y="5"/>
                    <a:pt x="0" y="24"/>
                    <a:pt x="0" y="47"/>
                  </a:cubicBezTo>
                  <a:lnTo>
                    <a:pt x="0" y="65"/>
                  </a:lnTo>
                  <a:lnTo>
                    <a:pt x="0" y="84"/>
                  </a:lnTo>
                  <a:lnTo>
                    <a:pt x="0" y="121"/>
                  </a:lnTo>
                  <a:cubicBezTo>
                    <a:pt x="0" y="139"/>
                    <a:pt x="19" y="181"/>
                    <a:pt x="19" y="199"/>
                  </a:cubicBezTo>
                  <a:cubicBezTo>
                    <a:pt x="42" y="255"/>
                    <a:pt x="61" y="296"/>
                    <a:pt x="79" y="333"/>
                  </a:cubicBezTo>
                  <a:cubicBezTo>
                    <a:pt x="98" y="393"/>
                    <a:pt x="116" y="430"/>
                    <a:pt x="158" y="467"/>
                  </a:cubicBezTo>
                  <a:cubicBezTo>
                    <a:pt x="195" y="509"/>
                    <a:pt x="232" y="546"/>
                    <a:pt x="292" y="564"/>
                  </a:cubicBezTo>
                  <a:cubicBezTo>
                    <a:pt x="292" y="564"/>
                    <a:pt x="310" y="564"/>
                    <a:pt x="310" y="546"/>
                  </a:cubicBezTo>
                  <a:lnTo>
                    <a:pt x="310" y="527"/>
                  </a:lnTo>
                  <a:cubicBezTo>
                    <a:pt x="273" y="486"/>
                    <a:pt x="232" y="467"/>
                    <a:pt x="195" y="430"/>
                  </a:cubicBezTo>
                  <a:cubicBezTo>
                    <a:pt x="176" y="393"/>
                    <a:pt x="158" y="352"/>
                    <a:pt x="134" y="315"/>
                  </a:cubicBezTo>
                  <a:cubicBezTo>
                    <a:pt x="116" y="278"/>
                    <a:pt x="98" y="218"/>
                    <a:pt x="98" y="181"/>
                  </a:cubicBezTo>
                  <a:lnTo>
                    <a:pt x="98" y="121"/>
                  </a:lnTo>
                  <a:lnTo>
                    <a:pt x="98" y="84"/>
                  </a:lnTo>
                  <a:lnTo>
                    <a:pt x="98" y="65"/>
                  </a:lnTo>
                  <a:lnTo>
                    <a:pt x="98" y="47"/>
                  </a:lnTo>
                  <a:cubicBezTo>
                    <a:pt x="83" y="28"/>
                    <a:pt x="68" y="0"/>
                    <a:pt x="53"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693;p46">
              <a:extLst>
                <a:ext uri="{FF2B5EF4-FFF2-40B4-BE49-F238E27FC236}">
                  <a16:creationId xmlns:a16="http://schemas.microsoft.com/office/drawing/2014/main" id="{4AC4020B-5A78-AB56-2C29-3716CD6F99CD}"/>
                </a:ext>
              </a:extLst>
            </p:cNvPr>
            <p:cNvSpPr/>
            <p:nvPr/>
          </p:nvSpPr>
          <p:spPr>
            <a:xfrm>
              <a:off x="2813169" y="3230896"/>
              <a:ext cx="30749" cy="132007"/>
            </a:xfrm>
            <a:custGeom>
              <a:avLst/>
              <a:gdLst/>
              <a:ahLst/>
              <a:cxnLst/>
              <a:rect l="l" t="t" r="r" b="b"/>
              <a:pathLst>
                <a:path w="232" h="996" extrusionOk="0">
                  <a:moveTo>
                    <a:pt x="174" y="1"/>
                  </a:moveTo>
                  <a:cubicBezTo>
                    <a:pt x="155" y="1"/>
                    <a:pt x="134" y="14"/>
                    <a:pt x="134" y="27"/>
                  </a:cubicBezTo>
                  <a:cubicBezTo>
                    <a:pt x="116" y="50"/>
                    <a:pt x="116" y="50"/>
                    <a:pt x="116" y="68"/>
                  </a:cubicBezTo>
                  <a:lnTo>
                    <a:pt x="116" y="87"/>
                  </a:lnTo>
                  <a:cubicBezTo>
                    <a:pt x="98" y="105"/>
                    <a:pt x="98" y="124"/>
                    <a:pt x="98" y="142"/>
                  </a:cubicBezTo>
                  <a:cubicBezTo>
                    <a:pt x="79" y="184"/>
                    <a:pt x="79" y="202"/>
                    <a:pt x="79" y="239"/>
                  </a:cubicBezTo>
                  <a:cubicBezTo>
                    <a:pt x="61" y="318"/>
                    <a:pt x="37" y="373"/>
                    <a:pt x="19" y="452"/>
                  </a:cubicBezTo>
                  <a:cubicBezTo>
                    <a:pt x="19" y="530"/>
                    <a:pt x="19" y="604"/>
                    <a:pt x="0" y="664"/>
                  </a:cubicBezTo>
                  <a:lnTo>
                    <a:pt x="0" y="780"/>
                  </a:lnTo>
                  <a:lnTo>
                    <a:pt x="0" y="895"/>
                  </a:lnTo>
                  <a:cubicBezTo>
                    <a:pt x="17" y="944"/>
                    <a:pt x="65" y="996"/>
                    <a:pt x="113" y="996"/>
                  </a:cubicBezTo>
                  <a:cubicBezTo>
                    <a:pt x="120" y="996"/>
                    <a:pt x="127" y="995"/>
                    <a:pt x="134" y="992"/>
                  </a:cubicBezTo>
                  <a:cubicBezTo>
                    <a:pt x="195" y="992"/>
                    <a:pt x="232" y="932"/>
                    <a:pt x="213" y="877"/>
                  </a:cubicBezTo>
                  <a:lnTo>
                    <a:pt x="213" y="858"/>
                  </a:lnTo>
                  <a:lnTo>
                    <a:pt x="213" y="761"/>
                  </a:lnTo>
                  <a:cubicBezTo>
                    <a:pt x="195" y="743"/>
                    <a:pt x="195" y="701"/>
                    <a:pt x="195" y="664"/>
                  </a:cubicBezTo>
                  <a:lnTo>
                    <a:pt x="195" y="470"/>
                  </a:lnTo>
                  <a:lnTo>
                    <a:pt x="195" y="258"/>
                  </a:lnTo>
                  <a:cubicBezTo>
                    <a:pt x="195" y="221"/>
                    <a:pt x="195" y="202"/>
                    <a:pt x="213" y="165"/>
                  </a:cubicBezTo>
                  <a:lnTo>
                    <a:pt x="213" y="105"/>
                  </a:lnTo>
                  <a:lnTo>
                    <a:pt x="213" y="87"/>
                  </a:lnTo>
                  <a:lnTo>
                    <a:pt x="213" y="68"/>
                  </a:lnTo>
                  <a:lnTo>
                    <a:pt x="232" y="68"/>
                  </a:lnTo>
                  <a:cubicBezTo>
                    <a:pt x="232" y="50"/>
                    <a:pt x="213" y="8"/>
                    <a:pt x="195" y="8"/>
                  </a:cubicBezTo>
                  <a:cubicBezTo>
                    <a:pt x="189" y="3"/>
                    <a:pt x="182" y="1"/>
                    <a:pt x="17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694;p46">
              <a:extLst>
                <a:ext uri="{FF2B5EF4-FFF2-40B4-BE49-F238E27FC236}">
                  <a16:creationId xmlns:a16="http://schemas.microsoft.com/office/drawing/2014/main" id="{39F1FBF1-930F-B054-9907-A694839B7913}"/>
                </a:ext>
              </a:extLst>
            </p:cNvPr>
            <p:cNvSpPr/>
            <p:nvPr/>
          </p:nvSpPr>
          <p:spPr>
            <a:xfrm>
              <a:off x="2726225" y="3448656"/>
              <a:ext cx="10470" cy="12989"/>
            </a:xfrm>
            <a:custGeom>
              <a:avLst/>
              <a:gdLst/>
              <a:ahLst/>
              <a:cxnLst/>
              <a:rect l="l" t="t" r="r" b="b"/>
              <a:pathLst>
                <a:path w="79" h="98" extrusionOk="0">
                  <a:moveTo>
                    <a:pt x="60" y="1"/>
                  </a:moveTo>
                  <a:lnTo>
                    <a:pt x="60" y="24"/>
                  </a:lnTo>
                  <a:cubicBezTo>
                    <a:pt x="42" y="42"/>
                    <a:pt x="42" y="42"/>
                    <a:pt x="23" y="61"/>
                  </a:cubicBezTo>
                  <a:cubicBezTo>
                    <a:pt x="23" y="79"/>
                    <a:pt x="0" y="79"/>
                    <a:pt x="0" y="98"/>
                  </a:cubicBezTo>
                  <a:cubicBezTo>
                    <a:pt x="23" y="98"/>
                    <a:pt x="23" y="79"/>
                    <a:pt x="42" y="61"/>
                  </a:cubicBezTo>
                  <a:cubicBezTo>
                    <a:pt x="42" y="61"/>
                    <a:pt x="60" y="61"/>
                    <a:pt x="60" y="42"/>
                  </a:cubicBezTo>
                  <a:lnTo>
                    <a:pt x="60" y="61"/>
                  </a:lnTo>
                  <a:lnTo>
                    <a:pt x="60" y="79"/>
                  </a:lnTo>
                  <a:lnTo>
                    <a:pt x="79" y="98"/>
                  </a:lnTo>
                  <a:lnTo>
                    <a:pt x="79" y="79"/>
                  </a:lnTo>
                  <a:lnTo>
                    <a:pt x="79" y="42"/>
                  </a:lnTo>
                  <a:lnTo>
                    <a:pt x="79" y="24"/>
                  </a:lnTo>
                  <a:lnTo>
                    <a:pt x="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695;p46">
              <a:extLst>
                <a:ext uri="{FF2B5EF4-FFF2-40B4-BE49-F238E27FC236}">
                  <a16:creationId xmlns:a16="http://schemas.microsoft.com/office/drawing/2014/main" id="{25572227-440C-27A3-5E73-0C97EF1104B2}"/>
                </a:ext>
              </a:extLst>
            </p:cNvPr>
            <p:cNvSpPr/>
            <p:nvPr/>
          </p:nvSpPr>
          <p:spPr>
            <a:xfrm>
              <a:off x="2723707" y="3443752"/>
              <a:ext cx="15507" cy="28363"/>
            </a:xfrm>
            <a:custGeom>
              <a:avLst/>
              <a:gdLst/>
              <a:ahLst/>
              <a:cxnLst/>
              <a:rect l="l" t="t" r="r" b="b"/>
              <a:pathLst>
                <a:path w="117" h="214" extrusionOk="0">
                  <a:moveTo>
                    <a:pt x="98" y="1"/>
                  </a:moveTo>
                  <a:lnTo>
                    <a:pt x="61" y="38"/>
                  </a:lnTo>
                  <a:cubicBezTo>
                    <a:pt x="61" y="61"/>
                    <a:pt x="42" y="79"/>
                    <a:pt x="42" y="98"/>
                  </a:cubicBezTo>
                  <a:cubicBezTo>
                    <a:pt x="19" y="116"/>
                    <a:pt x="19" y="116"/>
                    <a:pt x="19" y="135"/>
                  </a:cubicBezTo>
                  <a:lnTo>
                    <a:pt x="1" y="176"/>
                  </a:lnTo>
                  <a:lnTo>
                    <a:pt x="1" y="176"/>
                  </a:lnTo>
                  <a:lnTo>
                    <a:pt x="42" y="153"/>
                  </a:lnTo>
                  <a:cubicBezTo>
                    <a:pt x="42" y="135"/>
                    <a:pt x="61" y="116"/>
                    <a:pt x="61" y="116"/>
                  </a:cubicBezTo>
                  <a:lnTo>
                    <a:pt x="79" y="116"/>
                  </a:lnTo>
                  <a:lnTo>
                    <a:pt x="79" y="135"/>
                  </a:lnTo>
                  <a:lnTo>
                    <a:pt x="79" y="153"/>
                  </a:lnTo>
                  <a:cubicBezTo>
                    <a:pt x="79" y="153"/>
                    <a:pt x="98" y="153"/>
                    <a:pt x="98" y="176"/>
                  </a:cubicBezTo>
                  <a:lnTo>
                    <a:pt x="116" y="213"/>
                  </a:lnTo>
                  <a:lnTo>
                    <a:pt x="116" y="176"/>
                  </a:lnTo>
                  <a:lnTo>
                    <a:pt x="116" y="135"/>
                  </a:lnTo>
                  <a:lnTo>
                    <a:pt x="116" y="116"/>
                  </a:lnTo>
                  <a:lnTo>
                    <a:pt x="116" y="98"/>
                  </a:lnTo>
                  <a:lnTo>
                    <a:pt x="116" y="79"/>
                  </a:lnTo>
                  <a:cubicBezTo>
                    <a:pt x="98" y="79"/>
                    <a:pt x="98" y="61"/>
                    <a:pt x="98" y="61"/>
                  </a:cubicBezTo>
                  <a:lnTo>
                    <a:pt x="9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696;p46">
              <a:extLst>
                <a:ext uri="{FF2B5EF4-FFF2-40B4-BE49-F238E27FC236}">
                  <a16:creationId xmlns:a16="http://schemas.microsoft.com/office/drawing/2014/main" id="{C59E2562-BF0C-6D57-21AC-3A0F9E60F469}"/>
                </a:ext>
              </a:extLst>
            </p:cNvPr>
            <p:cNvSpPr/>
            <p:nvPr/>
          </p:nvSpPr>
          <p:spPr>
            <a:xfrm>
              <a:off x="2723707" y="3387423"/>
              <a:ext cx="15507" cy="67992"/>
            </a:xfrm>
            <a:custGeom>
              <a:avLst/>
              <a:gdLst/>
              <a:ahLst/>
              <a:cxnLst/>
              <a:rect l="l" t="t" r="r" b="b"/>
              <a:pathLst>
                <a:path w="117" h="513" extrusionOk="0">
                  <a:moveTo>
                    <a:pt x="42" y="1"/>
                  </a:moveTo>
                  <a:cubicBezTo>
                    <a:pt x="19" y="1"/>
                    <a:pt x="1" y="24"/>
                    <a:pt x="1" y="42"/>
                  </a:cubicBezTo>
                  <a:lnTo>
                    <a:pt x="1" y="158"/>
                  </a:lnTo>
                  <a:lnTo>
                    <a:pt x="1" y="273"/>
                  </a:lnTo>
                  <a:cubicBezTo>
                    <a:pt x="1" y="292"/>
                    <a:pt x="1" y="329"/>
                    <a:pt x="19" y="370"/>
                  </a:cubicBezTo>
                  <a:lnTo>
                    <a:pt x="19" y="426"/>
                  </a:lnTo>
                  <a:cubicBezTo>
                    <a:pt x="19" y="444"/>
                    <a:pt x="42" y="463"/>
                    <a:pt x="42" y="486"/>
                  </a:cubicBezTo>
                  <a:cubicBezTo>
                    <a:pt x="42" y="504"/>
                    <a:pt x="61" y="504"/>
                    <a:pt x="79" y="504"/>
                  </a:cubicBezTo>
                  <a:cubicBezTo>
                    <a:pt x="85" y="510"/>
                    <a:pt x="90" y="512"/>
                    <a:pt x="95" y="512"/>
                  </a:cubicBezTo>
                  <a:cubicBezTo>
                    <a:pt x="107" y="512"/>
                    <a:pt x="116" y="499"/>
                    <a:pt x="116" y="486"/>
                  </a:cubicBezTo>
                  <a:lnTo>
                    <a:pt x="116" y="426"/>
                  </a:lnTo>
                  <a:lnTo>
                    <a:pt x="116" y="370"/>
                  </a:lnTo>
                  <a:lnTo>
                    <a:pt x="116" y="255"/>
                  </a:lnTo>
                  <a:cubicBezTo>
                    <a:pt x="116" y="213"/>
                    <a:pt x="98" y="176"/>
                    <a:pt x="98" y="139"/>
                  </a:cubicBezTo>
                  <a:cubicBezTo>
                    <a:pt x="98" y="98"/>
                    <a:pt x="79" y="61"/>
                    <a:pt x="79" y="24"/>
                  </a:cubicBezTo>
                  <a:cubicBezTo>
                    <a:pt x="61" y="1"/>
                    <a:pt x="61" y="1"/>
                    <a:pt x="42" y="1"/>
                  </a:cubicBez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697;p46">
              <a:extLst>
                <a:ext uri="{FF2B5EF4-FFF2-40B4-BE49-F238E27FC236}">
                  <a16:creationId xmlns:a16="http://schemas.microsoft.com/office/drawing/2014/main" id="{17836757-7D90-3C20-FBF5-6915E0922BA1}"/>
                </a:ext>
              </a:extLst>
            </p:cNvPr>
            <p:cNvSpPr/>
            <p:nvPr/>
          </p:nvSpPr>
          <p:spPr>
            <a:xfrm>
              <a:off x="2713899" y="3264958"/>
              <a:ext cx="101789" cy="146586"/>
            </a:xfrm>
            <a:custGeom>
              <a:avLst/>
              <a:gdLst/>
              <a:ahLst/>
              <a:cxnLst/>
              <a:rect l="l" t="t" r="r" b="b"/>
              <a:pathLst>
                <a:path w="768" h="1106" extrusionOk="0">
                  <a:moveTo>
                    <a:pt x="731" y="1"/>
                  </a:moveTo>
                  <a:cubicBezTo>
                    <a:pt x="713" y="1"/>
                    <a:pt x="694" y="1"/>
                    <a:pt x="671" y="24"/>
                  </a:cubicBezTo>
                  <a:lnTo>
                    <a:pt x="671" y="42"/>
                  </a:lnTo>
                  <a:lnTo>
                    <a:pt x="652" y="42"/>
                  </a:lnTo>
                  <a:cubicBezTo>
                    <a:pt x="652" y="61"/>
                    <a:pt x="634" y="61"/>
                    <a:pt x="634" y="79"/>
                  </a:cubicBezTo>
                  <a:cubicBezTo>
                    <a:pt x="615" y="98"/>
                    <a:pt x="597" y="98"/>
                    <a:pt x="579" y="116"/>
                  </a:cubicBezTo>
                  <a:cubicBezTo>
                    <a:pt x="537" y="158"/>
                    <a:pt x="500" y="176"/>
                    <a:pt x="440" y="195"/>
                  </a:cubicBezTo>
                  <a:cubicBezTo>
                    <a:pt x="366" y="232"/>
                    <a:pt x="269" y="255"/>
                    <a:pt x="153" y="273"/>
                  </a:cubicBezTo>
                  <a:cubicBezTo>
                    <a:pt x="135" y="273"/>
                    <a:pt x="116" y="292"/>
                    <a:pt x="93" y="310"/>
                  </a:cubicBezTo>
                  <a:lnTo>
                    <a:pt x="93" y="329"/>
                  </a:lnTo>
                  <a:lnTo>
                    <a:pt x="93" y="370"/>
                  </a:lnTo>
                  <a:cubicBezTo>
                    <a:pt x="75" y="370"/>
                    <a:pt x="75" y="389"/>
                    <a:pt x="75" y="407"/>
                  </a:cubicBezTo>
                  <a:cubicBezTo>
                    <a:pt x="75" y="426"/>
                    <a:pt x="56" y="463"/>
                    <a:pt x="56" y="486"/>
                  </a:cubicBezTo>
                  <a:cubicBezTo>
                    <a:pt x="38" y="541"/>
                    <a:pt x="38" y="601"/>
                    <a:pt x="19" y="657"/>
                  </a:cubicBezTo>
                  <a:cubicBezTo>
                    <a:pt x="19" y="717"/>
                    <a:pt x="1" y="772"/>
                    <a:pt x="1" y="832"/>
                  </a:cubicBezTo>
                  <a:lnTo>
                    <a:pt x="1" y="1003"/>
                  </a:lnTo>
                  <a:cubicBezTo>
                    <a:pt x="16" y="1069"/>
                    <a:pt x="57" y="1105"/>
                    <a:pt x="105" y="1105"/>
                  </a:cubicBezTo>
                  <a:cubicBezTo>
                    <a:pt x="115" y="1105"/>
                    <a:pt x="125" y="1104"/>
                    <a:pt x="135" y="1100"/>
                  </a:cubicBezTo>
                  <a:cubicBezTo>
                    <a:pt x="190" y="1100"/>
                    <a:pt x="232" y="1040"/>
                    <a:pt x="232" y="985"/>
                  </a:cubicBezTo>
                  <a:cubicBezTo>
                    <a:pt x="232" y="925"/>
                    <a:pt x="209" y="869"/>
                    <a:pt x="209" y="832"/>
                  </a:cubicBezTo>
                  <a:lnTo>
                    <a:pt x="209" y="675"/>
                  </a:lnTo>
                  <a:cubicBezTo>
                    <a:pt x="209" y="620"/>
                    <a:pt x="209" y="560"/>
                    <a:pt x="232" y="523"/>
                  </a:cubicBezTo>
                  <a:lnTo>
                    <a:pt x="232" y="444"/>
                  </a:lnTo>
                  <a:cubicBezTo>
                    <a:pt x="232" y="426"/>
                    <a:pt x="232" y="407"/>
                    <a:pt x="250" y="407"/>
                  </a:cubicBezTo>
                  <a:cubicBezTo>
                    <a:pt x="324" y="370"/>
                    <a:pt x="421" y="347"/>
                    <a:pt x="500" y="292"/>
                  </a:cubicBezTo>
                  <a:cubicBezTo>
                    <a:pt x="555" y="273"/>
                    <a:pt x="597" y="232"/>
                    <a:pt x="634" y="195"/>
                  </a:cubicBezTo>
                  <a:cubicBezTo>
                    <a:pt x="652" y="176"/>
                    <a:pt x="671" y="158"/>
                    <a:pt x="694" y="139"/>
                  </a:cubicBezTo>
                  <a:cubicBezTo>
                    <a:pt x="713" y="116"/>
                    <a:pt x="713" y="116"/>
                    <a:pt x="731" y="98"/>
                  </a:cubicBezTo>
                  <a:lnTo>
                    <a:pt x="731" y="79"/>
                  </a:lnTo>
                  <a:lnTo>
                    <a:pt x="749" y="79"/>
                  </a:lnTo>
                  <a:lnTo>
                    <a:pt x="749" y="61"/>
                  </a:lnTo>
                  <a:cubicBezTo>
                    <a:pt x="768" y="42"/>
                    <a:pt x="749" y="24"/>
                    <a:pt x="73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698;p46">
              <a:extLst>
                <a:ext uri="{FF2B5EF4-FFF2-40B4-BE49-F238E27FC236}">
                  <a16:creationId xmlns:a16="http://schemas.microsoft.com/office/drawing/2014/main" id="{44206ED8-41EF-553D-ACAE-E4B7E8209274}"/>
                </a:ext>
              </a:extLst>
            </p:cNvPr>
            <p:cNvSpPr/>
            <p:nvPr/>
          </p:nvSpPr>
          <p:spPr>
            <a:xfrm>
              <a:off x="2721321" y="3191532"/>
              <a:ext cx="133" cy="133"/>
            </a:xfrm>
            <a:custGeom>
              <a:avLst/>
              <a:gdLst/>
              <a:ahLst/>
              <a:cxnLst/>
              <a:rect l="l" t="t" r="r" b="b"/>
              <a:pathLst>
                <a:path w="1" h="1" extrusionOk="0">
                  <a:moveTo>
                    <a:pt x="0" y="0"/>
                  </a:move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1734;p46">
            <a:extLst>
              <a:ext uri="{FF2B5EF4-FFF2-40B4-BE49-F238E27FC236}">
                <a16:creationId xmlns:a16="http://schemas.microsoft.com/office/drawing/2014/main" id="{9D2C02B0-EA3A-4C80-1B8E-094461B0FFCA}"/>
              </a:ext>
            </a:extLst>
          </p:cNvPr>
          <p:cNvGrpSpPr/>
          <p:nvPr/>
        </p:nvGrpSpPr>
        <p:grpSpPr>
          <a:xfrm flipH="1">
            <a:off x="346824" y="4643829"/>
            <a:ext cx="625929" cy="640560"/>
            <a:chOff x="6405353" y="2836979"/>
            <a:chExt cx="396861" cy="406137"/>
          </a:xfrm>
        </p:grpSpPr>
        <p:sp>
          <p:nvSpPr>
            <p:cNvPr id="222" name="Google Shape;1735;p46">
              <a:extLst>
                <a:ext uri="{FF2B5EF4-FFF2-40B4-BE49-F238E27FC236}">
                  <a16:creationId xmlns:a16="http://schemas.microsoft.com/office/drawing/2014/main" id="{900B4AFC-8FBE-E0D2-8A2D-4EAFD8BD74CB}"/>
                </a:ext>
              </a:extLst>
            </p:cNvPr>
            <p:cNvSpPr/>
            <p:nvPr/>
          </p:nvSpPr>
          <p:spPr>
            <a:xfrm>
              <a:off x="6561364" y="3023438"/>
              <a:ext cx="154464" cy="219678"/>
            </a:xfrm>
            <a:custGeom>
              <a:avLst/>
              <a:gdLst/>
              <a:ahLst/>
              <a:cxnLst/>
              <a:rect l="l" t="t" r="r" b="b"/>
              <a:pathLst>
                <a:path w="1198" h="1812" extrusionOk="0">
                  <a:moveTo>
                    <a:pt x="250" y="0"/>
                  </a:moveTo>
                  <a:lnTo>
                    <a:pt x="232" y="19"/>
                  </a:lnTo>
                  <a:lnTo>
                    <a:pt x="1" y="268"/>
                  </a:lnTo>
                  <a:lnTo>
                    <a:pt x="19" y="384"/>
                  </a:lnTo>
                  <a:cubicBezTo>
                    <a:pt x="42" y="444"/>
                    <a:pt x="61" y="499"/>
                    <a:pt x="61" y="559"/>
                  </a:cubicBezTo>
                  <a:cubicBezTo>
                    <a:pt x="61" y="578"/>
                    <a:pt x="79" y="615"/>
                    <a:pt x="79" y="638"/>
                  </a:cubicBezTo>
                  <a:lnTo>
                    <a:pt x="79" y="730"/>
                  </a:lnTo>
                  <a:cubicBezTo>
                    <a:pt x="98" y="809"/>
                    <a:pt x="98" y="887"/>
                    <a:pt x="116" y="943"/>
                  </a:cubicBezTo>
                  <a:cubicBezTo>
                    <a:pt x="135" y="985"/>
                    <a:pt x="135" y="1021"/>
                    <a:pt x="135" y="1058"/>
                  </a:cubicBezTo>
                  <a:cubicBezTo>
                    <a:pt x="158" y="1077"/>
                    <a:pt x="158" y="1077"/>
                    <a:pt x="158" y="1100"/>
                  </a:cubicBezTo>
                  <a:cubicBezTo>
                    <a:pt x="176" y="1155"/>
                    <a:pt x="195" y="1216"/>
                    <a:pt x="232" y="1253"/>
                  </a:cubicBezTo>
                  <a:cubicBezTo>
                    <a:pt x="232" y="1271"/>
                    <a:pt x="250" y="1289"/>
                    <a:pt x="250" y="1289"/>
                  </a:cubicBezTo>
                  <a:cubicBezTo>
                    <a:pt x="292" y="1350"/>
                    <a:pt x="329" y="1387"/>
                    <a:pt x="366" y="1447"/>
                  </a:cubicBezTo>
                  <a:cubicBezTo>
                    <a:pt x="407" y="1484"/>
                    <a:pt x="444" y="1521"/>
                    <a:pt x="504" y="1562"/>
                  </a:cubicBezTo>
                  <a:cubicBezTo>
                    <a:pt x="620" y="1655"/>
                    <a:pt x="735" y="1733"/>
                    <a:pt x="906" y="1812"/>
                  </a:cubicBezTo>
                  <a:cubicBezTo>
                    <a:pt x="966" y="1715"/>
                    <a:pt x="1003" y="1636"/>
                    <a:pt x="1059" y="1539"/>
                  </a:cubicBezTo>
                  <a:cubicBezTo>
                    <a:pt x="1082" y="1502"/>
                    <a:pt x="1082" y="1465"/>
                    <a:pt x="1100" y="1423"/>
                  </a:cubicBezTo>
                  <a:cubicBezTo>
                    <a:pt x="1119" y="1387"/>
                    <a:pt x="1137" y="1350"/>
                    <a:pt x="1137" y="1308"/>
                  </a:cubicBezTo>
                  <a:cubicBezTo>
                    <a:pt x="1174" y="1216"/>
                    <a:pt x="1197" y="1100"/>
                    <a:pt x="1197" y="1003"/>
                  </a:cubicBezTo>
                  <a:cubicBezTo>
                    <a:pt x="1197" y="943"/>
                    <a:pt x="1174" y="869"/>
                    <a:pt x="1174" y="809"/>
                  </a:cubicBezTo>
                  <a:cubicBezTo>
                    <a:pt x="1156" y="754"/>
                    <a:pt x="1137" y="693"/>
                    <a:pt x="1100" y="638"/>
                  </a:cubicBezTo>
                  <a:cubicBezTo>
                    <a:pt x="1100" y="596"/>
                    <a:pt x="1082" y="578"/>
                    <a:pt x="1059" y="541"/>
                  </a:cubicBezTo>
                  <a:cubicBezTo>
                    <a:pt x="1022" y="481"/>
                    <a:pt x="985" y="444"/>
                    <a:pt x="925" y="384"/>
                  </a:cubicBezTo>
                  <a:cubicBezTo>
                    <a:pt x="888" y="347"/>
                    <a:pt x="851" y="310"/>
                    <a:pt x="809" y="291"/>
                  </a:cubicBezTo>
                  <a:cubicBezTo>
                    <a:pt x="772" y="268"/>
                    <a:pt x="754" y="250"/>
                    <a:pt x="735" y="231"/>
                  </a:cubicBezTo>
                  <a:cubicBezTo>
                    <a:pt x="675" y="194"/>
                    <a:pt x="620" y="153"/>
                    <a:pt x="541" y="116"/>
                  </a:cubicBezTo>
                  <a:cubicBezTo>
                    <a:pt x="481" y="97"/>
                    <a:pt x="407" y="60"/>
                    <a:pt x="347" y="37"/>
                  </a:cubicBezTo>
                  <a:lnTo>
                    <a:pt x="329" y="19"/>
                  </a:lnTo>
                  <a:cubicBezTo>
                    <a:pt x="292" y="19"/>
                    <a:pt x="273" y="0"/>
                    <a:pt x="250" y="0"/>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36;p46">
              <a:extLst>
                <a:ext uri="{FF2B5EF4-FFF2-40B4-BE49-F238E27FC236}">
                  <a16:creationId xmlns:a16="http://schemas.microsoft.com/office/drawing/2014/main" id="{BC33EF2F-EE98-45EC-5FA7-9B5683F6FDE3}"/>
                </a:ext>
              </a:extLst>
            </p:cNvPr>
            <p:cNvSpPr/>
            <p:nvPr/>
          </p:nvSpPr>
          <p:spPr>
            <a:xfrm>
              <a:off x="6571549" y="3051443"/>
              <a:ext cx="126356" cy="86319"/>
            </a:xfrm>
            <a:custGeom>
              <a:avLst/>
              <a:gdLst/>
              <a:ahLst/>
              <a:cxnLst/>
              <a:rect l="l" t="t" r="r" b="b"/>
              <a:pathLst>
                <a:path w="980" h="712" extrusionOk="0">
                  <a:moveTo>
                    <a:pt x="656" y="0"/>
                  </a:moveTo>
                  <a:cubicBezTo>
                    <a:pt x="633" y="37"/>
                    <a:pt x="596" y="97"/>
                    <a:pt x="578" y="134"/>
                  </a:cubicBezTo>
                  <a:cubicBezTo>
                    <a:pt x="541" y="176"/>
                    <a:pt x="499" y="213"/>
                    <a:pt x="462" y="250"/>
                  </a:cubicBezTo>
                  <a:cubicBezTo>
                    <a:pt x="425" y="291"/>
                    <a:pt x="365" y="328"/>
                    <a:pt x="328" y="365"/>
                  </a:cubicBezTo>
                  <a:lnTo>
                    <a:pt x="310" y="384"/>
                  </a:lnTo>
                  <a:lnTo>
                    <a:pt x="287" y="384"/>
                  </a:lnTo>
                  <a:lnTo>
                    <a:pt x="250" y="407"/>
                  </a:lnTo>
                  <a:cubicBezTo>
                    <a:pt x="231" y="425"/>
                    <a:pt x="231" y="425"/>
                    <a:pt x="213" y="425"/>
                  </a:cubicBezTo>
                  <a:cubicBezTo>
                    <a:pt x="194" y="444"/>
                    <a:pt x="194" y="444"/>
                    <a:pt x="171" y="444"/>
                  </a:cubicBezTo>
                  <a:lnTo>
                    <a:pt x="153" y="462"/>
                  </a:lnTo>
                  <a:lnTo>
                    <a:pt x="134" y="462"/>
                  </a:lnTo>
                  <a:lnTo>
                    <a:pt x="97" y="481"/>
                  </a:lnTo>
                  <a:cubicBezTo>
                    <a:pt x="79" y="481"/>
                    <a:pt x="79" y="481"/>
                    <a:pt x="79" y="499"/>
                  </a:cubicBezTo>
                  <a:lnTo>
                    <a:pt x="0" y="499"/>
                  </a:lnTo>
                  <a:cubicBezTo>
                    <a:pt x="19" y="578"/>
                    <a:pt x="19" y="656"/>
                    <a:pt x="37" y="712"/>
                  </a:cubicBezTo>
                  <a:lnTo>
                    <a:pt x="250" y="712"/>
                  </a:lnTo>
                  <a:cubicBezTo>
                    <a:pt x="268" y="693"/>
                    <a:pt x="287" y="693"/>
                    <a:pt x="310" y="693"/>
                  </a:cubicBezTo>
                  <a:cubicBezTo>
                    <a:pt x="328" y="693"/>
                    <a:pt x="328" y="693"/>
                    <a:pt x="347" y="675"/>
                  </a:cubicBezTo>
                  <a:lnTo>
                    <a:pt x="402" y="675"/>
                  </a:lnTo>
                  <a:lnTo>
                    <a:pt x="425" y="656"/>
                  </a:lnTo>
                  <a:lnTo>
                    <a:pt x="462" y="656"/>
                  </a:lnTo>
                  <a:cubicBezTo>
                    <a:pt x="541" y="615"/>
                    <a:pt x="596" y="596"/>
                    <a:pt x="675" y="559"/>
                  </a:cubicBezTo>
                  <a:cubicBezTo>
                    <a:pt x="730" y="523"/>
                    <a:pt x="809" y="462"/>
                    <a:pt x="864" y="425"/>
                  </a:cubicBezTo>
                  <a:cubicBezTo>
                    <a:pt x="906" y="384"/>
                    <a:pt x="943" y="347"/>
                    <a:pt x="980" y="310"/>
                  </a:cubicBezTo>
                  <a:cubicBezTo>
                    <a:pt x="943" y="250"/>
                    <a:pt x="906" y="213"/>
                    <a:pt x="846" y="153"/>
                  </a:cubicBezTo>
                  <a:cubicBezTo>
                    <a:pt x="809" y="116"/>
                    <a:pt x="772" y="79"/>
                    <a:pt x="730" y="60"/>
                  </a:cubicBezTo>
                  <a:cubicBezTo>
                    <a:pt x="693" y="37"/>
                    <a:pt x="675" y="19"/>
                    <a:pt x="656"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37;p46">
              <a:extLst>
                <a:ext uri="{FF2B5EF4-FFF2-40B4-BE49-F238E27FC236}">
                  <a16:creationId xmlns:a16="http://schemas.microsoft.com/office/drawing/2014/main" id="{F86F8FC0-535B-2DA0-5EB9-0075200FD25B}"/>
                </a:ext>
              </a:extLst>
            </p:cNvPr>
            <p:cNvSpPr/>
            <p:nvPr/>
          </p:nvSpPr>
          <p:spPr>
            <a:xfrm>
              <a:off x="6581606" y="3121396"/>
              <a:ext cx="134221" cy="70195"/>
            </a:xfrm>
            <a:custGeom>
              <a:avLst/>
              <a:gdLst/>
              <a:ahLst/>
              <a:cxnLst/>
              <a:rect l="l" t="t" r="r" b="b"/>
              <a:pathLst>
                <a:path w="1041" h="579" extrusionOk="0">
                  <a:moveTo>
                    <a:pt x="1017" y="1"/>
                  </a:moveTo>
                  <a:cubicBezTo>
                    <a:pt x="980" y="19"/>
                    <a:pt x="962" y="38"/>
                    <a:pt x="943" y="61"/>
                  </a:cubicBezTo>
                  <a:cubicBezTo>
                    <a:pt x="883" y="98"/>
                    <a:pt x="828" y="135"/>
                    <a:pt x="786" y="177"/>
                  </a:cubicBezTo>
                  <a:cubicBezTo>
                    <a:pt x="731" y="195"/>
                    <a:pt x="671" y="232"/>
                    <a:pt x="634" y="250"/>
                  </a:cubicBezTo>
                  <a:lnTo>
                    <a:pt x="597" y="250"/>
                  </a:lnTo>
                  <a:cubicBezTo>
                    <a:pt x="597" y="269"/>
                    <a:pt x="597" y="269"/>
                    <a:pt x="578" y="269"/>
                  </a:cubicBezTo>
                  <a:lnTo>
                    <a:pt x="537" y="292"/>
                  </a:lnTo>
                  <a:cubicBezTo>
                    <a:pt x="518" y="292"/>
                    <a:pt x="481" y="311"/>
                    <a:pt x="463" y="311"/>
                  </a:cubicBezTo>
                  <a:lnTo>
                    <a:pt x="403" y="311"/>
                  </a:lnTo>
                  <a:cubicBezTo>
                    <a:pt x="403" y="311"/>
                    <a:pt x="384" y="329"/>
                    <a:pt x="366" y="329"/>
                  </a:cubicBezTo>
                  <a:lnTo>
                    <a:pt x="116" y="329"/>
                  </a:lnTo>
                  <a:lnTo>
                    <a:pt x="93" y="311"/>
                  </a:lnTo>
                  <a:lnTo>
                    <a:pt x="38" y="311"/>
                  </a:lnTo>
                  <a:lnTo>
                    <a:pt x="1" y="292"/>
                  </a:lnTo>
                  <a:lnTo>
                    <a:pt x="1" y="292"/>
                  </a:lnTo>
                  <a:cubicBezTo>
                    <a:pt x="19" y="347"/>
                    <a:pt x="38" y="408"/>
                    <a:pt x="75" y="445"/>
                  </a:cubicBezTo>
                  <a:cubicBezTo>
                    <a:pt x="75" y="463"/>
                    <a:pt x="93" y="481"/>
                    <a:pt x="93" y="481"/>
                  </a:cubicBezTo>
                  <a:lnTo>
                    <a:pt x="135" y="500"/>
                  </a:lnTo>
                  <a:lnTo>
                    <a:pt x="190" y="523"/>
                  </a:lnTo>
                  <a:cubicBezTo>
                    <a:pt x="209" y="523"/>
                    <a:pt x="209" y="523"/>
                    <a:pt x="209" y="542"/>
                  </a:cubicBezTo>
                  <a:lnTo>
                    <a:pt x="287" y="542"/>
                  </a:lnTo>
                  <a:lnTo>
                    <a:pt x="306" y="560"/>
                  </a:lnTo>
                  <a:lnTo>
                    <a:pt x="421" y="560"/>
                  </a:lnTo>
                  <a:cubicBezTo>
                    <a:pt x="440" y="579"/>
                    <a:pt x="463" y="579"/>
                    <a:pt x="481" y="579"/>
                  </a:cubicBezTo>
                  <a:lnTo>
                    <a:pt x="652" y="579"/>
                  </a:lnTo>
                  <a:cubicBezTo>
                    <a:pt x="652" y="579"/>
                    <a:pt x="671" y="579"/>
                    <a:pt x="671" y="560"/>
                  </a:cubicBezTo>
                  <a:lnTo>
                    <a:pt x="694" y="560"/>
                  </a:lnTo>
                  <a:cubicBezTo>
                    <a:pt x="768" y="560"/>
                    <a:pt x="846" y="542"/>
                    <a:pt x="925" y="523"/>
                  </a:cubicBezTo>
                  <a:cubicBezTo>
                    <a:pt x="943" y="523"/>
                    <a:pt x="962" y="500"/>
                    <a:pt x="980" y="500"/>
                  </a:cubicBezTo>
                  <a:cubicBezTo>
                    <a:pt x="1017" y="408"/>
                    <a:pt x="1040" y="292"/>
                    <a:pt x="1040" y="195"/>
                  </a:cubicBezTo>
                  <a:cubicBezTo>
                    <a:pt x="1040" y="135"/>
                    <a:pt x="1017" y="61"/>
                    <a:pt x="1017"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38;p46">
              <a:extLst>
                <a:ext uri="{FF2B5EF4-FFF2-40B4-BE49-F238E27FC236}">
                  <a16:creationId xmlns:a16="http://schemas.microsoft.com/office/drawing/2014/main" id="{6882932A-1BF0-2C56-47A3-2D46E963CABC}"/>
                </a:ext>
              </a:extLst>
            </p:cNvPr>
            <p:cNvSpPr/>
            <p:nvPr/>
          </p:nvSpPr>
          <p:spPr>
            <a:xfrm>
              <a:off x="6608425" y="3198744"/>
              <a:ext cx="89481" cy="44372"/>
            </a:xfrm>
            <a:custGeom>
              <a:avLst/>
              <a:gdLst/>
              <a:ahLst/>
              <a:cxnLst/>
              <a:rect l="l" t="t" r="r" b="b"/>
              <a:pathLst>
                <a:path w="694" h="366" extrusionOk="0">
                  <a:moveTo>
                    <a:pt x="1" y="1"/>
                  </a:moveTo>
                  <a:lnTo>
                    <a:pt x="1" y="1"/>
                  </a:lnTo>
                  <a:cubicBezTo>
                    <a:pt x="42" y="38"/>
                    <a:pt x="79" y="75"/>
                    <a:pt x="139" y="116"/>
                  </a:cubicBezTo>
                  <a:cubicBezTo>
                    <a:pt x="255" y="209"/>
                    <a:pt x="370" y="287"/>
                    <a:pt x="541" y="366"/>
                  </a:cubicBezTo>
                  <a:cubicBezTo>
                    <a:pt x="601" y="269"/>
                    <a:pt x="638" y="190"/>
                    <a:pt x="694" y="93"/>
                  </a:cubicBezTo>
                  <a:lnTo>
                    <a:pt x="694" y="93"/>
                  </a:lnTo>
                  <a:cubicBezTo>
                    <a:pt x="635" y="120"/>
                    <a:pt x="556" y="142"/>
                    <a:pt x="459" y="142"/>
                  </a:cubicBezTo>
                  <a:cubicBezTo>
                    <a:pt x="337" y="142"/>
                    <a:pt x="184" y="106"/>
                    <a:pt x="1"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39;p46">
              <a:extLst>
                <a:ext uri="{FF2B5EF4-FFF2-40B4-BE49-F238E27FC236}">
                  <a16:creationId xmlns:a16="http://schemas.microsoft.com/office/drawing/2014/main" id="{C522C4CA-1E98-8F40-8649-CEB750214AAF}"/>
                </a:ext>
              </a:extLst>
            </p:cNvPr>
            <p:cNvSpPr/>
            <p:nvPr/>
          </p:nvSpPr>
          <p:spPr>
            <a:xfrm>
              <a:off x="6536995" y="2836979"/>
              <a:ext cx="210938" cy="191066"/>
            </a:xfrm>
            <a:custGeom>
              <a:avLst/>
              <a:gdLst/>
              <a:ahLst/>
              <a:cxnLst/>
              <a:rect l="l" t="t" r="r" b="b"/>
              <a:pathLst>
                <a:path w="1636" h="1576" extrusionOk="0">
                  <a:moveTo>
                    <a:pt x="1323" y="1"/>
                  </a:moveTo>
                  <a:cubicBezTo>
                    <a:pt x="1242" y="1"/>
                    <a:pt x="1128" y="31"/>
                    <a:pt x="961" y="115"/>
                  </a:cubicBezTo>
                  <a:cubicBezTo>
                    <a:pt x="190" y="517"/>
                    <a:pt x="0" y="1344"/>
                    <a:pt x="0" y="1344"/>
                  </a:cubicBezTo>
                  <a:cubicBezTo>
                    <a:pt x="56" y="1344"/>
                    <a:pt x="93" y="1386"/>
                    <a:pt x="116" y="1423"/>
                  </a:cubicBezTo>
                  <a:cubicBezTo>
                    <a:pt x="153" y="1483"/>
                    <a:pt x="153" y="1575"/>
                    <a:pt x="153" y="1575"/>
                  </a:cubicBezTo>
                  <a:cubicBezTo>
                    <a:pt x="153" y="1575"/>
                    <a:pt x="980" y="1289"/>
                    <a:pt x="1229" y="1095"/>
                  </a:cubicBezTo>
                  <a:cubicBezTo>
                    <a:pt x="1405" y="961"/>
                    <a:pt x="1636" y="651"/>
                    <a:pt x="1479" y="443"/>
                  </a:cubicBezTo>
                  <a:cubicBezTo>
                    <a:pt x="1594" y="305"/>
                    <a:pt x="1576" y="152"/>
                    <a:pt x="1502" y="74"/>
                  </a:cubicBezTo>
                  <a:cubicBezTo>
                    <a:pt x="1461" y="35"/>
                    <a:pt x="1411" y="1"/>
                    <a:pt x="1323" y="1"/>
                  </a:cubicBezTo>
                  <a:close/>
                </a:path>
              </a:pathLst>
            </a:custGeom>
            <a:solidFill>
              <a:srgbClr val="91F7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40;p46">
              <a:extLst>
                <a:ext uri="{FF2B5EF4-FFF2-40B4-BE49-F238E27FC236}">
                  <a16:creationId xmlns:a16="http://schemas.microsoft.com/office/drawing/2014/main" id="{AE0AFC03-248D-EF9C-8FA1-791FC48CCE62}"/>
                </a:ext>
              </a:extLst>
            </p:cNvPr>
            <p:cNvSpPr/>
            <p:nvPr/>
          </p:nvSpPr>
          <p:spPr>
            <a:xfrm>
              <a:off x="6536995" y="2836979"/>
              <a:ext cx="205651" cy="172517"/>
            </a:xfrm>
            <a:custGeom>
              <a:avLst/>
              <a:gdLst/>
              <a:ahLst/>
              <a:cxnLst/>
              <a:rect l="l" t="t" r="r" b="b"/>
              <a:pathLst>
                <a:path w="1595" h="1423" extrusionOk="0">
                  <a:moveTo>
                    <a:pt x="1323" y="1"/>
                  </a:moveTo>
                  <a:cubicBezTo>
                    <a:pt x="1242" y="1"/>
                    <a:pt x="1128" y="31"/>
                    <a:pt x="961" y="115"/>
                  </a:cubicBezTo>
                  <a:cubicBezTo>
                    <a:pt x="809" y="189"/>
                    <a:pt x="670" y="305"/>
                    <a:pt x="555" y="402"/>
                  </a:cubicBezTo>
                  <a:lnTo>
                    <a:pt x="536" y="420"/>
                  </a:lnTo>
                  <a:cubicBezTo>
                    <a:pt x="116" y="827"/>
                    <a:pt x="0" y="1344"/>
                    <a:pt x="0" y="1344"/>
                  </a:cubicBezTo>
                  <a:cubicBezTo>
                    <a:pt x="56" y="1344"/>
                    <a:pt x="93" y="1386"/>
                    <a:pt x="116" y="1423"/>
                  </a:cubicBezTo>
                  <a:cubicBezTo>
                    <a:pt x="980" y="1076"/>
                    <a:pt x="1479" y="443"/>
                    <a:pt x="1479" y="443"/>
                  </a:cubicBezTo>
                  <a:cubicBezTo>
                    <a:pt x="1594" y="305"/>
                    <a:pt x="1576" y="152"/>
                    <a:pt x="1502" y="74"/>
                  </a:cubicBezTo>
                  <a:cubicBezTo>
                    <a:pt x="1461" y="35"/>
                    <a:pt x="1411" y="1"/>
                    <a:pt x="13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41;p46">
              <a:extLst>
                <a:ext uri="{FF2B5EF4-FFF2-40B4-BE49-F238E27FC236}">
                  <a16:creationId xmlns:a16="http://schemas.microsoft.com/office/drawing/2014/main" id="{528A02A4-7AD4-728B-8BE8-8EC58002F7DA}"/>
                </a:ext>
              </a:extLst>
            </p:cNvPr>
            <p:cNvSpPr/>
            <p:nvPr/>
          </p:nvSpPr>
          <p:spPr>
            <a:xfrm>
              <a:off x="6648394" y="3189287"/>
              <a:ext cx="7865" cy="6789"/>
            </a:xfrm>
            <a:custGeom>
              <a:avLst/>
              <a:gdLst/>
              <a:ahLst/>
              <a:cxnLst/>
              <a:rect l="l" t="t" r="r" b="b"/>
              <a:pathLst>
                <a:path w="61" h="56" extrusionOk="0">
                  <a:moveTo>
                    <a:pt x="0" y="0"/>
                  </a:moveTo>
                  <a:lnTo>
                    <a:pt x="0" y="19"/>
                  </a:lnTo>
                  <a:lnTo>
                    <a:pt x="19" y="19"/>
                  </a:lnTo>
                  <a:cubicBezTo>
                    <a:pt x="37" y="37"/>
                    <a:pt x="37" y="37"/>
                    <a:pt x="60" y="55"/>
                  </a:cubicBezTo>
                  <a:cubicBezTo>
                    <a:pt x="37" y="37"/>
                    <a:pt x="37" y="37"/>
                    <a:pt x="37" y="19"/>
                  </a:cubicBezTo>
                  <a:cubicBezTo>
                    <a:pt x="19" y="19"/>
                    <a:pt x="19" y="0"/>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42;p46">
              <a:extLst>
                <a:ext uri="{FF2B5EF4-FFF2-40B4-BE49-F238E27FC236}">
                  <a16:creationId xmlns:a16="http://schemas.microsoft.com/office/drawing/2014/main" id="{CB28F325-E953-84E0-B115-85F54A2D1DE9}"/>
                </a:ext>
              </a:extLst>
            </p:cNvPr>
            <p:cNvSpPr/>
            <p:nvPr/>
          </p:nvSpPr>
          <p:spPr>
            <a:xfrm>
              <a:off x="6641174" y="3145037"/>
              <a:ext cx="12120" cy="46554"/>
            </a:xfrm>
            <a:custGeom>
              <a:avLst/>
              <a:gdLst/>
              <a:ahLst/>
              <a:cxnLst/>
              <a:rect l="l" t="t" r="r" b="b"/>
              <a:pathLst>
                <a:path w="94" h="384" extrusionOk="0">
                  <a:moveTo>
                    <a:pt x="38" y="0"/>
                  </a:moveTo>
                  <a:cubicBezTo>
                    <a:pt x="19" y="0"/>
                    <a:pt x="19" y="18"/>
                    <a:pt x="1" y="37"/>
                  </a:cubicBezTo>
                  <a:lnTo>
                    <a:pt x="1" y="116"/>
                  </a:lnTo>
                  <a:lnTo>
                    <a:pt x="1" y="189"/>
                  </a:lnTo>
                  <a:cubicBezTo>
                    <a:pt x="1" y="231"/>
                    <a:pt x="1" y="250"/>
                    <a:pt x="19" y="286"/>
                  </a:cubicBezTo>
                  <a:lnTo>
                    <a:pt x="19" y="328"/>
                  </a:lnTo>
                  <a:cubicBezTo>
                    <a:pt x="19" y="347"/>
                    <a:pt x="19" y="347"/>
                    <a:pt x="38" y="365"/>
                  </a:cubicBezTo>
                  <a:cubicBezTo>
                    <a:pt x="38" y="365"/>
                    <a:pt x="38" y="384"/>
                    <a:pt x="56" y="384"/>
                  </a:cubicBezTo>
                  <a:cubicBezTo>
                    <a:pt x="75" y="384"/>
                    <a:pt x="75" y="384"/>
                    <a:pt x="75" y="365"/>
                  </a:cubicBezTo>
                  <a:lnTo>
                    <a:pt x="93" y="365"/>
                  </a:lnTo>
                  <a:lnTo>
                    <a:pt x="93" y="328"/>
                  </a:lnTo>
                  <a:lnTo>
                    <a:pt x="93" y="268"/>
                  </a:lnTo>
                  <a:lnTo>
                    <a:pt x="93" y="189"/>
                  </a:lnTo>
                  <a:cubicBezTo>
                    <a:pt x="75" y="171"/>
                    <a:pt x="75" y="134"/>
                    <a:pt x="75" y="116"/>
                  </a:cubicBezTo>
                  <a:cubicBezTo>
                    <a:pt x="75" y="74"/>
                    <a:pt x="56" y="55"/>
                    <a:pt x="56" y="18"/>
                  </a:cubicBezTo>
                  <a:lnTo>
                    <a:pt x="38" y="0"/>
                  </a:lnTo>
                  <a:close/>
                </a:path>
              </a:pathLst>
            </a:custGeom>
            <a:solidFill>
              <a:srgbClr val="372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43;p46">
              <a:extLst>
                <a:ext uri="{FF2B5EF4-FFF2-40B4-BE49-F238E27FC236}">
                  <a16:creationId xmlns:a16="http://schemas.microsoft.com/office/drawing/2014/main" id="{652CEB18-39BF-F124-A3D9-EC9A59885B44}"/>
                </a:ext>
              </a:extLst>
            </p:cNvPr>
            <p:cNvSpPr/>
            <p:nvPr/>
          </p:nvSpPr>
          <p:spPr>
            <a:xfrm>
              <a:off x="6569100" y="3074963"/>
              <a:ext cx="89481" cy="86925"/>
            </a:xfrm>
            <a:custGeom>
              <a:avLst/>
              <a:gdLst/>
              <a:ahLst/>
              <a:cxnLst/>
              <a:rect l="l" t="t" r="r" b="b"/>
              <a:pathLst>
                <a:path w="694" h="717" extrusionOk="0">
                  <a:moveTo>
                    <a:pt x="19" y="0"/>
                  </a:moveTo>
                  <a:cubicBezTo>
                    <a:pt x="19" y="19"/>
                    <a:pt x="1" y="37"/>
                    <a:pt x="19" y="37"/>
                  </a:cubicBezTo>
                  <a:lnTo>
                    <a:pt x="19" y="56"/>
                  </a:lnTo>
                  <a:lnTo>
                    <a:pt x="38" y="56"/>
                  </a:lnTo>
                  <a:lnTo>
                    <a:pt x="38" y="74"/>
                  </a:lnTo>
                  <a:cubicBezTo>
                    <a:pt x="56" y="74"/>
                    <a:pt x="56" y="74"/>
                    <a:pt x="56" y="97"/>
                  </a:cubicBezTo>
                  <a:cubicBezTo>
                    <a:pt x="75" y="97"/>
                    <a:pt x="98" y="116"/>
                    <a:pt x="116" y="134"/>
                  </a:cubicBezTo>
                  <a:cubicBezTo>
                    <a:pt x="153" y="153"/>
                    <a:pt x="190" y="171"/>
                    <a:pt x="232" y="171"/>
                  </a:cubicBezTo>
                  <a:cubicBezTo>
                    <a:pt x="287" y="213"/>
                    <a:pt x="366" y="213"/>
                    <a:pt x="421" y="231"/>
                  </a:cubicBezTo>
                  <a:lnTo>
                    <a:pt x="444" y="250"/>
                  </a:lnTo>
                  <a:cubicBezTo>
                    <a:pt x="444" y="268"/>
                    <a:pt x="444" y="287"/>
                    <a:pt x="463" y="305"/>
                  </a:cubicBezTo>
                  <a:cubicBezTo>
                    <a:pt x="463" y="347"/>
                    <a:pt x="481" y="384"/>
                    <a:pt x="481" y="421"/>
                  </a:cubicBezTo>
                  <a:cubicBezTo>
                    <a:pt x="500" y="444"/>
                    <a:pt x="500" y="481"/>
                    <a:pt x="500" y="518"/>
                  </a:cubicBezTo>
                  <a:lnTo>
                    <a:pt x="500" y="633"/>
                  </a:lnTo>
                  <a:lnTo>
                    <a:pt x="518" y="633"/>
                  </a:lnTo>
                  <a:lnTo>
                    <a:pt x="518" y="652"/>
                  </a:lnTo>
                  <a:cubicBezTo>
                    <a:pt x="518" y="686"/>
                    <a:pt x="546" y="717"/>
                    <a:pt x="587" y="717"/>
                  </a:cubicBezTo>
                  <a:cubicBezTo>
                    <a:pt x="596" y="717"/>
                    <a:pt x="605" y="715"/>
                    <a:pt x="615" y="712"/>
                  </a:cubicBezTo>
                  <a:cubicBezTo>
                    <a:pt x="652" y="712"/>
                    <a:pt x="694" y="675"/>
                    <a:pt x="675" y="615"/>
                  </a:cubicBezTo>
                  <a:cubicBezTo>
                    <a:pt x="675" y="578"/>
                    <a:pt x="675" y="536"/>
                    <a:pt x="652" y="499"/>
                  </a:cubicBezTo>
                  <a:cubicBezTo>
                    <a:pt x="634" y="462"/>
                    <a:pt x="634" y="421"/>
                    <a:pt x="615" y="384"/>
                  </a:cubicBezTo>
                  <a:cubicBezTo>
                    <a:pt x="597" y="347"/>
                    <a:pt x="597" y="305"/>
                    <a:pt x="578" y="268"/>
                  </a:cubicBezTo>
                  <a:cubicBezTo>
                    <a:pt x="560" y="250"/>
                    <a:pt x="560" y="231"/>
                    <a:pt x="537" y="213"/>
                  </a:cubicBezTo>
                  <a:lnTo>
                    <a:pt x="537" y="171"/>
                  </a:lnTo>
                  <a:lnTo>
                    <a:pt x="518" y="153"/>
                  </a:lnTo>
                  <a:lnTo>
                    <a:pt x="518" y="134"/>
                  </a:lnTo>
                  <a:cubicBezTo>
                    <a:pt x="500" y="134"/>
                    <a:pt x="481" y="116"/>
                    <a:pt x="463" y="116"/>
                  </a:cubicBezTo>
                  <a:cubicBezTo>
                    <a:pt x="403" y="116"/>
                    <a:pt x="329" y="116"/>
                    <a:pt x="250" y="97"/>
                  </a:cubicBezTo>
                  <a:cubicBezTo>
                    <a:pt x="213" y="97"/>
                    <a:pt x="172" y="74"/>
                    <a:pt x="153" y="56"/>
                  </a:cubicBezTo>
                  <a:cubicBezTo>
                    <a:pt x="135" y="56"/>
                    <a:pt x="116" y="56"/>
                    <a:pt x="98" y="37"/>
                  </a:cubicBezTo>
                  <a:lnTo>
                    <a:pt x="75" y="19"/>
                  </a:lnTo>
                  <a:lnTo>
                    <a:pt x="56" y="19"/>
                  </a:lnTo>
                  <a:lnTo>
                    <a:pt x="56"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44;p46">
              <a:extLst>
                <a:ext uri="{FF2B5EF4-FFF2-40B4-BE49-F238E27FC236}">
                  <a16:creationId xmlns:a16="http://schemas.microsoft.com/office/drawing/2014/main" id="{031E03FA-8031-AF56-624D-60E437081B0D}"/>
                </a:ext>
              </a:extLst>
            </p:cNvPr>
            <p:cNvSpPr/>
            <p:nvPr/>
          </p:nvSpPr>
          <p:spPr>
            <a:xfrm>
              <a:off x="6462471" y="2976884"/>
              <a:ext cx="143763" cy="118932"/>
            </a:xfrm>
            <a:custGeom>
              <a:avLst/>
              <a:gdLst/>
              <a:ahLst/>
              <a:cxnLst/>
              <a:rect l="l" t="t" r="r" b="b"/>
              <a:pathLst>
                <a:path w="1115" h="981" extrusionOk="0">
                  <a:moveTo>
                    <a:pt x="481" y="1"/>
                  </a:moveTo>
                  <a:cubicBezTo>
                    <a:pt x="463" y="1"/>
                    <a:pt x="440" y="1"/>
                    <a:pt x="421" y="19"/>
                  </a:cubicBezTo>
                  <a:lnTo>
                    <a:pt x="366" y="19"/>
                  </a:lnTo>
                  <a:cubicBezTo>
                    <a:pt x="347" y="38"/>
                    <a:pt x="324" y="38"/>
                    <a:pt x="306" y="38"/>
                  </a:cubicBezTo>
                  <a:cubicBezTo>
                    <a:pt x="287" y="38"/>
                    <a:pt x="269" y="56"/>
                    <a:pt x="250" y="56"/>
                  </a:cubicBezTo>
                  <a:cubicBezTo>
                    <a:pt x="232" y="75"/>
                    <a:pt x="232" y="75"/>
                    <a:pt x="209" y="98"/>
                  </a:cubicBezTo>
                  <a:cubicBezTo>
                    <a:pt x="190" y="116"/>
                    <a:pt x="172" y="116"/>
                    <a:pt x="153" y="135"/>
                  </a:cubicBezTo>
                  <a:cubicBezTo>
                    <a:pt x="135" y="135"/>
                    <a:pt x="135" y="153"/>
                    <a:pt x="116" y="172"/>
                  </a:cubicBezTo>
                  <a:cubicBezTo>
                    <a:pt x="93" y="190"/>
                    <a:pt x="75" y="190"/>
                    <a:pt x="75" y="213"/>
                  </a:cubicBezTo>
                  <a:cubicBezTo>
                    <a:pt x="56" y="232"/>
                    <a:pt x="56" y="250"/>
                    <a:pt x="38" y="269"/>
                  </a:cubicBezTo>
                  <a:cubicBezTo>
                    <a:pt x="38" y="287"/>
                    <a:pt x="19" y="306"/>
                    <a:pt x="19" y="329"/>
                  </a:cubicBezTo>
                  <a:cubicBezTo>
                    <a:pt x="1" y="329"/>
                    <a:pt x="1" y="366"/>
                    <a:pt x="1" y="384"/>
                  </a:cubicBezTo>
                  <a:lnTo>
                    <a:pt x="1" y="444"/>
                  </a:lnTo>
                  <a:lnTo>
                    <a:pt x="1" y="500"/>
                  </a:lnTo>
                  <a:lnTo>
                    <a:pt x="1" y="560"/>
                  </a:lnTo>
                  <a:cubicBezTo>
                    <a:pt x="1" y="578"/>
                    <a:pt x="19" y="597"/>
                    <a:pt x="19" y="615"/>
                  </a:cubicBezTo>
                  <a:cubicBezTo>
                    <a:pt x="38" y="634"/>
                    <a:pt x="38" y="652"/>
                    <a:pt x="56" y="675"/>
                  </a:cubicBezTo>
                  <a:cubicBezTo>
                    <a:pt x="56" y="694"/>
                    <a:pt x="75" y="694"/>
                    <a:pt x="75" y="712"/>
                  </a:cubicBezTo>
                  <a:cubicBezTo>
                    <a:pt x="93" y="731"/>
                    <a:pt x="93" y="749"/>
                    <a:pt x="116" y="768"/>
                  </a:cubicBezTo>
                  <a:cubicBezTo>
                    <a:pt x="135" y="791"/>
                    <a:pt x="135" y="791"/>
                    <a:pt x="153" y="809"/>
                  </a:cubicBezTo>
                  <a:cubicBezTo>
                    <a:pt x="172" y="828"/>
                    <a:pt x="190" y="828"/>
                    <a:pt x="209" y="846"/>
                  </a:cubicBezTo>
                  <a:cubicBezTo>
                    <a:pt x="232" y="865"/>
                    <a:pt x="232" y="865"/>
                    <a:pt x="250" y="883"/>
                  </a:cubicBezTo>
                  <a:cubicBezTo>
                    <a:pt x="269" y="883"/>
                    <a:pt x="287" y="906"/>
                    <a:pt x="306" y="906"/>
                  </a:cubicBezTo>
                  <a:cubicBezTo>
                    <a:pt x="324" y="925"/>
                    <a:pt x="347" y="925"/>
                    <a:pt x="366" y="943"/>
                  </a:cubicBezTo>
                  <a:cubicBezTo>
                    <a:pt x="384" y="943"/>
                    <a:pt x="403" y="943"/>
                    <a:pt x="421" y="962"/>
                  </a:cubicBezTo>
                  <a:cubicBezTo>
                    <a:pt x="440" y="962"/>
                    <a:pt x="463" y="962"/>
                    <a:pt x="481" y="980"/>
                  </a:cubicBezTo>
                  <a:lnTo>
                    <a:pt x="731" y="980"/>
                  </a:lnTo>
                  <a:cubicBezTo>
                    <a:pt x="749" y="962"/>
                    <a:pt x="768" y="962"/>
                    <a:pt x="786" y="943"/>
                  </a:cubicBezTo>
                  <a:lnTo>
                    <a:pt x="828" y="943"/>
                  </a:lnTo>
                  <a:lnTo>
                    <a:pt x="846" y="925"/>
                  </a:lnTo>
                  <a:cubicBezTo>
                    <a:pt x="865" y="925"/>
                    <a:pt x="883" y="906"/>
                    <a:pt x="902" y="906"/>
                  </a:cubicBezTo>
                  <a:cubicBezTo>
                    <a:pt x="902" y="883"/>
                    <a:pt x="925" y="865"/>
                    <a:pt x="943" y="846"/>
                  </a:cubicBezTo>
                  <a:cubicBezTo>
                    <a:pt x="962" y="846"/>
                    <a:pt x="962" y="828"/>
                    <a:pt x="980" y="828"/>
                  </a:cubicBezTo>
                  <a:lnTo>
                    <a:pt x="999" y="809"/>
                  </a:lnTo>
                  <a:cubicBezTo>
                    <a:pt x="999" y="809"/>
                    <a:pt x="1017" y="791"/>
                    <a:pt x="1040" y="768"/>
                  </a:cubicBezTo>
                  <a:lnTo>
                    <a:pt x="1040" y="749"/>
                  </a:lnTo>
                  <a:cubicBezTo>
                    <a:pt x="1059" y="731"/>
                    <a:pt x="1059" y="731"/>
                    <a:pt x="1059" y="712"/>
                  </a:cubicBezTo>
                  <a:cubicBezTo>
                    <a:pt x="1077" y="694"/>
                    <a:pt x="1077" y="675"/>
                    <a:pt x="1077" y="652"/>
                  </a:cubicBezTo>
                  <a:cubicBezTo>
                    <a:pt x="1096" y="634"/>
                    <a:pt x="1096" y="615"/>
                    <a:pt x="1114" y="597"/>
                  </a:cubicBezTo>
                  <a:cubicBezTo>
                    <a:pt x="1114" y="578"/>
                    <a:pt x="1096" y="560"/>
                    <a:pt x="1096" y="537"/>
                  </a:cubicBezTo>
                  <a:cubicBezTo>
                    <a:pt x="1114" y="518"/>
                    <a:pt x="1114" y="500"/>
                    <a:pt x="1096" y="481"/>
                  </a:cubicBezTo>
                  <a:cubicBezTo>
                    <a:pt x="1096" y="463"/>
                    <a:pt x="1114" y="421"/>
                    <a:pt x="1096" y="403"/>
                  </a:cubicBezTo>
                  <a:cubicBezTo>
                    <a:pt x="1096" y="384"/>
                    <a:pt x="1077" y="366"/>
                    <a:pt x="1077" y="347"/>
                  </a:cubicBezTo>
                  <a:lnTo>
                    <a:pt x="1077" y="329"/>
                  </a:lnTo>
                  <a:cubicBezTo>
                    <a:pt x="1077" y="306"/>
                    <a:pt x="1059" y="306"/>
                    <a:pt x="1059" y="287"/>
                  </a:cubicBezTo>
                  <a:cubicBezTo>
                    <a:pt x="1059" y="269"/>
                    <a:pt x="1040" y="250"/>
                    <a:pt x="1040" y="232"/>
                  </a:cubicBezTo>
                  <a:cubicBezTo>
                    <a:pt x="1017" y="213"/>
                    <a:pt x="999" y="213"/>
                    <a:pt x="980" y="190"/>
                  </a:cubicBezTo>
                  <a:cubicBezTo>
                    <a:pt x="980" y="172"/>
                    <a:pt x="962" y="172"/>
                    <a:pt x="943" y="153"/>
                  </a:cubicBezTo>
                  <a:cubicBezTo>
                    <a:pt x="925" y="135"/>
                    <a:pt x="902" y="116"/>
                    <a:pt x="902" y="116"/>
                  </a:cubicBezTo>
                  <a:cubicBezTo>
                    <a:pt x="883" y="98"/>
                    <a:pt x="865" y="98"/>
                    <a:pt x="846" y="75"/>
                  </a:cubicBezTo>
                  <a:cubicBezTo>
                    <a:pt x="828" y="75"/>
                    <a:pt x="809" y="56"/>
                    <a:pt x="786" y="38"/>
                  </a:cubicBezTo>
                  <a:cubicBezTo>
                    <a:pt x="768" y="38"/>
                    <a:pt x="749" y="19"/>
                    <a:pt x="731" y="19"/>
                  </a:cubicBezTo>
                  <a:cubicBezTo>
                    <a:pt x="712" y="19"/>
                    <a:pt x="694" y="19"/>
                    <a:pt x="671" y="1"/>
                  </a:cubicBezTo>
                  <a:close/>
                </a:path>
              </a:pathLst>
            </a:custGeom>
            <a:solidFill>
              <a:srgbClr val="FFF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745;p46">
              <a:extLst>
                <a:ext uri="{FF2B5EF4-FFF2-40B4-BE49-F238E27FC236}">
                  <a16:creationId xmlns:a16="http://schemas.microsoft.com/office/drawing/2014/main" id="{5073676A-7ECE-8C29-7C0B-DB0C3A47D73E}"/>
                </a:ext>
              </a:extLst>
            </p:cNvPr>
            <p:cNvSpPr/>
            <p:nvPr/>
          </p:nvSpPr>
          <p:spPr>
            <a:xfrm>
              <a:off x="6524488" y="2999919"/>
              <a:ext cx="12636" cy="9578"/>
            </a:xfrm>
            <a:custGeom>
              <a:avLst/>
              <a:gdLst/>
              <a:ahLst/>
              <a:cxnLst/>
              <a:rect l="l" t="t" r="r" b="b"/>
              <a:pathLst>
                <a:path w="98" h="79" extrusionOk="0">
                  <a:moveTo>
                    <a:pt x="97" y="23"/>
                  </a:moveTo>
                  <a:cubicBezTo>
                    <a:pt x="56" y="23"/>
                    <a:pt x="37" y="42"/>
                    <a:pt x="19" y="60"/>
                  </a:cubicBezTo>
                  <a:cubicBezTo>
                    <a:pt x="37" y="42"/>
                    <a:pt x="56" y="42"/>
                    <a:pt x="97" y="23"/>
                  </a:cubicBezTo>
                  <a:close/>
                  <a:moveTo>
                    <a:pt x="0" y="0"/>
                  </a:moveTo>
                  <a:lnTo>
                    <a:pt x="0" y="60"/>
                  </a:lnTo>
                  <a:lnTo>
                    <a:pt x="19" y="79"/>
                  </a:lnTo>
                  <a:lnTo>
                    <a:pt x="19" y="60"/>
                  </a:lnTo>
                  <a:cubicBezTo>
                    <a:pt x="19" y="42"/>
                    <a:pt x="0" y="23"/>
                    <a:pt x="0"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746;p46">
              <a:extLst>
                <a:ext uri="{FF2B5EF4-FFF2-40B4-BE49-F238E27FC236}">
                  <a16:creationId xmlns:a16="http://schemas.microsoft.com/office/drawing/2014/main" id="{D1F1206D-275E-580B-F341-2A2BA7F8C0EB}"/>
                </a:ext>
              </a:extLst>
            </p:cNvPr>
            <p:cNvSpPr/>
            <p:nvPr/>
          </p:nvSpPr>
          <p:spPr>
            <a:xfrm>
              <a:off x="6559043" y="3030712"/>
              <a:ext cx="7865" cy="11275"/>
            </a:xfrm>
            <a:custGeom>
              <a:avLst/>
              <a:gdLst/>
              <a:ahLst/>
              <a:cxnLst/>
              <a:rect l="l" t="t" r="r" b="b"/>
              <a:pathLst>
                <a:path w="61" h="93" extrusionOk="0">
                  <a:moveTo>
                    <a:pt x="0" y="0"/>
                  </a:moveTo>
                  <a:lnTo>
                    <a:pt x="0" y="37"/>
                  </a:lnTo>
                  <a:cubicBezTo>
                    <a:pt x="19" y="19"/>
                    <a:pt x="19" y="0"/>
                    <a:pt x="0" y="0"/>
                  </a:cubicBezTo>
                  <a:close/>
                  <a:moveTo>
                    <a:pt x="37" y="37"/>
                  </a:moveTo>
                  <a:lnTo>
                    <a:pt x="37" y="56"/>
                  </a:lnTo>
                  <a:lnTo>
                    <a:pt x="37" y="93"/>
                  </a:lnTo>
                  <a:cubicBezTo>
                    <a:pt x="37" y="74"/>
                    <a:pt x="37" y="74"/>
                    <a:pt x="60" y="56"/>
                  </a:cubicBezTo>
                  <a:lnTo>
                    <a:pt x="60" y="37"/>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747;p46">
              <a:extLst>
                <a:ext uri="{FF2B5EF4-FFF2-40B4-BE49-F238E27FC236}">
                  <a16:creationId xmlns:a16="http://schemas.microsoft.com/office/drawing/2014/main" id="{EA34803B-586F-48B9-23FA-08DFDA4ADE4E}"/>
                </a:ext>
              </a:extLst>
            </p:cNvPr>
            <p:cNvSpPr/>
            <p:nvPr/>
          </p:nvSpPr>
          <p:spPr>
            <a:xfrm>
              <a:off x="6581606" y="3044654"/>
              <a:ext cx="2579" cy="6910"/>
            </a:xfrm>
            <a:custGeom>
              <a:avLst/>
              <a:gdLst/>
              <a:ahLst/>
              <a:cxnLst/>
              <a:rect l="l" t="t" r="r" b="b"/>
              <a:pathLst>
                <a:path w="20" h="57" extrusionOk="0">
                  <a:moveTo>
                    <a:pt x="1" y="1"/>
                  </a:moveTo>
                  <a:lnTo>
                    <a:pt x="1" y="19"/>
                  </a:lnTo>
                  <a:cubicBezTo>
                    <a:pt x="1" y="19"/>
                    <a:pt x="19" y="38"/>
                    <a:pt x="19" y="56"/>
                  </a:cubicBezTo>
                  <a:cubicBezTo>
                    <a:pt x="19" y="38"/>
                    <a:pt x="19" y="19"/>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748;p46">
              <a:extLst>
                <a:ext uri="{FF2B5EF4-FFF2-40B4-BE49-F238E27FC236}">
                  <a16:creationId xmlns:a16="http://schemas.microsoft.com/office/drawing/2014/main" id="{E3E23CE4-9D9D-C23B-2348-D6D0833868CE}"/>
                </a:ext>
              </a:extLst>
            </p:cNvPr>
            <p:cNvSpPr/>
            <p:nvPr/>
          </p:nvSpPr>
          <p:spPr>
            <a:xfrm>
              <a:off x="6514303" y="3030712"/>
              <a:ext cx="10315" cy="2303"/>
            </a:xfrm>
            <a:custGeom>
              <a:avLst/>
              <a:gdLst/>
              <a:ahLst/>
              <a:cxnLst/>
              <a:rect l="l" t="t" r="r" b="b"/>
              <a:pathLst>
                <a:path w="80" h="19" extrusionOk="0">
                  <a:moveTo>
                    <a:pt x="38" y="19"/>
                  </a:moveTo>
                  <a:lnTo>
                    <a:pt x="19" y="19"/>
                  </a:lnTo>
                  <a:lnTo>
                    <a:pt x="1" y="0"/>
                  </a:lnTo>
                  <a:lnTo>
                    <a:pt x="19" y="19"/>
                  </a:lnTo>
                  <a:lnTo>
                    <a:pt x="19" y="19"/>
                  </a:lnTo>
                  <a:lnTo>
                    <a:pt x="38" y="19"/>
                  </a:lnTo>
                  <a:lnTo>
                    <a:pt x="79" y="19"/>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749;p46">
              <a:extLst>
                <a:ext uri="{FF2B5EF4-FFF2-40B4-BE49-F238E27FC236}">
                  <a16:creationId xmlns:a16="http://schemas.microsoft.com/office/drawing/2014/main" id="{460F0D62-9F87-DF6B-1DE4-634669185187}"/>
                </a:ext>
              </a:extLst>
            </p:cNvPr>
            <p:cNvSpPr/>
            <p:nvPr/>
          </p:nvSpPr>
          <p:spPr>
            <a:xfrm>
              <a:off x="6534030" y="3055929"/>
              <a:ext cx="3094" cy="2910"/>
            </a:xfrm>
            <a:custGeom>
              <a:avLst/>
              <a:gdLst/>
              <a:ahLst/>
              <a:cxnLst/>
              <a:rect l="l" t="t" r="r" b="b"/>
              <a:pathLst>
                <a:path w="24" h="24" extrusionOk="0">
                  <a:moveTo>
                    <a:pt x="0" y="0"/>
                  </a:moveTo>
                  <a:lnTo>
                    <a:pt x="0" y="23"/>
                  </a:lnTo>
                  <a:cubicBezTo>
                    <a:pt x="23" y="23"/>
                    <a:pt x="23" y="23"/>
                    <a:pt x="23" y="0"/>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750;p46">
              <a:extLst>
                <a:ext uri="{FF2B5EF4-FFF2-40B4-BE49-F238E27FC236}">
                  <a16:creationId xmlns:a16="http://schemas.microsoft.com/office/drawing/2014/main" id="{FD679DED-C7DA-BB19-F982-3E644E17D8BC}"/>
                </a:ext>
              </a:extLst>
            </p:cNvPr>
            <p:cNvSpPr/>
            <p:nvPr/>
          </p:nvSpPr>
          <p:spPr>
            <a:xfrm>
              <a:off x="6504246" y="2988644"/>
              <a:ext cx="5415" cy="6910"/>
            </a:xfrm>
            <a:custGeom>
              <a:avLst/>
              <a:gdLst/>
              <a:ahLst/>
              <a:cxnLst/>
              <a:rect l="l" t="t" r="r" b="b"/>
              <a:pathLst>
                <a:path w="42" h="57" extrusionOk="0">
                  <a:moveTo>
                    <a:pt x="42" y="1"/>
                  </a:moveTo>
                  <a:cubicBezTo>
                    <a:pt x="23" y="1"/>
                    <a:pt x="23" y="1"/>
                    <a:pt x="0" y="19"/>
                  </a:cubicBezTo>
                  <a:lnTo>
                    <a:pt x="23" y="19"/>
                  </a:lnTo>
                  <a:lnTo>
                    <a:pt x="23" y="38"/>
                  </a:lnTo>
                  <a:cubicBezTo>
                    <a:pt x="42" y="38"/>
                    <a:pt x="42" y="56"/>
                    <a:pt x="42" y="56"/>
                  </a:cubicBezTo>
                  <a:lnTo>
                    <a:pt x="42" y="38"/>
                  </a:lnTo>
                  <a:lnTo>
                    <a:pt x="42" y="19"/>
                  </a:lnTo>
                  <a:lnTo>
                    <a:pt x="42" y="1"/>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751;p46">
              <a:extLst>
                <a:ext uri="{FF2B5EF4-FFF2-40B4-BE49-F238E27FC236}">
                  <a16:creationId xmlns:a16="http://schemas.microsoft.com/office/drawing/2014/main" id="{17AEBFFD-2B99-D7A1-4ADC-E1783700F9BB}"/>
                </a:ext>
              </a:extLst>
            </p:cNvPr>
            <p:cNvSpPr/>
            <p:nvPr/>
          </p:nvSpPr>
          <p:spPr>
            <a:xfrm>
              <a:off x="6541766" y="2990947"/>
              <a:ext cx="4900" cy="6789"/>
            </a:xfrm>
            <a:custGeom>
              <a:avLst/>
              <a:gdLst/>
              <a:ahLst/>
              <a:cxnLst/>
              <a:rect l="l" t="t" r="r" b="b"/>
              <a:pathLst>
                <a:path w="38" h="56" extrusionOk="0">
                  <a:moveTo>
                    <a:pt x="0" y="0"/>
                  </a:moveTo>
                  <a:lnTo>
                    <a:pt x="0" y="19"/>
                  </a:lnTo>
                  <a:lnTo>
                    <a:pt x="19" y="37"/>
                  </a:lnTo>
                  <a:lnTo>
                    <a:pt x="37" y="56"/>
                  </a:lnTo>
                  <a:cubicBezTo>
                    <a:pt x="37" y="37"/>
                    <a:pt x="19" y="37"/>
                    <a:pt x="19" y="19"/>
                  </a:cubicBezTo>
                  <a:lnTo>
                    <a:pt x="0" y="0"/>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752;p46">
              <a:extLst>
                <a:ext uri="{FF2B5EF4-FFF2-40B4-BE49-F238E27FC236}">
                  <a16:creationId xmlns:a16="http://schemas.microsoft.com/office/drawing/2014/main" id="{F709205D-B1D2-3C07-4886-EBEEFB8385A5}"/>
                </a:ext>
              </a:extLst>
            </p:cNvPr>
            <p:cNvSpPr/>
            <p:nvPr/>
          </p:nvSpPr>
          <p:spPr>
            <a:xfrm>
              <a:off x="6484519" y="3053626"/>
              <a:ext cx="4900" cy="5213"/>
            </a:xfrm>
            <a:custGeom>
              <a:avLst/>
              <a:gdLst/>
              <a:ahLst/>
              <a:cxnLst/>
              <a:rect l="l" t="t" r="r" b="b"/>
              <a:pathLst>
                <a:path w="38" h="43" extrusionOk="0">
                  <a:moveTo>
                    <a:pt x="1" y="1"/>
                  </a:moveTo>
                  <a:lnTo>
                    <a:pt x="1" y="19"/>
                  </a:lnTo>
                  <a:lnTo>
                    <a:pt x="1" y="42"/>
                  </a:lnTo>
                  <a:lnTo>
                    <a:pt x="19" y="42"/>
                  </a:lnTo>
                  <a:cubicBezTo>
                    <a:pt x="38" y="42"/>
                    <a:pt x="38" y="19"/>
                    <a:pt x="38" y="19"/>
                  </a:cubicBezTo>
                  <a:lnTo>
                    <a:pt x="19" y="19"/>
                  </a:lnTo>
                  <a:cubicBezTo>
                    <a:pt x="1" y="19"/>
                    <a:pt x="1" y="1"/>
                    <a:pt x="1" y="1"/>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753;p46">
              <a:extLst>
                <a:ext uri="{FF2B5EF4-FFF2-40B4-BE49-F238E27FC236}">
                  <a16:creationId xmlns:a16="http://schemas.microsoft.com/office/drawing/2014/main" id="{EB4685C4-63B3-FE1A-AA0E-4B02D3FCDD61}"/>
                </a:ext>
              </a:extLst>
            </p:cNvPr>
            <p:cNvSpPr/>
            <p:nvPr/>
          </p:nvSpPr>
          <p:spPr>
            <a:xfrm>
              <a:off x="6519073" y="3083934"/>
              <a:ext cx="15085" cy="5092"/>
            </a:xfrm>
            <a:custGeom>
              <a:avLst/>
              <a:gdLst/>
              <a:ahLst/>
              <a:cxnLst/>
              <a:rect l="l" t="t" r="r" b="b"/>
              <a:pathLst>
                <a:path w="117" h="42" extrusionOk="0">
                  <a:moveTo>
                    <a:pt x="1" y="0"/>
                  </a:moveTo>
                  <a:cubicBezTo>
                    <a:pt x="8" y="8"/>
                    <a:pt x="13" y="11"/>
                    <a:pt x="18" y="11"/>
                  </a:cubicBezTo>
                  <a:cubicBezTo>
                    <a:pt x="26" y="11"/>
                    <a:pt x="30" y="0"/>
                    <a:pt x="42" y="0"/>
                  </a:cubicBezTo>
                  <a:close/>
                  <a:moveTo>
                    <a:pt x="42" y="0"/>
                  </a:moveTo>
                  <a:lnTo>
                    <a:pt x="42" y="23"/>
                  </a:lnTo>
                  <a:lnTo>
                    <a:pt x="61" y="23"/>
                  </a:lnTo>
                  <a:lnTo>
                    <a:pt x="42" y="0"/>
                  </a:lnTo>
                  <a:close/>
                  <a:moveTo>
                    <a:pt x="116" y="0"/>
                  </a:moveTo>
                  <a:cubicBezTo>
                    <a:pt x="98" y="0"/>
                    <a:pt x="98" y="23"/>
                    <a:pt x="79" y="23"/>
                  </a:cubicBezTo>
                  <a:cubicBezTo>
                    <a:pt x="98" y="23"/>
                    <a:pt x="98" y="23"/>
                    <a:pt x="116" y="0"/>
                  </a:cubicBezTo>
                  <a:close/>
                  <a:moveTo>
                    <a:pt x="79" y="23"/>
                  </a:moveTo>
                  <a:lnTo>
                    <a:pt x="61" y="42"/>
                  </a:lnTo>
                  <a:lnTo>
                    <a:pt x="79" y="42"/>
                  </a:lnTo>
                  <a:lnTo>
                    <a:pt x="79" y="23"/>
                  </a:ln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754;p46">
              <a:extLst>
                <a:ext uri="{FF2B5EF4-FFF2-40B4-BE49-F238E27FC236}">
                  <a16:creationId xmlns:a16="http://schemas.microsoft.com/office/drawing/2014/main" id="{F91FF6BB-BFC5-C322-2040-FD80303138E6}"/>
                </a:ext>
              </a:extLst>
            </p:cNvPr>
            <p:cNvSpPr/>
            <p:nvPr/>
          </p:nvSpPr>
          <p:spPr>
            <a:xfrm>
              <a:off x="6576320" y="3069871"/>
              <a:ext cx="10186" cy="7395"/>
            </a:xfrm>
            <a:custGeom>
              <a:avLst/>
              <a:gdLst/>
              <a:ahLst/>
              <a:cxnLst/>
              <a:rect l="l" t="t" r="r" b="b"/>
              <a:pathLst>
                <a:path w="79" h="61" extrusionOk="0">
                  <a:moveTo>
                    <a:pt x="60" y="1"/>
                  </a:moveTo>
                  <a:lnTo>
                    <a:pt x="60" y="24"/>
                  </a:lnTo>
                  <a:lnTo>
                    <a:pt x="79" y="24"/>
                  </a:lnTo>
                  <a:lnTo>
                    <a:pt x="79" y="1"/>
                  </a:lnTo>
                  <a:close/>
                  <a:moveTo>
                    <a:pt x="0" y="42"/>
                  </a:moveTo>
                  <a:cubicBezTo>
                    <a:pt x="19" y="42"/>
                    <a:pt x="19" y="61"/>
                    <a:pt x="42" y="61"/>
                  </a:cubicBezTo>
                  <a:cubicBezTo>
                    <a:pt x="42" y="42"/>
                    <a:pt x="19" y="42"/>
                    <a:pt x="0" y="42"/>
                  </a:cubicBezTo>
                  <a:close/>
                </a:path>
              </a:pathLst>
            </a:custGeom>
            <a:solidFill>
              <a:srgbClr val="9B5C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755;p46">
              <a:extLst>
                <a:ext uri="{FF2B5EF4-FFF2-40B4-BE49-F238E27FC236}">
                  <a16:creationId xmlns:a16="http://schemas.microsoft.com/office/drawing/2014/main" id="{1D0AA14B-B774-3EAE-814A-F8D88F22E2D8}"/>
                </a:ext>
              </a:extLst>
            </p:cNvPr>
            <p:cNvSpPr/>
            <p:nvPr/>
          </p:nvSpPr>
          <p:spPr>
            <a:xfrm>
              <a:off x="6556593" y="2889474"/>
              <a:ext cx="245621" cy="130449"/>
            </a:xfrm>
            <a:custGeom>
              <a:avLst/>
              <a:gdLst/>
              <a:ahLst/>
              <a:cxnLst/>
              <a:rect l="l" t="t" r="r" b="b"/>
              <a:pathLst>
                <a:path w="1905" h="1076" extrusionOk="0">
                  <a:moveTo>
                    <a:pt x="1515" y="0"/>
                  </a:moveTo>
                  <a:cubicBezTo>
                    <a:pt x="1467" y="0"/>
                    <a:pt x="1413" y="3"/>
                    <a:pt x="1350" y="10"/>
                  </a:cubicBezTo>
                  <a:cubicBezTo>
                    <a:pt x="481" y="103"/>
                    <a:pt x="1" y="819"/>
                    <a:pt x="1" y="819"/>
                  </a:cubicBezTo>
                  <a:cubicBezTo>
                    <a:pt x="38" y="819"/>
                    <a:pt x="56" y="837"/>
                    <a:pt x="79" y="856"/>
                  </a:cubicBezTo>
                  <a:lnTo>
                    <a:pt x="79" y="893"/>
                  </a:lnTo>
                  <a:lnTo>
                    <a:pt x="98" y="911"/>
                  </a:lnTo>
                  <a:cubicBezTo>
                    <a:pt x="98" y="990"/>
                    <a:pt x="56" y="1068"/>
                    <a:pt x="56" y="1068"/>
                  </a:cubicBezTo>
                  <a:cubicBezTo>
                    <a:pt x="56" y="1068"/>
                    <a:pt x="222" y="1075"/>
                    <a:pt x="434" y="1075"/>
                  </a:cubicBezTo>
                  <a:cubicBezTo>
                    <a:pt x="712" y="1075"/>
                    <a:pt x="1069" y="1063"/>
                    <a:pt x="1234" y="1008"/>
                  </a:cubicBezTo>
                  <a:cubicBezTo>
                    <a:pt x="1405" y="971"/>
                    <a:pt x="1636" y="819"/>
                    <a:pt x="1715" y="643"/>
                  </a:cubicBezTo>
                  <a:cubicBezTo>
                    <a:pt x="1733" y="606"/>
                    <a:pt x="1733" y="546"/>
                    <a:pt x="1715" y="491"/>
                  </a:cubicBezTo>
                  <a:lnTo>
                    <a:pt x="1733" y="491"/>
                  </a:lnTo>
                  <a:cubicBezTo>
                    <a:pt x="1733" y="491"/>
                    <a:pt x="1752" y="491"/>
                    <a:pt x="1752" y="472"/>
                  </a:cubicBezTo>
                  <a:lnTo>
                    <a:pt x="1770" y="449"/>
                  </a:lnTo>
                  <a:cubicBezTo>
                    <a:pt x="1789" y="449"/>
                    <a:pt x="1789" y="449"/>
                    <a:pt x="1812" y="431"/>
                  </a:cubicBezTo>
                  <a:cubicBezTo>
                    <a:pt x="1886" y="357"/>
                    <a:pt x="1904" y="241"/>
                    <a:pt x="1867" y="163"/>
                  </a:cubicBezTo>
                  <a:cubicBezTo>
                    <a:pt x="1821" y="82"/>
                    <a:pt x="1758" y="0"/>
                    <a:pt x="151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756;p46">
              <a:extLst>
                <a:ext uri="{FF2B5EF4-FFF2-40B4-BE49-F238E27FC236}">
                  <a16:creationId xmlns:a16="http://schemas.microsoft.com/office/drawing/2014/main" id="{982B3FBD-AC8E-CFC6-A07E-19702DB2D12B}"/>
                </a:ext>
              </a:extLst>
            </p:cNvPr>
            <p:cNvSpPr/>
            <p:nvPr/>
          </p:nvSpPr>
          <p:spPr>
            <a:xfrm>
              <a:off x="6556593" y="2889474"/>
              <a:ext cx="245621" cy="110566"/>
            </a:xfrm>
            <a:custGeom>
              <a:avLst/>
              <a:gdLst/>
              <a:ahLst/>
              <a:cxnLst/>
              <a:rect l="l" t="t" r="r" b="b"/>
              <a:pathLst>
                <a:path w="1905" h="912" extrusionOk="0">
                  <a:moveTo>
                    <a:pt x="1515" y="0"/>
                  </a:moveTo>
                  <a:cubicBezTo>
                    <a:pt x="1467" y="0"/>
                    <a:pt x="1413" y="3"/>
                    <a:pt x="1350" y="10"/>
                  </a:cubicBezTo>
                  <a:cubicBezTo>
                    <a:pt x="481" y="103"/>
                    <a:pt x="1" y="819"/>
                    <a:pt x="1" y="819"/>
                  </a:cubicBezTo>
                  <a:cubicBezTo>
                    <a:pt x="38" y="819"/>
                    <a:pt x="56" y="837"/>
                    <a:pt x="79" y="856"/>
                  </a:cubicBezTo>
                  <a:cubicBezTo>
                    <a:pt x="79" y="874"/>
                    <a:pt x="79" y="893"/>
                    <a:pt x="98" y="911"/>
                  </a:cubicBezTo>
                  <a:cubicBezTo>
                    <a:pt x="1022" y="911"/>
                    <a:pt x="1715" y="491"/>
                    <a:pt x="1715" y="491"/>
                  </a:cubicBezTo>
                  <a:lnTo>
                    <a:pt x="1733" y="491"/>
                  </a:lnTo>
                  <a:cubicBezTo>
                    <a:pt x="1752" y="472"/>
                    <a:pt x="1789" y="449"/>
                    <a:pt x="1812" y="431"/>
                  </a:cubicBezTo>
                  <a:cubicBezTo>
                    <a:pt x="1886" y="357"/>
                    <a:pt x="1904" y="241"/>
                    <a:pt x="1867" y="163"/>
                  </a:cubicBezTo>
                  <a:cubicBezTo>
                    <a:pt x="1821" y="82"/>
                    <a:pt x="1758" y="0"/>
                    <a:pt x="15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757;p46">
              <a:extLst>
                <a:ext uri="{FF2B5EF4-FFF2-40B4-BE49-F238E27FC236}">
                  <a16:creationId xmlns:a16="http://schemas.microsoft.com/office/drawing/2014/main" id="{B7ACCE29-34B9-3AB7-0DCE-EC55280480D4}"/>
                </a:ext>
              </a:extLst>
            </p:cNvPr>
            <p:cNvSpPr/>
            <p:nvPr/>
          </p:nvSpPr>
          <p:spPr>
            <a:xfrm>
              <a:off x="6405353" y="2967428"/>
              <a:ext cx="49511" cy="23641"/>
            </a:xfrm>
            <a:custGeom>
              <a:avLst/>
              <a:gdLst/>
              <a:ahLst/>
              <a:cxnLst/>
              <a:rect l="l" t="t" r="r" b="b"/>
              <a:pathLst>
                <a:path w="384" h="195" extrusionOk="0">
                  <a:moveTo>
                    <a:pt x="0" y="0"/>
                  </a:moveTo>
                  <a:lnTo>
                    <a:pt x="0" y="19"/>
                  </a:lnTo>
                  <a:lnTo>
                    <a:pt x="0" y="37"/>
                  </a:lnTo>
                  <a:lnTo>
                    <a:pt x="19" y="60"/>
                  </a:lnTo>
                  <a:lnTo>
                    <a:pt x="37" y="79"/>
                  </a:lnTo>
                  <a:cubicBezTo>
                    <a:pt x="74" y="60"/>
                    <a:pt x="116" y="60"/>
                    <a:pt x="153" y="60"/>
                  </a:cubicBezTo>
                  <a:lnTo>
                    <a:pt x="189" y="60"/>
                  </a:lnTo>
                  <a:cubicBezTo>
                    <a:pt x="213" y="60"/>
                    <a:pt x="231" y="79"/>
                    <a:pt x="250" y="79"/>
                  </a:cubicBezTo>
                  <a:cubicBezTo>
                    <a:pt x="268" y="79"/>
                    <a:pt x="268" y="97"/>
                    <a:pt x="287" y="97"/>
                  </a:cubicBezTo>
                  <a:cubicBezTo>
                    <a:pt x="287" y="116"/>
                    <a:pt x="305" y="116"/>
                    <a:pt x="305" y="134"/>
                  </a:cubicBezTo>
                  <a:cubicBezTo>
                    <a:pt x="328" y="134"/>
                    <a:pt x="328" y="153"/>
                    <a:pt x="347" y="153"/>
                  </a:cubicBezTo>
                  <a:cubicBezTo>
                    <a:pt x="347" y="134"/>
                    <a:pt x="328" y="116"/>
                    <a:pt x="328" y="116"/>
                  </a:cubicBezTo>
                  <a:cubicBezTo>
                    <a:pt x="305" y="97"/>
                    <a:pt x="287" y="79"/>
                    <a:pt x="268" y="60"/>
                  </a:cubicBezTo>
                  <a:lnTo>
                    <a:pt x="250" y="60"/>
                  </a:lnTo>
                  <a:cubicBezTo>
                    <a:pt x="250" y="60"/>
                    <a:pt x="231" y="60"/>
                    <a:pt x="213" y="37"/>
                  </a:cubicBezTo>
                  <a:lnTo>
                    <a:pt x="97" y="37"/>
                  </a:lnTo>
                  <a:cubicBezTo>
                    <a:pt x="74" y="37"/>
                    <a:pt x="55" y="37"/>
                    <a:pt x="37" y="60"/>
                  </a:cubicBezTo>
                  <a:lnTo>
                    <a:pt x="37" y="37"/>
                  </a:lnTo>
                  <a:lnTo>
                    <a:pt x="19" y="37"/>
                  </a:lnTo>
                  <a:lnTo>
                    <a:pt x="19" y="19"/>
                  </a:lnTo>
                  <a:lnTo>
                    <a:pt x="19" y="0"/>
                  </a:lnTo>
                  <a:close/>
                  <a:moveTo>
                    <a:pt x="347" y="153"/>
                  </a:moveTo>
                  <a:cubicBezTo>
                    <a:pt x="347" y="176"/>
                    <a:pt x="347" y="176"/>
                    <a:pt x="365" y="194"/>
                  </a:cubicBezTo>
                  <a:lnTo>
                    <a:pt x="384" y="194"/>
                  </a:lnTo>
                  <a:lnTo>
                    <a:pt x="384" y="176"/>
                  </a:lnTo>
                  <a:cubicBezTo>
                    <a:pt x="365" y="176"/>
                    <a:pt x="365" y="153"/>
                    <a:pt x="347" y="153"/>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758;p46">
              <a:extLst>
                <a:ext uri="{FF2B5EF4-FFF2-40B4-BE49-F238E27FC236}">
                  <a16:creationId xmlns:a16="http://schemas.microsoft.com/office/drawing/2014/main" id="{39453E93-E633-04A4-8D4F-BFE23711B6B6}"/>
                </a:ext>
              </a:extLst>
            </p:cNvPr>
            <p:cNvSpPr/>
            <p:nvPr/>
          </p:nvSpPr>
          <p:spPr>
            <a:xfrm>
              <a:off x="6410124" y="2980521"/>
              <a:ext cx="91802" cy="75529"/>
            </a:xfrm>
            <a:custGeom>
              <a:avLst/>
              <a:gdLst/>
              <a:ahLst/>
              <a:cxnLst/>
              <a:rect l="l" t="t" r="r" b="b"/>
              <a:pathLst>
                <a:path w="712" h="623" extrusionOk="0">
                  <a:moveTo>
                    <a:pt x="455" y="1"/>
                  </a:moveTo>
                  <a:cubicBezTo>
                    <a:pt x="400" y="1"/>
                    <a:pt x="342" y="14"/>
                    <a:pt x="291" y="45"/>
                  </a:cubicBezTo>
                  <a:cubicBezTo>
                    <a:pt x="152" y="142"/>
                    <a:pt x="0" y="414"/>
                    <a:pt x="37" y="530"/>
                  </a:cubicBezTo>
                  <a:lnTo>
                    <a:pt x="37" y="548"/>
                  </a:lnTo>
                  <a:cubicBezTo>
                    <a:pt x="79" y="604"/>
                    <a:pt x="152" y="622"/>
                    <a:pt x="250" y="622"/>
                  </a:cubicBezTo>
                  <a:cubicBezTo>
                    <a:pt x="365" y="604"/>
                    <a:pt x="481" y="585"/>
                    <a:pt x="559" y="530"/>
                  </a:cubicBezTo>
                  <a:cubicBezTo>
                    <a:pt x="596" y="507"/>
                    <a:pt x="615" y="470"/>
                    <a:pt x="656" y="433"/>
                  </a:cubicBezTo>
                  <a:cubicBezTo>
                    <a:pt x="712" y="336"/>
                    <a:pt x="712" y="220"/>
                    <a:pt x="656" y="123"/>
                  </a:cubicBezTo>
                  <a:cubicBezTo>
                    <a:pt x="638" y="86"/>
                    <a:pt x="615" y="45"/>
                    <a:pt x="578" y="26"/>
                  </a:cubicBezTo>
                  <a:cubicBezTo>
                    <a:pt x="542" y="10"/>
                    <a:pt x="499" y="1"/>
                    <a:pt x="455" y="1"/>
                  </a:cubicBezTo>
                  <a:close/>
                </a:path>
              </a:pathLst>
            </a:custGeom>
            <a:solidFill>
              <a:srgbClr val="F1B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759;p46">
              <a:extLst>
                <a:ext uri="{FF2B5EF4-FFF2-40B4-BE49-F238E27FC236}">
                  <a16:creationId xmlns:a16="http://schemas.microsoft.com/office/drawing/2014/main" id="{07363F74-62E8-55E6-D7B0-7FB19E5DF939}"/>
                </a:ext>
              </a:extLst>
            </p:cNvPr>
            <p:cNvSpPr/>
            <p:nvPr/>
          </p:nvSpPr>
          <p:spPr>
            <a:xfrm>
              <a:off x="6437458" y="2933967"/>
              <a:ext cx="40099" cy="54798"/>
            </a:xfrm>
            <a:custGeom>
              <a:avLst/>
              <a:gdLst/>
              <a:ahLst/>
              <a:cxnLst/>
              <a:rect l="l" t="t" r="r" b="b"/>
              <a:pathLst>
                <a:path w="311" h="452" extrusionOk="0">
                  <a:moveTo>
                    <a:pt x="33" y="0"/>
                  </a:moveTo>
                  <a:cubicBezTo>
                    <a:pt x="27" y="0"/>
                    <a:pt x="19" y="8"/>
                    <a:pt x="19" y="8"/>
                  </a:cubicBezTo>
                  <a:lnTo>
                    <a:pt x="1" y="27"/>
                  </a:lnTo>
                  <a:lnTo>
                    <a:pt x="1" y="45"/>
                  </a:lnTo>
                  <a:lnTo>
                    <a:pt x="1" y="64"/>
                  </a:lnTo>
                  <a:lnTo>
                    <a:pt x="1" y="82"/>
                  </a:lnTo>
                  <a:lnTo>
                    <a:pt x="19" y="105"/>
                  </a:lnTo>
                  <a:cubicBezTo>
                    <a:pt x="19" y="105"/>
                    <a:pt x="38" y="105"/>
                    <a:pt x="56" y="124"/>
                  </a:cubicBezTo>
                  <a:lnTo>
                    <a:pt x="79" y="124"/>
                  </a:lnTo>
                  <a:cubicBezTo>
                    <a:pt x="98" y="142"/>
                    <a:pt x="116" y="161"/>
                    <a:pt x="135" y="161"/>
                  </a:cubicBezTo>
                  <a:cubicBezTo>
                    <a:pt x="153" y="179"/>
                    <a:pt x="172" y="198"/>
                    <a:pt x="195" y="221"/>
                  </a:cubicBezTo>
                  <a:cubicBezTo>
                    <a:pt x="213" y="239"/>
                    <a:pt x="232" y="239"/>
                    <a:pt x="250" y="258"/>
                  </a:cubicBezTo>
                  <a:cubicBezTo>
                    <a:pt x="250" y="276"/>
                    <a:pt x="269" y="295"/>
                    <a:pt x="269" y="295"/>
                  </a:cubicBezTo>
                  <a:cubicBezTo>
                    <a:pt x="269" y="313"/>
                    <a:pt x="269" y="336"/>
                    <a:pt x="287" y="355"/>
                  </a:cubicBezTo>
                  <a:lnTo>
                    <a:pt x="287" y="295"/>
                  </a:lnTo>
                  <a:cubicBezTo>
                    <a:pt x="269" y="276"/>
                    <a:pt x="269" y="276"/>
                    <a:pt x="269" y="258"/>
                  </a:cubicBezTo>
                  <a:cubicBezTo>
                    <a:pt x="250" y="239"/>
                    <a:pt x="232" y="221"/>
                    <a:pt x="213" y="198"/>
                  </a:cubicBezTo>
                  <a:cubicBezTo>
                    <a:pt x="195" y="179"/>
                    <a:pt x="172" y="161"/>
                    <a:pt x="153" y="142"/>
                  </a:cubicBezTo>
                  <a:cubicBezTo>
                    <a:pt x="135" y="124"/>
                    <a:pt x="116" y="124"/>
                    <a:pt x="98" y="105"/>
                  </a:cubicBezTo>
                  <a:lnTo>
                    <a:pt x="79" y="82"/>
                  </a:lnTo>
                  <a:cubicBezTo>
                    <a:pt x="56" y="82"/>
                    <a:pt x="56" y="64"/>
                    <a:pt x="38" y="64"/>
                  </a:cubicBezTo>
                  <a:lnTo>
                    <a:pt x="38" y="45"/>
                  </a:lnTo>
                  <a:lnTo>
                    <a:pt x="56" y="45"/>
                  </a:lnTo>
                  <a:lnTo>
                    <a:pt x="56" y="27"/>
                  </a:lnTo>
                  <a:cubicBezTo>
                    <a:pt x="56" y="27"/>
                    <a:pt x="56" y="8"/>
                    <a:pt x="38" y="8"/>
                  </a:cubicBezTo>
                  <a:cubicBezTo>
                    <a:pt x="38" y="2"/>
                    <a:pt x="35" y="0"/>
                    <a:pt x="33" y="0"/>
                  </a:cubicBezTo>
                  <a:close/>
                  <a:moveTo>
                    <a:pt x="287" y="392"/>
                  </a:moveTo>
                  <a:lnTo>
                    <a:pt x="287" y="429"/>
                  </a:lnTo>
                  <a:lnTo>
                    <a:pt x="287" y="452"/>
                  </a:lnTo>
                  <a:lnTo>
                    <a:pt x="310" y="429"/>
                  </a:lnTo>
                  <a:cubicBezTo>
                    <a:pt x="310" y="429"/>
                    <a:pt x="287" y="410"/>
                    <a:pt x="287" y="392"/>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760;p46">
              <a:extLst>
                <a:ext uri="{FF2B5EF4-FFF2-40B4-BE49-F238E27FC236}">
                  <a16:creationId xmlns:a16="http://schemas.microsoft.com/office/drawing/2014/main" id="{3E82C5F1-7410-9EC1-E034-99DEF762D3EE}"/>
                </a:ext>
              </a:extLst>
            </p:cNvPr>
            <p:cNvSpPr/>
            <p:nvPr/>
          </p:nvSpPr>
          <p:spPr>
            <a:xfrm>
              <a:off x="6534030" y="3137641"/>
              <a:ext cx="10186" cy="11881"/>
            </a:xfrm>
            <a:custGeom>
              <a:avLst/>
              <a:gdLst/>
              <a:ahLst/>
              <a:cxnLst/>
              <a:rect l="l" t="t" r="r" b="b"/>
              <a:pathLst>
                <a:path w="79" h="98" extrusionOk="0">
                  <a:moveTo>
                    <a:pt x="23" y="61"/>
                  </a:moveTo>
                  <a:cubicBezTo>
                    <a:pt x="23" y="61"/>
                    <a:pt x="0" y="61"/>
                    <a:pt x="0" y="79"/>
                  </a:cubicBezTo>
                  <a:cubicBezTo>
                    <a:pt x="23" y="79"/>
                    <a:pt x="23" y="61"/>
                    <a:pt x="23" y="61"/>
                  </a:cubicBezTo>
                  <a:close/>
                  <a:moveTo>
                    <a:pt x="60" y="1"/>
                  </a:moveTo>
                  <a:cubicBezTo>
                    <a:pt x="42" y="1"/>
                    <a:pt x="42" y="19"/>
                    <a:pt x="42" y="19"/>
                  </a:cubicBezTo>
                  <a:cubicBezTo>
                    <a:pt x="23" y="43"/>
                    <a:pt x="23" y="43"/>
                    <a:pt x="23" y="61"/>
                  </a:cubicBezTo>
                  <a:cubicBezTo>
                    <a:pt x="42" y="61"/>
                    <a:pt x="42" y="43"/>
                    <a:pt x="42" y="43"/>
                  </a:cubicBezTo>
                  <a:lnTo>
                    <a:pt x="60" y="19"/>
                  </a:lnTo>
                  <a:lnTo>
                    <a:pt x="60" y="43"/>
                  </a:lnTo>
                  <a:lnTo>
                    <a:pt x="60" y="61"/>
                  </a:lnTo>
                  <a:cubicBezTo>
                    <a:pt x="79" y="79"/>
                    <a:pt x="79" y="98"/>
                    <a:pt x="79" y="98"/>
                  </a:cubicBezTo>
                  <a:lnTo>
                    <a:pt x="79" y="61"/>
                  </a:lnTo>
                  <a:lnTo>
                    <a:pt x="79" y="43"/>
                  </a:lnTo>
                  <a:cubicBezTo>
                    <a:pt x="79" y="19"/>
                    <a:pt x="60" y="19"/>
                    <a:pt x="60"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761;p46">
              <a:extLst>
                <a:ext uri="{FF2B5EF4-FFF2-40B4-BE49-F238E27FC236}">
                  <a16:creationId xmlns:a16="http://schemas.microsoft.com/office/drawing/2014/main" id="{546D6786-90EE-34D1-0522-D0105275EDB9}"/>
                </a:ext>
              </a:extLst>
            </p:cNvPr>
            <p:cNvSpPr/>
            <p:nvPr/>
          </p:nvSpPr>
          <p:spPr>
            <a:xfrm>
              <a:off x="6534030" y="3091208"/>
              <a:ext cx="14956" cy="50919"/>
            </a:xfrm>
            <a:custGeom>
              <a:avLst/>
              <a:gdLst/>
              <a:ahLst/>
              <a:cxnLst/>
              <a:rect l="l" t="t" r="r" b="b"/>
              <a:pathLst>
                <a:path w="116" h="420" extrusionOk="0">
                  <a:moveTo>
                    <a:pt x="23" y="0"/>
                  </a:moveTo>
                  <a:cubicBezTo>
                    <a:pt x="0" y="0"/>
                    <a:pt x="0" y="19"/>
                    <a:pt x="0" y="19"/>
                  </a:cubicBezTo>
                  <a:lnTo>
                    <a:pt x="0" y="37"/>
                  </a:lnTo>
                  <a:lnTo>
                    <a:pt x="0" y="56"/>
                  </a:lnTo>
                  <a:lnTo>
                    <a:pt x="0" y="79"/>
                  </a:lnTo>
                  <a:lnTo>
                    <a:pt x="0" y="116"/>
                  </a:lnTo>
                  <a:cubicBezTo>
                    <a:pt x="23" y="153"/>
                    <a:pt x="23" y="171"/>
                    <a:pt x="23" y="213"/>
                  </a:cubicBezTo>
                  <a:lnTo>
                    <a:pt x="23" y="231"/>
                  </a:lnTo>
                  <a:lnTo>
                    <a:pt x="23" y="250"/>
                  </a:lnTo>
                  <a:lnTo>
                    <a:pt x="23" y="287"/>
                  </a:lnTo>
                  <a:lnTo>
                    <a:pt x="23" y="384"/>
                  </a:lnTo>
                  <a:cubicBezTo>
                    <a:pt x="23" y="402"/>
                    <a:pt x="42" y="402"/>
                    <a:pt x="42" y="402"/>
                  </a:cubicBezTo>
                  <a:cubicBezTo>
                    <a:pt x="51" y="414"/>
                    <a:pt x="60" y="420"/>
                    <a:pt x="69" y="420"/>
                  </a:cubicBezTo>
                  <a:cubicBezTo>
                    <a:pt x="79" y="420"/>
                    <a:pt x="88" y="414"/>
                    <a:pt x="97" y="402"/>
                  </a:cubicBezTo>
                  <a:cubicBezTo>
                    <a:pt x="97" y="365"/>
                    <a:pt x="116" y="328"/>
                    <a:pt x="116" y="310"/>
                  </a:cubicBezTo>
                  <a:lnTo>
                    <a:pt x="116" y="250"/>
                  </a:lnTo>
                  <a:lnTo>
                    <a:pt x="116" y="231"/>
                  </a:lnTo>
                  <a:lnTo>
                    <a:pt x="116" y="195"/>
                  </a:lnTo>
                  <a:cubicBezTo>
                    <a:pt x="116" y="153"/>
                    <a:pt x="97" y="134"/>
                    <a:pt x="97" y="97"/>
                  </a:cubicBezTo>
                  <a:lnTo>
                    <a:pt x="60" y="56"/>
                  </a:lnTo>
                  <a:lnTo>
                    <a:pt x="60" y="37"/>
                  </a:lnTo>
                  <a:lnTo>
                    <a:pt x="42" y="19"/>
                  </a:lnTo>
                  <a:lnTo>
                    <a:pt x="23" y="0"/>
                  </a:ln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762;p46">
              <a:extLst>
                <a:ext uri="{FF2B5EF4-FFF2-40B4-BE49-F238E27FC236}">
                  <a16:creationId xmlns:a16="http://schemas.microsoft.com/office/drawing/2014/main" id="{40B71A86-CE7D-EFA8-35B5-032BE72696B7}"/>
                </a:ext>
              </a:extLst>
            </p:cNvPr>
            <p:cNvSpPr/>
            <p:nvPr/>
          </p:nvSpPr>
          <p:spPr>
            <a:xfrm>
              <a:off x="6497025" y="3035804"/>
              <a:ext cx="15085" cy="51040"/>
            </a:xfrm>
            <a:custGeom>
              <a:avLst/>
              <a:gdLst/>
              <a:ahLst/>
              <a:cxnLst/>
              <a:rect l="l" t="t" r="r" b="b"/>
              <a:pathLst>
                <a:path w="117" h="421" extrusionOk="0">
                  <a:moveTo>
                    <a:pt x="47" y="0"/>
                  </a:moveTo>
                  <a:cubicBezTo>
                    <a:pt x="38" y="0"/>
                    <a:pt x="28" y="5"/>
                    <a:pt x="19" y="14"/>
                  </a:cubicBezTo>
                  <a:cubicBezTo>
                    <a:pt x="1" y="14"/>
                    <a:pt x="1" y="32"/>
                    <a:pt x="1" y="51"/>
                  </a:cubicBezTo>
                  <a:lnTo>
                    <a:pt x="19" y="74"/>
                  </a:lnTo>
                  <a:lnTo>
                    <a:pt x="19" y="92"/>
                  </a:lnTo>
                  <a:cubicBezTo>
                    <a:pt x="38" y="111"/>
                    <a:pt x="38" y="129"/>
                    <a:pt x="38" y="129"/>
                  </a:cubicBezTo>
                  <a:cubicBezTo>
                    <a:pt x="56" y="166"/>
                    <a:pt x="56" y="189"/>
                    <a:pt x="56" y="226"/>
                  </a:cubicBezTo>
                  <a:lnTo>
                    <a:pt x="56" y="305"/>
                  </a:lnTo>
                  <a:cubicBezTo>
                    <a:pt x="56" y="342"/>
                    <a:pt x="38" y="360"/>
                    <a:pt x="19" y="397"/>
                  </a:cubicBezTo>
                  <a:cubicBezTo>
                    <a:pt x="19" y="397"/>
                    <a:pt x="19" y="420"/>
                    <a:pt x="38" y="420"/>
                  </a:cubicBezTo>
                  <a:lnTo>
                    <a:pt x="56" y="420"/>
                  </a:lnTo>
                  <a:cubicBezTo>
                    <a:pt x="79" y="379"/>
                    <a:pt x="98" y="360"/>
                    <a:pt x="98" y="323"/>
                  </a:cubicBezTo>
                  <a:cubicBezTo>
                    <a:pt x="116" y="282"/>
                    <a:pt x="116" y="263"/>
                    <a:pt x="116" y="226"/>
                  </a:cubicBezTo>
                  <a:cubicBezTo>
                    <a:pt x="116" y="189"/>
                    <a:pt x="116" y="148"/>
                    <a:pt x="98" y="129"/>
                  </a:cubicBezTo>
                  <a:lnTo>
                    <a:pt x="98" y="74"/>
                  </a:lnTo>
                  <a:cubicBezTo>
                    <a:pt x="79" y="74"/>
                    <a:pt x="79" y="51"/>
                    <a:pt x="79" y="51"/>
                  </a:cubicBezTo>
                  <a:lnTo>
                    <a:pt x="79" y="32"/>
                  </a:lnTo>
                  <a:lnTo>
                    <a:pt x="79" y="14"/>
                  </a:lnTo>
                  <a:cubicBezTo>
                    <a:pt x="68" y="5"/>
                    <a:pt x="57" y="0"/>
                    <a:pt x="4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763;p46">
              <a:extLst>
                <a:ext uri="{FF2B5EF4-FFF2-40B4-BE49-F238E27FC236}">
                  <a16:creationId xmlns:a16="http://schemas.microsoft.com/office/drawing/2014/main" id="{607586AB-C707-C98F-3E5D-9414151DD814}"/>
                </a:ext>
              </a:extLst>
            </p:cNvPr>
            <p:cNvSpPr/>
            <p:nvPr/>
          </p:nvSpPr>
          <p:spPr>
            <a:xfrm>
              <a:off x="6497025" y="3035804"/>
              <a:ext cx="51961" cy="72620"/>
            </a:xfrm>
            <a:custGeom>
              <a:avLst/>
              <a:gdLst/>
              <a:ahLst/>
              <a:cxnLst/>
              <a:rect l="l" t="t" r="r" b="b"/>
              <a:pathLst>
                <a:path w="403" h="599" extrusionOk="0">
                  <a:moveTo>
                    <a:pt x="45" y="0"/>
                  </a:moveTo>
                  <a:cubicBezTo>
                    <a:pt x="38" y="0"/>
                    <a:pt x="28" y="5"/>
                    <a:pt x="19" y="14"/>
                  </a:cubicBezTo>
                  <a:cubicBezTo>
                    <a:pt x="1" y="32"/>
                    <a:pt x="1" y="51"/>
                    <a:pt x="19" y="74"/>
                  </a:cubicBezTo>
                  <a:lnTo>
                    <a:pt x="38" y="92"/>
                  </a:lnTo>
                  <a:cubicBezTo>
                    <a:pt x="38" y="92"/>
                    <a:pt x="38" y="111"/>
                    <a:pt x="56" y="111"/>
                  </a:cubicBezTo>
                  <a:cubicBezTo>
                    <a:pt x="56" y="129"/>
                    <a:pt x="79" y="148"/>
                    <a:pt x="98" y="166"/>
                  </a:cubicBezTo>
                  <a:cubicBezTo>
                    <a:pt x="116" y="208"/>
                    <a:pt x="135" y="245"/>
                    <a:pt x="153" y="282"/>
                  </a:cubicBezTo>
                  <a:cubicBezTo>
                    <a:pt x="172" y="323"/>
                    <a:pt x="195" y="360"/>
                    <a:pt x="213" y="420"/>
                  </a:cubicBezTo>
                  <a:cubicBezTo>
                    <a:pt x="213" y="439"/>
                    <a:pt x="213" y="457"/>
                    <a:pt x="232" y="476"/>
                  </a:cubicBezTo>
                  <a:cubicBezTo>
                    <a:pt x="232" y="494"/>
                    <a:pt x="232" y="513"/>
                    <a:pt x="250" y="536"/>
                  </a:cubicBezTo>
                  <a:lnTo>
                    <a:pt x="250" y="554"/>
                  </a:lnTo>
                  <a:cubicBezTo>
                    <a:pt x="264" y="582"/>
                    <a:pt x="299" y="599"/>
                    <a:pt x="332" y="599"/>
                  </a:cubicBezTo>
                  <a:cubicBezTo>
                    <a:pt x="344" y="599"/>
                    <a:pt x="356" y="596"/>
                    <a:pt x="366" y="591"/>
                  </a:cubicBezTo>
                  <a:cubicBezTo>
                    <a:pt x="403" y="573"/>
                    <a:pt x="403" y="513"/>
                    <a:pt x="384" y="476"/>
                  </a:cubicBezTo>
                  <a:cubicBezTo>
                    <a:pt x="384" y="457"/>
                    <a:pt x="366" y="439"/>
                    <a:pt x="366" y="420"/>
                  </a:cubicBezTo>
                  <a:cubicBezTo>
                    <a:pt x="347" y="397"/>
                    <a:pt x="347" y="379"/>
                    <a:pt x="329" y="360"/>
                  </a:cubicBezTo>
                  <a:cubicBezTo>
                    <a:pt x="310" y="305"/>
                    <a:pt x="269" y="263"/>
                    <a:pt x="250" y="226"/>
                  </a:cubicBezTo>
                  <a:cubicBezTo>
                    <a:pt x="232" y="189"/>
                    <a:pt x="195" y="148"/>
                    <a:pt x="172" y="111"/>
                  </a:cubicBezTo>
                  <a:cubicBezTo>
                    <a:pt x="153" y="111"/>
                    <a:pt x="135" y="92"/>
                    <a:pt x="116" y="74"/>
                  </a:cubicBezTo>
                  <a:cubicBezTo>
                    <a:pt x="116" y="51"/>
                    <a:pt x="98" y="51"/>
                    <a:pt x="98" y="32"/>
                  </a:cubicBezTo>
                  <a:lnTo>
                    <a:pt x="79" y="32"/>
                  </a:lnTo>
                  <a:lnTo>
                    <a:pt x="56" y="14"/>
                  </a:lnTo>
                  <a:cubicBezTo>
                    <a:pt x="56" y="5"/>
                    <a:pt x="51" y="0"/>
                    <a:pt x="45" y="0"/>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764;p46">
              <a:extLst>
                <a:ext uri="{FF2B5EF4-FFF2-40B4-BE49-F238E27FC236}">
                  <a16:creationId xmlns:a16="http://schemas.microsoft.com/office/drawing/2014/main" id="{BAB21E4F-4A43-42A2-E48A-EB0C6A1A3DE4}"/>
                </a:ext>
              </a:extLst>
            </p:cNvPr>
            <p:cNvSpPr/>
            <p:nvPr/>
          </p:nvSpPr>
          <p:spPr>
            <a:xfrm>
              <a:off x="6554272" y="3161282"/>
              <a:ext cx="12636" cy="11881"/>
            </a:xfrm>
            <a:custGeom>
              <a:avLst/>
              <a:gdLst/>
              <a:ahLst/>
              <a:cxnLst/>
              <a:rect l="l" t="t" r="r" b="b"/>
              <a:pathLst>
                <a:path w="98" h="98" extrusionOk="0">
                  <a:moveTo>
                    <a:pt x="74" y="0"/>
                  </a:moveTo>
                  <a:cubicBezTo>
                    <a:pt x="56" y="0"/>
                    <a:pt x="56" y="18"/>
                    <a:pt x="37" y="18"/>
                  </a:cubicBezTo>
                  <a:cubicBezTo>
                    <a:pt x="37" y="37"/>
                    <a:pt x="19" y="37"/>
                    <a:pt x="0" y="55"/>
                  </a:cubicBezTo>
                  <a:cubicBezTo>
                    <a:pt x="19" y="37"/>
                    <a:pt x="37" y="37"/>
                    <a:pt x="56" y="37"/>
                  </a:cubicBezTo>
                  <a:cubicBezTo>
                    <a:pt x="56" y="37"/>
                    <a:pt x="56" y="18"/>
                    <a:pt x="74" y="18"/>
                  </a:cubicBezTo>
                  <a:cubicBezTo>
                    <a:pt x="74" y="37"/>
                    <a:pt x="74" y="37"/>
                    <a:pt x="56" y="55"/>
                  </a:cubicBezTo>
                  <a:lnTo>
                    <a:pt x="56" y="79"/>
                  </a:lnTo>
                  <a:lnTo>
                    <a:pt x="56" y="97"/>
                  </a:lnTo>
                  <a:lnTo>
                    <a:pt x="74" y="79"/>
                  </a:lnTo>
                  <a:lnTo>
                    <a:pt x="74" y="55"/>
                  </a:lnTo>
                  <a:lnTo>
                    <a:pt x="74" y="37"/>
                  </a:lnTo>
                  <a:cubicBezTo>
                    <a:pt x="74" y="18"/>
                    <a:pt x="97" y="18"/>
                    <a:pt x="97"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765;p46">
              <a:extLst>
                <a:ext uri="{FF2B5EF4-FFF2-40B4-BE49-F238E27FC236}">
                  <a16:creationId xmlns:a16="http://schemas.microsoft.com/office/drawing/2014/main" id="{ED3A65A0-1729-1D43-3940-6E0F204B1BAA}"/>
                </a:ext>
              </a:extLst>
            </p:cNvPr>
            <p:cNvSpPr/>
            <p:nvPr/>
          </p:nvSpPr>
          <p:spPr>
            <a:xfrm>
              <a:off x="6561364" y="3109636"/>
              <a:ext cx="20372" cy="53950"/>
            </a:xfrm>
            <a:custGeom>
              <a:avLst/>
              <a:gdLst/>
              <a:ahLst/>
              <a:cxnLst/>
              <a:rect l="l" t="t" r="r" b="b"/>
              <a:pathLst>
                <a:path w="158" h="445" extrusionOk="0">
                  <a:moveTo>
                    <a:pt x="98" y="1"/>
                  </a:moveTo>
                  <a:cubicBezTo>
                    <a:pt x="79" y="1"/>
                    <a:pt x="61" y="1"/>
                    <a:pt x="61" y="19"/>
                  </a:cubicBezTo>
                  <a:lnTo>
                    <a:pt x="61" y="43"/>
                  </a:lnTo>
                  <a:lnTo>
                    <a:pt x="61" y="61"/>
                  </a:lnTo>
                  <a:lnTo>
                    <a:pt x="61" y="79"/>
                  </a:lnTo>
                  <a:lnTo>
                    <a:pt x="61" y="135"/>
                  </a:lnTo>
                  <a:cubicBezTo>
                    <a:pt x="61" y="158"/>
                    <a:pt x="42" y="195"/>
                    <a:pt x="42" y="232"/>
                  </a:cubicBezTo>
                  <a:lnTo>
                    <a:pt x="42" y="250"/>
                  </a:lnTo>
                  <a:lnTo>
                    <a:pt x="42" y="274"/>
                  </a:lnTo>
                  <a:cubicBezTo>
                    <a:pt x="42" y="292"/>
                    <a:pt x="42" y="310"/>
                    <a:pt x="19" y="329"/>
                  </a:cubicBezTo>
                  <a:cubicBezTo>
                    <a:pt x="19" y="347"/>
                    <a:pt x="19" y="389"/>
                    <a:pt x="1" y="426"/>
                  </a:cubicBezTo>
                  <a:cubicBezTo>
                    <a:pt x="1" y="426"/>
                    <a:pt x="1" y="444"/>
                    <a:pt x="19" y="444"/>
                  </a:cubicBezTo>
                  <a:lnTo>
                    <a:pt x="42" y="444"/>
                  </a:lnTo>
                  <a:cubicBezTo>
                    <a:pt x="79" y="426"/>
                    <a:pt x="98" y="389"/>
                    <a:pt x="116" y="347"/>
                  </a:cubicBezTo>
                  <a:cubicBezTo>
                    <a:pt x="116" y="329"/>
                    <a:pt x="116" y="310"/>
                    <a:pt x="135" y="292"/>
                  </a:cubicBezTo>
                  <a:lnTo>
                    <a:pt x="135" y="232"/>
                  </a:lnTo>
                  <a:cubicBezTo>
                    <a:pt x="158" y="195"/>
                    <a:pt x="158" y="158"/>
                    <a:pt x="158" y="135"/>
                  </a:cubicBezTo>
                  <a:cubicBezTo>
                    <a:pt x="135" y="116"/>
                    <a:pt x="135" y="98"/>
                    <a:pt x="135" y="79"/>
                  </a:cubicBezTo>
                  <a:lnTo>
                    <a:pt x="135" y="43"/>
                  </a:lnTo>
                  <a:lnTo>
                    <a:pt x="135" y="19"/>
                  </a:lnTo>
                  <a:lnTo>
                    <a:pt x="116" y="19"/>
                  </a:lnTo>
                  <a:cubicBezTo>
                    <a:pt x="116" y="1"/>
                    <a:pt x="116" y="1"/>
                    <a:pt x="98" y="1"/>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766;p46">
              <a:extLst>
                <a:ext uri="{FF2B5EF4-FFF2-40B4-BE49-F238E27FC236}">
                  <a16:creationId xmlns:a16="http://schemas.microsoft.com/office/drawing/2014/main" id="{8BBC0F7A-4395-3C04-8F79-C98AEF64FAC0}"/>
                </a:ext>
              </a:extLst>
            </p:cNvPr>
            <p:cNvSpPr/>
            <p:nvPr/>
          </p:nvSpPr>
          <p:spPr>
            <a:xfrm>
              <a:off x="6536995" y="3041017"/>
              <a:ext cx="22177" cy="54192"/>
            </a:xfrm>
            <a:custGeom>
              <a:avLst/>
              <a:gdLst/>
              <a:ahLst/>
              <a:cxnLst/>
              <a:rect l="l" t="t" r="r" b="b"/>
              <a:pathLst>
                <a:path w="172" h="447" extrusionOk="0">
                  <a:moveTo>
                    <a:pt x="131" y="0"/>
                  </a:moveTo>
                  <a:cubicBezTo>
                    <a:pt x="126" y="0"/>
                    <a:pt x="121" y="3"/>
                    <a:pt x="116" y="8"/>
                  </a:cubicBezTo>
                  <a:cubicBezTo>
                    <a:pt x="93" y="8"/>
                    <a:pt x="93" y="31"/>
                    <a:pt x="93" y="49"/>
                  </a:cubicBezTo>
                  <a:lnTo>
                    <a:pt x="93" y="68"/>
                  </a:lnTo>
                  <a:lnTo>
                    <a:pt x="93" y="86"/>
                  </a:lnTo>
                  <a:cubicBezTo>
                    <a:pt x="93" y="105"/>
                    <a:pt x="116" y="123"/>
                    <a:pt x="116" y="146"/>
                  </a:cubicBezTo>
                  <a:cubicBezTo>
                    <a:pt x="116" y="183"/>
                    <a:pt x="93" y="202"/>
                    <a:pt x="93" y="239"/>
                  </a:cubicBezTo>
                  <a:cubicBezTo>
                    <a:pt x="93" y="280"/>
                    <a:pt x="74" y="299"/>
                    <a:pt x="74" y="336"/>
                  </a:cubicBezTo>
                  <a:cubicBezTo>
                    <a:pt x="56" y="377"/>
                    <a:pt x="37" y="396"/>
                    <a:pt x="0" y="414"/>
                  </a:cubicBezTo>
                  <a:lnTo>
                    <a:pt x="0" y="433"/>
                  </a:lnTo>
                  <a:cubicBezTo>
                    <a:pt x="9" y="442"/>
                    <a:pt x="14" y="447"/>
                    <a:pt x="19" y="447"/>
                  </a:cubicBezTo>
                  <a:cubicBezTo>
                    <a:pt x="23" y="447"/>
                    <a:pt x="28" y="442"/>
                    <a:pt x="37" y="433"/>
                  </a:cubicBezTo>
                  <a:cubicBezTo>
                    <a:pt x="56" y="414"/>
                    <a:pt x="74" y="396"/>
                    <a:pt x="93" y="354"/>
                  </a:cubicBezTo>
                  <a:cubicBezTo>
                    <a:pt x="116" y="317"/>
                    <a:pt x="134" y="299"/>
                    <a:pt x="153" y="262"/>
                  </a:cubicBezTo>
                  <a:cubicBezTo>
                    <a:pt x="153" y="220"/>
                    <a:pt x="171" y="183"/>
                    <a:pt x="171" y="146"/>
                  </a:cubicBezTo>
                  <a:lnTo>
                    <a:pt x="171" y="86"/>
                  </a:lnTo>
                  <a:lnTo>
                    <a:pt x="171" y="68"/>
                  </a:lnTo>
                  <a:lnTo>
                    <a:pt x="171" y="49"/>
                  </a:lnTo>
                  <a:lnTo>
                    <a:pt x="153" y="31"/>
                  </a:lnTo>
                  <a:cubicBezTo>
                    <a:pt x="153" y="14"/>
                    <a:pt x="143" y="0"/>
                    <a:pt x="131" y="0"/>
                  </a:cubicBezTo>
                  <a:close/>
                </a:path>
              </a:pathLst>
            </a:custGeom>
            <a:solidFill>
              <a:srgbClr val="231A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767;p46">
              <a:extLst>
                <a:ext uri="{FF2B5EF4-FFF2-40B4-BE49-F238E27FC236}">
                  <a16:creationId xmlns:a16="http://schemas.microsoft.com/office/drawing/2014/main" id="{80830C8E-5D15-40C0-4837-60903EE4702B}"/>
                </a:ext>
              </a:extLst>
            </p:cNvPr>
            <p:cNvSpPr/>
            <p:nvPr/>
          </p:nvSpPr>
          <p:spPr>
            <a:xfrm>
              <a:off x="6548857" y="3041866"/>
              <a:ext cx="37649" cy="84986"/>
            </a:xfrm>
            <a:custGeom>
              <a:avLst/>
              <a:gdLst/>
              <a:ahLst/>
              <a:cxnLst/>
              <a:rect l="l" t="t" r="r" b="b"/>
              <a:pathLst>
                <a:path w="292" h="701" extrusionOk="0">
                  <a:moveTo>
                    <a:pt x="24" y="1"/>
                  </a:moveTo>
                  <a:cubicBezTo>
                    <a:pt x="1" y="1"/>
                    <a:pt x="1" y="24"/>
                    <a:pt x="1" y="42"/>
                  </a:cubicBezTo>
                  <a:lnTo>
                    <a:pt x="1" y="61"/>
                  </a:lnTo>
                  <a:lnTo>
                    <a:pt x="24" y="79"/>
                  </a:lnTo>
                  <a:lnTo>
                    <a:pt x="24" y="116"/>
                  </a:lnTo>
                  <a:cubicBezTo>
                    <a:pt x="42" y="139"/>
                    <a:pt x="42" y="158"/>
                    <a:pt x="61" y="195"/>
                  </a:cubicBezTo>
                  <a:cubicBezTo>
                    <a:pt x="61" y="232"/>
                    <a:pt x="79" y="292"/>
                    <a:pt x="79" y="329"/>
                  </a:cubicBezTo>
                  <a:cubicBezTo>
                    <a:pt x="98" y="389"/>
                    <a:pt x="98" y="426"/>
                    <a:pt x="116" y="486"/>
                  </a:cubicBezTo>
                  <a:lnTo>
                    <a:pt x="116" y="541"/>
                  </a:lnTo>
                  <a:lnTo>
                    <a:pt x="116" y="620"/>
                  </a:lnTo>
                  <a:lnTo>
                    <a:pt x="116" y="638"/>
                  </a:lnTo>
                  <a:cubicBezTo>
                    <a:pt x="135" y="668"/>
                    <a:pt x="162" y="701"/>
                    <a:pt x="191" y="701"/>
                  </a:cubicBezTo>
                  <a:cubicBezTo>
                    <a:pt x="198" y="701"/>
                    <a:pt x="206" y="699"/>
                    <a:pt x="213" y="694"/>
                  </a:cubicBezTo>
                  <a:cubicBezTo>
                    <a:pt x="255" y="694"/>
                    <a:pt x="292" y="657"/>
                    <a:pt x="273" y="620"/>
                  </a:cubicBezTo>
                  <a:cubicBezTo>
                    <a:pt x="273" y="578"/>
                    <a:pt x="273" y="560"/>
                    <a:pt x="255" y="523"/>
                  </a:cubicBezTo>
                  <a:lnTo>
                    <a:pt x="255" y="444"/>
                  </a:lnTo>
                  <a:cubicBezTo>
                    <a:pt x="232" y="407"/>
                    <a:pt x="213" y="347"/>
                    <a:pt x="195" y="310"/>
                  </a:cubicBezTo>
                  <a:cubicBezTo>
                    <a:pt x="176" y="255"/>
                    <a:pt x="158" y="195"/>
                    <a:pt x="139" y="158"/>
                  </a:cubicBezTo>
                  <a:cubicBezTo>
                    <a:pt x="139" y="139"/>
                    <a:pt x="116" y="98"/>
                    <a:pt x="98" y="79"/>
                  </a:cubicBezTo>
                  <a:cubicBezTo>
                    <a:pt x="98" y="79"/>
                    <a:pt x="98" y="61"/>
                    <a:pt x="79" y="42"/>
                  </a:cubicBezTo>
                  <a:lnTo>
                    <a:pt x="61" y="24"/>
                  </a:lnTo>
                  <a:cubicBezTo>
                    <a:pt x="61" y="1"/>
                    <a:pt x="42" y="1"/>
                    <a:pt x="24"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768;p46">
              <a:extLst>
                <a:ext uri="{FF2B5EF4-FFF2-40B4-BE49-F238E27FC236}">
                  <a16:creationId xmlns:a16="http://schemas.microsoft.com/office/drawing/2014/main" id="{750E780F-6374-F20A-BFCE-C6AE4472D477}"/>
                </a:ext>
              </a:extLst>
            </p:cNvPr>
            <p:cNvSpPr/>
            <p:nvPr/>
          </p:nvSpPr>
          <p:spPr>
            <a:xfrm>
              <a:off x="6449964" y="2999676"/>
              <a:ext cx="29913" cy="24126"/>
            </a:xfrm>
            <a:custGeom>
              <a:avLst/>
              <a:gdLst/>
              <a:ahLst/>
              <a:cxnLst/>
              <a:rect l="l" t="t" r="r" b="b"/>
              <a:pathLst>
                <a:path w="232" h="199" extrusionOk="0">
                  <a:moveTo>
                    <a:pt x="152" y="1"/>
                  </a:moveTo>
                  <a:cubicBezTo>
                    <a:pt x="133" y="1"/>
                    <a:pt x="114" y="7"/>
                    <a:pt x="98" y="25"/>
                  </a:cubicBezTo>
                  <a:cubicBezTo>
                    <a:pt x="56" y="62"/>
                    <a:pt x="1" y="159"/>
                    <a:pt x="19" y="178"/>
                  </a:cubicBezTo>
                  <a:cubicBezTo>
                    <a:pt x="26" y="192"/>
                    <a:pt x="45" y="198"/>
                    <a:pt x="67" y="198"/>
                  </a:cubicBezTo>
                  <a:cubicBezTo>
                    <a:pt x="103" y="198"/>
                    <a:pt x="149" y="182"/>
                    <a:pt x="172" y="159"/>
                  </a:cubicBezTo>
                  <a:cubicBezTo>
                    <a:pt x="232" y="118"/>
                    <a:pt x="232" y="62"/>
                    <a:pt x="213" y="25"/>
                  </a:cubicBezTo>
                  <a:cubicBezTo>
                    <a:pt x="200" y="12"/>
                    <a:pt x="176" y="1"/>
                    <a:pt x="152" y="1"/>
                  </a:cubicBezTo>
                  <a:close/>
                </a:path>
              </a:pathLst>
            </a:custGeom>
            <a:solidFill>
              <a:srgbClr val="2B1A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8FD52FB7-D90D-1333-8747-73D8E45B8EF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2A845FB-6F4E-CE8E-4117-CA425E1D5940}"/>
              </a:ext>
            </a:extLst>
          </p:cNvPr>
          <p:cNvPicPr>
            <a:picLocks noChangeAspect="1"/>
          </p:cNvPicPr>
          <p:nvPr/>
        </p:nvPicPr>
        <p:blipFill>
          <a:blip r:embed="rId4"/>
          <a:stretch>
            <a:fillRect/>
          </a:stretch>
        </p:blipFill>
        <p:spPr>
          <a:xfrm>
            <a:off x="1269569" y="669445"/>
            <a:ext cx="9937341" cy="22679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7"/>
                                        </p:tgtEl>
                                        <p:attrNameLst>
                                          <p:attrName>style.visibility</p:attrName>
                                        </p:attrNameLst>
                                      </p:cBhvr>
                                      <p:to>
                                        <p:strVal val="visible"/>
                                      </p:to>
                                    </p:set>
                                    <p:anim calcmode="lin" valueType="num">
                                      <p:cBhvr>
                                        <p:cTn id="7" dur="500" fill="hold"/>
                                        <p:tgtEl>
                                          <p:spTgt spid="177"/>
                                        </p:tgtEl>
                                        <p:attrNameLst>
                                          <p:attrName>ppt_w</p:attrName>
                                        </p:attrNameLst>
                                      </p:cBhvr>
                                      <p:tavLst>
                                        <p:tav tm="0">
                                          <p:val>
                                            <p:fltVal val="0"/>
                                          </p:val>
                                        </p:tav>
                                        <p:tav tm="100000">
                                          <p:val>
                                            <p:strVal val="#ppt_w"/>
                                          </p:val>
                                        </p:tav>
                                      </p:tavLst>
                                    </p:anim>
                                    <p:anim calcmode="lin" valueType="num">
                                      <p:cBhvr>
                                        <p:cTn id="8" dur="500" fill="hold"/>
                                        <p:tgtEl>
                                          <p:spTgt spid="177"/>
                                        </p:tgtEl>
                                        <p:attrNameLst>
                                          <p:attrName>ppt_h</p:attrName>
                                        </p:attrNameLst>
                                      </p:cBhvr>
                                      <p:tavLst>
                                        <p:tav tm="0">
                                          <p:val>
                                            <p:fltVal val="0"/>
                                          </p:val>
                                        </p:tav>
                                        <p:tav tm="100000">
                                          <p:val>
                                            <p:strVal val="#ppt_h"/>
                                          </p:val>
                                        </p:tav>
                                      </p:tavLst>
                                    </p:anim>
                                    <p:animEffect transition="in" filter="fade">
                                      <p:cBhvr>
                                        <p:cTn id="9" dur="500"/>
                                        <p:tgtEl>
                                          <p:spTgt spid="17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0"/>
        <p:cNvGrpSpPr/>
        <p:nvPr/>
      </p:nvGrpSpPr>
      <p:grpSpPr>
        <a:xfrm>
          <a:off x="0" y="0"/>
          <a:ext cx="0" cy="0"/>
          <a:chOff x="0" y="0"/>
          <a:chExt cx="0" cy="0"/>
        </a:xfrm>
      </p:grpSpPr>
      <p:pic>
        <p:nvPicPr>
          <p:cNvPr id="2767" name="Picture 10" descr="Cute ornament element avocado pastel green gingham pattern paper background frame border blank note">
            <a:extLst>
              <a:ext uri="{FF2B5EF4-FFF2-40B4-BE49-F238E27FC236}">
                <a16:creationId xmlns:a16="http://schemas.microsoft.com/office/drawing/2014/main" id="{E75F9BAA-789F-63CA-4A6F-721A9FF06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72" y="0"/>
            <a:ext cx="79502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2768" name="Picture 4">
            <a:extLst>
              <a:ext uri="{FF2B5EF4-FFF2-40B4-BE49-F238E27FC236}">
                <a16:creationId xmlns:a16="http://schemas.microsoft.com/office/drawing/2014/main" id="{EB3C2BE8-8FAB-28DE-A736-3DCA812B1A37}"/>
              </a:ext>
            </a:extLst>
          </p:cNvPr>
          <p:cNvPicPr>
            <a:picLocks noChangeAspect="1"/>
          </p:cNvPicPr>
          <p:nvPr/>
        </p:nvPicPr>
        <p:blipFill>
          <a:blip r:embed="rId4"/>
          <a:srcRect/>
          <a:stretch>
            <a:fillRect/>
          </a:stretch>
        </p:blipFill>
        <p:spPr>
          <a:xfrm>
            <a:off x="1" y="5304401"/>
            <a:ext cx="12213396" cy="2320545"/>
          </a:xfrm>
          <a:prstGeom prst="rect">
            <a:avLst/>
          </a:prstGeom>
        </p:spPr>
      </p:pic>
      <p:sp>
        <p:nvSpPr>
          <p:cNvPr id="2771" name="TextBox 2770">
            <a:extLst>
              <a:ext uri="{FF2B5EF4-FFF2-40B4-BE49-F238E27FC236}">
                <a16:creationId xmlns:a16="http://schemas.microsoft.com/office/drawing/2014/main" id="{78093B49-4F2D-A310-2550-240C513733C6}"/>
              </a:ext>
            </a:extLst>
          </p:cNvPr>
          <p:cNvSpPr txBox="1"/>
          <p:nvPr/>
        </p:nvSpPr>
        <p:spPr>
          <a:xfrm>
            <a:off x="3517576" y="619113"/>
            <a:ext cx="5208477" cy="1405641"/>
          </a:xfrm>
          <a:prstGeom prst="rect">
            <a:avLst/>
          </a:prstGeom>
          <a:noFill/>
        </p:spPr>
        <p:txBody>
          <a:bodyPr wrap="none" rtlCol="0">
            <a:spAutoFit/>
          </a:bodyPr>
          <a:lstStyle/>
          <a:p>
            <a:pPr marL="0" marR="0" lvl="0" indent="0" algn="l" defTabSz="1219139"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40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a:sym typeface="Arial"/>
              </a:rPr>
              <a:t>Phần</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
                <a:sym typeface="Arial"/>
              </a:rPr>
              <a:t>nhận</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a:sym typeface="Arial"/>
              </a:rPr>
              <a:t>xét</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p>
          <a:p>
            <a:pPr marL="0" marR="0" lvl="0" indent="0" algn="l" defTabSz="1219139"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400" normalizeH="0" baseline="0" noProof="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Giáo</a:t>
            </a:r>
            <a:r>
              <a:rPr kumimoji="0" lang="en-US" sz="4267" b="1" i="0" u="none" strike="noStrike" kern="0" cap="none" spc="400" normalizeH="0" baseline="0" noProof="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a:ln>
                  <a:noFill/>
                </a:ln>
                <a:solidFill>
                  <a:srgbClr val="7030A0"/>
                </a:solidFill>
                <a:effectLst/>
                <a:uLnTx/>
                <a:uFillTx/>
                <a:latin typeface="Cambria" panose="02040503050406030204" pitchFamily="18" charset="0"/>
                <a:ea typeface="Cambria" panose="02040503050406030204" pitchFamily="18" charset="0"/>
                <a:cs typeface="Arial"/>
                <a:sym typeface="Arial"/>
              </a:rPr>
              <a:t>viên</a:t>
            </a:r>
            <a:endParaRPr kumimoji="0" lang="en-US" sz="4267" b="1" i="0" u="none" strike="noStrike" kern="0" cap="none" spc="40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a:sym typeface="Arial"/>
            </a:endParaRPr>
          </a:p>
        </p:txBody>
      </p:sp>
      <p:pic>
        <p:nvPicPr>
          <p:cNvPr id="2772" name="Picture 2" descr="Premium Vector | Cute teacher holding a book cartoon illustration">
            <a:extLst>
              <a:ext uri="{FF2B5EF4-FFF2-40B4-BE49-F238E27FC236}">
                <a16:creationId xmlns:a16="http://schemas.microsoft.com/office/drawing/2014/main" id="{652C2B79-9085-DC42-667D-E743450D2A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7923" y1="38922" x2="46006" y2="51098"/>
                        <a14:foregroundMark x1="58147" y1="38723" x2="60383" y2="49102"/>
                        <a14:backgroundMark x1="62460" y1="22754" x2="70128" y2="35928"/>
                        <a14:backgroundMark x1="70128" y1="35928" x2="70288" y2="36727"/>
                        <a14:backgroundMark x1="57029" y1="19162" x2="57029" y2="19162"/>
                        <a14:backgroundMark x1="54792" y1="18363" x2="54792" y2="18363"/>
                        <a14:backgroundMark x1="26677" y1="53493" x2="34026" y2="67265"/>
                      </a14:backgroundRemoval>
                    </a14:imgEffect>
                  </a14:imgLayer>
                </a14:imgProps>
              </a:ext>
              <a:ext uri="{28A0092B-C50C-407E-A947-70E740481C1C}">
                <a14:useLocalDpi xmlns:a14="http://schemas.microsoft.com/office/drawing/2010/main" val="0"/>
              </a:ext>
            </a:extLst>
          </a:blip>
          <a:srcRect/>
          <a:stretch>
            <a:fillRect/>
          </a:stretch>
        </p:blipFill>
        <p:spPr bwMode="auto">
          <a:xfrm>
            <a:off x="-1755870" y="1353625"/>
            <a:ext cx="7394796" cy="591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Hình ảnh Phim Hoạt Hình Phong Cách Tuyến Tính Yếu Tố Dễ Thương Trong Nhà  PNG , Potted Plant, Succulents, Cây Xanh Trong Nhà PNG miễn phí tải tập tin  PSDComment và">
            <a:extLst>
              <a:ext uri="{FF2B5EF4-FFF2-40B4-BE49-F238E27FC236}">
                <a16:creationId xmlns:a16="http://schemas.microsoft.com/office/drawing/2014/main" id="{C2A3DFAF-5A6C-043E-2A44-EA725842C92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8750" b="94375" l="64844" r="97188">
                        <a14:foregroundMark x1="66094" y1="62031" x2="66094" y2="62031"/>
                        <a14:foregroundMark x1="84375" y1="51250" x2="84375" y2="51250"/>
                        <a14:foregroundMark x1="83750" y1="48906" x2="83750" y2="48906"/>
                        <a14:foregroundMark x1="95781" y1="62969" x2="95781" y2="62969"/>
                        <a14:foregroundMark x1="74375" y1="70156" x2="74375" y2="70156"/>
                        <a14:foregroundMark x1="68281" y1="64688" x2="68281" y2="64688"/>
                        <a14:foregroundMark x1="68125" y1="63281" x2="68125" y2="63281"/>
                        <a14:foregroundMark x1="64844" y1="62969" x2="64844" y2="62969"/>
                        <a14:foregroundMark x1="87813" y1="70000" x2="87813" y2="70000"/>
                        <a14:foregroundMark x1="89063" y1="68594" x2="89063" y2="68594"/>
                        <a14:foregroundMark x1="90000" y1="67656" x2="90000" y2="67656"/>
                        <a14:foregroundMark x1="73438" y1="69219" x2="73438" y2="69219"/>
                        <a14:foregroundMark x1="72344" y1="69219" x2="72344" y2="69219"/>
                        <a14:foregroundMark x1="97188" y1="62187" x2="97188" y2="62187"/>
                      </a14:backgroundRemoval>
                    </a14:imgEffect>
                  </a14:imgLayer>
                </a14:imgProps>
              </a:ext>
              <a:ext uri="{28A0092B-C50C-407E-A947-70E740481C1C}">
                <a14:useLocalDpi xmlns:a14="http://schemas.microsoft.com/office/drawing/2010/main" val="0"/>
              </a:ext>
            </a:extLst>
          </a:blip>
          <a:srcRect l="63889" t="45371" r="741"/>
          <a:stretch/>
        </p:blipFill>
        <p:spPr bwMode="auto">
          <a:xfrm>
            <a:off x="9948039" y="3772977"/>
            <a:ext cx="2265357" cy="3498849"/>
          </a:xfrm>
          <a:prstGeom prst="rect">
            <a:avLst/>
          </a:prstGeom>
          <a:noFill/>
          <a:extLst>
            <a:ext uri="{909E8E84-426E-40DD-AFC4-6F175D3DCCD1}">
              <a14:hiddenFill xmlns:a14="http://schemas.microsoft.com/office/drawing/2010/main">
                <a:solidFill>
                  <a:srgbClr val="FFFFFF"/>
                </a:solidFill>
              </a14:hiddenFill>
            </a:ext>
          </a:extLst>
        </p:spPr>
      </p:pic>
      <p:pic>
        <p:nvPicPr>
          <p:cNvPr id="2770" name="Picture 6" descr="Hình ảnh Phim Hoạt Hình Phong Cách Tuyến Tính Yếu Tố Dễ Thương Trong Nhà  PNG , Potted Plant, Succulents, Cây Xanh Trong Nhà PNG miễn phí tải tập tin  PSDComment và">
            <a:extLst>
              <a:ext uri="{FF2B5EF4-FFF2-40B4-BE49-F238E27FC236}">
                <a16:creationId xmlns:a16="http://schemas.microsoft.com/office/drawing/2014/main" id="{0D24C21E-5179-7F90-9405-72893FB02B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4688" b="42188" l="5781" r="35156">
                        <a14:foregroundMark x1="19063" y1="41875" x2="19063" y2="41875"/>
                        <a14:foregroundMark x1="35156" y1="31875" x2="35156" y2="31875"/>
                        <a14:foregroundMark x1="34688" y1="29688" x2="34688" y2="29688"/>
                        <a14:foregroundMark x1="34063" y1="28906" x2="34063" y2="28906"/>
                        <a14:foregroundMark x1="33906" y1="28750" x2="33906" y2="28750"/>
                        <a14:foregroundMark x1="5625" y1="21563" x2="5625" y2="21563"/>
                      </a14:backgroundRemoval>
                    </a14:imgEffect>
                  </a14:imgLayer>
                </a14:imgProps>
              </a:ext>
              <a:ext uri="{28A0092B-C50C-407E-A947-70E740481C1C}">
                <a14:useLocalDpi xmlns:a14="http://schemas.microsoft.com/office/drawing/2010/main" val="0"/>
              </a:ext>
            </a:extLst>
          </a:blip>
          <a:srcRect l="2221" t="-3518" r="61298" b="52963"/>
          <a:stretch/>
        </p:blipFill>
        <p:spPr bwMode="auto">
          <a:xfrm>
            <a:off x="8120853" y="3012748"/>
            <a:ext cx="3073400" cy="42590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71"/>
                                        </p:tgtEl>
                                        <p:attrNameLst>
                                          <p:attrName>style.visibility</p:attrName>
                                        </p:attrNameLst>
                                      </p:cBhvr>
                                      <p:to>
                                        <p:strVal val="visible"/>
                                      </p:to>
                                    </p:set>
                                    <p:animEffect transition="in" filter="wipe(down)">
                                      <p:cBhvr>
                                        <p:cTn id="7" dur="500"/>
                                        <p:tgtEl>
                                          <p:spTgt spid="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63826AD-78A6-F431-80C7-78D3CD2B6019}"/>
              </a:ext>
            </a:extLst>
          </p:cNvPr>
          <p:cNvPicPr>
            <a:picLocks noChangeAspect="1"/>
          </p:cNvPicPr>
          <p:nvPr/>
        </p:nvPicPr>
        <p:blipFill>
          <a:blip r:embed="rId2"/>
          <a:srcRect/>
          <a:stretch>
            <a:fillRect/>
          </a:stretch>
        </p:blipFill>
        <p:spPr>
          <a:xfrm>
            <a:off x="1" y="5304401"/>
            <a:ext cx="12213396" cy="2320545"/>
          </a:xfrm>
          <a:prstGeom prst="rect">
            <a:avLst/>
          </a:prstGeom>
        </p:spPr>
      </p:pic>
      <p:pic>
        <p:nvPicPr>
          <p:cNvPr id="23" name="Picture 8">
            <a:extLst>
              <a:ext uri="{FF2B5EF4-FFF2-40B4-BE49-F238E27FC236}">
                <a16:creationId xmlns:a16="http://schemas.microsoft.com/office/drawing/2014/main" id="{3B13E714-6EA7-EF28-0D1C-EF475FFC09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047198" y="631288"/>
            <a:ext cx="4456277" cy="3347779"/>
          </a:xfrm>
          <a:prstGeom prst="rect">
            <a:avLst/>
          </a:prstGeom>
        </p:spPr>
      </p:pic>
      <p:pic>
        <p:nvPicPr>
          <p:cNvPr id="24" name="Picture 10">
            <a:extLst>
              <a:ext uri="{FF2B5EF4-FFF2-40B4-BE49-F238E27FC236}">
                <a16:creationId xmlns:a16="http://schemas.microsoft.com/office/drawing/2014/main" id="{66795E0F-D8C3-58A0-7690-1C7480FFEC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13510" y="627077"/>
            <a:ext cx="2978313" cy="5146113"/>
          </a:xfrm>
          <a:prstGeom prst="rect">
            <a:avLst/>
          </a:prstGeom>
        </p:spPr>
      </p:pic>
      <p:pic>
        <p:nvPicPr>
          <p:cNvPr id="25" name="Picture 11">
            <a:extLst>
              <a:ext uri="{FF2B5EF4-FFF2-40B4-BE49-F238E27FC236}">
                <a16:creationId xmlns:a16="http://schemas.microsoft.com/office/drawing/2014/main" id="{B886B653-E44B-8913-8BD0-7BB1BF0B228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6292" y="691744"/>
            <a:ext cx="2422433" cy="2422433"/>
          </a:xfrm>
          <a:prstGeom prst="rect">
            <a:avLst/>
          </a:prstGeom>
        </p:spPr>
      </p:pic>
      <p:pic>
        <p:nvPicPr>
          <p:cNvPr id="26" name="Picture 18">
            <a:extLst>
              <a:ext uri="{FF2B5EF4-FFF2-40B4-BE49-F238E27FC236}">
                <a16:creationId xmlns:a16="http://schemas.microsoft.com/office/drawing/2014/main" id="{870313D1-8C51-CCD8-1468-71D298A0FAF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2816" y="2946400"/>
            <a:ext cx="1526949" cy="2943517"/>
          </a:xfrm>
          <a:prstGeom prst="rect">
            <a:avLst/>
          </a:prstGeom>
        </p:spPr>
      </p:pic>
      <p:sp>
        <p:nvSpPr>
          <p:cNvPr id="28" name="TextBox 27">
            <a:extLst>
              <a:ext uri="{FF2B5EF4-FFF2-40B4-BE49-F238E27FC236}">
                <a16:creationId xmlns:a16="http://schemas.microsoft.com/office/drawing/2014/main" id="{0FEC384A-4D1C-F9D5-20CC-EA891A58378B}"/>
              </a:ext>
            </a:extLst>
          </p:cNvPr>
          <p:cNvSpPr txBox="1"/>
          <p:nvPr/>
        </p:nvSpPr>
        <p:spPr>
          <a:xfrm>
            <a:off x="4104020" y="1007911"/>
            <a:ext cx="4231957" cy="230832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Phần</a:t>
            </a:r>
            <a:r>
              <a:rPr kumimoji="0" lang="en-US" sz="4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sz="4800" b="0"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làm</a:t>
            </a:r>
            <a:r>
              <a:rPr kumimoji="0" lang="en-US" sz="4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sz="4800" b="0"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việc</a:t>
            </a:r>
            <a:r>
              <a:rPr kumimoji="0" lang="en-US" sz="4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sz="4800" b="0"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của</a:t>
            </a:r>
            <a:r>
              <a:rPr kumimoji="0" lang="en-US" sz="4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ban </a:t>
            </a:r>
            <a:r>
              <a:rPr kumimoji="0" lang="en-US" sz="4800" b="0"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cán</a:t>
            </a:r>
            <a:r>
              <a:rPr kumimoji="0" lang="en-US" sz="4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sz="4800" b="0"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sự</a:t>
            </a:r>
            <a:r>
              <a:rPr kumimoji="0" lang="en-US" sz="4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rPr>
              <a:t> </a:t>
            </a:r>
            <a:r>
              <a:rPr kumimoji="0" lang="en-US" sz="4800" b="0"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sym typeface="Arial"/>
              </a:rPr>
              <a:t>lớp</a:t>
            </a:r>
            <a:endParaRPr kumimoji="0" lang="en-US" sz="4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pic>
        <p:nvPicPr>
          <p:cNvPr id="8194" name="Picture 2" descr="Premium Vector | Happy cute kid girl ready to go to school | Cute kids, Kids  cartoon characters, Cute bear drawings">
            <a:extLst>
              <a:ext uri="{FF2B5EF4-FFF2-40B4-BE49-F238E27FC236}">
                <a16:creationId xmlns:a16="http://schemas.microsoft.com/office/drawing/2014/main" id="{C785AA7B-CD70-FDF5-57B7-A6FF2FB921E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265" b="89936" l="9904" r="89936">
                        <a14:foregroundMark x1="42812" y1="25240" x2="45048" y2="32748"/>
                        <a14:foregroundMark x1="57029" y1="23003" x2="55431" y2="32588"/>
                        <a14:foregroundMark x1="42812" y1="88339" x2="38818" y2="89297"/>
                        <a14:foregroundMark x1="53355" y1="89137" x2="59744" y2="89297"/>
                        <a14:foregroundMark x1="50958" y1="9265" x2="50958" y2="9265"/>
                        <a14:foregroundMark x1="48562" y1="9265" x2="48562" y2="9265"/>
                      </a14:backgroundRemoval>
                    </a14:imgEffect>
                  </a14:imgLayer>
                </a14:imgProps>
              </a:ext>
              <a:ext uri="{28A0092B-C50C-407E-A947-70E740481C1C}">
                <a14:useLocalDpi xmlns:a14="http://schemas.microsoft.com/office/drawing/2010/main" val="0"/>
              </a:ext>
            </a:extLst>
          </a:blip>
          <a:srcRect/>
          <a:stretch>
            <a:fillRect/>
          </a:stretch>
        </p:blipFill>
        <p:spPr bwMode="auto">
          <a:xfrm>
            <a:off x="1343199" y="2540508"/>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remium Vector | Happy cute kid boy ready to go to school | Kids going to  school, Cute kids, Cute bear drawings">
            <a:extLst>
              <a:ext uri="{FF2B5EF4-FFF2-40B4-BE49-F238E27FC236}">
                <a16:creationId xmlns:a16="http://schemas.microsoft.com/office/drawing/2014/main" id="{D14042FE-D489-74C3-696C-23AA1F3241FC}"/>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585" b="90415" l="9744" r="89776">
                        <a14:foregroundMark x1="54792" y1="9585" x2="58466" y2="20607"/>
                        <a14:foregroundMark x1="45208" y1="21725" x2="39617" y2="32109"/>
                        <a14:foregroundMark x1="51118" y1="26038" x2="53355" y2="30032"/>
                        <a14:foregroundMark x1="42492" y1="23482" x2="39776" y2="25559"/>
                        <a14:foregroundMark x1="56230" y1="25240" x2="56230" y2="25240"/>
                        <a14:foregroundMark x1="56230" y1="25240" x2="53355" y2="28435"/>
                        <a14:foregroundMark x1="49681" y1="27796" x2="44569" y2="39137"/>
                        <a14:foregroundMark x1="37859" y1="90415" x2="37859" y2="90415"/>
                      </a14:backgroundRemoval>
                    </a14:imgEffect>
                  </a14:imgLayer>
                </a14:imgProps>
              </a:ext>
              <a:ext uri="{28A0092B-C50C-407E-A947-70E740481C1C}">
                <a14:useLocalDpi xmlns:a14="http://schemas.microsoft.com/office/drawing/2010/main" val="0"/>
              </a:ext>
            </a:extLst>
          </a:blip>
          <a:srcRect/>
          <a:stretch>
            <a:fillRect/>
          </a:stretch>
        </p:blipFill>
        <p:spPr bwMode="auto">
          <a:xfrm>
            <a:off x="6717511" y="247592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Oval 28">
            <a:extLst>
              <a:ext uri="{FF2B5EF4-FFF2-40B4-BE49-F238E27FC236}">
                <a16:creationId xmlns:a16="http://schemas.microsoft.com/office/drawing/2014/main" id="{1C418C3A-15CD-4F0D-7BFD-6BF817DB013C}"/>
              </a:ext>
            </a:extLst>
          </p:cNvPr>
          <p:cNvSpPr/>
          <p:nvPr/>
        </p:nvSpPr>
        <p:spPr>
          <a:xfrm>
            <a:off x="-60319" y="413953"/>
            <a:ext cx="4231957" cy="2301003"/>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573409CF-EDD6-CD41-97E3-9DD3AD63D224}"/>
              </a:ext>
            </a:extLst>
          </p:cNvPr>
          <p:cNvSpPr txBox="1"/>
          <p:nvPr/>
        </p:nvSpPr>
        <p:spPr>
          <a:xfrm>
            <a:off x="68906" y="833509"/>
            <a:ext cx="4102733" cy="138499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tổ</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trưởng</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báo</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cáo</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kết</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quả</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hoạt</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động</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trong</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tuần</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của</a:t>
            </a:r>
            <a:r>
              <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tổ</a:t>
            </a:r>
            <a:endParaRPr kumimoji="0" 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1" name="Speech Bubble: Oval 30">
            <a:extLst>
              <a:ext uri="{FF2B5EF4-FFF2-40B4-BE49-F238E27FC236}">
                <a16:creationId xmlns:a16="http://schemas.microsoft.com/office/drawing/2014/main" id="{0F22859D-514B-E643-C2DD-4CDBE23D9D38}"/>
              </a:ext>
            </a:extLst>
          </p:cNvPr>
          <p:cNvSpPr/>
          <p:nvPr/>
        </p:nvSpPr>
        <p:spPr>
          <a:xfrm flipH="1">
            <a:off x="7960043" y="197731"/>
            <a:ext cx="4231957" cy="2301003"/>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33" name="TextBox 32">
            <a:extLst>
              <a:ext uri="{FF2B5EF4-FFF2-40B4-BE49-F238E27FC236}">
                <a16:creationId xmlns:a16="http://schemas.microsoft.com/office/drawing/2014/main" id="{D4B2AFD7-8EF5-5C47-3CD2-E0AFE117585D}"/>
              </a:ext>
            </a:extLst>
          </p:cNvPr>
          <p:cNvSpPr txBox="1"/>
          <p:nvPr/>
        </p:nvSpPr>
        <p:spPr>
          <a:xfrm>
            <a:off x="7929552" y="641806"/>
            <a:ext cx="4231957" cy="156966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Lớp trưởng báo cáo kết quả học tập của lớp trong tuần</a:t>
            </a:r>
            <a:endPar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635635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p:bldP spid="31"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Cute ornament element avocado pastel green gingham pattern paper background frame border blank note">
            <a:extLst>
              <a:ext uri="{FF2B5EF4-FFF2-40B4-BE49-F238E27FC236}">
                <a16:creationId xmlns:a16="http://schemas.microsoft.com/office/drawing/2014/main" id="{5AD35D14-E75A-B6AB-87C7-4CD154D787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72" y="0"/>
            <a:ext cx="79502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315BCE2A-E1A7-B160-D428-E36F9FA61E33}"/>
              </a:ext>
            </a:extLst>
          </p:cNvPr>
          <p:cNvPicPr>
            <a:picLocks noChangeAspect="1"/>
          </p:cNvPicPr>
          <p:nvPr/>
        </p:nvPicPr>
        <p:blipFill>
          <a:blip r:embed="rId3"/>
          <a:srcRect/>
          <a:stretch>
            <a:fillRect/>
          </a:stretch>
        </p:blipFill>
        <p:spPr>
          <a:xfrm>
            <a:off x="1" y="5304401"/>
            <a:ext cx="12213396" cy="2320545"/>
          </a:xfrm>
          <a:prstGeom prst="rect">
            <a:avLst/>
          </a:prstGeom>
        </p:spPr>
      </p:pic>
      <p:sp>
        <p:nvSpPr>
          <p:cNvPr id="7" name="TextBox 6">
            <a:extLst>
              <a:ext uri="{FF2B5EF4-FFF2-40B4-BE49-F238E27FC236}">
                <a16:creationId xmlns:a16="http://schemas.microsoft.com/office/drawing/2014/main" id="{7223DB71-4DD8-6B7A-B548-347B633AB458}"/>
              </a:ext>
            </a:extLst>
          </p:cNvPr>
          <p:cNvSpPr txBox="1"/>
          <p:nvPr/>
        </p:nvSpPr>
        <p:spPr>
          <a:xfrm>
            <a:off x="3517576" y="619113"/>
            <a:ext cx="5208477" cy="1405641"/>
          </a:xfrm>
          <a:prstGeom prst="rect">
            <a:avLst/>
          </a:prstGeom>
          <a:noFill/>
        </p:spPr>
        <p:txBody>
          <a:bodyPr wrap="none" rtlCol="0">
            <a:spAutoFit/>
          </a:bodyPr>
          <a:lstStyle/>
          <a:p>
            <a:pPr marL="0" marR="0" lvl="0" indent="0" algn="l" defTabSz="1219139"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40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a:sym typeface="Arial"/>
              </a:rPr>
              <a:t>Phần</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
                <a:sym typeface="Arial"/>
              </a:rPr>
              <a:t>nhận</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a:sym typeface="Arial"/>
              </a:rPr>
              <a:t>xét</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p>
          <a:p>
            <a:pPr marL="0" marR="0" lvl="0" indent="0" algn="l" defTabSz="1219139"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400" normalizeH="0" baseline="0" noProof="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Giáo</a:t>
            </a:r>
            <a:r>
              <a:rPr kumimoji="0" lang="en-US" sz="4267" b="1" i="0" u="none" strike="noStrike" kern="0" cap="none" spc="400" normalizeH="0" baseline="0" noProof="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a:ln>
                  <a:noFill/>
                </a:ln>
                <a:solidFill>
                  <a:srgbClr val="7030A0"/>
                </a:solidFill>
                <a:effectLst/>
                <a:uLnTx/>
                <a:uFillTx/>
                <a:latin typeface="Cambria" panose="02040503050406030204" pitchFamily="18" charset="0"/>
                <a:ea typeface="Cambria" panose="02040503050406030204" pitchFamily="18" charset="0"/>
                <a:cs typeface="Arial"/>
                <a:sym typeface="Arial"/>
              </a:rPr>
              <a:t>viên</a:t>
            </a:r>
            <a:endParaRPr kumimoji="0" lang="en-US" sz="4267" b="1" i="0" u="none" strike="noStrike" kern="0" cap="none" spc="40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a:sym typeface="Arial"/>
            </a:endParaRPr>
          </a:p>
        </p:txBody>
      </p:sp>
      <p:pic>
        <p:nvPicPr>
          <p:cNvPr id="8" name="Picture 2" descr="Premium Vector | Cute teacher holding a book cartoon illustration">
            <a:extLst>
              <a:ext uri="{FF2B5EF4-FFF2-40B4-BE49-F238E27FC236}">
                <a16:creationId xmlns:a16="http://schemas.microsoft.com/office/drawing/2014/main" id="{8C8D8CA3-0B05-9CDD-ABA2-A1F6FC53AE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7923" y1="38922" x2="46006" y2="51098"/>
                        <a14:foregroundMark x1="58147" y1="38723" x2="60383" y2="49102"/>
                        <a14:backgroundMark x1="62460" y1="22754" x2="70128" y2="35928"/>
                        <a14:backgroundMark x1="70128" y1="35928" x2="70288" y2="36727"/>
                        <a14:backgroundMark x1="57029" y1="19162" x2="57029" y2="19162"/>
                        <a14:backgroundMark x1="54792" y1="18363" x2="54792" y2="18363"/>
                        <a14:backgroundMark x1="26677" y1="53493" x2="34026" y2="67265"/>
                      </a14:backgroundRemoval>
                    </a14:imgEffect>
                  </a14:imgLayer>
                </a14:imgProps>
              </a:ext>
              <a:ext uri="{28A0092B-C50C-407E-A947-70E740481C1C}">
                <a14:useLocalDpi xmlns:a14="http://schemas.microsoft.com/office/drawing/2010/main" val="0"/>
              </a:ext>
            </a:extLst>
          </a:blip>
          <a:srcRect/>
          <a:stretch>
            <a:fillRect/>
          </a:stretch>
        </p:blipFill>
        <p:spPr bwMode="auto">
          <a:xfrm>
            <a:off x="-1870295" y="1353625"/>
            <a:ext cx="7394796" cy="5918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9EEAA61-3684-F339-AE89-4BE4EC10DBE7}"/>
              </a:ext>
            </a:extLst>
          </p:cNvPr>
          <p:cNvSpPr txBox="1"/>
          <p:nvPr/>
        </p:nvSpPr>
        <p:spPr>
          <a:xfrm>
            <a:off x="2937382" y="1761123"/>
            <a:ext cx="1939417" cy="50276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Ưu</a:t>
            </a:r>
            <a:r>
              <a:rPr kumimoji="0" lang="en-US" sz="2667"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2667"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điểm</a:t>
            </a:r>
            <a:r>
              <a:rPr kumimoji="0" lang="en-US" sz="2667"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2" name="Picture 8" descr="Hình ảnh Phim Hoạt Hình Phong Cách Tuyến Tính Yếu Tố Dễ Thương Trong Nhà  PNG , Potted Plant, Succulents, Cây Xanh Trong Nhà PNG miễn phí tải tập tin  PSDComment và">
            <a:extLst>
              <a:ext uri="{FF2B5EF4-FFF2-40B4-BE49-F238E27FC236}">
                <a16:creationId xmlns:a16="http://schemas.microsoft.com/office/drawing/2014/main" id="{14167BF2-D9FA-5176-2C57-67988D399E3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750" b="94375" l="64844" r="97188">
                        <a14:foregroundMark x1="66094" y1="62031" x2="66094" y2="62031"/>
                        <a14:foregroundMark x1="84375" y1="51250" x2="84375" y2="51250"/>
                        <a14:foregroundMark x1="83750" y1="48906" x2="83750" y2="48906"/>
                        <a14:foregroundMark x1="95781" y1="62969" x2="95781" y2="62969"/>
                        <a14:foregroundMark x1="74375" y1="70156" x2="74375" y2="70156"/>
                        <a14:foregroundMark x1="68281" y1="64688" x2="68281" y2="64688"/>
                        <a14:foregroundMark x1="68125" y1="63281" x2="68125" y2="63281"/>
                        <a14:foregroundMark x1="64844" y1="62969" x2="64844" y2="62969"/>
                        <a14:foregroundMark x1="87813" y1="70000" x2="87813" y2="70000"/>
                        <a14:foregroundMark x1="89063" y1="68594" x2="89063" y2="68594"/>
                        <a14:foregroundMark x1="90000" y1="67656" x2="90000" y2="67656"/>
                        <a14:foregroundMark x1="73438" y1="69219" x2="73438" y2="69219"/>
                        <a14:foregroundMark x1="72344" y1="69219" x2="72344" y2="69219"/>
                        <a14:foregroundMark x1="97188" y1="62187" x2="97188" y2="62187"/>
                      </a14:backgroundRemoval>
                    </a14:imgEffect>
                  </a14:imgLayer>
                </a14:imgProps>
              </a:ext>
              <a:ext uri="{28A0092B-C50C-407E-A947-70E740481C1C}">
                <a14:useLocalDpi xmlns:a14="http://schemas.microsoft.com/office/drawing/2010/main" val="0"/>
              </a:ext>
            </a:extLst>
          </a:blip>
          <a:srcRect l="63889" t="45371" r="741"/>
          <a:stretch/>
        </p:blipFill>
        <p:spPr bwMode="auto">
          <a:xfrm>
            <a:off x="9948039" y="3772977"/>
            <a:ext cx="2265357" cy="3498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Phim Hoạt Hình Phong Cách Tuyến Tính Yếu Tố Dễ Thương Trong Nhà  PNG , Potted Plant, Succulents, Cây Xanh Trong Nhà PNG miễn phí tải tập tin  PSDComment và">
            <a:extLst>
              <a:ext uri="{FF2B5EF4-FFF2-40B4-BE49-F238E27FC236}">
                <a16:creationId xmlns:a16="http://schemas.microsoft.com/office/drawing/2014/main" id="{E7E274F8-4DA9-0F81-F4CC-5039BD619899}"/>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688" b="42188" l="5781" r="35156">
                        <a14:foregroundMark x1="19063" y1="41875" x2="19063" y2="41875"/>
                        <a14:foregroundMark x1="35156" y1="31875" x2="35156" y2="31875"/>
                        <a14:foregroundMark x1="34688" y1="29688" x2="34688" y2="29688"/>
                        <a14:foregroundMark x1="34063" y1="28906" x2="34063" y2="28906"/>
                        <a14:foregroundMark x1="33906" y1="28750" x2="33906" y2="28750"/>
                        <a14:foregroundMark x1="5625" y1="21563" x2="5625" y2="21563"/>
                      </a14:backgroundRemoval>
                    </a14:imgEffect>
                  </a14:imgLayer>
                </a14:imgProps>
              </a:ext>
              <a:ext uri="{28A0092B-C50C-407E-A947-70E740481C1C}">
                <a14:useLocalDpi xmlns:a14="http://schemas.microsoft.com/office/drawing/2010/main" val="0"/>
              </a:ext>
            </a:extLst>
          </a:blip>
          <a:srcRect l="2221" t="-3518" r="61298" b="52963"/>
          <a:stretch/>
        </p:blipFill>
        <p:spPr bwMode="auto">
          <a:xfrm>
            <a:off x="8120853" y="3012748"/>
            <a:ext cx="3073400" cy="425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05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Cute ornament element avocado pastel green gingham pattern paper background frame border blank note">
            <a:extLst>
              <a:ext uri="{FF2B5EF4-FFF2-40B4-BE49-F238E27FC236}">
                <a16:creationId xmlns:a16="http://schemas.microsoft.com/office/drawing/2014/main" id="{8134D6E5-74DF-C20C-6F84-45F54B939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72" y="0"/>
            <a:ext cx="79502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006D11D6-BDED-E940-304C-95AF0BE37743}"/>
              </a:ext>
            </a:extLst>
          </p:cNvPr>
          <p:cNvPicPr>
            <a:picLocks noChangeAspect="1"/>
          </p:cNvPicPr>
          <p:nvPr/>
        </p:nvPicPr>
        <p:blipFill>
          <a:blip r:embed="rId3"/>
          <a:srcRect/>
          <a:stretch>
            <a:fillRect/>
          </a:stretch>
        </p:blipFill>
        <p:spPr>
          <a:xfrm>
            <a:off x="1" y="5304401"/>
            <a:ext cx="12213396" cy="2320545"/>
          </a:xfrm>
          <a:prstGeom prst="rect">
            <a:avLst/>
          </a:prstGeom>
        </p:spPr>
      </p:pic>
      <p:sp>
        <p:nvSpPr>
          <p:cNvPr id="7" name="TextBox 6">
            <a:extLst>
              <a:ext uri="{FF2B5EF4-FFF2-40B4-BE49-F238E27FC236}">
                <a16:creationId xmlns:a16="http://schemas.microsoft.com/office/drawing/2014/main" id="{079CCD0E-EF54-599B-5359-E5151C8680FA}"/>
              </a:ext>
            </a:extLst>
          </p:cNvPr>
          <p:cNvSpPr txBox="1"/>
          <p:nvPr/>
        </p:nvSpPr>
        <p:spPr>
          <a:xfrm>
            <a:off x="3517576" y="619113"/>
            <a:ext cx="5208477" cy="1405641"/>
          </a:xfrm>
          <a:prstGeom prst="rect">
            <a:avLst/>
          </a:prstGeom>
          <a:noFill/>
        </p:spPr>
        <p:txBody>
          <a:bodyPr wrap="none" rtlCol="0">
            <a:spAutoFit/>
          </a:bodyPr>
          <a:lstStyle/>
          <a:p>
            <a:pPr marL="0" marR="0" lvl="0" indent="0" algn="l" defTabSz="1219139"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40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Arial"/>
                <a:sym typeface="Arial"/>
              </a:rPr>
              <a:t>Phần</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dirty="0" err="1">
                <a:ln>
                  <a:noFill/>
                </a:ln>
                <a:solidFill>
                  <a:srgbClr val="F79646">
                    <a:lumMod val="50000"/>
                  </a:srgbClr>
                </a:solidFill>
                <a:effectLst/>
                <a:uLnTx/>
                <a:uFillTx/>
                <a:latin typeface="Cambria" panose="02040503050406030204" pitchFamily="18" charset="0"/>
                <a:ea typeface="Cambria" panose="02040503050406030204" pitchFamily="18" charset="0"/>
                <a:cs typeface="Arial"/>
                <a:sym typeface="Arial"/>
              </a:rPr>
              <a:t>nhận</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a:sym typeface="Arial"/>
              </a:rPr>
              <a:t>xét</a:t>
            </a:r>
            <a:r>
              <a:rPr kumimoji="0" lang="en-US" sz="4267" b="1" i="0" u="none" strike="noStrike" kern="0" cap="none" spc="40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p>
          <a:p>
            <a:pPr marL="0" marR="0" lvl="0" indent="0" algn="l" defTabSz="1219139"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400" normalizeH="0" baseline="0" noProof="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Giáo</a:t>
            </a:r>
            <a:r>
              <a:rPr kumimoji="0" lang="en-US" sz="4267" b="1" i="0" u="none" strike="noStrike" kern="0" cap="none" spc="400" normalizeH="0" baseline="0" noProof="0">
                <a:ln>
                  <a:noFill/>
                </a:ln>
                <a:solidFill>
                  <a:srgbClr val="00B0F0"/>
                </a:solidFill>
                <a:effectLst/>
                <a:uLnTx/>
                <a:uFillTx/>
                <a:latin typeface="Cambria" panose="02040503050406030204" pitchFamily="18" charset="0"/>
                <a:ea typeface="Cambria" panose="02040503050406030204" pitchFamily="18" charset="0"/>
                <a:cs typeface="Arial"/>
                <a:sym typeface="Arial"/>
              </a:rPr>
              <a:t> </a:t>
            </a:r>
            <a:r>
              <a:rPr kumimoji="0" lang="en-US" sz="4267" b="1" i="0" u="none" strike="noStrike" kern="0" cap="none" spc="400" normalizeH="0" baseline="0" noProof="0">
                <a:ln>
                  <a:noFill/>
                </a:ln>
                <a:solidFill>
                  <a:srgbClr val="7030A0"/>
                </a:solidFill>
                <a:effectLst/>
                <a:uLnTx/>
                <a:uFillTx/>
                <a:latin typeface="Cambria" panose="02040503050406030204" pitchFamily="18" charset="0"/>
                <a:ea typeface="Cambria" panose="02040503050406030204" pitchFamily="18" charset="0"/>
                <a:cs typeface="Arial"/>
                <a:sym typeface="Arial"/>
              </a:rPr>
              <a:t>viên</a:t>
            </a:r>
            <a:endParaRPr kumimoji="0" lang="en-US" sz="4267" b="1" i="0" u="none" strike="noStrike" kern="0" cap="none" spc="40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a:sym typeface="Arial"/>
            </a:endParaRPr>
          </a:p>
        </p:txBody>
      </p:sp>
      <p:pic>
        <p:nvPicPr>
          <p:cNvPr id="8" name="Picture 2" descr="Premium Vector | Cute teacher holding a book cartoon illustration">
            <a:extLst>
              <a:ext uri="{FF2B5EF4-FFF2-40B4-BE49-F238E27FC236}">
                <a16:creationId xmlns:a16="http://schemas.microsoft.com/office/drawing/2014/main" id="{856C3D55-3C5C-53CC-9B18-3282571A3E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7923" y1="38922" x2="46006" y2="51098"/>
                        <a14:foregroundMark x1="58147" y1="38723" x2="60383" y2="49102"/>
                        <a14:backgroundMark x1="62460" y1="22754" x2="70128" y2="35928"/>
                        <a14:backgroundMark x1="70128" y1="35928" x2="70288" y2="36727"/>
                        <a14:backgroundMark x1="57029" y1="19162" x2="57029" y2="19162"/>
                        <a14:backgroundMark x1="54792" y1="18363" x2="54792" y2="18363"/>
                        <a14:backgroundMark x1="26677" y1="53493" x2="34026" y2="67265"/>
                      </a14:backgroundRemoval>
                    </a14:imgEffect>
                  </a14:imgLayer>
                </a14:imgProps>
              </a:ext>
              <a:ext uri="{28A0092B-C50C-407E-A947-70E740481C1C}">
                <a14:useLocalDpi xmlns:a14="http://schemas.microsoft.com/office/drawing/2010/main" val="0"/>
              </a:ext>
            </a:extLst>
          </a:blip>
          <a:srcRect/>
          <a:stretch>
            <a:fillRect/>
          </a:stretch>
        </p:blipFill>
        <p:spPr bwMode="auto">
          <a:xfrm>
            <a:off x="-1870295" y="1353625"/>
            <a:ext cx="7394796" cy="5918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A98BB0B-9B3B-C04B-DFA7-549C26BC4ECB}"/>
              </a:ext>
            </a:extLst>
          </p:cNvPr>
          <p:cNvSpPr txBox="1"/>
          <p:nvPr/>
        </p:nvSpPr>
        <p:spPr>
          <a:xfrm>
            <a:off x="2937383" y="1761123"/>
            <a:ext cx="1615440" cy="50276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Hạn chế:</a:t>
            </a:r>
          </a:p>
        </p:txBody>
      </p:sp>
      <p:pic>
        <p:nvPicPr>
          <p:cNvPr id="2" name="Picture 8" descr="Hình ảnh Phim Hoạt Hình Phong Cách Tuyến Tính Yếu Tố Dễ Thương Trong Nhà  PNG , Potted Plant, Succulents, Cây Xanh Trong Nhà PNG miễn phí tải tập tin  PSDComment và">
            <a:extLst>
              <a:ext uri="{FF2B5EF4-FFF2-40B4-BE49-F238E27FC236}">
                <a16:creationId xmlns:a16="http://schemas.microsoft.com/office/drawing/2014/main" id="{D0E245E6-890D-B1D8-D861-2FD779B0526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8750" b="94375" l="64844" r="97188">
                        <a14:foregroundMark x1="66094" y1="62031" x2="66094" y2="62031"/>
                        <a14:foregroundMark x1="84375" y1="51250" x2="84375" y2="51250"/>
                        <a14:foregroundMark x1="83750" y1="48906" x2="83750" y2="48906"/>
                        <a14:foregroundMark x1="95781" y1="62969" x2="95781" y2="62969"/>
                        <a14:foregroundMark x1="74375" y1="70156" x2="74375" y2="70156"/>
                        <a14:foregroundMark x1="68281" y1="64688" x2="68281" y2="64688"/>
                        <a14:foregroundMark x1="68125" y1="63281" x2="68125" y2="63281"/>
                        <a14:foregroundMark x1="64844" y1="62969" x2="64844" y2="62969"/>
                        <a14:foregroundMark x1="87813" y1="70000" x2="87813" y2="70000"/>
                        <a14:foregroundMark x1="89063" y1="68594" x2="89063" y2="68594"/>
                        <a14:foregroundMark x1="90000" y1="67656" x2="90000" y2="67656"/>
                        <a14:foregroundMark x1="73438" y1="69219" x2="73438" y2="69219"/>
                        <a14:foregroundMark x1="72344" y1="69219" x2="72344" y2="69219"/>
                        <a14:foregroundMark x1="97188" y1="62187" x2="97188" y2="62187"/>
                      </a14:backgroundRemoval>
                    </a14:imgEffect>
                  </a14:imgLayer>
                </a14:imgProps>
              </a:ext>
              <a:ext uri="{28A0092B-C50C-407E-A947-70E740481C1C}">
                <a14:useLocalDpi xmlns:a14="http://schemas.microsoft.com/office/drawing/2010/main" val="0"/>
              </a:ext>
            </a:extLst>
          </a:blip>
          <a:srcRect l="63889" t="45371" r="741"/>
          <a:stretch/>
        </p:blipFill>
        <p:spPr bwMode="auto">
          <a:xfrm>
            <a:off x="9948039" y="3772977"/>
            <a:ext cx="2265357" cy="34988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ình ảnh Phim Hoạt Hình Phong Cách Tuyến Tính Yếu Tố Dễ Thương Trong Nhà  PNG , Potted Plant, Succulents, Cây Xanh Trong Nhà PNG miễn phí tải tập tin  PSDComment và">
            <a:extLst>
              <a:ext uri="{FF2B5EF4-FFF2-40B4-BE49-F238E27FC236}">
                <a16:creationId xmlns:a16="http://schemas.microsoft.com/office/drawing/2014/main" id="{179FDCCD-5F21-F88E-9AE8-36507DB4CA40}"/>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688" b="42188" l="5781" r="35156">
                        <a14:foregroundMark x1="19063" y1="41875" x2="19063" y2="41875"/>
                        <a14:foregroundMark x1="35156" y1="31875" x2="35156" y2="31875"/>
                        <a14:foregroundMark x1="34688" y1="29688" x2="34688" y2="29688"/>
                        <a14:foregroundMark x1="34063" y1="28906" x2="34063" y2="28906"/>
                        <a14:foregroundMark x1="33906" y1="28750" x2="33906" y2="28750"/>
                        <a14:foregroundMark x1="5625" y1="21563" x2="5625" y2="21563"/>
                      </a14:backgroundRemoval>
                    </a14:imgEffect>
                  </a14:imgLayer>
                </a14:imgProps>
              </a:ext>
              <a:ext uri="{28A0092B-C50C-407E-A947-70E740481C1C}">
                <a14:useLocalDpi xmlns:a14="http://schemas.microsoft.com/office/drawing/2010/main" val="0"/>
              </a:ext>
            </a:extLst>
          </a:blip>
          <a:srcRect l="2221" t="-3518" r="61298" b="52963"/>
          <a:stretch/>
        </p:blipFill>
        <p:spPr bwMode="auto">
          <a:xfrm>
            <a:off x="8120853" y="3012748"/>
            <a:ext cx="3073400" cy="425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0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CC9E7A2-F767-DEFE-BAB1-A6E5A8F1227A}"/>
              </a:ext>
            </a:extLst>
          </p:cNvPr>
          <p:cNvPicPr>
            <a:picLocks noChangeAspect="1"/>
          </p:cNvPicPr>
          <p:nvPr/>
        </p:nvPicPr>
        <p:blipFill>
          <a:blip r:embed="rId2"/>
          <a:srcRect/>
          <a:stretch>
            <a:fillRect/>
          </a:stretch>
        </p:blipFill>
        <p:spPr>
          <a:xfrm>
            <a:off x="1" y="5304401"/>
            <a:ext cx="12213396" cy="2320545"/>
          </a:xfrm>
          <a:prstGeom prst="rect">
            <a:avLst/>
          </a:prstGeom>
        </p:spPr>
      </p:pic>
      <p:pic>
        <p:nvPicPr>
          <p:cNvPr id="5" name="Picture 8">
            <a:extLst>
              <a:ext uri="{FF2B5EF4-FFF2-40B4-BE49-F238E27FC236}">
                <a16:creationId xmlns:a16="http://schemas.microsoft.com/office/drawing/2014/main" id="{2476AC70-DAD6-F158-48A4-14308783B0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4047198" y="631288"/>
            <a:ext cx="4456277" cy="3347779"/>
          </a:xfrm>
          <a:prstGeom prst="rect">
            <a:avLst/>
          </a:prstGeom>
        </p:spPr>
      </p:pic>
      <p:pic>
        <p:nvPicPr>
          <p:cNvPr id="6" name="Picture 10">
            <a:extLst>
              <a:ext uri="{FF2B5EF4-FFF2-40B4-BE49-F238E27FC236}">
                <a16:creationId xmlns:a16="http://schemas.microsoft.com/office/drawing/2014/main" id="{6ADF6D6D-7574-33A8-5D1A-CA3184A3F9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13510" y="627077"/>
            <a:ext cx="2978313" cy="5146113"/>
          </a:xfrm>
          <a:prstGeom prst="rect">
            <a:avLst/>
          </a:prstGeom>
        </p:spPr>
      </p:pic>
      <p:pic>
        <p:nvPicPr>
          <p:cNvPr id="7" name="Picture 11">
            <a:extLst>
              <a:ext uri="{FF2B5EF4-FFF2-40B4-BE49-F238E27FC236}">
                <a16:creationId xmlns:a16="http://schemas.microsoft.com/office/drawing/2014/main" id="{A37F264B-6096-DB50-7A29-92E295177A9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56292" y="691744"/>
            <a:ext cx="2422433" cy="2422433"/>
          </a:xfrm>
          <a:prstGeom prst="rect">
            <a:avLst/>
          </a:prstGeom>
        </p:spPr>
      </p:pic>
      <p:pic>
        <p:nvPicPr>
          <p:cNvPr id="8" name="Picture 18">
            <a:extLst>
              <a:ext uri="{FF2B5EF4-FFF2-40B4-BE49-F238E27FC236}">
                <a16:creationId xmlns:a16="http://schemas.microsoft.com/office/drawing/2014/main" id="{20470346-4E0B-DFB0-1913-BD4B6F55D7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92816" y="2946400"/>
            <a:ext cx="1526949" cy="2943517"/>
          </a:xfrm>
          <a:prstGeom prst="rect">
            <a:avLst/>
          </a:prstGeom>
        </p:spPr>
      </p:pic>
      <p:sp>
        <p:nvSpPr>
          <p:cNvPr id="9" name="TextBox 8">
            <a:extLst>
              <a:ext uri="{FF2B5EF4-FFF2-40B4-BE49-F238E27FC236}">
                <a16:creationId xmlns:a16="http://schemas.microsoft.com/office/drawing/2014/main" id="{22E6E9B3-85C1-1163-4C57-C71A731CB3DA}"/>
              </a:ext>
            </a:extLst>
          </p:cNvPr>
          <p:cNvSpPr txBox="1"/>
          <p:nvPr/>
        </p:nvSpPr>
        <p:spPr>
          <a:xfrm>
            <a:off x="4104020" y="1243283"/>
            <a:ext cx="4231957" cy="17336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rPr>
              <a:t>Góc tuyên dương</a:t>
            </a:r>
            <a:endParaRPr kumimoji="0" lang="en-US" sz="5333"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pic>
        <p:nvPicPr>
          <p:cNvPr id="10" name="Picture 2" descr="Premium Vector | Happy cute kid girl ready to go to school | Cute kids, Kids  cartoon characters, Cute bear drawings">
            <a:extLst>
              <a:ext uri="{FF2B5EF4-FFF2-40B4-BE49-F238E27FC236}">
                <a16:creationId xmlns:a16="http://schemas.microsoft.com/office/drawing/2014/main" id="{0BD9E319-AD7C-EEC6-5A10-38EF725C2AB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265" b="89936" l="9904" r="89936">
                        <a14:foregroundMark x1="42812" y1="25240" x2="45048" y2="32748"/>
                        <a14:foregroundMark x1="57029" y1="23003" x2="55431" y2="32588"/>
                        <a14:foregroundMark x1="42812" y1="88339" x2="38818" y2="89297"/>
                        <a14:foregroundMark x1="53355" y1="89137" x2="59744" y2="89297"/>
                        <a14:foregroundMark x1="50958" y1="9265" x2="50958" y2="9265"/>
                        <a14:foregroundMark x1="48562" y1="9265" x2="48562" y2="9265"/>
                      </a14:backgroundRemoval>
                    </a14:imgEffect>
                  </a14:imgLayer>
                </a14:imgProps>
              </a:ext>
              <a:ext uri="{28A0092B-C50C-407E-A947-70E740481C1C}">
                <a14:useLocalDpi xmlns:a14="http://schemas.microsoft.com/office/drawing/2010/main" val="0"/>
              </a:ext>
            </a:extLst>
          </a:blip>
          <a:srcRect/>
          <a:stretch>
            <a:fillRect/>
          </a:stretch>
        </p:blipFill>
        <p:spPr bwMode="auto">
          <a:xfrm>
            <a:off x="-444728" y="2748145"/>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Happy cute kid boy ready to go to school | Kids going to  school, Cute kids, Cute bear drawings">
            <a:extLst>
              <a:ext uri="{FF2B5EF4-FFF2-40B4-BE49-F238E27FC236}">
                <a16:creationId xmlns:a16="http://schemas.microsoft.com/office/drawing/2014/main" id="{6E7278B3-B1B8-74CF-6569-70B55252DC6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585" b="90415" l="9744" r="89776">
                        <a14:foregroundMark x1="54792" y1="9585" x2="58466" y2="20607"/>
                        <a14:foregroundMark x1="45208" y1="21725" x2="39617" y2="32109"/>
                        <a14:foregroundMark x1="51118" y1="26038" x2="53355" y2="30032"/>
                        <a14:foregroundMark x1="42492" y1="23482" x2="39776" y2="25559"/>
                        <a14:foregroundMark x1="56230" y1="25240" x2="56230" y2="25240"/>
                        <a14:foregroundMark x1="56230" y1="25240" x2="53355" y2="28435"/>
                        <a14:foregroundMark x1="49681" y1="27796" x2="44569" y2="39137"/>
                        <a14:foregroundMark x1="37859" y1="90415" x2="37859" y2="90415"/>
                      </a14:backgroundRemoval>
                    </a14:imgEffect>
                  </a14:imgLayer>
                </a14:imgProps>
              </a:ext>
              <a:ext uri="{28A0092B-C50C-407E-A947-70E740481C1C}">
                <a14:useLocalDpi xmlns:a14="http://schemas.microsoft.com/office/drawing/2010/main" val="0"/>
              </a:ext>
            </a:extLst>
          </a:blip>
          <a:srcRect/>
          <a:stretch>
            <a:fillRect/>
          </a:stretch>
        </p:blipFill>
        <p:spPr bwMode="auto">
          <a:xfrm>
            <a:off x="7905069" y="2686325"/>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A60DC06-1F60-B29F-0914-24EC8282CD28}"/>
              </a:ext>
            </a:extLst>
          </p:cNvPr>
          <p:cNvSpPr txBox="1"/>
          <p:nvPr/>
        </p:nvSpPr>
        <p:spPr>
          <a:xfrm>
            <a:off x="2728544" y="4766768"/>
            <a:ext cx="2911968" cy="82866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39"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sym typeface="Arial"/>
              </a:rPr>
              <a:t>Hoa học tốt</a:t>
            </a:r>
            <a:endParaRPr kumimoji="0" lang="en-US" sz="4267"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
        <p:nvSpPr>
          <p:cNvPr id="17" name="TextBox 16">
            <a:extLst>
              <a:ext uri="{FF2B5EF4-FFF2-40B4-BE49-F238E27FC236}">
                <a16:creationId xmlns:a16="http://schemas.microsoft.com/office/drawing/2014/main" id="{F722E49C-0A61-8EEA-5FFF-3A8CAD71D5EA}"/>
              </a:ext>
            </a:extLst>
          </p:cNvPr>
          <p:cNvSpPr txBox="1"/>
          <p:nvPr/>
        </p:nvSpPr>
        <p:spPr>
          <a:xfrm>
            <a:off x="6569249" y="4763295"/>
            <a:ext cx="2911968" cy="82866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1219139"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sym typeface="Arial"/>
              </a:rPr>
              <a:t>Hoa học tốt</a:t>
            </a:r>
            <a:endParaRPr kumimoji="0" lang="en-US" sz="4267"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619340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6"/>
                                        </p:tgtEl>
                                      </p:cBhvr>
                                    </p:animEffect>
                                    <p:animScale>
                                      <p:cBhvr>
                                        <p:cTn id="26" dur="250" autoRev="1" fill="hold"/>
                                        <p:tgtEl>
                                          <p:spTgt spid="16"/>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17"/>
                                        </p:tgtEl>
                                      </p:cBhvr>
                                    </p:animEffect>
                                    <p:animScale>
                                      <p:cBhvr>
                                        <p:cTn id="32"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6"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97"/>
        <p:cNvGrpSpPr/>
        <p:nvPr/>
      </p:nvGrpSpPr>
      <p:grpSpPr>
        <a:xfrm>
          <a:off x="0" y="0"/>
          <a:ext cx="0" cy="0"/>
          <a:chOff x="0" y="0"/>
          <a:chExt cx="0" cy="0"/>
        </a:xfrm>
      </p:grpSpPr>
      <p:sp>
        <p:nvSpPr>
          <p:cNvPr id="6" name="Freeform: Shape 5">
            <a:extLst>
              <a:ext uri="{FF2B5EF4-FFF2-40B4-BE49-F238E27FC236}">
                <a16:creationId xmlns:a16="http://schemas.microsoft.com/office/drawing/2014/main" id="{92B390B4-1DE2-F465-B32B-A5F8B99CC00B}"/>
              </a:ext>
            </a:extLst>
          </p:cNvPr>
          <p:cNvSpPr/>
          <p:nvPr/>
        </p:nvSpPr>
        <p:spPr>
          <a:xfrm>
            <a:off x="357188" y="819150"/>
            <a:ext cx="11477625" cy="5219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CC9117B1-4902-3FFB-7F7A-6F1DEB7AB0E6}"/>
              </a:ext>
            </a:extLst>
          </p:cNvPr>
          <p:cNvSpPr txBox="1"/>
          <p:nvPr/>
        </p:nvSpPr>
        <p:spPr>
          <a:xfrm>
            <a:off x="990599" y="508001"/>
            <a:ext cx="10210800" cy="779700"/>
          </a:xfrm>
          <a:prstGeom prst="rect">
            <a:avLst/>
          </a:prstGeom>
          <a:noFill/>
        </p:spPr>
        <p:txBody>
          <a:bodyPr wrap="square" rtlCol="0">
            <a:prstTxWarp prst="textArchUp">
              <a:avLst/>
            </a:prstTxWarp>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Arial"/>
                <a:sym typeface="Arial"/>
              </a:rPr>
              <a:t>PHƯƠNG</a:t>
            </a:r>
            <a:r>
              <a:rPr kumimoji="0" lang="en-US" sz="42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267" b="0" i="0" u="none" strike="noStrike" kern="0" cap="none" spc="0" normalizeH="0" baseline="0" noProof="0">
                <a:ln>
                  <a:noFill/>
                </a:ln>
                <a:solidFill>
                  <a:srgbClr val="FF8C00"/>
                </a:solidFill>
                <a:effectLst/>
                <a:uLnTx/>
                <a:uFillTx/>
                <a:latin typeface="Cambria" panose="02040503050406030204" pitchFamily="18" charset="0"/>
                <a:ea typeface="Cambria" panose="02040503050406030204" pitchFamily="18" charset="0"/>
                <a:cs typeface="Arial"/>
                <a:sym typeface="Arial"/>
              </a:rPr>
              <a:t>HƯỚNG</a:t>
            </a:r>
            <a:r>
              <a:rPr kumimoji="0" lang="en-US" sz="42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267" b="0"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Arial"/>
                <a:sym typeface="Arial"/>
              </a:rPr>
              <a:t>HOẠT</a:t>
            </a:r>
            <a:r>
              <a:rPr kumimoji="0" lang="en-US" sz="42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267" b="0" i="0" u="none" strike="noStrike" kern="0" cap="none" spc="0" normalizeH="0" baseline="0" noProof="0">
                <a:ln>
                  <a:noFill/>
                </a:ln>
                <a:solidFill>
                  <a:srgbClr val="3D7D40"/>
                </a:solidFill>
                <a:effectLst/>
                <a:uLnTx/>
                <a:uFillTx/>
                <a:latin typeface="Cambria" panose="02040503050406030204" pitchFamily="18" charset="0"/>
                <a:ea typeface="Cambria" panose="02040503050406030204" pitchFamily="18" charset="0"/>
                <a:cs typeface="Arial"/>
                <a:sym typeface="Arial"/>
              </a:rPr>
              <a:t>ĐỘNG</a:t>
            </a:r>
            <a:r>
              <a:rPr kumimoji="0" lang="en-US" sz="42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2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a:sym typeface="Arial"/>
              </a:rPr>
              <a:t>TUẦN</a:t>
            </a:r>
            <a:r>
              <a:rPr kumimoji="0" lang="en-US" sz="42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4267" b="0" i="0" u="none" strike="noStrike" kern="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Arial"/>
                <a:sym typeface="Arial"/>
              </a:rPr>
              <a:t>…</a:t>
            </a:r>
          </a:p>
        </p:txBody>
      </p:sp>
      <p:grpSp>
        <p:nvGrpSpPr>
          <p:cNvPr id="8" name="Google Shape;2732;p66">
            <a:extLst>
              <a:ext uri="{FF2B5EF4-FFF2-40B4-BE49-F238E27FC236}">
                <a16:creationId xmlns:a16="http://schemas.microsoft.com/office/drawing/2014/main" id="{CF71679D-2144-BB54-07DF-EB8DE5683086}"/>
              </a:ext>
            </a:extLst>
          </p:cNvPr>
          <p:cNvGrpSpPr/>
          <p:nvPr/>
        </p:nvGrpSpPr>
        <p:grpSpPr>
          <a:xfrm>
            <a:off x="10015356" y="4068735"/>
            <a:ext cx="1513837" cy="2996244"/>
            <a:chOff x="7013200" y="2871450"/>
            <a:chExt cx="998203" cy="1971900"/>
          </a:xfrm>
        </p:grpSpPr>
        <p:sp>
          <p:nvSpPr>
            <p:cNvPr id="9" name="Google Shape;2733;p66">
              <a:extLst>
                <a:ext uri="{FF2B5EF4-FFF2-40B4-BE49-F238E27FC236}">
                  <a16:creationId xmlns:a16="http://schemas.microsoft.com/office/drawing/2014/main" id="{B93A5E61-E667-1B53-0E79-E4E99D70DEF7}"/>
                </a:ext>
              </a:extLst>
            </p:cNvPr>
            <p:cNvSpPr/>
            <p:nvPr/>
          </p:nvSpPr>
          <p:spPr>
            <a:xfrm>
              <a:off x="7260254" y="4386933"/>
              <a:ext cx="182472" cy="363490"/>
            </a:xfrm>
            <a:custGeom>
              <a:avLst/>
              <a:gdLst/>
              <a:ahLst/>
              <a:cxnLst/>
              <a:rect l="l" t="t" r="r" b="b"/>
              <a:pathLst>
                <a:path w="1133" h="2257" extrusionOk="0">
                  <a:moveTo>
                    <a:pt x="1" y="1"/>
                  </a:moveTo>
                  <a:lnTo>
                    <a:pt x="11" y="300"/>
                  </a:lnTo>
                  <a:lnTo>
                    <a:pt x="11" y="875"/>
                  </a:lnTo>
                  <a:lnTo>
                    <a:pt x="21" y="2257"/>
                  </a:lnTo>
                  <a:lnTo>
                    <a:pt x="866" y="2257"/>
                  </a:lnTo>
                  <a:lnTo>
                    <a:pt x="1133" y="104"/>
                  </a:lnTo>
                  <a:cubicBezTo>
                    <a:pt x="1113" y="104"/>
                    <a:pt x="1081" y="94"/>
                    <a:pt x="1061" y="85"/>
                  </a:cubicBezTo>
                  <a:cubicBezTo>
                    <a:pt x="1051" y="85"/>
                    <a:pt x="1031" y="72"/>
                    <a:pt x="1019" y="72"/>
                  </a:cubicBezTo>
                  <a:cubicBezTo>
                    <a:pt x="866" y="62"/>
                    <a:pt x="710" y="52"/>
                    <a:pt x="557" y="43"/>
                  </a:cubicBezTo>
                  <a:cubicBezTo>
                    <a:pt x="371" y="33"/>
                    <a:pt x="186" y="23"/>
                    <a:pt x="1" y="1"/>
                  </a:cubicBez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0" name="Google Shape;2734;p66">
              <a:extLst>
                <a:ext uri="{FF2B5EF4-FFF2-40B4-BE49-F238E27FC236}">
                  <a16:creationId xmlns:a16="http://schemas.microsoft.com/office/drawing/2014/main" id="{14DAB8E3-7759-774E-0868-39F44D4C657F}"/>
                </a:ext>
              </a:extLst>
            </p:cNvPr>
            <p:cNvSpPr/>
            <p:nvPr/>
          </p:nvSpPr>
          <p:spPr>
            <a:xfrm>
              <a:off x="7177473" y="4544602"/>
              <a:ext cx="252047" cy="290373"/>
            </a:xfrm>
            <a:custGeom>
              <a:avLst/>
              <a:gdLst/>
              <a:ahLst/>
              <a:cxnLst/>
              <a:rect l="l" t="t" r="r" b="b"/>
              <a:pathLst>
                <a:path w="1565" h="1803" extrusionOk="0">
                  <a:moveTo>
                    <a:pt x="495" y="0"/>
                  </a:moveTo>
                  <a:lnTo>
                    <a:pt x="535" y="1245"/>
                  </a:lnTo>
                  <a:lnTo>
                    <a:pt x="483" y="1307"/>
                  </a:lnTo>
                  <a:lnTo>
                    <a:pt x="359" y="1401"/>
                  </a:lnTo>
                  <a:lnTo>
                    <a:pt x="278" y="1431"/>
                  </a:lnTo>
                  <a:lnTo>
                    <a:pt x="1" y="1554"/>
                  </a:lnTo>
                  <a:cubicBezTo>
                    <a:pt x="1" y="1554"/>
                    <a:pt x="1" y="1740"/>
                    <a:pt x="196" y="1792"/>
                  </a:cubicBezTo>
                  <a:cubicBezTo>
                    <a:pt x="234" y="1799"/>
                    <a:pt x="301" y="1802"/>
                    <a:pt x="386" y="1802"/>
                  </a:cubicBezTo>
                  <a:cubicBezTo>
                    <a:pt x="767" y="1802"/>
                    <a:pt x="1503" y="1740"/>
                    <a:pt x="1503" y="1740"/>
                  </a:cubicBezTo>
                  <a:cubicBezTo>
                    <a:pt x="1545" y="1577"/>
                    <a:pt x="1461" y="1359"/>
                    <a:pt x="1461" y="1359"/>
                  </a:cubicBezTo>
                  <a:lnTo>
                    <a:pt x="1451" y="1287"/>
                  </a:lnTo>
                  <a:lnTo>
                    <a:pt x="1565" y="42"/>
                  </a:lnTo>
                  <a:lnTo>
                    <a:pt x="1276" y="32"/>
                  </a:lnTo>
                  <a:lnTo>
                    <a:pt x="495"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1" name="Google Shape;2735;p66">
              <a:extLst>
                <a:ext uri="{FF2B5EF4-FFF2-40B4-BE49-F238E27FC236}">
                  <a16:creationId xmlns:a16="http://schemas.microsoft.com/office/drawing/2014/main" id="{0B88CD79-4A58-A421-EA0E-4E1DB1CE00FE}"/>
                </a:ext>
              </a:extLst>
            </p:cNvPr>
            <p:cNvSpPr/>
            <p:nvPr/>
          </p:nvSpPr>
          <p:spPr>
            <a:xfrm>
              <a:off x="7134150" y="4751873"/>
              <a:ext cx="300202" cy="91476"/>
            </a:xfrm>
            <a:custGeom>
              <a:avLst/>
              <a:gdLst/>
              <a:ahLst/>
              <a:cxnLst/>
              <a:rect l="l" t="t" r="r" b="b"/>
              <a:pathLst>
                <a:path w="1864" h="568" extrusionOk="0">
                  <a:moveTo>
                    <a:pt x="742" y="0"/>
                  </a:moveTo>
                  <a:lnTo>
                    <a:pt x="702" y="42"/>
                  </a:lnTo>
                  <a:cubicBezTo>
                    <a:pt x="836" y="72"/>
                    <a:pt x="1011" y="186"/>
                    <a:pt x="1103" y="248"/>
                  </a:cubicBezTo>
                  <a:cubicBezTo>
                    <a:pt x="1075" y="250"/>
                    <a:pt x="1049" y="251"/>
                    <a:pt x="1024" y="251"/>
                  </a:cubicBezTo>
                  <a:cubicBezTo>
                    <a:pt x="733" y="251"/>
                    <a:pt x="628" y="104"/>
                    <a:pt x="628" y="104"/>
                  </a:cubicBezTo>
                  <a:cubicBezTo>
                    <a:pt x="628" y="104"/>
                    <a:pt x="280" y="238"/>
                    <a:pt x="146" y="309"/>
                  </a:cubicBezTo>
                  <a:cubicBezTo>
                    <a:pt x="0" y="391"/>
                    <a:pt x="10" y="485"/>
                    <a:pt x="10" y="485"/>
                  </a:cubicBezTo>
                  <a:cubicBezTo>
                    <a:pt x="148" y="547"/>
                    <a:pt x="391" y="567"/>
                    <a:pt x="653" y="567"/>
                  </a:cubicBezTo>
                  <a:cubicBezTo>
                    <a:pt x="1178" y="567"/>
                    <a:pt x="1782" y="485"/>
                    <a:pt x="1782" y="485"/>
                  </a:cubicBezTo>
                  <a:cubicBezTo>
                    <a:pt x="1864" y="319"/>
                    <a:pt x="1730" y="52"/>
                    <a:pt x="1730" y="52"/>
                  </a:cubicBezTo>
                  <a:cubicBezTo>
                    <a:pt x="1730" y="52"/>
                    <a:pt x="1710" y="134"/>
                    <a:pt x="1246" y="228"/>
                  </a:cubicBezTo>
                  <a:cubicBezTo>
                    <a:pt x="1216" y="238"/>
                    <a:pt x="1196" y="238"/>
                    <a:pt x="1164" y="248"/>
                  </a:cubicBezTo>
                  <a:cubicBezTo>
                    <a:pt x="1103" y="196"/>
                    <a:pt x="897" y="42"/>
                    <a:pt x="742"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2" name="Google Shape;2736;p66">
              <a:extLst>
                <a:ext uri="{FF2B5EF4-FFF2-40B4-BE49-F238E27FC236}">
                  <a16:creationId xmlns:a16="http://schemas.microsoft.com/office/drawing/2014/main" id="{1E0BC290-E911-F960-4F07-A4411BAEFAC3}"/>
                </a:ext>
              </a:extLst>
            </p:cNvPr>
            <p:cNvSpPr/>
            <p:nvPr/>
          </p:nvSpPr>
          <p:spPr>
            <a:xfrm>
              <a:off x="7557233" y="4365514"/>
              <a:ext cx="182311" cy="384910"/>
            </a:xfrm>
            <a:custGeom>
              <a:avLst/>
              <a:gdLst/>
              <a:ahLst/>
              <a:cxnLst/>
              <a:rect l="l" t="t" r="r" b="b"/>
              <a:pathLst>
                <a:path w="1132" h="2390" extrusionOk="0">
                  <a:moveTo>
                    <a:pt x="1132" y="0"/>
                  </a:moveTo>
                  <a:lnTo>
                    <a:pt x="1132" y="0"/>
                  </a:lnTo>
                  <a:cubicBezTo>
                    <a:pt x="917" y="72"/>
                    <a:pt x="700" y="124"/>
                    <a:pt x="462" y="166"/>
                  </a:cubicBezTo>
                  <a:cubicBezTo>
                    <a:pt x="309" y="185"/>
                    <a:pt x="153" y="205"/>
                    <a:pt x="0" y="227"/>
                  </a:cubicBezTo>
                  <a:lnTo>
                    <a:pt x="267" y="2390"/>
                  </a:lnTo>
                  <a:lnTo>
                    <a:pt x="1112" y="2390"/>
                  </a:lnTo>
                  <a:lnTo>
                    <a:pt x="1122" y="1008"/>
                  </a:lnTo>
                  <a:lnTo>
                    <a:pt x="1122" y="465"/>
                  </a:lnTo>
                  <a:lnTo>
                    <a:pt x="1132" y="0"/>
                  </a:ln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 name="Google Shape;2737;p66">
              <a:extLst>
                <a:ext uri="{FF2B5EF4-FFF2-40B4-BE49-F238E27FC236}">
                  <a16:creationId xmlns:a16="http://schemas.microsoft.com/office/drawing/2014/main" id="{2305418D-B5C8-5190-1679-30FCE36ED936}"/>
                </a:ext>
              </a:extLst>
            </p:cNvPr>
            <p:cNvSpPr/>
            <p:nvPr/>
          </p:nvSpPr>
          <p:spPr>
            <a:xfrm>
              <a:off x="7571889" y="4544602"/>
              <a:ext cx="252530" cy="290373"/>
            </a:xfrm>
            <a:custGeom>
              <a:avLst/>
              <a:gdLst/>
              <a:ahLst/>
              <a:cxnLst/>
              <a:rect l="l" t="t" r="r" b="b"/>
              <a:pathLst>
                <a:path w="1568" h="1803" extrusionOk="0">
                  <a:moveTo>
                    <a:pt x="1073" y="0"/>
                  </a:moveTo>
                  <a:lnTo>
                    <a:pt x="270" y="32"/>
                  </a:lnTo>
                  <a:lnTo>
                    <a:pt x="1" y="42"/>
                  </a:lnTo>
                  <a:lnTo>
                    <a:pt x="114" y="1287"/>
                  </a:lnTo>
                  <a:lnTo>
                    <a:pt x="104" y="1359"/>
                  </a:lnTo>
                  <a:cubicBezTo>
                    <a:pt x="104" y="1359"/>
                    <a:pt x="23" y="1577"/>
                    <a:pt x="62" y="1740"/>
                  </a:cubicBezTo>
                  <a:cubicBezTo>
                    <a:pt x="62" y="1740"/>
                    <a:pt x="798" y="1802"/>
                    <a:pt x="1179" y="1802"/>
                  </a:cubicBezTo>
                  <a:cubicBezTo>
                    <a:pt x="1265" y="1802"/>
                    <a:pt x="1332" y="1799"/>
                    <a:pt x="1370" y="1792"/>
                  </a:cubicBezTo>
                  <a:cubicBezTo>
                    <a:pt x="1567" y="1740"/>
                    <a:pt x="1567" y="1554"/>
                    <a:pt x="1567" y="1554"/>
                  </a:cubicBezTo>
                  <a:lnTo>
                    <a:pt x="1288" y="1431"/>
                  </a:lnTo>
                  <a:lnTo>
                    <a:pt x="1206" y="1401"/>
                  </a:lnTo>
                  <a:lnTo>
                    <a:pt x="1083" y="1307"/>
                  </a:lnTo>
                  <a:lnTo>
                    <a:pt x="1041" y="1245"/>
                  </a:lnTo>
                  <a:lnTo>
                    <a:pt x="1073" y="0"/>
                  </a:lnTo>
                  <a:close/>
                </a:path>
              </a:pathLst>
            </a:custGeom>
            <a:solidFill>
              <a:srgbClr val="E1F3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2738;p66">
              <a:extLst>
                <a:ext uri="{FF2B5EF4-FFF2-40B4-BE49-F238E27FC236}">
                  <a16:creationId xmlns:a16="http://schemas.microsoft.com/office/drawing/2014/main" id="{84428602-766E-90C0-7495-DB2930E55596}"/>
                </a:ext>
              </a:extLst>
            </p:cNvPr>
            <p:cNvSpPr/>
            <p:nvPr/>
          </p:nvSpPr>
          <p:spPr>
            <a:xfrm>
              <a:off x="7567058" y="4751873"/>
              <a:ext cx="300363" cy="91476"/>
            </a:xfrm>
            <a:custGeom>
              <a:avLst/>
              <a:gdLst/>
              <a:ahLst/>
              <a:cxnLst/>
              <a:rect l="l" t="t" r="r" b="b"/>
              <a:pathLst>
                <a:path w="1865" h="568" extrusionOk="0">
                  <a:moveTo>
                    <a:pt x="1123" y="0"/>
                  </a:moveTo>
                  <a:cubicBezTo>
                    <a:pt x="967" y="42"/>
                    <a:pt x="762" y="196"/>
                    <a:pt x="700" y="248"/>
                  </a:cubicBezTo>
                  <a:cubicBezTo>
                    <a:pt x="671" y="238"/>
                    <a:pt x="648" y="238"/>
                    <a:pt x="619" y="228"/>
                  </a:cubicBezTo>
                  <a:cubicBezTo>
                    <a:pt x="164" y="134"/>
                    <a:pt x="134" y="52"/>
                    <a:pt x="134" y="52"/>
                  </a:cubicBezTo>
                  <a:cubicBezTo>
                    <a:pt x="134" y="52"/>
                    <a:pt x="1" y="319"/>
                    <a:pt x="83" y="485"/>
                  </a:cubicBezTo>
                  <a:cubicBezTo>
                    <a:pt x="83" y="485"/>
                    <a:pt x="687" y="567"/>
                    <a:pt x="1212" y="567"/>
                  </a:cubicBezTo>
                  <a:cubicBezTo>
                    <a:pt x="1474" y="567"/>
                    <a:pt x="1717" y="547"/>
                    <a:pt x="1854" y="485"/>
                  </a:cubicBezTo>
                  <a:cubicBezTo>
                    <a:pt x="1854" y="485"/>
                    <a:pt x="1864" y="391"/>
                    <a:pt x="1721" y="309"/>
                  </a:cubicBezTo>
                  <a:cubicBezTo>
                    <a:pt x="1585" y="238"/>
                    <a:pt x="1236" y="104"/>
                    <a:pt x="1236" y="104"/>
                  </a:cubicBezTo>
                  <a:cubicBezTo>
                    <a:pt x="1236" y="104"/>
                    <a:pt x="1132" y="251"/>
                    <a:pt x="841" y="251"/>
                  </a:cubicBezTo>
                  <a:cubicBezTo>
                    <a:pt x="816" y="251"/>
                    <a:pt x="790" y="250"/>
                    <a:pt x="762" y="248"/>
                  </a:cubicBezTo>
                  <a:cubicBezTo>
                    <a:pt x="856" y="186"/>
                    <a:pt x="1029" y="72"/>
                    <a:pt x="1165" y="42"/>
                  </a:cubicBezTo>
                  <a:lnTo>
                    <a:pt x="1123" y="0"/>
                  </a:ln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2739;p66">
              <a:extLst>
                <a:ext uri="{FF2B5EF4-FFF2-40B4-BE49-F238E27FC236}">
                  <a16:creationId xmlns:a16="http://schemas.microsoft.com/office/drawing/2014/main" id="{E4F6869F-E524-91EE-9AF0-397B0823DCA8}"/>
                </a:ext>
              </a:extLst>
            </p:cNvPr>
            <p:cNvSpPr/>
            <p:nvPr/>
          </p:nvSpPr>
          <p:spPr>
            <a:xfrm>
              <a:off x="7656603" y="3712294"/>
              <a:ext cx="281520" cy="616822"/>
            </a:xfrm>
            <a:custGeom>
              <a:avLst/>
              <a:gdLst/>
              <a:ahLst/>
              <a:cxnLst/>
              <a:rect l="l" t="t" r="r" b="b"/>
              <a:pathLst>
                <a:path w="1748" h="3830" extrusionOk="0">
                  <a:moveTo>
                    <a:pt x="36" y="1"/>
                  </a:moveTo>
                  <a:cubicBezTo>
                    <a:pt x="15" y="1"/>
                    <a:pt x="1" y="4"/>
                    <a:pt x="1" y="11"/>
                  </a:cubicBezTo>
                  <a:lnTo>
                    <a:pt x="226" y="802"/>
                  </a:lnTo>
                  <a:lnTo>
                    <a:pt x="567" y="1884"/>
                  </a:lnTo>
                  <a:lnTo>
                    <a:pt x="1143" y="3139"/>
                  </a:lnTo>
                  <a:cubicBezTo>
                    <a:pt x="1143" y="3139"/>
                    <a:pt x="1103" y="3572"/>
                    <a:pt x="1152" y="3594"/>
                  </a:cubicBezTo>
                  <a:cubicBezTo>
                    <a:pt x="1159" y="3599"/>
                    <a:pt x="1164" y="3601"/>
                    <a:pt x="1169" y="3601"/>
                  </a:cubicBezTo>
                  <a:cubicBezTo>
                    <a:pt x="1175" y="3601"/>
                    <a:pt x="1180" y="3599"/>
                    <a:pt x="1185" y="3594"/>
                  </a:cubicBezTo>
                  <a:cubicBezTo>
                    <a:pt x="1214" y="3572"/>
                    <a:pt x="1256" y="3490"/>
                    <a:pt x="1256" y="3490"/>
                  </a:cubicBezTo>
                  <a:cubicBezTo>
                    <a:pt x="1256" y="3490"/>
                    <a:pt x="1373" y="3830"/>
                    <a:pt x="1427" y="3830"/>
                  </a:cubicBezTo>
                  <a:cubicBezTo>
                    <a:pt x="1429" y="3830"/>
                    <a:pt x="1430" y="3829"/>
                    <a:pt x="1432" y="3829"/>
                  </a:cubicBezTo>
                  <a:cubicBezTo>
                    <a:pt x="1474" y="3809"/>
                    <a:pt x="1412" y="3552"/>
                    <a:pt x="1412" y="3552"/>
                  </a:cubicBezTo>
                  <a:lnTo>
                    <a:pt x="1412" y="3552"/>
                  </a:lnTo>
                  <a:cubicBezTo>
                    <a:pt x="1412" y="3552"/>
                    <a:pt x="1538" y="3760"/>
                    <a:pt x="1578" y="3760"/>
                  </a:cubicBezTo>
                  <a:cubicBezTo>
                    <a:pt x="1581" y="3760"/>
                    <a:pt x="1583" y="3759"/>
                    <a:pt x="1585" y="3757"/>
                  </a:cubicBezTo>
                  <a:cubicBezTo>
                    <a:pt x="1615" y="3729"/>
                    <a:pt x="1546" y="3492"/>
                    <a:pt x="1526" y="3453"/>
                  </a:cubicBezTo>
                  <a:lnTo>
                    <a:pt x="1526" y="3453"/>
                  </a:lnTo>
                  <a:cubicBezTo>
                    <a:pt x="1573" y="3524"/>
                    <a:pt x="1682" y="3612"/>
                    <a:pt x="1713" y="3612"/>
                  </a:cubicBezTo>
                  <a:cubicBezTo>
                    <a:pt x="1718" y="3612"/>
                    <a:pt x="1721" y="3610"/>
                    <a:pt x="1721" y="3604"/>
                  </a:cubicBezTo>
                  <a:cubicBezTo>
                    <a:pt x="1731" y="3552"/>
                    <a:pt x="1597" y="3325"/>
                    <a:pt x="1597" y="3325"/>
                  </a:cubicBezTo>
                  <a:lnTo>
                    <a:pt x="1597" y="3325"/>
                  </a:lnTo>
                  <a:cubicBezTo>
                    <a:pt x="1597" y="3325"/>
                    <a:pt x="1695" y="3394"/>
                    <a:pt x="1731" y="3394"/>
                  </a:cubicBezTo>
                  <a:cubicBezTo>
                    <a:pt x="1743" y="3394"/>
                    <a:pt x="1748" y="3387"/>
                    <a:pt x="1741" y="3367"/>
                  </a:cubicBezTo>
                  <a:cubicBezTo>
                    <a:pt x="1721" y="3273"/>
                    <a:pt x="1474" y="2944"/>
                    <a:pt x="1474" y="2944"/>
                  </a:cubicBezTo>
                  <a:lnTo>
                    <a:pt x="1461" y="2892"/>
                  </a:lnTo>
                  <a:cubicBezTo>
                    <a:pt x="1412" y="2667"/>
                    <a:pt x="1360" y="2440"/>
                    <a:pt x="1298" y="2213"/>
                  </a:cubicBezTo>
                  <a:cubicBezTo>
                    <a:pt x="1256" y="2017"/>
                    <a:pt x="1204" y="1812"/>
                    <a:pt x="1152" y="1617"/>
                  </a:cubicBezTo>
                  <a:cubicBezTo>
                    <a:pt x="1143" y="1555"/>
                    <a:pt x="1123" y="1494"/>
                    <a:pt x="1113" y="1432"/>
                  </a:cubicBezTo>
                  <a:cubicBezTo>
                    <a:pt x="1041" y="1172"/>
                    <a:pt x="967" y="915"/>
                    <a:pt x="886" y="668"/>
                  </a:cubicBezTo>
                  <a:cubicBezTo>
                    <a:pt x="782" y="349"/>
                    <a:pt x="547" y="135"/>
                    <a:pt x="278" y="41"/>
                  </a:cubicBezTo>
                  <a:cubicBezTo>
                    <a:pt x="263" y="33"/>
                    <a:pt x="107" y="1"/>
                    <a:pt x="36" y="1"/>
                  </a:cubicBezTo>
                  <a:close/>
                </a:path>
              </a:pathLst>
            </a:custGeom>
            <a:solidFill>
              <a:srgbClr val="CE6D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2740;p66">
              <a:extLst>
                <a:ext uri="{FF2B5EF4-FFF2-40B4-BE49-F238E27FC236}">
                  <a16:creationId xmlns:a16="http://schemas.microsoft.com/office/drawing/2014/main" id="{86CCF698-7F3D-D8BD-F738-24263F2EFF4E}"/>
                </a:ext>
              </a:extLst>
            </p:cNvPr>
            <p:cNvSpPr/>
            <p:nvPr/>
          </p:nvSpPr>
          <p:spPr>
            <a:xfrm>
              <a:off x="7032204" y="3694739"/>
              <a:ext cx="304711" cy="616660"/>
            </a:xfrm>
            <a:custGeom>
              <a:avLst/>
              <a:gdLst/>
              <a:ahLst/>
              <a:cxnLst/>
              <a:rect l="l" t="t" r="r" b="b"/>
              <a:pathLst>
                <a:path w="1892" h="3829" extrusionOk="0">
                  <a:moveTo>
                    <a:pt x="1868" y="1"/>
                  </a:moveTo>
                  <a:cubicBezTo>
                    <a:pt x="1801" y="1"/>
                    <a:pt x="1609" y="36"/>
                    <a:pt x="1592" y="36"/>
                  </a:cubicBezTo>
                  <a:cubicBezTo>
                    <a:pt x="1303" y="140"/>
                    <a:pt x="1138" y="367"/>
                    <a:pt x="1026" y="676"/>
                  </a:cubicBezTo>
                  <a:cubicBezTo>
                    <a:pt x="932" y="923"/>
                    <a:pt x="767" y="1180"/>
                    <a:pt x="695" y="1437"/>
                  </a:cubicBezTo>
                  <a:cubicBezTo>
                    <a:pt x="675" y="1499"/>
                    <a:pt x="666" y="1561"/>
                    <a:pt x="643" y="1622"/>
                  </a:cubicBezTo>
                  <a:cubicBezTo>
                    <a:pt x="594" y="1818"/>
                    <a:pt x="532" y="2013"/>
                    <a:pt x="480" y="2220"/>
                  </a:cubicBezTo>
                  <a:cubicBezTo>
                    <a:pt x="428" y="2445"/>
                    <a:pt x="367" y="2673"/>
                    <a:pt x="315" y="2900"/>
                  </a:cubicBezTo>
                  <a:lnTo>
                    <a:pt x="295" y="2949"/>
                  </a:lnTo>
                  <a:cubicBezTo>
                    <a:pt x="295" y="2949"/>
                    <a:pt x="38" y="3280"/>
                    <a:pt x="6" y="3362"/>
                  </a:cubicBezTo>
                  <a:cubicBezTo>
                    <a:pt x="0" y="3388"/>
                    <a:pt x="10" y="3397"/>
                    <a:pt x="26" y="3397"/>
                  </a:cubicBezTo>
                  <a:cubicBezTo>
                    <a:pt x="69" y="3397"/>
                    <a:pt x="161" y="3332"/>
                    <a:pt x="162" y="3332"/>
                  </a:cubicBezTo>
                  <a:lnTo>
                    <a:pt x="162" y="3332"/>
                  </a:lnTo>
                  <a:cubicBezTo>
                    <a:pt x="161" y="3332"/>
                    <a:pt x="26" y="3557"/>
                    <a:pt x="26" y="3599"/>
                  </a:cubicBezTo>
                  <a:cubicBezTo>
                    <a:pt x="28" y="3608"/>
                    <a:pt x="34" y="3612"/>
                    <a:pt x="44" y="3612"/>
                  </a:cubicBezTo>
                  <a:cubicBezTo>
                    <a:pt x="88" y="3612"/>
                    <a:pt x="200" y="3523"/>
                    <a:pt x="243" y="3456"/>
                  </a:cubicBezTo>
                  <a:lnTo>
                    <a:pt x="243" y="3456"/>
                  </a:lnTo>
                  <a:cubicBezTo>
                    <a:pt x="243" y="3466"/>
                    <a:pt x="139" y="3733"/>
                    <a:pt x="171" y="3765"/>
                  </a:cubicBezTo>
                  <a:cubicBezTo>
                    <a:pt x="174" y="3767"/>
                    <a:pt x="176" y="3767"/>
                    <a:pt x="180" y="3767"/>
                  </a:cubicBezTo>
                  <a:cubicBezTo>
                    <a:pt x="229" y="3767"/>
                    <a:pt x="367" y="3557"/>
                    <a:pt x="367" y="3557"/>
                  </a:cubicBezTo>
                  <a:lnTo>
                    <a:pt x="367" y="3557"/>
                  </a:lnTo>
                  <a:cubicBezTo>
                    <a:pt x="367" y="3557"/>
                    <a:pt x="305" y="3804"/>
                    <a:pt x="357" y="3827"/>
                  </a:cubicBezTo>
                  <a:cubicBezTo>
                    <a:pt x="358" y="3828"/>
                    <a:pt x="360" y="3828"/>
                    <a:pt x="362" y="3828"/>
                  </a:cubicBezTo>
                  <a:cubicBezTo>
                    <a:pt x="407" y="3828"/>
                    <a:pt x="532" y="3495"/>
                    <a:pt x="532" y="3495"/>
                  </a:cubicBezTo>
                  <a:cubicBezTo>
                    <a:pt x="532" y="3495"/>
                    <a:pt x="572" y="3579"/>
                    <a:pt x="614" y="3599"/>
                  </a:cubicBezTo>
                  <a:cubicBezTo>
                    <a:pt x="619" y="3604"/>
                    <a:pt x="624" y="3607"/>
                    <a:pt x="629" y="3607"/>
                  </a:cubicBezTo>
                  <a:cubicBezTo>
                    <a:pt x="633" y="3607"/>
                    <a:pt x="638" y="3604"/>
                    <a:pt x="643" y="3599"/>
                  </a:cubicBezTo>
                  <a:cubicBezTo>
                    <a:pt x="695" y="3579"/>
                    <a:pt x="656" y="3147"/>
                    <a:pt x="656" y="3147"/>
                  </a:cubicBezTo>
                  <a:lnTo>
                    <a:pt x="1283" y="1889"/>
                  </a:lnTo>
                  <a:lnTo>
                    <a:pt x="1797" y="871"/>
                  </a:lnTo>
                  <a:lnTo>
                    <a:pt x="1891" y="6"/>
                  </a:lnTo>
                  <a:cubicBezTo>
                    <a:pt x="1891" y="2"/>
                    <a:pt x="1883" y="1"/>
                    <a:pt x="1868" y="1"/>
                  </a:cubicBezTo>
                  <a:close/>
                </a:path>
              </a:pathLst>
            </a:custGeom>
            <a:solidFill>
              <a:srgbClr val="CE6D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2741;p66">
              <a:extLst>
                <a:ext uri="{FF2B5EF4-FFF2-40B4-BE49-F238E27FC236}">
                  <a16:creationId xmlns:a16="http://schemas.microsoft.com/office/drawing/2014/main" id="{0133DB0A-2AA1-5B0C-0256-FC42CD1990CA}"/>
                </a:ext>
              </a:extLst>
            </p:cNvPr>
            <p:cNvSpPr/>
            <p:nvPr/>
          </p:nvSpPr>
          <p:spPr>
            <a:xfrm>
              <a:off x="7382814" y="3695705"/>
              <a:ext cx="232560" cy="172485"/>
            </a:xfrm>
            <a:custGeom>
              <a:avLst/>
              <a:gdLst/>
              <a:ahLst/>
              <a:cxnLst/>
              <a:rect l="l" t="t" r="r" b="b"/>
              <a:pathLst>
                <a:path w="1444" h="1071" extrusionOk="0">
                  <a:moveTo>
                    <a:pt x="33" y="0"/>
                  </a:moveTo>
                  <a:cubicBezTo>
                    <a:pt x="33" y="0"/>
                    <a:pt x="85" y="267"/>
                    <a:pt x="1" y="546"/>
                  </a:cubicBezTo>
                  <a:cubicBezTo>
                    <a:pt x="63" y="586"/>
                    <a:pt x="95" y="680"/>
                    <a:pt x="85" y="761"/>
                  </a:cubicBezTo>
                  <a:lnTo>
                    <a:pt x="352" y="895"/>
                  </a:lnTo>
                  <a:cubicBezTo>
                    <a:pt x="381" y="843"/>
                    <a:pt x="433" y="813"/>
                    <a:pt x="505" y="813"/>
                  </a:cubicBezTo>
                  <a:cubicBezTo>
                    <a:pt x="641" y="813"/>
                    <a:pt x="713" y="937"/>
                    <a:pt x="703" y="1060"/>
                  </a:cubicBezTo>
                  <a:lnTo>
                    <a:pt x="722" y="1060"/>
                  </a:lnTo>
                  <a:cubicBezTo>
                    <a:pt x="732" y="1060"/>
                    <a:pt x="742" y="1060"/>
                    <a:pt x="764" y="1070"/>
                  </a:cubicBezTo>
                  <a:cubicBezTo>
                    <a:pt x="752" y="947"/>
                    <a:pt x="826" y="813"/>
                    <a:pt x="960" y="813"/>
                  </a:cubicBezTo>
                  <a:cubicBezTo>
                    <a:pt x="1031" y="813"/>
                    <a:pt x="1083" y="855"/>
                    <a:pt x="1113" y="905"/>
                  </a:cubicBezTo>
                  <a:lnTo>
                    <a:pt x="1308" y="803"/>
                  </a:lnTo>
                  <a:cubicBezTo>
                    <a:pt x="1259" y="680"/>
                    <a:pt x="1308" y="495"/>
                    <a:pt x="1444" y="462"/>
                  </a:cubicBezTo>
                  <a:cubicBezTo>
                    <a:pt x="1392" y="205"/>
                    <a:pt x="1392" y="0"/>
                    <a:pt x="1392" y="0"/>
                  </a:cubicBezTo>
                  <a:close/>
                </a:path>
              </a:pathLst>
            </a:custGeom>
            <a:solidFill>
              <a:srgbClr val="CE6D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2742;p66">
              <a:extLst>
                <a:ext uri="{FF2B5EF4-FFF2-40B4-BE49-F238E27FC236}">
                  <a16:creationId xmlns:a16="http://schemas.microsoft.com/office/drawing/2014/main" id="{8AB33C14-2853-034A-7D7C-09C30AADA7AB}"/>
                </a:ext>
              </a:extLst>
            </p:cNvPr>
            <p:cNvSpPr/>
            <p:nvPr/>
          </p:nvSpPr>
          <p:spPr>
            <a:xfrm>
              <a:off x="7212099" y="4262764"/>
              <a:ext cx="26896" cy="24480"/>
            </a:xfrm>
            <a:custGeom>
              <a:avLst/>
              <a:gdLst/>
              <a:ahLst/>
              <a:cxnLst/>
              <a:rect l="l" t="t" r="r" b="b"/>
              <a:pathLst>
                <a:path w="167" h="152" extrusionOk="0">
                  <a:moveTo>
                    <a:pt x="124" y="1"/>
                  </a:moveTo>
                  <a:cubicBezTo>
                    <a:pt x="82" y="1"/>
                    <a:pt x="1" y="144"/>
                    <a:pt x="1" y="144"/>
                  </a:cubicBezTo>
                  <a:cubicBezTo>
                    <a:pt x="10" y="150"/>
                    <a:pt x="21" y="152"/>
                    <a:pt x="32" y="152"/>
                  </a:cubicBezTo>
                  <a:cubicBezTo>
                    <a:pt x="82" y="152"/>
                    <a:pt x="144" y="102"/>
                    <a:pt x="144" y="102"/>
                  </a:cubicBezTo>
                  <a:cubicBezTo>
                    <a:pt x="144" y="102"/>
                    <a:pt x="166" y="1"/>
                    <a:pt x="124" y="1"/>
                  </a:cubicBezTo>
                  <a:close/>
                </a:path>
              </a:pathLst>
            </a:custGeom>
            <a:solidFill>
              <a:srgbClr val="EA90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2743;p66">
              <a:extLst>
                <a:ext uri="{FF2B5EF4-FFF2-40B4-BE49-F238E27FC236}">
                  <a16:creationId xmlns:a16="http://schemas.microsoft.com/office/drawing/2014/main" id="{1F7DB720-39D6-2204-B33B-8176D83927D0}"/>
                </a:ext>
              </a:extLst>
            </p:cNvPr>
            <p:cNvSpPr/>
            <p:nvPr/>
          </p:nvSpPr>
          <p:spPr>
            <a:xfrm>
              <a:off x="7202275" y="4264374"/>
              <a:ext cx="25124" cy="24641"/>
            </a:xfrm>
            <a:custGeom>
              <a:avLst/>
              <a:gdLst/>
              <a:ahLst/>
              <a:cxnLst/>
              <a:rect l="l" t="t" r="r" b="b"/>
              <a:pathLst>
                <a:path w="156" h="153" extrusionOk="0">
                  <a:moveTo>
                    <a:pt x="114" y="0"/>
                  </a:moveTo>
                  <a:cubicBezTo>
                    <a:pt x="72" y="0"/>
                    <a:pt x="0" y="144"/>
                    <a:pt x="0" y="144"/>
                  </a:cubicBezTo>
                  <a:cubicBezTo>
                    <a:pt x="10" y="150"/>
                    <a:pt x="20" y="152"/>
                    <a:pt x="32" y="152"/>
                  </a:cubicBezTo>
                  <a:cubicBezTo>
                    <a:pt x="82" y="152"/>
                    <a:pt x="143" y="104"/>
                    <a:pt x="143" y="104"/>
                  </a:cubicBezTo>
                  <a:cubicBezTo>
                    <a:pt x="143" y="104"/>
                    <a:pt x="156" y="0"/>
                    <a:pt x="114" y="0"/>
                  </a:cubicBezTo>
                  <a:close/>
                </a:path>
              </a:pathLst>
            </a:custGeom>
            <a:solidFill>
              <a:srgbClr val="F7A4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2744;p66">
              <a:extLst>
                <a:ext uri="{FF2B5EF4-FFF2-40B4-BE49-F238E27FC236}">
                  <a16:creationId xmlns:a16="http://schemas.microsoft.com/office/drawing/2014/main" id="{01B36B67-B28B-2BEC-F0CF-CB4A11EE6B30}"/>
                </a:ext>
              </a:extLst>
            </p:cNvPr>
            <p:cNvSpPr/>
            <p:nvPr/>
          </p:nvSpPr>
          <p:spPr>
            <a:xfrm>
              <a:off x="7187458" y="4184493"/>
              <a:ext cx="132707" cy="142851"/>
            </a:xfrm>
            <a:custGeom>
              <a:avLst/>
              <a:gdLst/>
              <a:ahLst/>
              <a:cxnLst/>
              <a:rect l="l" t="t" r="r" b="b"/>
              <a:pathLst>
                <a:path w="824" h="887" extrusionOk="0">
                  <a:moveTo>
                    <a:pt x="486" y="0"/>
                  </a:moveTo>
                  <a:cubicBezTo>
                    <a:pt x="363" y="0"/>
                    <a:pt x="164" y="291"/>
                    <a:pt x="164" y="291"/>
                  </a:cubicBezTo>
                  <a:lnTo>
                    <a:pt x="267" y="516"/>
                  </a:lnTo>
                  <a:lnTo>
                    <a:pt x="134" y="630"/>
                  </a:lnTo>
                  <a:lnTo>
                    <a:pt x="174" y="538"/>
                  </a:lnTo>
                  <a:cubicBezTo>
                    <a:pt x="184" y="520"/>
                    <a:pt x="171" y="504"/>
                    <a:pt x="155" y="504"/>
                  </a:cubicBezTo>
                  <a:cubicBezTo>
                    <a:pt x="151" y="504"/>
                    <a:pt x="148" y="505"/>
                    <a:pt x="144" y="506"/>
                  </a:cubicBezTo>
                  <a:cubicBezTo>
                    <a:pt x="82" y="538"/>
                    <a:pt x="1" y="588"/>
                    <a:pt x="10" y="702"/>
                  </a:cubicBezTo>
                  <a:cubicBezTo>
                    <a:pt x="20" y="773"/>
                    <a:pt x="186" y="835"/>
                    <a:pt x="297" y="877"/>
                  </a:cubicBezTo>
                  <a:cubicBezTo>
                    <a:pt x="320" y="883"/>
                    <a:pt x="345" y="886"/>
                    <a:pt x="370" y="886"/>
                  </a:cubicBezTo>
                  <a:cubicBezTo>
                    <a:pt x="426" y="886"/>
                    <a:pt x="482" y="871"/>
                    <a:pt x="524" y="835"/>
                  </a:cubicBezTo>
                  <a:cubicBezTo>
                    <a:pt x="618" y="773"/>
                    <a:pt x="742" y="672"/>
                    <a:pt x="772" y="588"/>
                  </a:cubicBezTo>
                  <a:cubicBezTo>
                    <a:pt x="823" y="464"/>
                    <a:pt x="638" y="94"/>
                    <a:pt x="524" y="12"/>
                  </a:cubicBezTo>
                  <a:cubicBezTo>
                    <a:pt x="513" y="4"/>
                    <a:pt x="500" y="0"/>
                    <a:pt x="486" y="0"/>
                  </a:cubicBezTo>
                  <a:close/>
                </a:path>
              </a:pathLst>
            </a:custGeom>
            <a:solidFill>
              <a:srgbClr val="FFBC7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2745;p66">
              <a:extLst>
                <a:ext uri="{FF2B5EF4-FFF2-40B4-BE49-F238E27FC236}">
                  <a16:creationId xmlns:a16="http://schemas.microsoft.com/office/drawing/2014/main" id="{B43FC6E9-562F-7D9A-E5DA-BB68D4099F01}"/>
                </a:ext>
              </a:extLst>
            </p:cNvPr>
            <p:cNvSpPr/>
            <p:nvPr/>
          </p:nvSpPr>
          <p:spPr>
            <a:xfrm>
              <a:off x="7613280" y="3670260"/>
              <a:ext cx="252530" cy="237227"/>
            </a:xfrm>
            <a:custGeom>
              <a:avLst/>
              <a:gdLst/>
              <a:ahLst/>
              <a:cxnLst/>
              <a:rect l="l" t="t" r="r" b="b"/>
              <a:pathLst>
                <a:path w="1568" h="1473" extrusionOk="0">
                  <a:moveTo>
                    <a:pt x="798" y="1"/>
                  </a:moveTo>
                  <a:cubicBezTo>
                    <a:pt x="517" y="1"/>
                    <a:pt x="322" y="158"/>
                    <a:pt x="322" y="158"/>
                  </a:cubicBezTo>
                  <a:lnTo>
                    <a:pt x="1" y="1023"/>
                  </a:lnTo>
                  <a:lnTo>
                    <a:pt x="465" y="1270"/>
                  </a:lnTo>
                  <a:lnTo>
                    <a:pt x="403" y="1433"/>
                  </a:lnTo>
                  <a:cubicBezTo>
                    <a:pt x="516" y="1462"/>
                    <a:pt x="633" y="1473"/>
                    <a:pt x="746" y="1473"/>
                  </a:cubicBezTo>
                  <a:cubicBezTo>
                    <a:pt x="1123" y="1473"/>
                    <a:pt x="1463" y="1352"/>
                    <a:pt x="1463" y="1352"/>
                  </a:cubicBezTo>
                  <a:lnTo>
                    <a:pt x="1320" y="1166"/>
                  </a:lnTo>
                  <a:cubicBezTo>
                    <a:pt x="1505" y="877"/>
                    <a:pt x="1567" y="282"/>
                    <a:pt x="1125" y="74"/>
                  </a:cubicBezTo>
                  <a:cubicBezTo>
                    <a:pt x="1008" y="21"/>
                    <a:pt x="898" y="1"/>
                    <a:pt x="798"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2" name="Google Shape;2746;p66">
              <a:extLst>
                <a:ext uri="{FF2B5EF4-FFF2-40B4-BE49-F238E27FC236}">
                  <a16:creationId xmlns:a16="http://schemas.microsoft.com/office/drawing/2014/main" id="{F88539D4-8EDC-2BE5-9B6C-D8B410362319}"/>
                </a:ext>
              </a:extLst>
            </p:cNvPr>
            <p:cNvSpPr/>
            <p:nvPr/>
          </p:nvSpPr>
          <p:spPr>
            <a:xfrm>
              <a:off x="7679794" y="3839684"/>
              <a:ext cx="154610" cy="59911"/>
            </a:xfrm>
            <a:custGeom>
              <a:avLst/>
              <a:gdLst/>
              <a:ahLst/>
              <a:cxnLst/>
              <a:rect l="l" t="t" r="r" b="b"/>
              <a:pathLst>
                <a:path w="960" h="372" extrusionOk="0">
                  <a:moveTo>
                    <a:pt x="52" y="218"/>
                  </a:moveTo>
                  <a:lnTo>
                    <a:pt x="0" y="371"/>
                  </a:lnTo>
                  <a:lnTo>
                    <a:pt x="0" y="371"/>
                  </a:lnTo>
                  <a:lnTo>
                    <a:pt x="52" y="218"/>
                  </a:lnTo>
                  <a:close/>
                  <a:moveTo>
                    <a:pt x="907" y="114"/>
                  </a:moveTo>
                  <a:lnTo>
                    <a:pt x="907" y="114"/>
                  </a:lnTo>
                  <a:lnTo>
                    <a:pt x="907" y="114"/>
                  </a:lnTo>
                  <a:close/>
                  <a:moveTo>
                    <a:pt x="907" y="105"/>
                  </a:moveTo>
                  <a:lnTo>
                    <a:pt x="907" y="114"/>
                  </a:lnTo>
                  <a:lnTo>
                    <a:pt x="907" y="105"/>
                  </a:lnTo>
                  <a:close/>
                  <a:moveTo>
                    <a:pt x="907" y="105"/>
                  </a:moveTo>
                  <a:lnTo>
                    <a:pt x="907" y="105"/>
                  </a:lnTo>
                  <a:lnTo>
                    <a:pt x="907" y="105"/>
                  </a:lnTo>
                  <a:close/>
                  <a:moveTo>
                    <a:pt x="907" y="105"/>
                  </a:moveTo>
                  <a:lnTo>
                    <a:pt x="907" y="105"/>
                  </a:lnTo>
                  <a:lnTo>
                    <a:pt x="907" y="105"/>
                  </a:lnTo>
                  <a:close/>
                  <a:moveTo>
                    <a:pt x="917" y="95"/>
                  </a:moveTo>
                  <a:cubicBezTo>
                    <a:pt x="917" y="95"/>
                    <a:pt x="907" y="95"/>
                    <a:pt x="907" y="105"/>
                  </a:cubicBezTo>
                  <a:cubicBezTo>
                    <a:pt x="907" y="95"/>
                    <a:pt x="917" y="95"/>
                    <a:pt x="917" y="95"/>
                  </a:cubicBezTo>
                  <a:close/>
                  <a:moveTo>
                    <a:pt x="917" y="95"/>
                  </a:moveTo>
                  <a:lnTo>
                    <a:pt x="917" y="95"/>
                  </a:lnTo>
                  <a:lnTo>
                    <a:pt x="917" y="95"/>
                  </a:lnTo>
                  <a:close/>
                  <a:moveTo>
                    <a:pt x="917" y="95"/>
                  </a:moveTo>
                  <a:lnTo>
                    <a:pt x="917" y="95"/>
                  </a:lnTo>
                  <a:lnTo>
                    <a:pt x="917" y="95"/>
                  </a:lnTo>
                  <a:close/>
                  <a:moveTo>
                    <a:pt x="917" y="85"/>
                  </a:moveTo>
                  <a:lnTo>
                    <a:pt x="917" y="95"/>
                  </a:lnTo>
                  <a:lnTo>
                    <a:pt x="917" y="85"/>
                  </a:lnTo>
                  <a:close/>
                  <a:moveTo>
                    <a:pt x="917" y="85"/>
                  </a:moveTo>
                  <a:lnTo>
                    <a:pt x="917" y="85"/>
                  </a:lnTo>
                  <a:lnTo>
                    <a:pt x="917" y="85"/>
                  </a:lnTo>
                  <a:close/>
                  <a:moveTo>
                    <a:pt x="927" y="85"/>
                  </a:moveTo>
                  <a:lnTo>
                    <a:pt x="917" y="85"/>
                  </a:lnTo>
                  <a:lnTo>
                    <a:pt x="927" y="85"/>
                  </a:lnTo>
                  <a:close/>
                  <a:moveTo>
                    <a:pt x="927" y="72"/>
                  </a:moveTo>
                  <a:lnTo>
                    <a:pt x="927" y="85"/>
                  </a:lnTo>
                  <a:lnTo>
                    <a:pt x="927" y="72"/>
                  </a:lnTo>
                  <a:close/>
                  <a:moveTo>
                    <a:pt x="927" y="72"/>
                  </a:moveTo>
                  <a:lnTo>
                    <a:pt x="927" y="72"/>
                  </a:lnTo>
                  <a:lnTo>
                    <a:pt x="927" y="72"/>
                  </a:lnTo>
                  <a:close/>
                  <a:moveTo>
                    <a:pt x="927" y="63"/>
                  </a:moveTo>
                  <a:lnTo>
                    <a:pt x="927" y="72"/>
                  </a:lnTo>
                  <a:lnTo>
                    <a:pt x="927" y="63"/>
                  </a:lnTo>
                  <a:close/>
                  <a:moveTo>
                    <a:pt x="937" y="53"/>
                  </a:moveTo>
                  <a:cubicBezTo>
                    <a:pt x="937" y="53"/>
                    <a:pt x="937" y="63"/>
                    <a:pt x="927" y="63"/>
                  </a:cubicBezTo>
                  <a:cubicBezTo>
                    <a:pt x="937" y="63"/>
                    <a:pt x="937" y="53"/>
                    <a:pt x="937" y="53"/>
                  </a:cubicBezTo>
                  <a:close/>
                  <a:moveTo>
                    <a:pt x="937" y="43"/>
                  </a:moveTo>
                  <a:lnTo>
                    <a:pt x="937" y="53"/>
                  </a:lnTo>
                  <a:lnTo>
                    <a:pt x="937" y="43"/>
                  </a:lnTo>
                  <a:close/>
                  <a:moveTo>
                    <a:pt x="947" y="43"/>
                  </a:moveTo>
                  <a:lnTo>
                    <a:pt x="937" y="43"/>
                  </a:lnTo>
                  <a:lnTo>
                    <a:pt x="947" y="43"/>
                  </a:lnTo>
                  <a:close/>
                  <a:moveTo>
                    <a:pt x="947" y="43"/>
                  </a:moveTo>
                  <a:lnTo>
                    <a:pt x="947" y="43"/>
                  </a:lnTo>
                  <a:lnTo>
                    <a:pt x="947" y="43"/>
                  </a:lnTo>
                  <a:close/>
                  <a:moveTo>
                    <a:pt x="947" y="33"/>
                  </a:moveTo>
                  <a:lnTo>
                    <a:pt x="947" y="33"/>
                  </a:lnTo>
                  <a:lnTo>
                    <a:pt x="947" y="33"/>
                  </a:lnTo>
                  <a:close/>
                  <a:moveTo>
                    <a:pt x="947" y="33"/>
                  </a:moveTo>
                  <a:lnTo>
                    <a:pt x="947" y="33"/>
                  </a:lnTo>
                  <a:lnTo>
                    <a:pt x="947" y="33"/>
                  </a:lnTo>
                  <a:close/>
                  <a:moveTo>
                    <a:pt x="947" y="23"/>
                  </a:moveTo>
                  <a:lnTo>
                    <a:pt x="947" y="33"/>
                  </a:lnTo>
                  <a:lnTo>
                    <a:pt x="947" y="23"/>
                  </a:lnTo>
                  <a:close/>
                  <a:moveTo>
                    <a:pt x="959" y="23"/>
                  </a:moveTo>
                  <a:lnTo>
                    <a:pt x="947" y="23"/>
                  </a:lnTo>
                  <a:lnTo>
                    <a:pt x="959" y="23"/>
                  </a:lnTo>
                  <a:close/>
                  <a:moveTo>
                    <a:pt x="959" y="23"/>
                  </a:moveTo>
                  <a:lnTo>
                    <a:pt x="959" y="23"/>
                  </a:lnTo>
                  <a:lnTo>
                    <a:pt x="959" y="23"/>
                  </a:lnTo>
                  <a:close/>
                  <a:moveTo>
                    <a:pt x="959" y="11"/>
                  </a:moveTo>
                  <a:lnTo>
                    <a:pt x="959" y="23"/>
                  </a:lnTo>
                  <a:lnTo>
                    <a:pt x="959" y="11"/>
                  </a:lnTo>
                  <a:close/>
                  <a:moveTo>
                    <a:pt x="959" y="11"/>
                  </a:moveTo>
                  <a:lnTo>
                    <a:pt x="959" y="11"/>
                  </a:lnTo>
                  <a:lnTo>
                    <a:pt x="959" y="11"/>
                  </a:lnTo>
                  <a:close/>
                  <a:moveTo>
                    <a:pt x="959" y="11"/>
                  </a:moveTo>
                  <a:lnTo>
                    <a:pt x="959" y="11"/>
                  </a:lnTo>
                  <a:lnTo>
                    <a:pt x="959" y="11"/>
                  </a:lnTo>
                  <a:close/>
                  <a:moveTo>
                    <a:pt x="959" y="1"/>
                  </a:moveTo>
                  <a:lnTo>
                    <a:pt x="959" y="1"/>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3" name="Google Shape;2747;p66">
              <a:extLst>
                <a:ext uri="{FF2B5EF4-FFF2-40B4-BE49-F238E27FC236}">
                  <a16:creationId xmlns:a16="http://schemas.microsoft.com/office/drawing/2014/main" id="{1657B410-88D5-6B1B-A0BD-151BD1FBB9C7}"/>
                </a:ext>
              </a:extLst>
            </p:cNvPr>
            <p:cNvSpPr/>
            <p:nvPr/>
          </p:nvSpPr>
          <p:spPr>
            <a:xfrm>
              <a:off x="7679794" y="3688941"/>
              <a:ext cx="177641" cy="219028"/>
            </a:xfrm>
            <a:custGeom>
              <a:avLst/>
              <a:gdLst/>
              <a:ahLst/>
              <a:cxnLst/>
              <a:rect l="l" t="t" r="r" b="b"/>
              <a:pathLst>
                <a:path w="1103" h="1360" extrusionOk="0">
                  <a:moveTo>
                    <a:pt x="784" y="0"/>
                  </a:moveTo>
                  <a:lnTo>
                    <a:pt x="784" y="0"/>
                  </a:lnTo>
                  <a:cubicBezTo>
                    <a:pt x="1008" y="299"/>
                    <a:pt x="927" y="660"/>
                    <a:pt x="793" y="845"/>
                  </a:cubicBezTo>
                  <a:cubicBezTo>
                    <a:pt x="680" y="999"/>
                    <a:pt x="403" y="1083"/>
                    <a:pt x="156" y="1083"/>
                  </a:cubicBezTo>
                  <a:cubicBezTo>
                    <a:pt x="124" y="1083"/>
                    <a:pt x="82" y="1070"/>
                    <a:pt x="52" y="1070"/>
                  </a:cubicBezTo>
                  <a:cubicBezTo>
                    <a:pt x="42" y="1083"/>
                    <a:pt x="20" y="1092"/>
                    <a:pt x="0" y="1122"/>
                  </a:cubicBezTo>
                  <a:lnTo>
                    <a:pt x="52" y="1154"/>
                  </a:lnTo>
                  <a:lnTo>
                    <a:pt x="0" y="1307"/>
                  </a:lnTo>
                  <a:cubicBezTo>
                    <a:pt x="0" y="1307"/>
                    <a:pt x="0" y="1317"/>
                    <a:pt x="10" y="1317"/>
                  </a:cubicBezTo>
                  <a:cubicBezTo>
                    <a:pt x="114" y="1349"/>
                    <a:pt x="228" y="1359"/>
                    <a:pt x="329" y="1359"/>
                  </a:cubicBezTo>
                  <a:cubicBezTo>
                    <a:pt x="712" y="1359"/>
                    <a:pt x="1050" y="1236"/>
                    <a:pt x="1050" y="1236"/>
                  </a:cubicBezTo>
                  <a:lnTo>
                    <a:pt x="907" y="1050"/>
                  </a:lnTo>
                  <a:lnTo>
                    <a:pt x="907" y="1041"/>
                  </a:lnTo>
                  <a:cubicBezTo>
                    <a:pt x="907" y="1031"/>
                    <a:pt x="917" y="1031"/>
                    <a:pt x="917" y="1031"/>
                  </a:cubicBezTo>
                  <a:lnTo>
                    <a:pt x="917" y="1021"/>
                  </a:lnTo>
                  <a:lnTo>
                    <a:pt x="927" y="1021"/>
                  </a:lnTo>
                  <a:lnTo>
                    <a:pt x="927" y="1008"/>
                  </a:lnTo>
                  <a:lnTo>
                    <a:pt x="927" y="999"/>
                  </a:lnTo>
                  <a:cubicBezTo>
                    <a:pt x="937" y="999"/>
                    <a:pt x="937" y="989"/>
                    <a:pt x="937" y="989"/>
                  </a:cubicBezTo>
                  <a:lnTo>
                    <a:pt x="937" y="979"/>
                  </a:lnTo>
                  <a:lnTo>
                    <a:pt x="947" y="979"/>
                  </a:lnTo>
                  <a:lnTo>
                    <a:pt x="947" y="969"/>
                  </a:lnTo>
                  <a:lnTo>
                    <a:pt x="947" y="959"/>
                  </a:lnTo>
                  <a:lnTo>
                    <a:pt x="959" y="959"/>
                  </a:lnTo>
                  <a:lnTo>
                    <a:pt x="959" y="947"/>
                  </a:lnTo>
                  <a:lnTo>
                    <a:pt x="959" y="937"/>
                  </a:lnTo>
                  <a:cubicBezTo>
                    <a:pt x="1092" y="650"/>
                    <a:pt x="1102" y="205"/>
                    <a:pt x="784" y="0"/>
                  </a:cubicBezTo>
                  <a:close/>
                </a:path>
              </a:pathLst>
            </a:custGeom>
            <a:solidFill>
              <a:srgbClr val="ACB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2748;p66">
              <a:extLst>
                <a:ext uri="{FF2B5EF4-FFF2-40B4-BE49-F238E27FC236}">
                  <a16:creationId xmlns:a16="http://schemas.microsoft.com/office/drawing/2014/main" id="{2E2280A9-F968-85DD-BD35-C59C52B95B9B}"/>
                </a:ext>
              </a:extLst>
            </p:cNvPr>
            <p:cNvSpPr/>
            <p:nvPr/>
          </p:nvSpPr>
          <p:spPr>
            <a:xfrm>
              <a:off x="7659824" y="3685720"/>
              <a:ext cx="78272" cy="41551"/>
            </a:xfrm>
            <a:custGeom>
              <a:avLst/>
              <a:gdLst/>
              <a:ahLst/>
              <a:cxnLst/>
              <a:rect l="l" t="t" r="r" b="b"/>
              <a:pathLst>
                <a:path w="486" h="258" extrusionOk="0">
                  <a:moveTo>
                    <a:pt x="465" y="1"/>
                  </a:moveTo>
                  <a:cubicBezTo>
                    <a:pt x="228" y="1"/>
                    <a:pt x="95" y="82"/>
                    <a:pt x="11" y="154"/>
                  </a:cubicBezTo>
                  <a:cubicBezTo>
                    <a:pt x="11" y="186"/>
                    <a:pt x="11" y="215"/>
                    <a:pt x="1" y="258"/>
                  </a:cubicBezTo>
                  <a:cubicBezTo>
                    <a:pt x="156" y="62"/>
                    <a:pt x="485" y="1"/>
                    <a:pt x="485" y="1"/>
                  </a:cubicBezTo>
                  <a:close/>
                </a:path>
              </a:pathLst>
            </a:custGeom>
            <a:solidFill>
              <a:srgbClr val="ACB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749;p66">
              <a:extLst>
                <a:ext uri="{FF2B5EF4-FFF2-40B4-BE49-F238E27FC236}">
                  <a16:creationId xmlns:a16="http://schemas.microsoft.com/office/drawing/2014/main" id="{2B92AA0D-FF12-C37E-DDC5-19AC405E9AC1}"/>
                </a:ext>
              </a:extLst>
            </p:cNvPr>
            <p:cNvSpPr/>
            <p:nvPr/>
          </p:nvSpPr>
          <p:spPr>
            <a:xfrm>
              <a:off x="7659824" y="3707140"/>
              <a:ext cx="106456" cy="51536"/>
            </a:xfrm>
            <a:custGeom>
              <a:avLst/>
              <a:gdLst/>
              <a:ahLst/>
              <a:cxnLst/>
              <a:rect l="l" t="t" r="r" b="b"/>
              <a:pathLst>
                <a:path w="661" h="320" extrusionOk="0">
                  <a:moveTo>
                    <a:pt x="547" y="1"/>
                  </a:moveTo>
                  <a:cubicBezTo>
                    <a:pt x="258" y="1"/>
                    <a:pt x="82" y="125"/>
                    <a:pt x="1" y="206"/>
                  </a:cubicBezTo>
                  <a:lnTo>
                    <a:pt x="1" y="320"/>
                  </a:lnTo>
                  <a:cubicBezTo>
                    <a:pt x="248" y="11"/>
                    <a:pt x="660" y="1"/>
                    <a:pt x="660" y="1"/>
                  </a:cubicBezTo>
                  <a:close/>
                </a:path>
              </a:pathLst>
            </a:custGeom>
            <a:solidFill>
              <a:srgbClr val="ACB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750;p66">
              <a:extLst>
                <a:ext uri="{FF2B5EF4-FFF2-40B4-BE49-F238E27FC236}">
                  <a16:creationId xmlns:a16="http://schemas.microsoft.com/office/drawing/2014/main" id="{B6A029EC-4CD9-830B-C021-D3018264D4AA}"/>
                </a:ext>
              </a:extLst>
            </p:cNvPr>
            <p:cNvSpPr/>
            <p:nvPr/>
          </p:nvSpPr>
          <p:spPr>
            <a:xfrm>
              <a:off x="7132539" y="3670260"/>
              <a:ext cx="252047" cy="237227"/>
            </a:xfrm>
            <a:custGeom>
              <a:avLst/>
              <a:gdLst/>
              <a:ahLst/>
              <a:cxnLst/>
              <a:rect l="l" t="t" r="r" b="b"/>
              <a:pathLst>
                <a:path w="1565" h="1473" extrusionOk="0">
                  <a:moveTo>
                    <a:pt x="769" y="1"/>
                  </a:moveTo>
                  <a:cubicBezTo>
                    <a:pt x="669" y="1"/>
                    <a:pt x="559" y="21"/>
                    <a:pt x="443" y="74"/>
                  </a:cubicBezTo>
                  <a:cubicBezTo>
                    <a:pt x="1" y="282"/>
                    <a:pt x="62" y="877"/>
                    <a:pt x="258" y="1166"/>
                  </a:cubicBezTo>
                  <a:lnTo>
                    <a:pt x="104" y="1352"/>
                  </a:lnTo>
                  <a:cubicBezTo>
                    <a:pt x="104" y="1352"/>
                    <a:pt x="444" y="1473"/>
                    <a:pt x="822" y="1473"/>
                  </a:cubicBezTo>
                  <a:cubicBezTo>
                    <a:pt x="935" y="1473"/>
                    <a:pt x="1052" y="1462"/>
                    <a:pt x="1164" y="1433"/>
                  </a:cubicBezTo>
                  <a:lnTo>
                    <a:pt x="1103" y="1270"/>
                  </a:lnTo>
                  <a:lnTo>
                    <a:pt x="1565" y="1023"/>
                  </a:lnTo>
                  <a:lnTo>
                    <a:pt x="1246" y="158"/>
                  </a:lnTo>
                  <a:cubicBezTo>
                    <a:pt x="1246" y="158"/>
                    <a:pt x="1049" y="1"/>
                    <a:pt x="769"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751;p66">
              <a:extLst>
                <a:ext uri="{FF2B5EF4-FFF2-40B4-BE49-F238E27FC236}">
                  <a16:creationId xmlns:a16="http://schemas.microsoft.com/office/drawing/2014/main" id="{C063D59D-912F-CFD1-58A7-938077C1BD4F}"/>
                </a:ext>
              </a:extLst>
            </p:cNvPr>
            <p:cNvSpPr/>
            <p:nvPr/>
          </p:nvSpPr>
          <p:spPr>
            <a:xfrm>
              <a:off x="7163945" y="3839684"/>
              <a:ext cx="8536" cy="16910"/>
            </a:xfrm>
            <a:custGeom>
              <a:avLst/>
              <a:gdLst/>
              <a:ahLst/>
              <a:cxnLst/>
              <a:rect l="l" t="t" r="r" b="b"/>
              <a:pathLst>
                <a:path w="53" h="105" extrusionOk="0">
                  <a:moveTo>
                    <a:pt x="53" y="105"/>
                  </a:moveTo>
                  <a:lnTo>
                    <a:pt x="53" y="105"/>
                  </a:lnTo>
                  <a:lnTo>
                    <a:pt x="53" y="105"/>
                  </a:lnTo>
                  <a:lnTo>
                    <a:pt x="53" y="105"/>
                  </a:lnTo>
                  <a:close/>
                  <a:moveTo>
                    <a:pt x="53" y="105"/>
                  </a:moveTo>
                  <a:lnTo>
                    <a:pt x="53" y="105"/>
                  </a:lnTo>
                  <a:lnTo>
                    <a:pt x="53" y="105"/>
                  </a:lnTo>
                  <a:close/>
                  <a:moveTo>
                    <a:pt x="53" y="105"/>
                  </a:moveTo>
                  <a:lnTo>
                    <a:pt x="53" y="105"/>
                  </a:lnTo>
                  <a:lnTo>
                    <a:pt x="53" y="105"/>
                  </a:lnTo>
                  <a:close/>
                  <a:moveTo>
                    <a:pt x="53" y="95"/>
                  </a:moveTo>
                  <a:lnTo>
                    <a:pt x="53" y="105"/>
                  </a:lnTo>
                  <a:lnTo>
                    <a:pt x="53" y="95"/>
                  </a:lnTo>
                  <a:close/>
                  <a:moveTo>
                    <a:pt x="43" y="95"/>
                  </a:moveTo>
                  <a:lnTo>
                    <a:pt x="53" y="95"/>
                  </a:lnTo>
                  <a:lnTo>
                    <a:pt x="43" y="95"/>
                  </a:lnTo>
                  <a:close/>
                  <a:moveTo>
                    <a:pt x="43" y="95"/>
                  </a:moveTo>
                  <a:lnTo>
                    <a:pt x="43" y="95"/>
                  </a:lnTo>
                  <a:lnTo>
                    <a:pt x="43" y="95"/>
                  </a:lnTo>
                  <a:close/>
                  <a:moveTo>
                    <a:pt x="43" y="85"/>
                  </a:moveTo>
                  <a:lnTo>
                    <a:pt x="43" y="95"/>
                  </a:lnTo>
                  <a:lnTo>
                    <a:pt x="43" y="85"/>
                  </a:lnTo>
                  <a:close/>
                  <a:moveTo>
                    <a:pt x="43" y="85"/>
                  </a:moveTo>
                  <a:lnTo>
                    <a:pt x="43" y="85"/>
                  </a:lnTo>
                  <a:lnTo>
                    <a:pt x="43" y="85"/>
                  </a:lnTo>
                  <a:close/>
                  <a:moveTo>
                    <a:pt x="43" y="85"/>
                  </a:moveTo>
                  <a:lnTo>
                    <a:pt x="43" y="85"/>
                  </a:lnTo>
                  <a:lnTo>
                    <a:pt x="43" y="85"/>
                  </a:lnTo>
                  <a:close/>
                  <a:moveTo>
                    <a:pt x="33" y="72"/>
                  </a:moveTo>
                  <a:cubicBezTo>
                    <a:pt x="33" y="72"/>
                    <a:pt x="43" y="72"/>
                    <a:pt x="43" y="85"/>
                  </a:cubicBezTo>
                  <a:cubicBezTo>
                    <a:pt x="43" y="72"/>
                    <a:pt x="33" y="72"/>
                    <a:pt x="33" y="72"/>
                  </a:cubicBezTo>
                  <a:close/>
                  <a:moveTo>
                    <a:pt x="33" y="72"/>
                  </a:moveTo>
                  <a:lnTo>
                    <a:pt x="33" y="72"/>
                  </a:lnTo>
                  <a:lnTo>
                    <a:pt x="33" y="72"/>
                  </a:lnTo>
                  <a:close/>
                  <a:moveTo>
                    <a:pt x="33" y="72"/>
                  </a:moveTo>
                  <a:lnTo>
                    <a:pt x="33" y="72"/>
                  </a:lnTo>
                  <a:lnTo>
                    <a:pt x="33" y="72"/>
                  </a:lnTo>
                  <a:close/>
                  <a:moveTo>
                    <a:pt x="23" y="53"/>
                  </a:moveTo>
                  <a:lnTo>
                    <a:pt x="33" y="63"/>
                  </a:lnTo>
                  <a:lnTo>
                    <a:pt x="23" y="53"/>
                  </a:lnTo>
                  <a:close/>
                  <a:moveTo>
                    <a:pt x="23" y="43"/>
                  </a:moveTo>
                  <a:lnTo>
                    <a:pt x="23" y="53"/>
                  </a:lnTo>
                  <a:lnTo>
                    <a:pt x="23" y="43"/>
                  </a:lnTo>
                  <a:close/>
                  <a:moveTo>
                    <a:pt x="23" y="43"/>
                  </a:moveTo>
                  <a:lnTo>
                    <a:pt x="23" y="43"/>
                  </a:lnTo>
                  <a:lnTo>
                    <a:pt x="23" y="43"/>
                  </a:lnTo>
                  <a:close/>
                  <a:moveTo>
                    <a:pt x="11" y="43"/>
                  </a:moveTo>
                  <a:lnTo>
                    <a:pt x="23" y="43"/>
                  </a:lnTo>
                  <a:lnTo>
                    <a:pt x="11" y="43"/>
                  </a:lnTo>
                  <a:close/>
                  <a:moveTo>
                    <a:pt x="11" y="33"/>
                  </a:moveTo>
                  <a:lnTo>
                    <a:pt x="11" y="33"/>
                  </a:lnTo>
                  <a:lnTo>
                    <a:pt x="11" y="33"/>
                  </a:lnTo>
                  <a:close/>
                  <a:moveTo>
                    <a:pt x="11" y="33"/>
                  </a:moveTo>
                  <a:lnTo>
                    <a:pt x="11" y="33"/>
                  </a:lnTo>
                  <a:lnTo>
                    <a:pt x="11" y="33"/>
                  </a:lnTo>
                  <a:close/>
                  <a:moveTo>
                    <a:pt x="11" y="23"/>
                  </a:moveTo>
                  <a:lnTo>
                    <a:pt x="11" y="33"/>
                  </a:lnTo>
                  <a:lnTo>
                    <a:pt x="11" y="23"/>
                  </a:lnTo>
                  <a:close/>
                  <a:moveTo>
                    <a:pt x="11" y="23"/>
                  </a:moveTo>
                  <a:lnTo>
                    <a:pt x="11" y="23"/>
                  </a:lnTo>
                  <a:lnTo>
                    <a:pt x="11" y="23"/>
                  </a:lnTo>
                  <a:close/>
                  <a:moveTo>
                    <a:pt x="11" y="23"/>
                  </a:moveTo>
                  <a:lnTo>
                    <a:pt x="11" y="23"/>
                  </a:lnTo>
                  <a:lnTo>
                    <a:pt x="11" y="23"/>
                  </a:lnTo>
                  <a:close/>
                  <a:moveTo>
                    <a:pt x="1" y="11"/>
                  </a:moveTo>
                  <a:lnTo>
                    <a:pt x="1" y="23"/>
                  </a:lnTo>
                  <a:lnTo>
                    <a:pt x="1" y="11"/>
                  </a:lnTo>
                  <a:close/>
                  <a:moveTo>
                    <a:pt x="1" y="11"/>
                  </a:moveTo>
                  <a:lnTo>
                    <a:pt x="1" y="11"/>
                  </a:lnTo>
                  <a:lnTo>
                    <a:pt x="1" y="11"/>
                  </a:lnTo>
                  <a:close/>
                  <a:moveTo>
                    <a:pt x="1" y="11"/>
                  </a:moveTo>
                  <a:lnTo>
                    <a:pt x="1" y="11"/>
                  </a:lnTo>
                  <a:lnTo>
                    <a:pt x="1" y="11"/>
                  </a:lnTo>
                  <a:close/>
                  <a:moveTo>
                    <a:pt x="1" y="1"/>
                  </a:moveTo>
                  <a:lnTo>
                    <a:pt x="1" y="1"/>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752;p66">
              <a:extLst>
                <a:ext uri="{FF2B5EF4-FFF2-40B4-BE49-F238E27FC236}">
                  <a16:creationId xmlns:a16="http://schemas.microsoft.com/office/drawing/2014/main" id="{C0F53FF0-AD3D-C23C-568A-59A79DD20695}"/>
                </a:ext>
              </a:extLst>
            </p:cNvPr>
            <p:cNvSpPr/>
            <p:nvPr/>
          </p:nvSpPr>
          <p:spPr>
            <a:xfrm>
              <a:off x="7172319" y="3856434"/>
              <a:ext cx="1772" cy="1772"/>
            </a:xfrm>
            <a:custGeom>
              <a:avLst/>
              <a:gdLst/>
              <a:ahLst/>
              <a:cxnLst/>
              <a:rect l="l" t="t" r="r" b="b"/>
              <a:pathLst>
                <a:path w="11" h="11" extrusionOk="0">
                  <a:moveTo>
                    <a:pt x="11" y="10"/>
                  </a:moveTo>
                  <a:lnTo>
                    <a:pt x="11" y="10"/>
                  </a:lnTo>
                  <a:lnTo>
                    <a:pt x="11" y="10"/>
                  </a:lnTo>
                  <a:close/>
                  <a:moveTo>
                    <a:pt x="1" y="1"/>
                  </a:moveTo>
                  <a:lnTo>
                    <a:pt x="1" y="1"/>
                  </a:lnTo>
                  <a:lnTo>
                    <a:pt x="1" y="10"/>
                  </a:lnTo>
                  <a:close/>
                </a:path>
              </a:pathLst>
            </a:custGeom>
            <a:solidFill>
              <a:srgbClr val="8B66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753;p66">
              <a:extLst>
                <a:ext uri="{FF2B5EF4-FFF2-40B4-BE49-F238E27FC236}">
                  <a16:creationId xmlns:a16="http://schemas.microsoft.com/office/drawing/2014/main" id="{DA6EAAD6-7A08-1AA9-B558-F5EF29037652}"/>
                </a:ext>
              </a:extLst>
            </p:cNvPr>
            <p:cNvSpPr/>
            <p:nvPr/>
          </p:nvSpPr>
          <p:spPr>
            <a:xfrm>
              <a:off x="7310019" y="3874793"/>
              <a:ext cx="10146" cy="24802"/>
            </a:xfrm>
            <a:custGeom>
              <a:avLst/>
              <a:gdLst/>
              <a:ahLst/>
              <a:cxnLst/>
              <a:rect l="l" t="t" r="r" b="b"/>
              <a:pathLst>
                <a:path w="63" h="154" extrusionOk="0">
                  <a:moveTo>
                    <a:pt x="1" y="0"/>
                  </a:moveTo>
                  <a:lnTo>
                    <a:pt x="1" y="0"/>
                  </a:lnTo>
                  <a:lnTo>
                    <a:pt x="62" y="153"/>
                  </a:lnTo>
                  <a:lnTo>
                    <a:pt x="62" y="153"/>
                  </a:lnTo>
                  <a:close/>
                </a:path>
              </a:pathLst>
            </a:custGeom>
            <a:solidFill>
              <a:srgbClr val="ACE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754;p66">
              <a:extLst>
                <a:ext uri="{FF2B5EF4-FFF2-40B4-BE49-F238E27FC236}">
                  <a16:creationId xmlns:a16="http://schemas.microsoft.com/office/drawing/2014/main" id="{4A95B2E9-F03F-E0B4-6F24-C5B9CFC495BF}"/>
                </a:ext>
              </a:extLst>
            </p:cNvPr>
            <p:cNvSpPr/>
            <p:nvPr/>
          </p:nvSpPr>
          <p:spPr>
            <a:xfrm>
              <a:off x="7140914" y="3688941"/>
              <a:ext cx="179251" cy="219028"/>
            </a:xfrm>
            <a:custGeom>
              <a:avLst/>
              <a:gdLst/>
              <a:ahLst/>
              <a:cxnLst/>
              <a:rect l="l" t="t" r="r" b="b"/>
              <a:pathLst>
                <a:path w="1113" h="1360" extrusionOk="0">
                  <a:moveTo>
                    <a:pt x="319" y="0"/>
                  </a:moveTo>
                  <a:lnTo>
                    <a:pt x="319" y="0"/>
                  </a:lnTo>
                  <a:cubicBezTo>
                    <a:pt x="0" y="205"/>
                    <a:pt x="10" y="650"/>
                    <a:pt x="144" y="937"/>
                  </a:cubicBezTo>
                  <a:lnTo>
                    <a:pt x="144" y="947"/>
                  </a:lnTo>
                  <a:lnTo>
                    <a:pt x="144" y="959"/>
                  </a:lnTo>
                  <a:lnTo>
                    <a:pt x="154" y="959"/>
                  </a:lnTo>
                  <a:lnTo>
                    <a:pt x="154" y="969"/>
                  </a:lnTo>
                  <a:lnTo>
                    <a:pt x="154" y="979"/>
                  </a:lnTo>
                  <a:lnTo>
                    <a:pt x="166" y="979"/>
                  </a:lnTo>
                  <a:lnTo>
                    <a:pt x="166" y="989"/>
                  </a:lnTo>
                  <a:lnTo>
                    <a:pt x="176" y="999"/>
                  </a:lnTo>
                  <a:lnTo>
                    <a:pt x="176" y="1008"/>
                  </a:lnTo>
                  <a:cubicBezTo>
                    <a:pt x="176" y="1008"/>
                    <a:pt x="186" y="1008"/>
                    <a:pt x="186" y="1021"/>
                  </a:cubicBezTo>
                  <a:lnTo>
                    <a:pt x="186" y="1031"/>
                  </a:lnTo>
                  <a:lnTo>
                    <a:pt x="196" y="1031"/>
                  </a:lnTo>
                  <a:lnTo>
                    <a:pt x="196" y="1041"/>
                  </a:lnTo>
                  <a:lnTo>
                    <a:pt x="196" y="1050"/>
                  </a:lnTo>
                  <a:lnTo>
                    <a:pt x="206" y="1050"/>
                  </a:lnTo>
                  <a:lnTo>
                    <a:pt x="52" y="1236"/>
                  </a:lnTo>
                  <a:cubicBezTo>
                    <a:pt x="52" y="1236"/>
                    <a:pt x="391" y="1359"/>
                    <a:pt x="771" y="1359"/>
                  </a:cubicBezTo>
                  <a:cubicBezTo>
                    <a:pt x="875" y="1359"/>
                    <a:pt x="989" y="1349"/>
                    <a:pt x="1103" y="1317"/>
                  </a:cubicBezTo>
                  <a:cubicBezTo>
                    <a:pt x="1103" y="1317"/>
                    <a:pt x="1103" y="1307"/>
                    <a:pt x="1112" y="1307"/>
                  </a:cubicBezTo>
                  <a:lnTo>
                    <a:pt x="1051" y="1154"/>
                  </a:lnTo>
                  <a:lnTo>
                    <a:pt x="1093" y="1132"/>
                  </a:lnTo>
                  <a:lnTo>
                    <a:pt x="1031" y="1070"/>
                  </a:lnTo>
                  <a:cubicBezTo>
                    <a:pt x="1009" y="1083"/>
                    <a:pt x="979" y="1083"/>
                    <a:pt x="947" y="1083"/>
                  </a:cubicBezTo>
                  <a:cubicBezTo>
                    <a:pt x="700" y="1083"/>
                    <a:pt x="423" y="999"/>
                    <a:pt x="309" y="845"/>
                  </a:cubicBezTo>
                  <a:cubicBezTo>
                    <a:pt x="176" y="660"/>
                    <a:pt x="92" y="299"/>
                    <a:pt x="319" y="0"/>
                  </a:cubicBezTo>
                  <a:close/>
                </a:path>
              </a:pathLst>
            </a:custGeom>
            <a:solidFill>
              <a:srgbClr val="ACB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755;p66">
              <a:extLst>
                <a:ext uri="{FF2B5EF4-FFF2-40B4-BE49-F238E27FC236}">
                  <a16:creationId xmlns:a16="http://schemas.microsoft.com/office/drawing/2014/main" id="{8ABEDF7D-83F3-727D-7E05-A10C0B1B5A07}"/>
                </a:ext>
              </a:extLst>
            </p:cNvPr>
            <p:cNvSpPr/>
            <p:nvPr/>
          </p:nvSpPr>
          <p:spPr>
            <a:xfrm>
              <a:off x="7257194" y="3685720"/>
              <a:ext cx="77627" cy="43161"/>
            </a:xfrm>
            <a:custGeom>
              <a:avLst/>
              <a:gdLst/>
              <a:ahLst/>
              <a:cxnLst/>
              <a:rect l="l" t="t" r="r" b="b"/>
              <a:pathLst>
                <a:path w="482" h="268" extrusionOk="0">
                  <a:moveTo>
                    <a:pt x="0" y="1"/>
                  </a:moveTo>
                  <a:cubicBezTo>
                    <a:pt x="0" y="1"/>
                    <a:pt x="329" y="62"/>
                    <a:pt x="482" y="267"/>
                  </a:cubicBezTo>
                  <a:cubicBezTo>
                    <a:pt x="482" y="225"/>
                    <a:pt x="472" y="186"/>
                    <a:pt x="472" y="154"/>
                  </a:cubicBezTo>
                  <a:cubicBezTo>
                    <a:pt x="390" y="82"/>
                    <a:pt x="257" y="1"/>
                    <a:pt x="20" y="1"/>
                  </a:cubicBezTo>
                  <a:close/>
                </a:path>
              </a:pathLst>
            </a:custGeom>
            <a:solidFill>
              <a:srgbClr val="ACB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756;p66">
              <a:extLst>
                <a:ext uri="{FF2B5EF4-FFF2-40B4-BE49-F238E27FC236}">
                  <a16:creationId xmlns:a16="http://schemas.microsoft.com/office/drawing/2014/main" id="{55E9D778-51B4-EEDB-DD00-3B64ED4D1B7B}"/>
                </a:ext>
              </a:extLst>
            </p:cNvPr>
            <p:cNvSpPr/>
            <p:nvPr/>
          </p:nvSpPr>
          <p:spPr>
            <a:xfrm>
              <a:off x="7228849" y="3707140"/>
              <a:ext cx="105973" cy="51536"/>
            </a:xfrm>
            <a:custGeom>
              <a:avLst/>
              <a:gdLst/>
              <a:ahLst/>
              <a:cxnLst/>
              <a:rect l="l" t="t" r="r" b="b"/>
              <a:pathLst>
                <a:path w="658" h="320" extrusionOk="0">
                  <a:moveTo>
                    <a:pt x="1" y="1"/>
                  </a:moveTo>
                  <a:cubicBezTo>
                    <a:pt x="1" y="1"/>
                    <a:pt x="423" y="11"/>
                    <a:pt x="658" y="320"/>
                  </a:cubicBezTo>
                  <a:lnTo>
                    <a:pt x="658" y="206"/>
                  </a:lnTo>
                  <a:cubicBezTo>
                    <a:pt x="576" y="125"/>
                    <a:pt x="401" y="1"/>
                    <a:pt x="114" y="1"/>
                  </a:cubicBezTo>
                  <a:close/>
                </a:path>
              </a:pathLst>
            </a:custGeom>
            <a:solidFill>
              <a:srgbClr val="ACBA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757;p66">
              <a:extLst>
                <a:ext uri="{FF2B5EF4-FFF2-40B4-BE49-F238E27FC236}">
                  <a16:creationId xmlns:a16="http://schemas.microsoft.com/office/drawing/2014/main" id="{78ADB0A9-6FE4-6B2F-72A8-C9B5AA378AD3}"/>
                </a:ext>
              </a:extLst>
            </p:cNvPr>
            <p:cNvSpPr/>
            <p:nvPr/>
          </p:nvSpPr>
          <p:spPr>
            <a:xfrm>
              <a:off x="7013200" y="3689586"/>
              <a:ext cx="968409" cy="991102"/>
            </a:xfrm>
            <a:custGeom>
              <a:avLst/>
              <a:gdLst/>
              <a:ahLst/>
              <a:cxnLst/>
              <a:rect l="l" t="t" r="r" b="b"/>
              <a:pathLst>
                <a:path w="6013" h="6154" extrusionOk="0">
                  <a:moveTo>
                    <a:pt x="2184" y="1"/>
                  </a:moveTo>
                  <a:cubicBezTo>
                    <a:pt x="2130" y="1"/>
                    <a:pt x="2059" y="10"/>
                    <a:pt x="1967" y="38"/>
                  </a:cubicBezTo>
                  <a:cubicBezTo>
                    <a:pt x="1967" y="38"/>
                    <a:pt x="2101" y="594"/>
                    <a:pt x="1824" y="1066"/>
                  </a:cubicBezTo>
                  <a:cubicBezTo>
                    <a:pt x="1824" y="1066"/>
                    <a:pt x="2306" y="1449"/>
                    <a:pt x="2182" y="1911"/>
                  </a:cubicBezTo>
                  <a:cubicBezTo>
                    <a:pt x="2182" y="1911"/>
                    <a:pt x="1359" y="2045"/>
                    <a:pt x="1041" y="3280"/>
                  </a:cubicBezTo>
                  <a:cubicBezTo>
                    <a:pt x="722" y="4526"/>
                    <a:pt x="638" y="5329"/>
                    <a:pt x="0" y="5690"/>
                  </a:cubicBezTo>
                  <a:cubicBezTo>
                    <a:pt x="0" y="5690"/>
                    <a:pt x="999" y="6154"/>
                    <a:pt x="2385" y="6154"/>
                  </a:cubicBezTo>
                  <a:cubicBezTo>
                    <a:pt x="2585" y="6154"/>
                    <a:pt x="2793" y="6144"/>
                    <a:pt x="3008" y="6122"/>
                  </a:cubicBezTo>
                  <a:cubicBezTo>
                    <a:pt x="3222" y="6144"/>
                    <a:pt x="3430" y="6154"/>
                    <a:pt x="3629" y="6154"/>
                  </a:cubicBezTo>
                  <a:cubicBezTo>
                    <a:pt x="5014" y="6154"/>
                    <a:pt x="6012" y="5690"/>
                    <a:pt x="6012" y="5690"/>
                  </a:cubicBezTo>
                  <a:cubicBezTo>
                    <a:pt x="5375" y="5329"/>
                    <a:pt x="5293" y="4526"/>
                    <a:pt x="4974" y="3280"/>
                  </a:cubicBezTo>
                  <a:cubicBezTo>
                    <a:pt x="4666" y="2045"/>
                    <a:pt x="3830" y="1911"/>
                    <a:pt x="3830" y="1911"/>
                  </a:cubicBezTo>
                  <a:cubicBezTo>
                    <a:pt x="3707" y="1449"/>
                    <a:pt x="4191" y="1066"/>
                    <a:pt x="4191" y="1066"/>
                  </a:cubicBezTo>
                  <a:cubicBezTo>
                    <a:pt x="3924" y="594"/>
                    <a:pt x="4048" y="38"/>
                    <a:pt x="4048" y="38"/>
                  </a:cubicBezTo>
                  <a:cubicBezTo>
                    <a:pt x="3955" y="10"/>
                    <a:pt x="3884" y="1"/>
                    <a:pt x="3830" y="1"/>
                  </a:cubicBezTo>
                  <a:cubicBezTo>
                    <a:pt x="3723" y="1"/>
                    <a:pt x="3687" y="38"/>
                    <a:pt x="3687" y="38"/>
                  </a:cubicBezTo>
                  <a:cubicBezTo>
                    <a:pt x="3583" y="490"/>
                    <a:pt x="3368" y="646"/>
                    <a:pt x="3183" y="696"/>
                  </a:cubicBezTo>
                  <a:lnTo>
                    <a:pt x="3183" y="686"/>
                  </a:lnTo>
                  <a:cubicBezTo>
                    <a:pt x="3183" y="686"/>
                    <a:pt x="3109" y="708"/>
                    <a:pt x="3008" y="718"/>
                  </a:cubicBezTo>
                  <a:cubicBezTo>
                    <a:pt x="2904" y="708"/>
                    <a:pt x="2842" y="686"/>
                    <a:pt x="2842" y="686"/>
                  </a:cubicBezTo>
                  <a:lnTo>
                    <a:pt x="2842" y="696"/>
                  </a:lnTo>
                  <a:cubicBezTo>
                    <a:pt x="2647" y="646"/>
                    <a:pt x="2429" y="490"/>
                    <a:pt x="2328" y="38"/>
                  </a:cubicBezTo>
                  <a:cubicBezTo>
                    <a:pt x="2328" y="38"/>
                    <a:pt x="2291" y="1"/>
                    <a:pt x="218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758;p66">
              <a:extLst>
                <a:ext uri="{FF2B5EF4-FFF2-40B4-BE49-F238E27FC236}">
                  <a16:creationId xmlns:a16="http://schemas.microsoft.com/office/drawing/2014/main" id="{1D2E2266-E3B6-E4F3-E9D4-571C7D2BC55F}"/>
                </a:ext>
              </a:extLst>
            </p:cNvPr>
            <p:cNvSpPr/>
            <p:nvPr/>
          </p:nvSpPr>
          <p:spPr>
            <a:xfrm>
              <a:off x="7197443" y="4014102"/>
              <a:ext cx="623434" cy="548858"/>
            </a:xfrm>
            <a:custGeom>
              <a:avLst/>
              <a:gdLst/>
              <a:ahLst/>
              <a:cxnLst/>
              <a:rect l="l" t="t" r="r" b="b"/>
              <a:pathLst>
                <a:path w="3871" h="3408" extrusionOk="0">
                  <a:moveTo>
                    <a:pt x="1483" y="0"/>
                  </a:moveTo>
                  <a:cubicBezTo>
                    <a:pt x="1483" y="0"/>
                    <a:pt x="967" y="124"/>
                    <a:pt x="700" y="813"/>
                  </a:cubicBezTo>
                  <a:cubicBezTo>
                    <a:pt x="420" y="1503"/>
                    <a:pt x="586" y="2820"/>
                    <a:pt x="0" y="3232"/>
                  </a:cubicBezTo>
                  <a:cubicBezTo>
                    <a:pt x="0" y="3232"/>
                    <a:pt x="680" y="3408"/>
                    <a:pt x="1935" y="3408"/>
                  </a:cubicBezTo>
                  <a:cubicBezTo>
                    <a:pt x="2820" y="3408"/>
                    <a:pt x="3870" y="3232"/>
                    <a:pt x="3870" y="3232"/>
                  </a:cubicBezTo>
                  <a:cubicBezTo>
                    <a:pt x="3294" y="2820"/>
                    <a:pt x="3447" y="1503"/>
                    <a:pt x="3181" y="813"/>
                  </a:cubicBezTo>
                  <a:cubicBezTo>
                    <a:pt x="2914" y="124"/>
                    <a:pt x="2397" y="0"/>
                    <a:pt x="239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2759;p66">
              <a:extLst>
                <a:ext uri="{FF2B5EF4-FFF2-40B4-BE49-F238E27FC236}">
                  <a16:creationId xmlns:a16="http://schemas.microsoft.com/office/drawing/2014/main" id="{C1FA31FC-13AB-A432-2867-8937903A7FB5}"/>
                </a:ext>
              </a:extLst>
            </p:cNvPr>
            <p:cNvSpPr/>
            <p:nvPr/>
          </p:nvSpPr>
          <p:spPr>
            <a:xfrm>
              <a:off x="7552080" y="4012491"/>
              <a:ext cx="41552" cy="4832"/>
            </a:xfrm>
            <a:custGeom>
              <a:avLst/>
              <a:gdLst/>
              <a:ahLst/>
              <a:cxnLst/>
              <a:rect l="l" t="t" r="r" b="b"/>
              <a:pathLst>
                <a:path w="258" h="30" extrusionOk="0">
                  <a:moveTo>
                    <a:pt x="62" y="0"/>
                  </a:moveTo>
                  <a:cubicBezTo>
                    <a:pt x="22" y="0"/>
                    <a:pt x="0" y="0"/>
                    <a:pt x="0" y="10"/>
                  </a:cubicBezTo>
                  <a:lnTo>
                    <a:pt x="195" y="10"/>
                  </a:lnTo>
                  <a:cubicBezTo>
                    <a:pt x="195" y="10"/>
                    <a:pt x="218" y="10"/>
                    <a:pt x="257" y="30"/>
                  </a:cubicBezTo>
                  <a:lnTo>
                    <a:pt x="237" y="10"/>
                  </a:lnTo>
                  <a:cubicBezTo>
                    <a:pt x="237" y="10"/>
                    <a:pt x="134" y="0"/>
                    <a:pt x="62" y="0"/>
                  </a:cubicBezTo>
                  <a:close/>
                </a:path>
              </a:pathLst>
            </a:custGeom>
            <a:solidFill>
              <a:srgbClr val="5A7B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2760;p66">
              <a:extLst>
                <a:ext uri="{FF2B5EF4-FFF2-40B4-BE49-F238E27FC236}">
                  <a16:creationId xmlns:a16="http://schemas.microsoft.com/office/drawing/2014/main" id="{B8622D00-964A-1AA0-ADE5-44BFEA19CE30}"/>
                </a:ext>
              </a:extLst>
            </p:cNvPr>
            <p:cNvSpPr/>
            <p:nvPr/>
          </p:nvSpPr>
          <p:spPr>
            <a:xfrm>
              <a:off x="7552080" y="4014102"/>
              <a:ext cx="88096" cy="182309"/>
            </a:xfrm>
            <a:custGeom>
              <a:avLst/>
              <a:gdLst/>
              <a:ahLst/>
              <a:cxnLst/>
              <a:rect l="l" t="t" r="r" b="b"/>
              <a:pathLst>
                <a:path w="547" h="1132" extrusionOk="0">
                  <a:moveTo>
                    <a:pt x="0" y="0"/>
                  </a:moveTo>
                  <a:lnTo>
                    <a:pt x="0" y="10"/>
                  </a:lnTo>
                  <a:cubicBezTo>
                    <a:pt x="465" y="452"/>
                    <a:pt x="546" y="1132"/>
                    <a:pt x="546" y="1132"/>
                  </a:cubicBezTo>
                  <a:cubicBezTo>
                    <a:pt x="546" y="371"/>
                    <a:pt x="331" y="92"/>
                    <a:pt x="257" y="20"/>
                  </a:cubicBezTo>
                  <a:cubicBezTo>
                    <a:pt x="218" y="0"/>
                    <a:pt x="195" y="0"/>
                    <a:pt x="195" y="0"/>
                  </a:cubicBez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2761;p66">
              <a:extLst>
                <a:ext uri="{FF2B5EF4-FFF2-40B4-BE49-F238E27FC236}">
                  <a16:creationId xmlns:a16="http://schemas.microsoft.com/office/drawing/2014/main" id="{8FE7F070-BB2C-FFFD-442B-A146F1066D08}"/>
                </a:ext>
              </a:extLst>
            </p:cNvPr>
            <p:cNvSpPr/>
            <p:nvPr/>
          </p:nvSpPr>
          <p:spPr>
            <a:xfrm>
              <a:off x="7442565" y="4012491"/>
              <a:ext cx="38330" cy="1772"/>
            </a:xfrm>
            <a:custGeom>
              <a:avLst/>
              <a:gdLst/>
              <a:ahLst/>
              <a:cxnLst/>
              <a:rect l="l" t="t" r="r" b="b"/>
              <a:pathLst>
                <a:path w="238" h="11" extrusionOk="0">
                  <a:moveTo>
                    <a:pt x="166" y="0"/>
                  </a:moveTo>
                  <a:cubicBezTo>
                    <a:pt x="104" y="0"/>
                    <a:pt x="1" y="10"/>
                    <a:pt x="1" y="10"/>
                  </a:cubicBezTo>
                  <a:lnTo>
                    <a:pt x="238" y="10"/>
                  </a:lnTo>
                  <a:cubicBezTo>
                    <a:pt x="238" y="0"/>
                    <a:pt x="208" y="0"/>
                    <a:pt x="166" y="0"/>
                  </a:cubicBezTo>
                  <a:close/>
                </a:path>
              </a:pathLst>
            </a:custGeom>
            <a:solidFill>
              <a:srgbClr val="5A7B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2762;p66">
              <a:extLst>
                <a:ext uri="{FF2B5EF4-FFF2-40B4-BE49-F238E27FC236}">
                  <a16:creationId xmlns:a16="http://schemas.microsoft.com/office/drawing/2014/main" id="{A43ADBD6-2A07-DDD0-6F96-566205CBAC0F}"/>
                </a:ext>
              </a:extLst>
            </p:cNvPr>
            <p:cNvSpPr/>
            <p:nvPr/>
          </p:nvSpPr>
          <p:spPr>
            <a:xfrm>
              <a:off x="7391189" y="4014102"/>
              <a:ext cx="89706" cy="182309"/>
            </a:xfrm>
            <a:custGeom>
              <a:avLst/>
              <a:gdLst/>
              <a:ahLst/>
              <a:cxnLst/>
              <a:rect l="l" t="t" r="r" b="b"/>
              <a:pathLst>
                <a:path w="557" h="1132" extrusionOk="0">
                  <a:moveTo>
                    <a:pt x="320" y="0"/>
                  </a:moveTo>
                  <a:cubicBezTo>
                    <a:pt x="320" y="0"/>
                    <a:pt x="1" y="225"/>
                    <a:pt x="1" y="1132"/>
                  </a:cubicBezTo>
                  <a:cubicBezTo>
                    <a:pt x="1" y="1132"/>
                    <a:pt x="82" y="452"/>
                    <a:pt x="547" y="10"/>
                  </a:cubicBezTo>
                  <a:lnTo>
                    <a:pt x="557" y="0"/>
                  </a:ln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2763;p66">
              <a:extLst>
                <a:ext uri="{FF2B5EF4-FFF2-40B4-BE49-F238E27FC236}">
                  <a16:creationId xmlns:a16="http://schemas.microsoft.com/office/drawing/2014/main" id="{0391EFFF-806E-0196-C9FB-65C29AA5C24C}"/>
                </a:ext>
              </a:extLst>
            </p:cNvPr>
            <p:cNvSpPr/>
            <p:nvPr/>
          </p:nvSpPr>
          <p:spPr>
            <a:xfrm>
              <a:off x="7497483" y="3988334"/>
              <a:ext cx="145753" cy="54113"/>
            </a:xfrm>
            <a:custGeom>
              <a:avLst/>
              <a:gdLst/>
              <a:ahLst/>
              <a:cxnLst/>
              <a:rect l="l" t="t" r="r" b="b"/>
              <a:pathLst>
                <a:path w="905" h="336" extrusionOk="0">
                  <a:moveTo>
                    <a:pt x="767" y="1"/>
                  </a:moveTo>
                  <a:cubicBezTo>
                    <a:pt x="755" y="1"/>
                    <a:pt x="743" y="2"/>
                    <a:pt x="732" y="4"/>
                  </a:cubicBezTo>
                  <a:cubicBezTo>
                    <a:pt x="485" y="56"/>
                    <a:pt x="238" y="66"/>
                    <a:pt x="1" y="66"/>
                  </a:cubicBezTo>
                  <a:lnTo>
                    <a:pt x="1" y="336"/>
                  </a:lnTo>
                  <a:cubicBezTo>
                    <a:pt x="361" y="313"/>
                    <a:pt x="700" y="274"/>
                    <a:pt x="781" y="222"/>
                  </a:cubicBezTo>
                  <a:cubicBezTo>
                    <a:pt x="905" y="138"/>
                    <a:pt x="895" y="76"/>
                    <a:pt x="865" y="46"/>
                  </a:cubicBezTo>
                  <a:cubicBezTo>
                    <a:pt x="841" y="14"/>
                    <a:pt x="805" y="1"/>
                    <a:pt x="767" y="1"/>
                  </a:cubicBezTo>
                  <a:close/>
                </a:path>
              </a:pathLst>
            </a:custGeom>
            <a:solidFill>
              <a:srgbClr val="2576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2764;p66">
              <a:extLst>
                <a:ext uri="{FF2B5EF4-FFF2-40B4-BE49-F238E27FC236}">
                  <a16:creationId xmlns:a16="http://schemas.microsoft.com/office/drawing/2014/main" id="{6EBF5A5B-B25F-EBEC-27A3-82441B69C6DF}"/>
                </a:ext>
              </a:extLst>
            </p:cNvPr>
            <p:cNvSpPr/>
            <p:nvPr/>
          </p:nvSpPr>
          <p:spPr>
            <a:xfrm>
              <a:off x="7351409" y="3988334"/>
              <a:ext cx="146236" cy="54113"/>
            </a:xfrm>
            <a:custGeom>
              <a:avLst/>
              <a:gdLst/>
              <a:ahLst/>
              <a:cxnLst/>
              <a:rect l="l" t="t" r="r" b="b"/>
              <a:pathLst>
                <a:path w="908" h="336" extrusionOk="0">
                  <a:moveTo>
                    <a:pt x="140" y="1"/>
                  </a:moveTo>
                  <a:cubicBezTo>
                    <a:pt x="101" y="1"/>
                    <a:pt x="65" y="14"/>
                    <a:pt x="43" y="46"/>
                  </a:cubicBezTo>
                  <a:cubicBezTo>
                    <a:pt x="11" y="76"/>
                    <a:pt x="1" y="138"/>
                    <a:pt x="124" y="222"/>
                  </a:cubicBezTo>
                  <a:cubicBezTo>
                    <a:pt x="206" y="274"/>
                    <a:pt x="547" y="313"/>
                    <a:pt x="908" y="336"/>
                  </a:cubicBezTo>
                  <a:lnTo>
                    <a:pt x="908" y="66"/>
                  </a:lnTo>
                  <a:cubicBezTo>
                    <a:pt x="670" y="66"/>
                    <a:pt x="423" y="56"/>
                    <a:pt x="176" y="4"/>
                  </a:cubicBezTo>
                  <a:cubicBezTo>
                    <a:pt x="164" y="2"/>
                    <a:pt x="152" y="1"/>
                    <a:pt x="140" y="1"/>
                  </a:cubicBezTo>
                  <a:close/>
                </a:path>
              </a:pathLst>
            </a:custGeom>
            <a:solidFill>
              <a:srgbClr val="2576A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2765;p66">
              <a:extLst>
                <a:ext uri="{FF2B5EF4-FFF2-40B4-BE49-F238E27FC236}">
                  <a16:creationId xmlns:a16="http://schemas.microsoft.com/office/drawing/2014/main" id="{69365853-15BA-4F98-3E21-D6966470F5AD}"/>
                </a:ext>
              </a:extLst>
            </p:cNvPr>
            <p:cNvSpPr/>
            <p:nvPr/>
          </p:nvSpPr>
          <p:spPr>
            <a:xfrm>
              <a:off x="7392799" y="3831954"/>
              <a:ext cx="199222" cy="51375"/>
            </a:xfrm>
            <a:custGeom>
              <a:avLst/>
              <a:gdLst/>
              <a:ahLst/>
              <a:cxnLst/>
              <a:rect l="l" t="t" r="r" b="b"/>
              <a:pathLst>
                <a:path w="1237" h="319" extrusionOk="0">
                  <a:moveTo>
                    <a:pt x="17" y="0"/>
                  </a:moveTo>
                  <a:cubicBezTo>
                    <a:pt x="11" y="0"/>
                    <a:pt x="6" y="3"/>
                    <a:pt x="1" y="9"/>
                  </a:cubicBezTo>
                  <a:lnTo>
                    <a:pt x="1" y="29"/>
                  </a:lnTo>
                  <a:cubicBezTo>
                    <a:pt x="1" y="29"/>
                    <a:pt x="290" y="318"/>
                    <a:pt x="1011" y="318"/>
                  </a:cubicBezTo>
                  <a:lnTo>
                    <a:pt x="1226" y="318"/>
                  </a:lnTo>
                  <a:cubicBezTo>
                    <a:pt x="1236" y="318"/>
                    <a:pt x="1236" y="306"/>
                    <a:pt x="1236" y="296"/>
                  </a:cubicBezTo>
                  <a:cubicBezTo>
                    <a:pt x="1236" y="286"/>
                    <a:pt x="1226" y="276"/>
                    <a:pt x="1226" y="276"/>
                  </a:cubicBezTo>
                  <a:cubicBezTo>
                    <a:pt x="1145" y="286"/>
                    <a:pt x="1073" y="286"/>
                    <a:pt x="1011" y="286"/>
                  </a:cubicBezTo>
                  <a:cubicBezTo>
                    <a:pt x="651" y="286"/>
                    <a:pt x="403" y="214"/>
                    <a:pt x="248" y="143"/>
                  </a:cubicBezTo>
                  <a:cubicBezTo>
                    <a:pt x="176" y="111"/>
                    <a:pt x="114" y="81"/>
                    <a:pt x="85" y="49"/>
                  </a:cubicBezTo>
                  <a:cubicBezTo>
                    <a:pt x="62" y="39"/>
                    <a:pt x="53" y="29"/>
                    <a:pt x="43" y="19"/>
                  </a:cubicBezTo>
                  <a:cubicBezTo>
                    <a:pt x="33" y="19"/>
                    <a:pt x="33" y="9"/>
                    <a:pt x="33" y="9"/>
                  </a:cubicBezTo>
                  <a:cubicBezTo>
                    <a:pt x="28" y="3"/>
                    <a:pt x="22" y="0"/>
                    <a:pt x="17" y="0"/>
                  </a:cubicBezTo>
                  <a:close/>
                </a:path>
              </a:pathLst>
            </a:custGeom>
            <a:solidFill>
              <a:srgbClr val="B3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2766;p66">
              <a:extLst>
                <a:ext uri="{FF2B5EF4-FFF2-40B4-BE49-F238E27FC236}">
                  <a16:creationId xmlns:a16="http://schemas.microsoft.com/office/drawing/2014/main" id="{3F4123DC-0D24-DADA-FA6C-5073F2A389C9}"/>
                </a:ext>
              </a:extLst>
            </p:cNvPr>
            <p:cNvSpPr/>
            <p:nvPr/>
          </p:nvSpPr>
          <p:spPr>
            <a:xfrm>
              <a:off x="7392799" y="3831954"/>
              <a:ext cx="199222" cy="51375"/>
            </a:xfrm>
            <a:custGeom>
              <a:avLst/>
              <a:gdLst/>
              <a:ahLst/>
              <a:cxnLst/>
              <a:rect l="l" t="t" r="r" b="b"/>
              <a:pathLst>
                <a:path w="1237" h="319" extrusionOk="0">
                  <a:moveTo>
                    <a:pt x="1221" y="0"/>
                  </a:moveTo>
                  <a:cubicBezTo>
                    <a:pt x="1216" y="0"/>
                    <a:pt x="1211" y="3"/>
                    <a:pt x="1207" y="9"/>
                  </a:cubicBezTo>
                  <a:cubicBezTo>
                    <a:pt x="1197" y="19"/>
                    <a:pt x="917" y="286"/>
                    <a:pt x="228" y="286"/>
                  </a:cubicBezTo>
                  <a:cubicBezTo>
                    <a:pt x="166" y="286"/>
                    <a:pt x="95" y="286"/>
                    <a:pt x="23" y="276"/>
                  </a:cubicBezTo>
                  <a:cubicBezTo>
                    <a:pt x="11" y="276"/>
                    <a:pt x="1" y="286"/>
                    <a:pt x="1" y="296"/>
                  </a:cubicBezTo>
                  <a:cubicBezTo>
                    <a:pt x="1" y="306"/>
                    <a:pt x="1" y="318"/>
                    <a:pt x="11" y="318"/>
                  </a:cubicBezTo>
                  <a:lnTo>
                    <a:pt x="228" y="318"/>
                  </a:lnTo>
                  <a:cubicBezTo>
                    <a:pt x="950" y="318"/>
                    <a:pt x="1236" y="29"/>
                    <a:pt x="1236" y="29"/>
                  </a:cubicBezTo>
                  <a:lnTo>
                    <a:pt x="1236" y="9"/>
                  </a:lnTo>
                  <a:cubicBezTo>
                    <a:pt x="1231" y="3"/>
                    <a:pt x="1226" y="0"/>
                    <a:pt x="1221" y="0"/>
                  </a:cubicBezTo>
                  <a:close/>
                </a:path>
              </a:pathLst>
            </a:custGeom>
            <a:solidFill>
              <a:srgbClr val="B3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2767;p66">
              <a:extLst>
                <a:ext uri="{FF2B5EF4-FFF2-40B4-BE49-F238E27FC236}">
                  <a16:creationId xmlns:a16="http://schemas.microsoft.com/office/drawing/2014/main" id="{33EE8044-EDC0-6047-33A6-E919AE0BD56C}"/>
                </a:ext>
              </a:extLst>
            </p:cNvPr>
            <p:cNvSpPr/>
            <p:nvPr/>
          </p:nvSpPr>
          <p:spPr>
            <a:xfrm>
              <a:off x="7392799" y="3876726"/>
              <a:ext cx="199222" cy="52663"/>
            </a:xfrm>
            <a:custGeom>
              <a:avLst/>
              <a:gdLst/>
              <a:ahLst/>
              <a:cxnLst/>
              <a:rect l="l" t="t" r="r" b="b"/>
              <a:pathLst>
                <a:path w="1237" h="327" extrusionOk="0">
                  <a:moveTo>
                    <a:pt x="17" y="1"/>
                  </a:moveTo>
                  <a:cubicBezTo>
                    <a:pt x="11" y="1"/>
                    <a:pt x="6" y="3"/>
                    <a:pt x="1" y="8"/>
                  </a:cubicBezTo>
                  <a:lnTo>
                    <a:pt x="1" y="28"/>
                  </a:lnTo>
                  <a:cubicBezTo>
                    <a:pt x="1" y="40"/>
                    <a:pt x="290" y="327"/>
                    <a:pt x="1011" y="327"/>
                  </a:cubicBezTo>
                  <a:cubicBezTo>
                    <a:pt x="1073" y="327"/>
                    <a:pt x="1145" y="317"/>
                    <a:pt x="1226" y="317"/>
                  </a:cubicBezTo>
                  <a:cubicBezTo>
                    <a:pt x="1236" y="317"/>
                    <a:pt x="1236" y="307"/>
                    <a:pt x="1236" y="297"/>
                  </a:cubicBezTo>
                  <a:cubicBezTo>
                    <a:pt x="1236" y="287"/>
                    <a:pt x="1226" y="287"/>
                    <a:pt x="1226" y="287"/>
                  </a:cubicBezTo>
                  <a:lnTo>
                    <a:pt x="1011" y="287"/>
                  </a:lnTo>
                  <a:cubicBezTo>
                    <a:pt x="651" y="287"/>
                    <a:pt x="403" y="225"/>
                    <a:pt x="248" y="151"/>
                  </a:cubicBezTo>
                  <a:cubicBezTo>
                    <a:pt x="176" y="112"/>
                    <a:pt x="114" y="80"/>
                    <a:pt x="85" y="50"/>
                  </a:cubicBezTo>
                  <a:cubicBezTo>
                    <a:pt x="62" y="40"/>
                    <a:pt x="53" y="28"/>
                    <a:pt x="43" y="18"/>
                  </a:cubicBezTo>
                  <a:cubicBezTo>
                    <a:pt x="33" y="18"/>
                    <a:pt x="33" y="18"/>
                    <a:pt x="33" y="8"/>
                  </a:cubicBezTo>
                  <a:cubicBezTo>
                    <a:pt x="28" y="3"/>
                    <a:pt x="22" y="1"/>
                    <a:pt x="17" y="1"/>
                  </a:cubicBezTo>
                  <a:close/>
                </a:path>
              </a:pathLst>
            </a:custGeom>
            <a:solidFill>
              <a:srgbClr val="B3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2768;p66">
              <a:extLst>
                <a:ext uri="{FF2B5EF4-FFF2-40B4-BE49-F238E27FC236}">
                  <a16:creationId xmlns:a16="http://schemas.microsoft.com/office/drawing/2014/main" id="{6C32DB7B-6E96-0491-DA7C-B188BB2B15CB}"/>
                </a:ext>
              </a:extLst>
            </p:cNvPr>
            <p:cNvSpPr/>
            <p:nvPr/>
          </p:nvSpPr>
          <p:spPr>
            <a:xfrm>
              <a:off x="7392799" y="3876726"/>
              <a:ext cx="199222" cy="52663"/>
            </a:xfrm>
            <a:custGeom>
              <a:avLst/>
              <a:gdLst/>
              <a:ahLst/>
              <a:cxnLst/>
              <a:rect l="l" t="t" r="r" b="b"/>
              <a:pathLst>
                <a:path w="1237" h="327" extrusionOk="0">
                  <a:moveTo>
                    <a:pt x="1221" y="1"/>
                  </a:moveTo>
                  <a:cubicBezTo>
                    <a:pt x="1216" y="1"/>
                    <a:pt x="1211" y="3"/>
                    <a:pt x="1207" y="8"/>
                  </a:cubicBezTo>
                  <a:cubicBezTo>
                    <a:pt x="1197" y="28"/>
                    <a:pt x="917" y="287"/>
                    <a:pt x="228" y="287"/>
                  </a:cubicBezTo>
                  <a:lnTo>
                    <a:pt x="23" y="287"/>
                  </a:lnTo>
                  <a:cubicBezTo>
                    <a:pt x="11" y="287"/>
                    <a:pt x="1" y="287"/>
                    <a:pt x="1" y="297"/>
                  </a:cubicBezTo>
                  <a:cubicBezTo>
                    <a:pt x="1" y="307"/>
                    <a:pt x="1" y="317"/>
                    <a:pt x="11" y="317"/>
                  </a:cubicBezTo>
                  <a:cubicBezTo>
                    <a:pt x="95" y="317"/>
                    <a:pt x="166" y="327"/>
                    <a:pt x="228" y="327"/>
                  </a:cubicBezTo>
                  <a:cubicBezTo>
                    <a:pt x="950" y="327"/>
                    <a:pt x="1236" y="40"/>
                    <a:pt x="1236" y="28"/>
                  </a:cubicBezTo>
                  <a:lnTo>
                    <a:pt x="1236" y="8"/>
                  </a:lnTo>
                  <a:cubicBezTo>
                    <a:pt x="1231" y="3"/>
                    <a:pt x="1226" y="1"/>
                    <a:pt x="1221" y="1"/>
                  </a:cubicBezTo>
                  <a:close/>
                </a:path>
              </a:pathLst>
            </a:custGeom>
            <a:solidFill>
              <a:srgbClr val="B3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2769;p66">
              <a:extLst>
                <a:ext uri="{FF2B5EF4-FFF2-40B4-BE49-F238E27FC236}">
                  <a16:creationId xmlns:a16="http://schemas.microsoft.com/office/drawing/2014/main" id="{463AD5B3-01B1-4704-C8B2-140A1A299E6A}"/>
                </a:ext>
              </a:extLst>
            </p:cNvPr>
            <p:cNvSpPr/>
            <p:nvPr/>
          </p:nvSpPr>
          <p:spPr>
            <a:xfrm>
              <a:off x="7392799" y="3924880"/>
              <a:ext cx="199222" cy="51053"/>
            </a:xfrm>
            <a:custGeom>
              <a:avLst/>
              <a:gdLst/>
              <a:ahLst/>
              <a:cxnLst/>
              <a:rect l="l" t="t" r="r" b="b"/>
              <a:pathLst>
                <a:path w="1237" h="317" extrusionOk="0">
                  <a:moveTo>
                    <a:pt x="17" y="1"/>
                  </a:moveTo>
                  <a:cubicBezTo>
                    <a:pt x="11" y="1"/>
                    <a:pt x="6" y="3"/>
                    <a:pt x="1" y="8"/>
                  </a:cubicBezTo>
                  <a:lnTo>
                    <a:pt x="1" y="28"/>
                  </a:lnTo>
                  <a:cubicBezTo>
                    <a:pt x="1" y="28"/>
                    <a:pt x="290" y="317"/>
                    <a:pt x="1011" y="317"/>
                  </a:cubicBezTo>
                  <a:lnTo>
                    <a:pt x="1226" y="317"/>
                  </a:lnTo>
                  <a:cubicBezTo>
                    <a:pt x="1236" y="317"/>
                    <a:pt x="1236" y="307"/>
                    <a:pt x="1236" y="297"/>
                  </a:cubicBezTo>
                  <a:cubicBezTo>
                    <a:pt x="1236" y="288"/>
                    <a:pt x="1231" y="281"/>
                    <a:pt x="1228" y="281"/>
                  </a:cubicBezTo>
                  <a:cubicBezTo>
                    <a:pt x="1227" y="281"/>
                    <a:pt x="1226" y="282"/>
                    <a:pt x="1226" y="285"/>
                  </a:cubicBezTo>
                  <a:lnTo>
                    <a:pt x="1011" y="285"/>
                  </a:lnTo>
                  <a:cubicBezTo>
                    <a:pt x="651" y="285"/>
                    <a:pt x="403" y="213"/>
                    <a:pt x="248" y="141"/>
                  </a:cubicBezTo>
                  <a:cubicBezTo>
                    <a:pt x="176" y="112"/>
                    <a:pt x="114" y="80"/>
                    <a:pt x="85" y="50"/>
                  </a:cubicBezTo>
                  <a:cubicBezTo>
                    <a:pt x="62" y="38"/>
                    <a:pt x="53" y="28"/>
                    <a:pt x="43" y="18"/>
                  </a:cubicBezTo>
                  <a:cubicBezTo>
                    <a:pt x="33" y="18"/>
                    <a:pt x="33" y="8"/>
                    <a:pt x="33" y="8"/>
                  </a:cubicBezTo>
                  <a:cubicBezTo>
                    <a:pt x="28" y="3"/>
                    <a:pt x="22" y="1"/>
                    <a:pt x="17" y="1"/>
                  </a:cubicBezTo>
                  <a:close/>
                </a:path>
              </a:pathLst>
            </a:custGeom>
            <a:solidFill>
              <a:srgbClr val="B3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2770;p66">
              <a:extLst>
                <a:ext uri="{FF2B5EF4-FFF2-40B4-BE49-F238E27FC236}">
                  <a16:creationId xmlns:a16="http://schemas.microsoft.com/office/drawing/2014/main" id="{34442997-9831-DCDE-8705-CD58033F002F}"/>
                </a:ext>
              </a:extLst>
            </p:cNvPr>
            <p:cNvSpPr/>
            <p:nvPr/>
          </p:nvSpPr>
          <p:spPr>
            <a:xfrm>
              <a:off x="7392799" y="3924880"/>
              <a:ext cx="199222" cy="51053"/>
            </a:xfrm>
            <a:custGeom>
              <a:avLst/>
              <a:gdLst/>
              <a:ahLst/>
              <a:cxnLst/>
              <a:rect l="l" t="t" r="r" b="b"/>
              <a:pathLst>
                <a:path w="1237" h="317" extrusionOk="0">
                  <a:moveTo>
                    <a:pt x="1221" y="1"/>
                  </a:moveTo>
                  <a:cubicBezTo>
                    <a:pt x="1216" y="1"/>
                    <a:pt x="1211" y="3"/>
                    <a:pt x="1207" y="8"/>
                  </a:cubicBezTo>
                  <a:cubicBezTo>
                    <a:pt x="1197" y="18"/>
                    <a:pt x="917" y="285"/>
                    <a:pt x="228" y="285"/>
                  </a:cubicBezTo>
                  <a:lnTo>
                    <a:pt x="23" y="285"/>
                  </a:lnTo>
                  <a:cubicBezTo>
                    <a:pt x="19" y="282"/>
                    <a:pt x="16" y="281"/>
                    <a:pt x="13" y="281"/>
                  </a:cubicBezTo>
                  <a:cubicBezTo>
                    <a:pt x="6" y="281"/>
                    <a:pt x="1" y="288"/>
                    <a:pt x="1" y="297"/>
                  </a:cubicBezTo>
                  <a:cubicBezTo>
                    <a:pt x="1" y="307"/>
                    <a:pt x="1" y="317"/>
                    <a:pt x="11" y="317"/>
                  </a:cubicBezTo>
                  <a:lnTo>
                    <a:pt x="228" y="317"/>
                  </a:lnTo>
                  <a:cubicBezTo>
                    <a:pt x="950" y="317"/>
                    <a:pt x="1236" y="28"/>
                    <a:pt x="1236" y="28"/>
                  </a:cubicBezTo>
                  <a:lnTo>
                    <a:pt x="1236" y="8"/>
                  </a:lnTo>
                  <a:cubicBezTo>
                    <a:pt x="1231" y="3"/>
                    <a:pt x="1226" y="1"/>
                    <a:pt x="1221" y="1"/>
                  </a:cubicBezTo>
                  <a:close/>
                </a:path>
              </a:pathLst>
            </a:custGeom>
            <a:solidFill>
              <a:srgbClr val="B3E3F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2771;p66">
              <a:extLst>
                <a:ext uri="{FF2B5EF4-FFF2-40B4-BE49-F238E27FC236}">
                  <a16:creationId xmlns:a16="http://schemas.microsoft.com/office/drawing/2014/main" id="{11EACB65-50D3-DDA3-FAB3-C844BE80B1AE}"/>
                </a:ext>
              </a:extLst>
            </p:cNvPr>
            <p:cNvSpPr/>
            <p:nvPr/>
          </p:nvSpPr>
          <p:spPr>
            <a:xfrm>
              <a:off x="7054590" y="2977743"/>
              <a:ext cx="665147" cy="674638"/>
            </a:xfrm>
            <a:custGeom>
              <a:avLst/>
              <a:gdLst/>
              <a:ahLst/>
              <a:cxnLst/>
              <a:rect l="l" t="t" r="r" b="b"/>
              <a:pathLst>
                <a:path w="4130" h="4189" extrusionOk="0">
                  <a:moveTo>
                    <a:pt x="1073" y="1"/>
                  </a:moveTo>
                  <a:lnTo>
                    <a:pt x="1060" y="10"/>
                  </a:lnTo>
                  <a:cubicBezTo>
                    <a:pt x="979" y="40"/>
                    <a:pt x="917" y="82"/>
                    <a:pt x="855" y="134"/>
                  </a:cubicBezTo>
                  <a:cubicBezTo>
                    <a:pt x="803" y="173"/>
                    <a:pt x="751" y="225"/>
                    <a:pt x="712" y="287"/>
                  </a:cubicBezTo>
                  <a:cubicBezTo>
                    <a:pt x="640" y="391"/>
                    <a:pt x="578" y="514"/>
                    <a:pt x="546" y="668"/>
                  </a:cubicBezTo>
                  <a:cubicBezTo>
                    <a:pt x="517" y="813"/>
                    <a:pt x="504" y="967"/>
                    <a:pt x="494" y="1100"/>
                  </a:cubicBezTo>
                  <a:cubicBezTo>
                    <a:pt x="494" y="1132"/>
                    <a:pt x="485" y="1174"/>
                    <a:pt x="485" y="1204"/>
                  </a:cubicBezTo>
                  <a:lnTo>
                    <a:pt x="485" y="1236"/>
                  </a:lnTo>
                  <a:lnTo>
                    <a:pt x="485" y="1318"/>
                  </a:lnTo>
                  <a:cubicBezTo>
                    <a:pt x="475" y="1389"/>
                    <a:pt x="475" y="1461"/>
                    <a:pt x="465" y="1533"/>
                  </a:cubicBezTo>
                  <a:cubicBezTo>
                    <a:pt x="465" y="1555"/>
                    <a:pt x="455" y="1565"/>
                    <a:pt x="455" y="1584"/>
                  </a:cubicBezTo>
                  <a:lnTo>
                    <a:pt x="455" y="1594"/>
                  </a:lnTo>
                  <a:cubicBezTo>
                    <a:pt x="433" y="1698"/>
                    <a:pt x="393" y="1802"/>
                    <a:pt x="331" y="1925"/>
                  </a:cubicBezTo>
                  <a:lnTo>
                    <a:pt x="341" y="1925"/>
                  </a:lnTo>
                  <a:cubicBezTo>
                    <a:pt x="309" y="1977"/>
                    <a:pt x="279" y="2039"/>
                    <a:pt x="247" y="2101"/>
                  </a:cubicBezTo>
                  <a:lnTo>
                    <a:pt x="237" y="2111"/>
                  </a:lnTo>
                  <a:lnTo>
                    <a:pt x="228" y="2121"/>
                  </a:lnTo>
                  <a:cubicBezTo>
                    <a:pt x="195" y="2173"/>
                    <a:pt x="166" y="2234"/>
                    <a:pt x="134" y="2286"/>
                  </a:cubicBezTo>
                  <a:cubicBezTo>
                    <a:pt x="104" y="2358"/>
                    <a:pt x="72" y="2420"/>
                    <a:pt x="52" y="2481"/>
                  </a:cubicBezTo>
                  <a:cubicBezTo>
                    <a:pt x="32" y="2543"/>
                    <a:pt x="23" y="2615"/>
                    <a:pt x="10" y="2677"/>
                  </a:cubicBezTo>
                  <a:cubicBezTo>
                    <a:pt x="0" y="2748"/>
                    <a:pt x="0" y="2820"/>
                    <a:pt x="23" y="2904"/>
                  </a:cubicBezTo>
                  <a:cubicBezTo>
                    <a:pt x="32" y="2976"/>
                    <a:pt x="52" y="3057"/>
                    <a:pt x="94" y="3139"/>
                  </a:cubicBezTo>
                  <a:cubicBezTo>
                    <a:pt x="156" y="3275"/>
                    <a:pt x="270" y="3448"/>
                    <a:pt x="443" y="3509"/>
                  </a:cubicBezTo>
                  <a:cubicBezTo>
                    <a:pt x="465" y="3522"/>
                    <a:pt x="475" y="3522"/>
                    <a:pt x="494" y="3532"/>
                  </a:cubicBezTo>
                  <a:lnTo>
                    <a:pt x="504" y="3532"/>
                  </a:lnTo>
                  <a:cubicBezTo>
                    <a:pt x="578" y="3645"/>
                    <a:pt x="660" y="3747"/>
                    <a:pt x="774" y="3841"/>
                  </a:cubicBezTo>
                  <a:cubicBezTo>
                    <a:pt x="826" y="3880"/>
                    <a:pt x="887" y="3922"/>
                    <a:pt x="949" y="3964"/>
                  </a:cubicBezTo>
                  <a:cubicBezTo>
                    <a:pt x="1011" y="3994"/>
                    <a:pt x="1073" y="4026"/>
                    <a:pt x="1144" y="4056"/>
                  </a:cubicBezTo>
                  <a:cubicBezTo>
                    <a:pt x="1278" y="4107"/>
                    <a:pt x="1411" y="4140"/>
                    <a:pt x="1567" y="4159"/>
                  </a:cubicBezTo>
                  <a:cubicBezTo>
                    <a:pt x="1658" y="4169"/>
                    <a:pt x="1740" y="4169"/>
                    <a:pt x="1834" y="4169"/>
                  </a:cubicBezTo>
                  <a:lnTo>
                    <a:pt x="2039" y="4169"/>
                  </a:lnTo>
                  <a:cubicBezTo>
                    <a:pt x="2143" y="4179"/>
                    <a:pt x="2234" y="4179"/>
                    <a:pt x="2338" y="4189"/>
                  </a:cubicBezTo>
                  <a:lnTo>
                    <a:pt x="2523" y="4189"/>
                  </a:lnTo>
                  <a:cubicBezTo>
                    <a:pt x="2689" y="4189"/>
                    <a:pt x="2852" y="4179"/>
                    <a:pt x="3008" y="4159"/>
                  </a:cubicBezTo>
                  <a:cubicBezTo>
                    <a:pt x="3131" y="4149"/>
                    <a:pt x="3245" y="4127"/>
                    <a:pt x="3358" y="4107"/>
                  </a:cubicBezTo>
                  <a:cubicBezTo>
                    <a:pt x="3470" y="4088"/>
                    <a:pt x="3564" y="4056"/>
                    <a:pt x="3655" y="4016"/>
                  </a:cubicBezTo>
                  <a:cubicBezTo>
                    <a:pt x="3863" y="3932"/>
                    <a:pt x="4006" y="3818"/>
                    <a:pt x="4077" y="3675"/>
                  </a:cubicBezTo>
                  <a:cubicBezTo>
                    <a:pt x="4100" y="3633"/>
                    <a:pt x="4110" y="3593"/>
                    <a:pt x="4120" y="3551"/>
                  </a:cubicBezTo>
                  <a:cubicBezTo>
                    <a:pt x="4129" y="3532"/>
                    <a:pt x="4129" y="3509"/>
                    <a:pt x="4129" y="3490"/>
                  </a:cubicBezTo>
                  <a:lnTo>
                    <a:pt x="4129" y="3438"/>
                  </a:lnTo>
                  <a:cubicBezTo>
                    <a:pt x="4129" y="3386"/>
                    <a:pt x="4110" y="3324"/>
                    <a:pt x="4077" y="3285"/>
                  </a:cubicBezTo>
                  <a:cubicBezTo>
                    <a:pt x="4048" y="3243"/>
                    <a:pt x="4006" y="3213"/>
                    <a:pt x="3944" y="3181"/>
                  </a:cubicBezTo>
                  <a:cubicBezTo>
                    <a:pt x="3892" y="3151"/>
                    <a:pt x="3821" y="3129"/>
                    <a:pt x="3749" y="3109"/>
                  </a:cubicBezTo>
                  <a:cubicBezTo>
                    <a:pt x="3677" y="3099"/>
                    <a:pt x="3593" y="3089"/>
                    <a:pt x="3492" y="3077"/>
                  </a:cubicBezTo>
                  <a:cubicBezTo>
                    <a:pt x="3430" y="3077"/>
                    <a:pt x="3358" y="3067"/>
                    <a:pt x="3284" y="3067"/>
                  </a:cubicBezTo>
                  <a:lnTo>
                    <a:pt x="3213" y="3067"/>
                  </a:lnTo>
                  <a:cubicBezTo>
                    <a:pt x="3099" y="3077"/>
                    <a:pt x="2998" y="3077"/>
                    <a:pt x="2874" y="3089"/>
                  </a:cubicBezTo>
                  <a:cubicBezTo>
                    <a:pt x="2842" y="2810"/>
                    <a:pt x="2802" y="2595"/>
                    <a:pt x="2751" y="2388"/>
                  </a:cubicBezTo>
                  <a:cubicBezTo>
                    <a:pt x="2728" y="2316"/>
                    <a:pt x="2699" y="2224"/>
                    <a:pt x="2657" y="2121"/>
                  </a:cubicBezTo>
                  <a:cubicBezTo>
                    <a:pt x="2637" y="2039"/>
                    <a:pt x="2595" y="1945"/>
                    <a:pt x="2565" y="1854"/>
                  </a:cubicBezTo>
                  <a:cubicBezTo>
                    <a:pt x="2494" y="1678"/>
                    <a:pt x="2410" y="1503"/>
                    <a:pt x="2318" y="1337"/>
                  </a:cubicBezTo>
                  <a:cubicBezTo>
                    <a:pt x="2224" y="1174"/>
                    <a:pt x="2111" y="1009"/>
                    <a:pt x="1999" y="875"/>
                  </a:cubicBezTo>
                  <a:cubicBezTo>
                    <a:pt x="1938" y="804"/>
                    <a:pt x="1876" y="729"/>
                    <a:pt x="1814" y="668"/>
                  </a:cubicBezTo>
                  <a:cubicBezTo>
                    <a:pt x="1740" y="606"/>
                    <a:pt x="1678" y="557"/>
                    <a:pt x="1629" y="514"/>
                  </a:cubicBezTo>
                  <a:cubicBezTo>
                    <a:pt x="1577" y="472"/>
                    <a:pt x="1525" y="443"/>
                    <a:pt x="1463" y="411"/>
                  </a:cubicBezTo>
                  <a:cubicBezTo>
                    <a:pt x="1401" y="381"/>
                    <a:pt x="1330" y="349"/>
                    <a:pt x="1268" y="329"/>
                  </a:cubicBezTo>
                  <a:cubicBezTo>
                    <a:pt x="1196" y="309"/>
                    <a:pt x="1122" y="287"/>
                    <a:pt x="1060" y="287"/>
                  </a:cubicBezTo>
                  <a:cubicBezTo>
                    <a:pt x="1041" y="287"/>
                    <a:pt x="1031" y="277"/>
                    <a:pt x="1011" y="277"/>
                  </a:cubicBezTo>
                  <a:cubicBezTo>
                    <a:pt x="989" y="277"/>
                    <a:pt x="979" y="287"/>
                    <a:pt x="959" y="287"/>
                  </a:cubicBezTo>
                  <a:cubicBezTo>
                    <a:pt x="917" y="287"/>
                    <a:pt x="887" y="297"/>
                    <a:pt x="855" y="309"/>
                  </a:cubicBezTo>
                  <a:cubicBezTo>
                    <a:pt x="803" y="329"/>
                    <a:pt x="742" y="359"/>
                    <a:pt x="702" y="411"/>
                  </a:cubicBezTo>
                  <a:cubicBezTo>
                    <a:pt x="732" y="359"/>
                    <a:pt x="774" y="319"/>
                    <a:pt x="803" y="277"/>
                  </a:cubicBezTo>
                  <a:cubicBezTo>
                    <a:pt x="845" y="225"/>
                    <a:pt x="897" y="186"/>
                    <a:pt x="949" y="144"/>
                  </a:cubicBezTo>
                  <a:cubicBezTo>
                    <a:pt x="989" y="112"/>
                    <a:pt x="1041" y="92"/>
                    <a:pt x="1092" y="62"/>
                  </a:cubicBezTo>
                  <a:cubicBezTo>
                    <a:pt x="1092" y="62"/>
                    <a:pt x="1102" y="62"/>
                    <a:pt x="1102" y="50"/>
                  </a:cubicBezTo>
                  <a:cubicBezTo>
                    <a:pt x="1112" y="40"/>
                    <a:pt x="1102" y="30"/>
                    <a:pt x="1102" y="20"/>
                  </a:cubicBezTo>
                  <a:cubicBezTo>
                    <a:pt x="1102" y="10"/>
                    <a:pt x="1083" y="1"/>
                    <a:pt x="1073" y="1"/>
                  </a:cubicBezTo>
                  <a:close/>
                </a:path>
              </a:pathLst>
            </a:custGeom>
            <a:solidFill>
              <a:srgbClr val="370F1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2772;p66">
              <a:extLst>
                <a:ext uri="{FF2B5EF4-FFF2-40B4-BE49-F238E27FC236}">
                  <a16:creationId xmlns:a16="http://schemas.microsoft.com/office/drawing/2014/main" id="{1F365D28-9CF5-F902-5B2B-8C1538B75C0D}"/>
                </a:ext>
              </a:extLst>
            </p:cNvPr>
            <p:cNvSpPr/>
            <p:nvPr/>
          </p:nvSpPr>
          <p:spPr>
            <a:xfrm>
              <a:off x="7616823" y="3473134"/>
              <a:ext cx="102913" cy="126424"/>
            </a:xfrm>
            <a:custGeom>
              <a:avLst/>
              <a:gdLst/>
              <a:ahLst/>
              <a:cxnLst/>
              <a:rect l="l" t="t" r="r" b="b"/>
              <a:pathLst>
                <a:path w="639" h="785" extrusionOk="0">
                  <a:moveTo>
                    <a:pt x="1" y="1"/>
                  </a:moveTo>
                  <a:lnTo>
                    <a:pt x="1" y="1"/>
                  </a:lnTo>
                  <a:cubicBezTo>
                    <a:pt x="11" y="13"/>
                    <a:pt x="31" y="33"/>
                    <a:pt x="40" y="53"/>
                  </a:cubicBezTo>
                  <a:cubicBezTo>
                    <a:pt x="102" y="137"/>
                    <a:pt x="164" y="218"/>
                    <a:pt x="216" y="310"/>
                  </a:cubicBezTo>
                  <a:cubicBezTo>
                    <a:pt x="268" y="414"/>
                    <a:pt x="320" y="508"/>
                    <a:pt x="362" y="609"/>
                  </a:cubicBezTo>
                  <a:cubicBezTo>
                    <a:pt x="381" y="661"/>
                    <a:pt x="401" y="713"/>
                    <a:pt x="423" y="765"/>
                  </a:cubicBezTo>
                  <a:cubicBezTo>
                    <a:pt x="423" y="774"/>
                    <a:pt x="433" y="774"/>
                    <a:pt x="433" y="784"/>
                  </a:cubicBezTo>
                  <a:cubicBezTo>
                    <a:pt x="495" y="732"/>
                    <a:pt x="547" y="671"/>
                    <a:pt x="586" y="599"/>
                  </a:cubicBezTo>
                  <a:cubicBezTo>
                    <a:pt x="609" y="569"/>
                    <a:pt x="619" y="527"/>
                    <a:pt x="629" y="475"/>
                  </a:cubicBezTo>
                  <a:cubicBezTo>
                    <a:pt x="638" y="456"/>
                    <a:pt x="638" y="433"/>
                    <a:pt x="638" y="414"/>
                  </a:cubicBezTo>
                  <a:lnTo>
                    <a:pt x="638" y="362"/>
                  </a:lnTo>
                  <a:cubicBezTo>
                    <a:pt x="638" y="310"/>
                    <a:pt x="619" y="248"/>
                    <a:pt x="586" y="209"/>
                  </a:cubicBezTo>
                  <a:cubicBezTo>
                    <a:pt x="557" y="167"/>
                    <a:pt x="515" y="125"/>
                    <a:pt x="453" y="105"/>
                  </a:cubicBezTo>
                  <a:cubicBezTo>
                    <a:pt x="401" y="75"/>
                    <a:pt x="330" y="53"/>
                    <a:pt x="258" y="33"/>
                  </a:cubicBezTo>
                  <a:cubicBezTo>
                    <a:pt x="186" y="23"/>
                    <a:pt x="102" y="13"/>
                    <a:pt x="1" y="1"/>
                  </a:cubicBezTo>
                  <a:close/>
                </a:path>
              </a:pathLst>
            </a:custGeom>
            <a:solidFill>
              <a:srgbClr val="2D0C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2773;p66">
              <a:extLst>
                <a:ext uri="{FF2B5EF4-FFF2-40B4-BE49-F238E27FC236}">
                  <a16:creationId xmlns:a16="http://schemas.microsoft.com/office/drawing/2014/main" id="{3AD6B6E7-51AA-33D3-2FE5-8D22CD85EEAD}"/>
                </a:ext>
              </a:extLst>
            </p:cNvPr>
            <p:cNvSpPr/>
            <p:nvPr/>
          </p:nvSpPr>
          <p:spPr>
            <a:xfrm>
              <a:off x="7114180" y="3121883"/>
              <a:ext cx="570931" cy="530499"/>
            </a:xfrm>
            <a:custGeom>
              <a:avLst/>
              <a:gdLst/>
              <a:ahLst/>
              <a:cxnLst/>
              <a:rect l="l" t="t" r="r" b="b"/>
              <a:pathLst>
                <a:path w="3545" h="3294" extrusionOk="0">
                  <a:moveTo>
                    <a:pt x="579" y="0"/>
                  </a:moveTo>
                  <a:cubicBezTo>
                    <a:pt x="567" y="10"/>
                    <a:pt x="557" y="10"/>
                    <a:pt x="547" y="10"/>
                  </a:cubicBezTo>
                  <a:cubicBezTo>
                    <a:pt x="537" y="20"/>
                    <a:pt x="527" y="20"/>
                    <a:pt x="517" y="32"/>
                  </a:cubicBezTo>
                  <a:cubicBezTo>
                    <a:pt x="505" y="32"/>
                    <a:pt x="505" y="42"/>
                    <a:pt x="495" y="42"/>
                  </a:cubicBezTo>
                  <a:cubicBezTo>
                    <a:pt x="485" y="52"/>
                    <a:pt x="475" y="62"/>
                    <a:pt x="465" y="72"/>
                  </a:cubicBezTo>
                  <a:cubicBezTo>
                    <a:pt x="465" y="72"/>
                    <a:pt x="456" y="82"/>
                    <a:pt x="443" y="94"/>
                  </a:cubicBezTo>
                  <a:cubicBezTo>
                    <a:pt x="433" y="114"/>
                    <a:pt x="423" y="124"/>
                    <a:pt x="414" y="133"/>
                  </a:cubicBezTo>
                  <a:cubicBezTo>
                    <a:pt x="414" y="156"/>
                    <a:pt x="404" y="166"/>
                    <a:pt x="394" y="185"/>
                  </a:cubicBezTo>
                  <a:cubicBezTo>
                    <a:pt x="372" y="237"/>
                    <a:pt x="362" y="299"/>
                    <a:pt x="342" y="381"/>
                  </a:cubicBezTo>
                  <a:cubicBezTo>
                    <a:pt x="342" y="432"/>
                    <a:pt x="332" y="494"/>
                    <a:pt x="332" y="566"/>
                  </a:cubicBezTo>
                  <a:lnTo>
                    <a:pt x="332" y="650"/>
                  </a:lnTo>
                  <a:lnTo>
                    <a:pt x="332" y="670"/>
                  </a:lnTo>
                  <a:lnTo>
                    <a:pt x="332" y="741"/>
                  </a:lnTo>
                  <a:cubicBezTo>
                    <a:pt x="320" y="773"/>
                    <a:pt x="320" y="793"/>
                    <a:pt x="320" y="823"/>
                  </a:cubicBezTo>
                  <a:cubicBezTo>
                    <a:pt x="320" y="875"/>
                    <a:pt x="310" y="927"/>
                    <a:pt x="300" y="979"/>
                  </a:cubicBezTo>
                  <a:cubicBezTo>
                    <a:pt x="290" y="1030"/>
                    <a:pt x="280" y="1082"/>
                    <a:pt x="270" y="1132"/>
                  </a:cubicBezTo>
                  <a:cubicBezTo>
                    <a:pt x="248" y="1184"/>
                    <a:pt x="238" y="1236"/>
                    <a:pt x="218" y="1287"/>
                  </a:cubicBezTo>
                  <a:cubicBezTo>
                    <a:pt x="186" y="1391"/>
                    <a:pt x="147" y="1483"/>
                    <a:pt x="105" y="1586"/>
                  </a:cubicBezTo>
                  <a:lnTo>
                    <a:pt x="73" y="1668"/>
                  </a:lnTo>
                  <a:lnTo>
                    <a:pt x="63" y="1678"/>
                  </a:lnTo>
                  <a:cubicBezTo>
                    <a:pt x="63" y="1700"/>
                    <a:pt x="53" y="1720"/>
                    <a:pt x="43" y="1740"/>
                  </a:cubicBezTo>
                  <a:cubicBezTo>
                    <a:pt x="33" y="1772"/>
                    <a:pt x="23" y="1801"/>
                    <a:pt x="23" y="1824"/>
                  </a:cubicBezTo>
                  <a:cubicBezTo>
                    <a:pt x="11" y="1853"/>
                    <a:pt x="11" y="1873"/>
                    <a:pt x="1" y="1905"/>
                  </a:cubicBezTo>
                  <a:lnTo>
                    <a:pt x="1" y="1967"/>
                  </a:lnTo>
                  <a:lnTo>
                    <a:pt x="1" y="1997"/>
                  </a:lnTo>
                  <a:lnTo>
                    <a:pt x="1" y="2039"/>
                  </a:lnTo>
                  <a:cubicBezTo>
                    <a:pt x="11" y="2071"/>
                    <a:pt x="23" y="2100"/>
                    <a:pt x="33" y="2133"/>
                  </a:cubicBezTo>
                  <a:cubicBezTo>
                    <a:pt x="33" y="2142"/>
                    <a:pt x="43" y="2152"/>
                    <a:pt x="43" y="2152"/>
                  </a:cubicBezTo>
                  <a:cubicBezTo>
                    <a:pt x="43" y="2162"/>
                    <a:pt x="53" y="2172"/>
                    <a:pt x="53" y="2182"/>
                  </a:cubicBezTo>
                  <a:cubicBezTo>
                    <a:pt x="63" y="2182"/>
                    <a:pt x="73" y="2194"/>
                    <a:pt x="73" y="2204"/>
                  </a:cubicBezTo>
                  <a:cubicBezTo>
                    <a:pt x="85" y="2204"/>
                    <a:pt x="95" y="2214"/>
                    <a:pt x="95" y="2214"/>
                  </a:cubicBezTo>
                  <a:cubicBezTo>
                    <a:pt x="115" y="2224"/>
                    <a:pt x="124" y="2234"/>
                    <a:pt x="147" y="2244"/>
                  </a:cubicBezTo>
                  <a:lnTo>
                    <a:pt x="166" y="2266"/>
                  </a:lnTo>
                  <a:cubicBezTo>
                    <a:pt x="176" y="2266"/>
                    <a:pt x="186" y="2276"/>
                    <a:pt x="196" y="2276"/>
                  </a:cubicBezTo>
                  <a:cubicBezTo>
                    <a:pt x="218" y="2286"/>
                    <a:pt x="238" y="2296"/>
                    <a:pt x="248" y="2306"/>
                  </a:cubicBezTo>
                  <a:cubicBezTo>
                    <a:pt x="258" y="2318"/>
                    <a:pt x="270" y="2328"/>
                    <a:pt x="270" y="2328"/>
                  </a:cubicBezTo>
                  <a:cubicBezTo>
                    <a:pt x="280" y="2338"/>
                    <a:pt x="290" y="2348"/>
                    <a:pt x="290" y="2348"/>
                  </a:cubicBezTo>
                  <a:cubicBezTo>
                    <a:pt x="300" y="2367"/>
                    <a:pt x="310" y="2390"/>
                    <a:pt x="320" y="2409"/>
                  </a:cubicBezTo>
                  <a:cubicBezTo>
                    <a:pt x="320" y="2419"/>
                    <a:pt x="320" y="2441"/>
                    <a:pt x="332" y="2471"/>
                  </a:cubicBezTo>
                  <a:lnTo>
                    <a:pt x="332" y="2543"/>
                  </a:lnTo>
                  <a:cubicBezTo>
                    <a:pt x="332" y="2565"/>
                    <a:pt x="342" y="2595"/>
                    <a:pt x="342" y="2627"/>
                  </a:cubicBezTo>
                  <a:cubicBezTo>
                    <a:pt x="342" y="2647"/>
                    <a:pt x="352" y="2666"/>
                    <a:pt x="352" y="2689"/>
                  </a:cubicBezTo>
                  <a:cubicBezTo>
                    <a:pt x="352" y="2698"/>
                    <a:pt x="362" y="2708"/>
                    <a:pt x="362" y="2718"/>
                  </a:cubicBezTo>
                  <a:cubicBezTo>
                    <a:pt x="362" y="2728"/>
                    <a:pt x="372" y="2738"/>
                    <a:pt x="372" y="2738"/>
                  </a:cubicBezTo>
                  <a:cubicBezTo>
                    <a:pt x="394" y="2790"/>
                    <a:pt x="414" y="2832"/>
                    <a:pt x="433" y="2874"/>
                  </a:cubicBezTo>
                  <a:cubicBezTo>
                    <a:pt x="465" y="2913"/>
                    <a:pt x="485" y="2946"/>
                    <a:pt x="505" y="2985"/>
                  </a:cubicBezTo>
                  <a:cubicBezTo>
                    <a:pt x="537" y="3017"/>
                    <a:pt x="557" y="3047"/>
                    <a:pt x="589" y="3069"/>
                  </a:cubicBezTo>
                  <a:cubicBezTo>
                    <a:pt x="651" y="3109"/>
                    <a:pt x="713" y="3131"/>
                    <a:pt x="774" y="3161"/>
                  </a:cubicBezTo>
                  <a:cubicBezTo>
                    <a:pt x="908" y="3212"/>
                    <a:pt x="1041" y="3245"/>
                    <a:pt x="1197" y="3264"/>
                  </a:cubicBezTo>
                  <a:cubicBezTo>
                    <a:pt x="1288" y="3274"/>
                    <a:pt x="1382" y="3284"/>
                    <a:pt x="1464" y="3284"/>
                  </a:cubicBezTo>
                  <a:cubicBezTo>
                    <a:pt x="1516" y="3284"/>
                    <a:pt x="1568" y="3274"/>
                    <a:pt x="1629" y="3274"/>
                  </a:cubicBezTo>
                  <a:lnTo>
                    <a:pt x="1669" y="3274"/>
                  </a:lnTo>
                  <a:cubicBezTo>
                    <a:pt x="1773" y="3284"/>
                    <a:pt x="1864" y="3284"/>
                    <a:pt x="1968" y="3294"/>
                  </a:cubicBezTo>
                  <a:lnTo>
                    <a:pt x="2153" y="3294"/>
                  </a:lnTo>
                  <a:cubicBezTo>
                    <a:pt x="2319" y="3294"/>
                    <a:pt x="2482" y="3284"/>
                    <a:pt x="2638" y="3274"/>
                  </a:cubicBezTo>
                  <a:cubicBezTo>
                    <a:pt x="2761" y="3254"/>
                    <a:pt x="2875" y="3245"/>
                    <a:pt x="2988" y="3212"/>
                  </a:cubicBezTo>
                  <a:cubicBezTo>
                    <a:pt x="3100" y="3193"/>
                    <a:pt x="3194" y="3161"/>
                    <a:pt x="3285" y="3121"/>
                  </a:cubicBezTo>
                  <a:cubicBezTo>
                    <a:pt x="3389" y="3079"/>
                    <a:pt x="3470" y="3037"/>
                    <a:pt x="3544" y="2975"/>
                  </a:cubicBezTo>
                  <a:lnTo>
                    <a:pt x="3532" y="2965"/>
                  </a:lnTo>
                  <a:lnTo>
                    <a:pt x="3532" y="2946"/>
                  </a:lnTo>
                  <a:cubicBezTo>
                    <a:pt x="3512" y="2894"/>
                    <a:pt x="3493" y="2842"/>
                    <a:pt x="3470" y="2790"/>
                  </a:cubicBezTo>
                  <a:cubicBezTo>
                    <a:pt x="3379" y="2585"/>
                    <a:pt x="3275" y="2409"/>
                    <a:pt x="3161" y="2256"/>
                  </a:cubicBezTo>
                  <a:cubicBezTo>
                    <a:pt x="3142" y="2234"/>
                    <a:pt x="3122" y="2204"/>
                    <a:pt x="3100" y="2182"/>
                  </a:cubicBezTo>
                  <a:cubicBezTo>
                    <a:pt x="3038" y="2172"/>
                    <a:pt x="2976" y="2172"/>
                    <a:pt x="2914" y="2172"/>
                  </a:cubicBezTo>
                  <a:lnTo>
                    <a:pt x="2843" y="2172"/>
                  </a:lnTo>
                  <a:cubicBezTo>
                    <a:pt x="2729" y="2172"/>
                    <a:pt x="2618" y="2182"/>
                    <a:pt x="2504" y="2194"/>
                  </a:cubicBezTo>
                  <a:cubicBezTo>
                    <a:pt x="2482" y="1997"/>
                    <a:pt x="2452" y="1834"/>
                    <a:pt x="2420" y="1678"/>
                  </a:cubicBezTo>
                  <a:cubicBezTo>
                    <a:pt x="2381" y="1658"/>
                    <a:pt x="2339" y="1626"/>
                    <a:pt x="2309" y="1606"/>
                  </a:cubicBezTo>
                  <a:cubicBezTo>
                    <a:pt x="2267" y="1577"/>
                    <a:pt x="2225" y="1544"/>
                    <a:pt x="2173" y="1515"/>
                  </a:cubicBezTo>
                  <a:cubicBezTo>
                    <a:pt x="2000" y="1391"/>
                    <a:pt x="1844" y="1268"/>
                    <a:pt x="1711" y="1132"/>
                  </a:cubicBezTo>
                  <a:cubicBezTo>
                    <a:pt x="1639" y="1070"/>
                    <a:pt x="1568" y="998"/>
                    <a:pt x="1506" y="927"/>
                  </a:cubicBezTo>
                  <a:cubicBezTo>
                    <a:pt x="1432" y="845"/>
                    <a:pt x="1370" y="773"/>
                    <a:pt x="1308" y="689"/>
                  </a:cubicBezTo>
                  <a:cubicBezTo>
                    <a:pt x="1246" y="608"/>
                    <a:pt x="1185" y="536"/>
                    <a:pt x="1145" y="452"/>
                  </a:cubicBezTo>
                  <a:lnTo>
                    <a:pt x="1113" y="423"/>
                  </a:lnTo>
                  <a:cubicBezTo>
                    <a:pt x="1073" y="351"/>
                    <a:pt x="1031" y="279"/>
                    <a:pt x="979" y="217"/>
                  </a:cubicBezTo>
                  <a:cubicBezTo>
                    <a:pt x="928" y="156"/>
                    <a:pt x="888" y="114"/>
                    <a:pt x="846" y="72"/>
                  </a:cubicBezTo>
                  <a:cubicBezTo>
                    <a:pt x="826" y="62"/>
                    <a:pt x="814" y="52"/>
                    <a:pt x="794" y="42"/>
                  </a:cubicBezTo>
                  <a:cubicBezTo>
                    <a:pt x="784" y="32"/>
                    <a:pt x="764" y="32"/>
                    <a:pt x="752" y="20"/>
                  </a:cubicBezTo>
                  <a:cubicBezTo>
                    <a:pt x="732" y="10"/>
                    <a:pt x="722" y="10"/>
                    <a:pt x="713" y="10"/>
                  </a:cubicBezTo>
                  <a:cubicBezTo>
                    <a:pt x="703" y="0"/>
                    <a:pt x="680" y="0"/>
                    <a:pt x="671" y="0"/>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2774;p66">
              <a:extLst>
                <a:ext uri="{FF2B5EF4-FFF2-40B4-BE49-F238E27FC236}">
                  <a16:creationId xmlns:a16="http://schemas.microsoft.com/office/drawing/2014/main" id="{A6AA068E-D49D-AAA8-7E37-761CA08C3CF3}"/>
                </a:ext>
              </a:extLst>
            </p:cNvPr>
            <p:cNvSpPr/>
            <p:nvPr/>
          </p:nvSpPr>
          <p:spPr>
            <a:xfrm>
              <a:off x="7386518" y="3546412"/>
              <a:ext cx="220642" cy="202279"/>
            </a:xfrm>
            <a:custGeom>
              <a:avLst/>
              <a:gdLst/>
              <a:ahLst/>
              <a:cxnLst/>
              <a:rect l="l" t="t" r="r" b="b"/>
              <a:pathLst>
                <a:path w="1370" h="1256" extrusionOk="0">
                  <a:moveTo>
                    <a:pt x="927" y="1"/>
                  </a:moveTo>
                  <a:cubicBezTo>
                    <a:pt x="905" y="1"/>
                    <a:pt x="875" y="1"/>
                    <a:pt x="853" y="11"/>
                  </a:cubicBezTo>
                  <a:cubicBezTo>
                    <a:pt x="751" y="20"/>
                    <a:pt x="648" y="62"/>
                    <a:pt x="576" y="114"/>
                  </a:cubicBezTo>
                  <a:cubicBezTo>
                    <a:pt x="524" y="154"/>
                    <a:pt x="482" y="196"/>
                    <a:pt x="452" y="248"/>
                  </a:cubicBezTo>
                  <a:lnTo>
                    <a:pt x="442" y="248"/>
                  </a:lnTo>
                  <a:cubicBezTo>
                    <a:pt x="442" y="258"/>
                    <a:pt x="433" y="268"/>
                    <a:pt x="433" y="277"/>
                  </a:cubicBezTo>
                  <a:cubicBezTo>
                    <a:pt x="420" y="310"/>
                    <a:pt x="420" y="329"/>
                    <a:pt x="410" y="361"/>
                  </a:cubicBezTo>
                  <a:cubicBezTo>
                    <a:pt x="410" y="371"/>
                    <a:pt x="420" y="391"/>
                    <a:pt x="442" y="391"/>
                  </a:cubicBezTo>
                  <a:cubicBezTo>
                    <a:pt x="433" y="433"/>
                    <a:pt x="420" y="485"/>
                    <a:pt x="400" y="534"/>
                  </a:cubicBezTo>
                  <a:lnTo>
                    <a:pt x="400" y="525"/>
                  </a:lnTo>
                  <a:cubicBezTo>
                    <a:pt x="381" y="586"/>
                    <a:pt x="349" y="648"/>
                    <a:pt x="329" y="710"/>
                  </a:cubicBezTo>
                  <a:cubicBezTo>
                    <a:pt x="309" y="742"/>
                    <a:pt x="287" y="772"/>
                    <a:pt x="195" y="833"/>
                  </a:cubicBezTo>
                  <a:cubicBezTo>
                    <a:pt x="163" y="866"/>
                    <a:pt x="20" y="875"/>
                    <a:pt x="10" y="927"/>
                  </a:cubicBezTo>
                  <a:cubicBezTo>
                    <a:pt x="0" y="967"/>
                    <a:pt x="225" y="1041"/>
                    <a:pt x="235" y="1071"/>
                  </a:cubicBezTo>
                  <a:cubicBezTo>
                    <a:pt x="247" y="1113"/>
                    <a:pt x="267" y="1142"/>
                    <a:pt x="297" y="1174"/>
                  </a:cubicBezTo>
                  <a:cubicBezTo>
                    <a:pt x="349" y="1204"/>
                    <a:pt x="410" y="1226"/>
                    <a:pt x="452" y="1236"/>
                  </a:cubicBezTo>
                  <a:cubicBezTo>
                    <a:pt x="472" y="1246"/>
                    <a:pt x="514" y="1246"/>
                    <a:pt x="556" y="1256"/>
                  </a:cubicBezTo>
                  <a:lnTo>
                    <a:pt x="690" y="1256"/>
                  </a:lnTo>
                  <a:cubicBezTo>
                    <a:pt x="761" y="1256"/>
                    <a:pt x="823" y="1256"/>
                    <a:pt x="885" y="1236"/>
                  </a:cubicBezTo>
                  <a:cubicBezTo>
                    <a:pt x="937" y="1226"/>
                    <a:pt x="989" y="1204"/>
                    <a:pt x="1038" y="1174"/>
                  </a:cubicBezTo>
                  <a:cubicBezTo>
                    <a:pt x="1080" y="1152"/>
                    <a:pt x="1122" y="1113"/>
                    <a:pt x="1162" y="1080"/>
                  </a:cubicBezTo>
                  <a:cubicBezTo>
                    <a:pt x="1165" y="1076"/>
                    <a:pt x="1168" y="1075"/>
                    <a:pt x="1171" y="1075"/>
                  </a:cubicBezTo>
                  <a:cubicBezTo>
                    <a:pt x="1192" y="1075"/>
                    <a:pt x="1203" y="1173"/>
                    <a:pt x="1224" y="1173"/>
                  </a:cubicBezTo>
                  <a:cubicBezTo>
                    <a:pt x="1228" y="1173"/>
                    <a:pt x="1232" y="1171"/>
                    <a:pt x="1236" y="1165"/>
                  </a:cubicBezTo>
                  <a:cubicBezTo>
                    <a:pt x="1265" y="1123"/>
                    <a:pt x="1297" y="1152"/>
                    <a:pt x="1317" y="1090"/>
                  </a:cubicBezTo>
                  <a:cubicBezTo>
                    <a:pt x="1327" y="1080"/>
                    <a:pt x="1369" y="947"/>
                    <a:pt x="1369" y="937"/>
                  </a:cubicBezTo>
                  <a:cubicBezTo>
                    <a:pt x="1359" y="937"/>
                    <a:pt x="1246" y="576"/>
                    <a:pt x="1236" y="525"/>
                  </a:cubicBezTo>
                  <a:cubicBezTo>
                    <a:pt x="1223" y="453"/>
                    <a:pt x="1223" y="371"/>
                    <a:pt x="1223" y="287"/>
                  </a:cubicBezTo>
                  <a:cubicBezTo>
                    <a:pt x="1236" y="277"/>
                    <a:pt x="1236" y="277"/>
                    <a:pt x="1236" y="268"/>
                  </a:cubicBezTo>
                  <a:lnTo>
                    <a:pt x="1236" y="216"/>
                  </a:lnTo>
                  <a:cubicBezTo>
                    <a:pt x="1236" y="196"/>
                    <a:pt x="1236" y="196"/>
                    <a:pt x="1223" y="186"/>
                  </a:cubicBezTo>
                  <a:cubicBezTo>
                    <a:pt x="1223" y="164"/>
                    <a:pt x="1213" y="154"/>
                    <a:pt x="1204" y="134"/>
                  </a:cubicBezTo>
                  <a:cubicBezTo>
                    <a:pt x="1194" y="92"/>
                    <a:pt x="1162" y="62"/>
                    <a:pt x="1122" y="40"/>
                  </a:cubicBezTo>
                  <a:cubicBezTo>
                    <a:pt x="1080" y="20"/>
                    <a:pt x="1038" y="11"/>
                    <a:pt x="998" y="1"/>
                  </a:cubicBezTo>
                  <a:close/>
                </a:path>
              </a:pathLst>
            </a:custGeom>
            <a:solidFill>
              <a:srgbClr val="CE6D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2775;p66">
              <a:extLst>
                <a:ext uri="{FF2B5EF4-FFF2-40B4-BE49-F238E27FC236}">
                  <a16:creationId xmlns:a16="http://schemas.microsoft.com/office/drawing/2014/main" id="{4CBF99FF-BA9F-8D7A-9AAD-23DFCB9E4A80}"/>
                </a:ext>
              </a:extLst>
            </p:cNvPr>
            <p:cNvSpPr/>
            <p:nvPr/>
          </p:nvSpPr>
          <p:spPr>
            <a:xfrm>
              <a:off x="7439343" y="3546412"/>
              <a:ext cx="146236" cy="115634"/>
            </a:xfrm>
            <a:custGeom>
              <a:avLst/>
              <a:gdLst/>
              <a:ahLst/>
              <a:cxnLst/>
              <a:rect l="l" t="t" r="r" b="b"/>
              <a:pathLst>
                <a:path w="908" h="718" extrusionOk="0">
                  <a:moveTo>
                    <a:pt x="525" y="1"/>
                  </a:moveTo>
                  <a:cubicBezTo>
                    <a:pt x="423" y="20"/>
                    <a:pt x="320" y="62"/>
                    <a:pt x="248" y="114"/>
                  </a:cubicBezTo>
                  <a:cubicBezTo>
                    <a:pt x="196" y="154"/>
                    <a:pt x="154" y="196"/>
                    <a:pt x="124" y="248"/>
                  </a:cubicBezTo>
                  <a:lnTo>
                    <a:pt x="114" y="248"/>
                  </a:lnTo>
                  <a:cubicBezTo>
                    <a:pt x="114" y="258"/>
                    <a:pt x="105" y="268"/>
                    <a:pt x="105" y="277"/>
                  </a:cubicBezTo>
                  <a:cubicBezTo>
                    <a:pt x="92" y="310"/>
                    <a:pt x="92" y="329"/>
                    <a:pt x="82" y="361"/>
                  </a:cubicBezTo>
                  <a:cubicBezTo>
                    <a:pt x="82" y="371"/>
                    <a:pt x="92" y="391"/>
                    <a:pt x="114" y="391"/>
                  </a:cubicBezTo>
                  <a:cubicBezTo>
                    <a:pt x="105" y="443"/>
                    <a:pt x="92" y="485"/>
                    <a:pt x="72" y="534"/>
                  </a:cubicBezTo>
                  <a:cubicBezTo>
                    <a:pt x="53" y="586"/>
                    <a:pt x="21" y="648"/>
                    <a:pt x="1" y="700"/>
                  </a:cubicBezTo>
                  <a:lnTo>
                    <a:pt x="1" y="710"/>
                  </a:lnTo>
                  <a:lnTo>
                    <a:pt x="30" y="710"/>
                  </a:lnTo>
                  <a:cubicBezTo>
                    <a:pt x="51" y="715"/>
                    <a:pt x="75" y="717"/>
                    <a:pt x="98" y="717"/>
                  </a:cubicBezTo>
                  <a:cubicBezTo>
                    <a:pt x="122" y="717"/>
                    <a:pt x="145" y="715"/>
                    <a:pt x="166" y="710"/>
                  </a:cubicBezTo>
                  <a:cubicBezTo>
                    <a:pt x="216" y="710"/>
                    <a:pt x="258" y="700"/>
                    <a:pt x="300" y="690"/>
                  </a:cubicBezTo>
                  <a:cubicBezTo>
                    <a:pt x="413" y="670"/>
                    <a:pt x="515" y="628"/>
                    <a:pt x="609" y="586"/>
                  </a:cubicBezTo>
                  <a:cubicBezTo>
                    <a:pt x="700" y="534"/>
                    <a:pt x="784" y="485"/>
                    <a:pt x="866" y="411"/>
                  </a:cubicBezTo>
                  <a:cubicBezTo>
                    <a:pt x="876" y="401"/>
                    <a:pt x="885" y="391"/>
                    <a:pt x="895" y="381"/>
                  </a:cubicBezTo>
                  <a:lnTo>
                    <a:pt x="895" y="287"/>
                  </a:lnTo>
                  <a:cubicBezTo>
                    <a:pt x="908" y="277"/>
                    <a:pt x="908" y="277"/>
                    <a:pt x="908" y="268"/>
                  </a:cubicBezTo>
                  <a:lnTo>
                    <a:pt x="908" y="216"/>
                  </a:lnTo>
                  <a:cubicBezTo>
                    <a:pt x="908" y="196"/>
                    <a:pt x="908" y="196"/>
                    <a:pt x="895" y="186"/>
                  </a:cubicBezTo>
                  <a:cubicBezTo>
                    <a:pt x="895" y="164"/>
                    <a:pt x="885" y="144"/>
                    <a:pt x="876" y="134"/>
                  </a:cubicBezTo>
                  <a:cubicBezTo>
                    <a:pt x="866" y="92"/>
                    <a:pt x="834" y="62"/>
                    <a:pt x="794" y="40"/>
                  </a:cubicBezTo>
                  <a:cubicBezTo>
                    <a:pt x="752" y="20"/>
                    <a:pt x="710" y="11"/>
                    <a:pt x="670" y="1"/>
                  </a:cubicBezTo>
                  <a:close/>
                </a:path>
              </a:pathLst>
            </a:custGeom>
            <a:solidFill>
              <a:srgbClr val="BB6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2776;p66">
              <a:extLst>
                <a:ext uri="{FF2B5EF4-FFF2-40B4-BE49-F238E27FC236}">
                  <a16:creationId xmlns:a16="http://schemas.microsoft.com/office/drawing/2014/main" id="{3444FACE-9134-BEED-2018-35C27247DC04}"/>
                </a:ext>
              </a:extLst>
            </p:cNvPr>
            <p:cNvSpPr/>
            <p:nvPr/>
          </p:nvSpPr>
          <p:spPr>
            <a:xfrm>
              <a:off x="7169098" y="2979354"/>
              <a:ext cx="689949" cy="635342"/>
            </a:xfrm>
            <a:custGeom>
              <a:avLst/>
              <a:gdLst/>
              <a:ahLst/>
              <a:cxnLst/>
              <a:rect l="l" t="t" r="r" b="b"/>
              <a:pathLst>
                <a:path w="4284" h="3945" extrusionOk="0">
                  <a:moveTo>
                    <a:pt x="2297" y="0"/>
                  </a:moveTo>
                  <a:cubicBezTo>
                    <a:pt x="2193" y="0"/>
                    <a:pt x="2091" y="0"/>
                    <a:pt x="1956" y="10"/>
                  </a:cubicBezTo>
                  <a:cubicBezTo>
                    <a:pt x="1822" y="20"/>
                    <a:pt x="1689" y="40"/>
                    <a:pt x="1555" y="52"/>
                  </a:cubicBezTo>
                  <a:cubicBezTo>
                    <a:pt x="1442" y="62"/>
                    <a:pt x="1328" y="82"/>
                    <a:pt x="1214" y="92"/>
                  </a:cubicBezTo>
                  <a:lnTo>
                    <a:pt x="1175" y="92"/>
                  </a:lnTo>
                  <a:cubicBezTo>
                    <a:pt x="1081" y="102"/>
                    <a:pt x="999" y="102"/>
                    <a:pt x="928" y="102"/>
                  </a:cubicBezTo>
                  <a:lnTo>
                    <a:pt x="876" y="102"/>
                  </a:lnTo>
                  <a:cubicBezTo>
                    <a:pt x="866" y="102"/>
                    <a:pt x="866" y="102"/>
                    <a:pt x="856" y="114"/>
                  </a:cubicBezTo>
                  <a:cubicBezTo>
                    <a:pt x="856" y="102"/>
                    <a:pt x="844" y="102"/>
                    <a:pt x="844" y="102"/>
                  </a:cubicBezTo>
                  <a:cubicBezTo>
                    <a:pt x="834" y="102"/>
                    <a:pt x="824" y="102"/>
                    <a:pt x="824" y="114"/>
                  </a:cubicBezTo>
                  <a:cubicBezTo>
                    <a:pt x="742" y="154"/>
                    <a:pt x="658" y="205"/>
                    <a:pt x="587" y="267"/>
                  </a:cubicBezTo>
                  <a:cubicBezTo>
                    <a:pt x="515" y="319"/>
                    <a:pt x="453" y="391"/>
                    <a:pt x="401" y="462"/>
                  </a:cubicBezTo>
                  <a:cubicBezTo>
                    <a:pt x="300" y="596"/>
                    <a:pt x="216" y="761"/>
                    <a:pt x="164" y="957"/>
                  </a:cubicBezTo>
                  <a:cubicBezTo>
                    <a:pt x="144" y="1041"/>
                    <a:pt x="124" y="1132"/>
                    <a:pt x="115" y="1226"/>
                  </a:cubicBezTo>
                  <a:cubicBezTo>
                    <a:pt x="92" y="1327"/>
                    <a:pt x="92" y="1431"/>
                    <a:pt x="82" y="1555"/>
                  </a:cubicBezTo>
                  <a:lnTo>
                    <a:pt x="82" y="1782"/>
                  </a:lnTo>
                  <a:lnTo>
                    <a:pt x="82" y="1925"/>
                  </a:lnTo>
                  <a:lnTo>
                    <a:pt x="82" y="2111"/>
                  </a:lnTo>
                  <a:cubicBezTo>
                    <a:pt x="73" y="2172"/>
                    <a:pt x="73" y="2224"/>
                    <a:pt x="63" y="2286"/>
                  </a:cubicBezTo>
                  <a:cubicBezTo>
                    <a:pt x="63" y="2316"/>
                    <a:pt x="53" y="2358"/>
                    <a:pt x="53" y="2387"/>
                  </a:cubicBezTo>
                  <a:cubicBezTo>
                    <a:pt x="31" y="2573"/>
                    <a:pt x="1" y="2758"/>
                    <a:pt x="53" y="2943"/>
                  </a:cubicBezTo>
                  <a:cubicBezTo>
                    <a:pt x="73" y="3027"/>
                    <a:pt x="115" y="3109"/>
                    <a:pt x="164" y="3203"/>
                  </a:cubicBezTo>
                  <a:cubicBezTo>
                    <a:pt x="206" y="3265"/>
                    <a:pt x="258" y="3336"/>
                    <a:pt x="320" y="3398"/>
                  </a:cubicBezTo>
                  <a:cubicBezTo>
                    <a:pt x="423" y="3512"/>
                    <a:pt x="557" y="3613"/>
                    <a:pt x="710" y="3697"/>
                  </a:cubicBezTo>
                  <a:cubicBezTo>
                    <a:pt x="844" y="3769"/>
                    <a:pt x="1009" y="3831"/>
                    <a:pt x="1175" y="3870"/>
                  </a:cubicBezTo>
                  <a:cubicBezTo>
                    <a:pt x="1338" y="3912"/>
                    <a:pt x="1503" y="3944"/>
                    <a:pt x="1679" y="3944"/>
                  </a:cubicBezTo>
                  <a:lnTo>
                    <a:pt x="1770" y="3944"/>
                  </a:lnTo>
                  <a:cubicBezTo>
                    <a:pt x="1894" y="3944"/>
                    <a:pt x="2030" y="3932"/>
                    <a:pt x="2163" y="3912"/>
                  </a:cubicBezTo>
                  <a:cubicBezTo>
                    <a:pt x="2348" y="3882"/>
                    <a:pt x="2524" y="3831"/>
                    <a:pt x="2687" y="3759"/>
                  </a:cubicBezTo>
                  <a:cubicBezTo>
                    <a:pt x="2872" y="3685"/>
                    <a:pt x="3028" y="3593"/>
                    <a:pt x="3171" y="3490"/>
                  </a:cubicBezTo>
                  <a:cubicBezTo>
                    <a:pt x="3305" y="3376"/>
                    <a:pt x="3418" y="3252"/>
                    <a:pt x="3490" y="3109"/>
                  </a:cubicBezTo>
                  <a:cubicBezTo>
                    <a:pt x="3532" y="3109"/>
                    <a:pt x="3562" y="3119"/>
                    <a:pt x="3604" y="3119"/>
                  </a:cubicBezTo>
                  <a:cubicBezTo>
                    <a:pt x="3707" y="3119"/>
                    <a:pt x="3809" y="3099"/>
                    <a:pt x="3903" y="3057"/>
                  </a:cubicBezTo>
                  <a:cubicBezTo>
                    <a:pt x="3974" y="3027"/>
                    <a:pt x="4036" y="2985"/>
                    <a:pt x="4088" y="2943"/>
                  </a:cubicBezTo>
                  <a:cubicBezTo>
                    <a:pt x="4140" y="2894"/>
                    <a:pt x="4192" y="2832"/>
                    <a:pt x="4221" y="2770"/>
                  </a:cubicBezTo>
                  <a:cubicBezTo>
                    <a:pt x="4241" y="2738"/>
                    <a:pt x="4254" y="2696"/>
                    <a:pt x="4263" y="2657"/>
                  </a:cubicBezTo>
                  <a:cubicBezTo>
                    <a:pt x="4273" y="2625"/>
                    <a:pt x="4273" y="2595"/>
                    <a:pt x="4283" y="2553"/>
                  </a:cubicBezTo>
                  <a:cubicBezTo>
                    <a:pt x="4283" y="2491"/>
                    <a:pt x="4273" y="2420"/>
                    <a:pt x="4254" y="2358"/>
                  </a:cubicBezTo>
                  <a:cubicBezTo>
                    <a:pt x="4202" y="2224"/>
                    <a:pt x="4108" y="2111"/>
                    <a:pt x="3984" y="2059"/>
                  </a:cubicBezTo>
                  <a:cubicBezTo>
                    <a:pt x="3955" y="2049"/>
                    <a:pt x="3932" y="2039"/>
                    <a:pt x="3903" y="2029"/>
                  </a:cubicBezTo>
                  <a:cubicBezTo>
                    <a:pt x="3883" y="2029"/>
                    <a:pt x="3851" y="2017"/>
                    <a:pt x="3821" y="2017"/>
                  </a:cubicBezTo>
                  <a:lnTo>
                    <a:pt x="3799" y="2017"/>
                  </a:lnTo>
                  <a:cubicBezTo>
                    <a:pt x="3747" y="2017"/>
                    <a:pt x="3698" y="2029"/>
                    <a:pt x="3636" y="2049"/>
                  </a:cubicBezTo>
                  <a:cubicBezTo>
                    <a:pt x="3584" y="2059"/>
                    <a:pt x="3532" y="2091"/>
                    <a:pt x="3470" y="2121"/>
                  </a:cubicBezTo>
                  <a:cubicBezTo>
                    <a:pt x="3451" y="2130"/>
                    <a:pt x="3428" y="2153"/>
                    <a:pt x="3409" y="2163"/>
                  </a:cubicBezTo>
                  <a:cubicBezTo>
                    <a:pt x="3409" y="2153"/>
                    <a:pt x="3418" y="2140"/>
                    <a:pt x="3418" y="2121"/>
                  </a:cubicBezTo>
                  <a:cubicBezTo>
                    <a:pt x="3428" y="2079"/>
                    <a:pt x="3438" y="2039"/>
                    <a:pt x="3451" y="1997"/>
                  </a:cubicBezTo>
                  <a:cubicBezTo>
                    <a:pt x="3480" y="1906"/>
                    <a:pt x="3500" y="1812"/>
                    <a:pt x="3512" y="1720"/>
                  </a:cubicBezTo>
                  <a:cubicBezTo>
                    <a:pt x="3552" y="1535"/>
                    <a:pt x="3562" y="1350"/>
                    <a:pt x="3552" y="1174"/>
                  </a:cubicBezTo>
                  <a:cubicBezTo>
                    <a:pt x="3542" y="979"/>
                    <a:pt x="3512" y="803"/>
                    <a:pt x="3460" y="648"/>
                  </a:cubicBezTo>
                  <a:cubicBezTo>
                    <a:pt x="3409" y="534"/>
                    <a:pt x="3347" y="423"/>
                    <a:pt x="3265" y="339"/>
                  </a:cubicBezTo>
                  <a:cubicBezTo>
                    <a:pt x="3191" y="257"/>
                    <a:pt x="3110" y="186"/>
                    <a:pt x="3006" y="134"/>
                  </a:cubicBezTo>
                  <a:cubicBezTo>
                    <a:pt x="2914" y="92"/>
                    <a:pt x="2811" y="52"/>
                    <a:pt x="2687" y="30"/>
                  </a:cubicBezTo>
                  <a:cubicBezTo>
                    <a:pt x="2605" y="10"/>
                    <a:pt x="2524" y="0"/>
                    <a:pt x="2430" y="0"/>
                  </a:cubicBezTo>
                  <a:close/>
                </a:path>
              </a:pathLst>
            </a:custGeom>
            <a:solidFill>
              <a:srgbClr val="CE6D5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2777;p66">
              <a:extLst>
                <a:ext uri="{FF2B5EF4-FFF2-40B4-BE49-F238E27FC236}">
                  <a16:creationId xmlns:a16="http://schemas.microsoft.com/office/drawing/2014/main" id="{A59AE2A9-2186-E813-58BA-B121A2A90C7A}"/>
                </a:ext>
              </a:extLst>
            </p:cNvPr>
            <p:cNvSpPr/>
            <p:nvPr/>
          </p:nvSpPr>
          <p:spPr>
            <a:xfrm>
              <a:off x="7187458" y="2979354"/>
              <a:ext cx="671589" cy="585578"/>
            </a:xfrm>
            <a:custGeom>
              <a:avLst/>
              <a:gdLst/>
              <a:ahLst/>
              <a:cxnLst/>
              <a:rect l="l" t="t" r="r" b="b"/>
              <a:pathLst>
                <a:path w="4170" h="3636" extrusionOk="0">
                  <a:moveTo>
                    <a:pt x="2183" y="0"/>
                  </a:moveTo>
                  <a:cubicBezTo>
                    <a:pt x="2079" y="0"/>
                    <a:pt x="1977" y="0"/>
                    <a:pt x="1842" y="10"/>
                  </a:cubicBezTo>
                  <a:cubicBezTo>
                    <a:pt x="1708" y="20"/>
                    <a:pt x="1585" y="30"/>
                    <a:pt x="1461" y="52"/>
                  </a:cubicBezTo>
                  <a:lnTo>
                    <a:pt x="1441" y="52"/>
                  </a:lnTo>
                  <a:cubicBezTo>
                    <a:pt x="1337" y="62"/>
                    <a:pt x="1214" y="72"/>
                    <a:pt x="1100" y="82"/>
                  </a:cubicBezTo>
                  <a:lnTo>
                    <a:pt x="1080" y="92"/>
                  </a:lnTo>
                  <a:lnTo>
                    <a:pt x="1061" y="92"/>
                  </a:lnTo>
                  <a:cubicBezTo>
                    <a:pt x="957" y="102"/>
                    <a:pt x="885" y="102"/>
                    <a:pt x="814" y="102"/>
                  </a:cubicBezTo>
                  <a:lnTo>
                    <a:pt x="762" y="102"/>
                  </a:lnTo>
                  <a:cubicBezTo>
                    <a:pt x="752" y="102"/>
                    <a:pt x="752" y="102"/>
                    <a:pt x="742" y="114"/>
                  </a:cubicBezTo>
                  <a:cubicBezTo>
                    <a:pt x="742" y="102"/>
                    <a:pt x="730" y="102"/>
                    <a:pt x="730" y="102"/>
                  </a:cubicBezTo>
                  <a:lnTo>
                    <a:pt x="710" y="102"/>
                  </a:lnTo>
                  <a:cubicBezTo>
                    <a:pt x="628" y="154"/>
                    <a:pt x="544" y="205"/>
                    <a:pt x="473" y="267"/>
                  </a:cubicBezTo>
                  <a:cubicBezTo>
                    <a:pt x="401" y="319"/>
                    <a:pt x="339" y="391"/>
                    <a:pt x="287" y="462"/>
                  </a:cubicBezTo>
                  <a:cubicBezTo>
                    <a:pt x="186" y="596"/>
                    <a:pt x="102" y="761"/>
                    <a:pt x="50" y="957"/>
                  </a:cubicBezTo>
                  <a:cubicBezTo>
                    <a:pt x="30" y="1028"/>
                    <a:pt x="10" y="1112"/>
                    <a:pt x="1" y="1204"/>
                  </a:cubicBezTo>
                  <a:cubicBezTo>
                    <a:pt x="40" y="1152"/>
                    <a:pt x="72" y="1102"/>
                    <a:pt x="124" y="1051"/>
                  </a:cubicBezTo>
                  <a:cubicBezTo>
                    <a:pt x="174" y="989"/>
                    <a:pt x="235" y="927"/>
                    <a:pt x="309" y="865"/>
                  </a:cubicBezTo>
                  <a:cubicBezTo>
                    <a:pt x="433" y="761"/>
                    <a:pt x="576" y="658"/>
                    <a:pt x="730" y="576"/>
                  </a:cubicBezTo>
                  <a:lnTo>
                    <a:pt x="742" y="586"/>
                  </a:lnTo>
                  <a:cubicBezTo>
                    <a:pt x="762" y="618"/>
                    <a:pt x="781" y="648"/>
                    <a:pt x="814" y="690"/>
                  </a:cubicBezTo>
                  <a:cubicBezTo>
                    <a:pt x="833" y="719"/>
                    <a:pt x="853" y="742"/>
                    <a:pt x="875" y="771"/>
                  </a:cubicBezTo>
                  <a:cubicBezTo>
                    <a:pt x="895" y="803"/>
                    <a:pt x="915" y="833"/>
                    <a:pt x="937" y="865"/>
                  </a:cubicBezTo>
                  <a:cubicBezTo>
                    <a:pt x="967" y="895"/>
                    <a:pt x="989" y="927"/>
                    <a:pt x="1019" y="957"/>
                  </a:cubicBezTo>
                  <a:lnTo>
                    <a:pt x="1019" y="947"/>
                  </a:lnTo>
                  <a:cubicBezTo>
                    <a:pt x="1029" y="967"/>
                    <a:pt x="1051" y="989"/>
                    <a:pt x="1071" y="999"/>
                  </a:cubicBezTo>
                  <a:cubicBezTo>
                    <a:pt x="1080" y="1018"/>
                    <a:pt x="1100" y="1028"/>
                    <a:pt x="1122" y="1041"/>
                  </a:cubicBezTo>
                  <a:cubicBezTo>
                    <a:pt x="1152" y="1070"/>
                    <a:pt x="1194" y="1102"/>
                    <a:pt x="1224" y="1132"/>
                  </a:cubicBezTo>
                  <a:cubicBezTo>
                    <a:pt x="1298" y="1184"/>
                    <a:pt x="1379" y="1236"/>
                    <a:pt x="1461" y="1275"/>
                  </a:cubicBezTo>
                  <a:lnTo>
                    <a:pt x="1451" y="1275"/>
                  </a:lnTo>
                  <a:cubicBezTo>
                    <a:pt x="1555" y="1327"/>
                    <a:pt x="1656" y="1379"/>
                    <a:pt x="1760" y="1421"/>
                  </a:cubicBezTo>
                  <a:cubicBezTo>
                    <a:pt x="1874" y="1461"/>
                    <a:pt x="1987" y="1503"/>
                    <a:pt x="2101" y="1535"/>
                  </a:cubicBezTo>
                  <a:cubicBezTo>
                    <a:pt x="2183" y="1555"/>
                    <a:pt x="2264" y="1565"/>
                    <a:pt x="2336" y="1574"/>
                  </a:cubicBezTo>
                  <a:cubicBezTo>
                    <a:pt x="2395" y="1581"/>
                    <a:pt x="2457" y="1590"/>
                    <a:pt x="2518" y="1590"/>
                  </a:cubicBezTo>
                  <a:cubicBezTo>
                    <a:pt x="2544" y="1590"/>
                    <a:pt x="2570" y="1588"/>
                    <a:pt x="2595" y="1584"/>
                  </a:cubicBezTo>
                  <a:lnTo>
                    <a:pt x="2706" y="1584"/>
                  </a:lnTo>
                  <a:cubicBezTo>
                    <a:pt x="2719" y="1584"/>
                    <a:pt x="2739" y="1574"/>
                    <a:pt x="2758" y="1574"/>
                  </a:cubicBezTo>
                  <a:cubicBezTo>
                    <a:pt x="2781" y="1574"/>
                    <a:pt x="2800" y="1565"/>
                    <a:pt x="2810" y="1565"/>
                  </a:cubicBezTo>
                  <a:cubicBezTo>
                    <a:pt x="2820" y="1565"/>
                    <a:pt x="2820" y="1565"/>
                    <a:pt x="2820" y="1574"/>
                  </a:cubicBezTo>
                  <a:lnTo>
                    <a:pt x="2820" y="1584"/>
                  </a:lnTo>
                  <a:cubicBezTo>
                    <a:pt x="2810" y="1646"/>
                    <a:pt x="2800" y="1698"/>
                    <a:pt x="2790" y="1760"/>
                  </a:cubicBezTo>
                  <a:lnTo>
                    <a:pt x="2790" y="1915"/>
                  </a:lnTo>
                  <a:cubicBezTo>
                    <a:pt x="2790" y="1967"/>
                    <a:pt x="2800" y="2007"/>
                    <a:pt x="2810" y="2059"/>
                  </a:cubicBezTo>
                  <a:cubicBezTo>
                    <a:pt x="2810" y="2101"/>
                    <a:pt x="2820" y="2140"/>
                    <a:pt x="2842" y="2182"/>
                  </a:cubicBezTo>
                  <a:cubicBezTo>
                    <a:pt x="2852" y="2224"/>
                    <a:pt x="2872" y="2254"/>
                    <a:pt x="2882" y="2296"/>
                  </a:cubicBezTo>
                  <a:cubicBezTo>
                    <a:pt x="2904" y="2326"/>
                    <a:pt x="2924" y="2368"/>
                    <a:pt x="2944" y="2400"/>
                  </a:cubicBezTo>
                  <a:cubicBezTo>
                    <a:pt x="2966" y="2439"/>
                    <a:pt x="2986" y="2471"/>
                    <a:pt x="2996" y="2501"/>
                  </a:cubicBezTo>
                  <a:cubicBezTo>
                    <a:pt x="3015" y="2543"/>
                    <a:pt x="3028" y="2573"/>
                    <a:pt x="3038" y="2605"/>
                  </a:cubicBezTo>
                  <a:cubicBezTo>
                    <a:pt x="3047" y="2625"/>
                    <a:pt x="3047" y="2647"/>
                    <a:pt x="3057" y="2667"/>
                  </a:cubicBezTo>
                  <a:lnTo>
                    <a:pt x="3057" y="2719"/>
                  </a:lnTo>
                  <a:cubicBezTo>
                    <a:pt x="3067" y="2758"/>
                    <a:pt x="3057" y="2800"/>
                    <a:pt x="3047" y="2842"/>
                  </a:cubicBezTo>
                  <a:cubicBezTo>
                    <a:pt x="3038" y="2882"/>
                    <a:pt x="3028" y="2914"/>
                    <a:pt x="3015" y="2956"/>
                  </a:cubicBezTo>
                  <a:cubicBezTo>
                    <a:pt x="2996" y="2995"/>
                    <a:pt x="2986" y="3027"/>
                    <a:pt x="2966" y="3067"/>
                  </a:cubicBezTo>
                  <a:cubicBezTo>
                    <a:pt x="2953" y="3099"/>
                    <a:pt x="2944" y="3129"/>
                    <a:pt x="2934" y="3161"/>
                  </a:cubicBezTo>
                  <a:cubicBezTo>
                    <a:pt x="2882" y="3275"/>
                    <a:pt x="2862" y="3408"/>
                    <a:pt x="2852" y="3532"/>
                  </a:cubicBezTo>
                  <a:cubicBezTo>
                    <a:pt x="2842" y="3561"/>
                    <a:pt x="2842" y="3603"/>
                    <a:pt x="2842" y="3635"/>
                  </a:cubicBezTo>
                  <a:cubicBezTo>
                    <a:pt x="2924" y="3593"/>
                    <a:pt x="2986" y="3541"/>
                    <a:pt x="3057" y="3490"/>
                  </a:cubicBezTo>
                  <a:cubicBezTo>
                    <a:pt x="3191" y="3376"/>
                    <a:pt x="3304" y="3252"/>
                    <a:pt x="3376" y="3109"/>
                  </a:cubicBezTo>
                  <a:cubicBezTo>
                    <a:pt x="3418" y="3109"/>
                    <a:pt x="3448" y="3119"/>
                    <a:pt x="3490" y="3119"/>
                  </a:cubicBezTo>
                  <a:cubicBezTo>
                    <a:pt x="3593" y="3119"/>
                    <a:pt x="3695" y="3099"/>
                    <a:pt x="3789" y="3057"/>
                  </a:cubicBezTo>
                  <a:cubicBezTo>
                    <a:pt x="3860" y="3027"/>
                    <a:pt x="3922" y="2985"/>
                    <a:pt x="3974" y="2943"/>
                  </a:cubicBezTo>
                  <a:cubicBezTo>
                    <a:pt x="4026" y="2894"/>
                    <a:pt x="4078" y="2832"/>
                    <a:pt x="4107" y="2770"/>
                  </a:cubicBezTo>
                  <a:cubicBezTo>
                    <a:pt x="4127" y="2738"/>
                    <a:pt x="4140" y="2696"/>
                    <a:pt x="4149" y="2667"/>
                  </a:cubicBezTo>
                  <a:cubicBezTo>
                    <a:pt x="4159" y="2625"/>
                    <a:pt x="4159" y="2595"/>
                    <a:pt x="4169" y="2553"/>
                  </a:cubicBezTo>
                  <a:cubicBezTo>
                    <a:pt x="4169" y="2491"/>
                    <a:pt x="4159" y="2420"/>
                    <a:pt x="4140" y="2358"/>
                  </a:cubicBezTo>
                  <a:cubicBezTo>
                    <a:pt x="4098" y="2224"/>
                    <a:pt x="3994" y="2111"/>
                    <a:pt x="3870" y="2059"/>
                  </a:cubicBezTo>
                  <a:cubicBezTo>
                    <a:pt x="3841" y="2049"/>
                    <a:pt x="3818" y="2039"/>
                    <a:pt x="3789" y="2029"/>
                  </a:cubicBezTo>
                  <a:cubicBezTo>
                    <a:pt x="3769" y="2029"/>
                    <a:pt x="3747" y="2017"/>
                    <a:pt x="3707" y="2017"/>
                  </a:cubicBezTo>
                  <a:lnTo>
                    <a:pt x="3685" y="2017"/>
                  </a:lnTo>
                  <a:cubicBezTo>
                    <a:pt x="3633" y="2017"/>
                    <a:pt x="3584" y="2029"/>
                    <a:pt x="3522" y="2039"/>
                  </a:cubicBezTo>
                  <a:cubicBezTo>
                    <a:pt x="3470" y="2059"/>
                    <a:pt x="3418" y="2079"/>
                    <a:pt x="3356" y="2121"/>
                  </a:cubicBezTo>
                  <a:cubicBezTo>
                    <a:pt x="3337" y="2130"/>
                    <a:pt x="3314" y="2153"/>
                    <a:pt x="3295" y="2163"/>
                  </a:cubicBezTo>
                  <a:cubicBezTo>
                    <a:pt x="3295" y="2153"/>
                    <a:pt x="3295" y="2140"/>
                    <a:pt x="3304" y="2130"/>
                  </a:cubicBezTo>
                  <a:lnTo>
                    <a:pt x="3304" y="2121"/>
                  </a:lnTo>
                  <a:cubicBezTo>
                    <a:pt x="3314" y="2079"/>
                    <a:pt x="3324" y="2039"/>
                    <a:pt x="3346" y="1997"/>
                  </a:cubicBezTo>
                  <a:cubicBezTo>
                    <a:pt x="3366" y="1906"/>
                    <a:pt x="3386" y="1812"/>
                    <a:pt x="3398" y="1720"/>
                  </a:cubicBezTo>
                  <a:cubicBezTo>
                    <a:pt x="3438" y="1535"/>
                    <a:pt x="3448" y="1350"/>
                    <a:pt x="3438" y="1174"/>
                  </a:cubicBezTo>
                  <a:cubicBezTo>
                    <a:pt x="3428" y="979"/>
                    <a:pt x="3398" y="803"/>
                    <a:pt x="3346" y="648"/>
                  </a:cubicBezTo>
                  <a:cubicBezTo>
                    <a:pt x="3295" y="534"/>
                    <a:pt x="3233" y="423"/>
                    <a:pt x="3151" y="339"/>
                  </a:cubicBezTo>
                  <a:cubicBezTo>
                    <a:pt x="3077" y="257"/>
                    <a:pt x="2996" y="186"/>
                    <a:pt x="2892" y="134"/>
                  </a:cubicBezTo>
                  <a:cubicBezTo>
                    <a:pt x="2800" y="82"/>
                    <a:pt x="2697" y="52"/>
                    <a:pt x="2573" y="30"/>
                  </a:cubicBezTo>
                  <a:cubicBezTo>
                    <a:pt x="2491" y="10"/>
                    <a:pt x="2410" y="0"/>
                    <a:pt x="2316" y="0"/>
                  </a:cubicBezTo>
                  <a:close/>
                </a:path>
              </a:pathLst>
            </a:custGeom>
            <a:solidFill>
              <a:srgbClr val="BB63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2778;p66">
              <a:extLst>
                <a:ext uri="{FF2B5EF4-FFF2-40B4-BE49-F238E27FC236}">
                  <a16:creationId xmlns:a16="http://schemas.microsoft.com/office/drawing/2014/main" id="{A06C9F59-929A-610C-6B47-258082365A77}"/>
                </a:ext>
              </a:extLst>
            </p:cNvPr>
            <p:cNvSpPr/>
            <p:nvPr/>
          </p:nvSpPr>
          <p:spPr>
            <a:xfrm>
              <a:off x="7150899" y="2871450"/>
              <a:ext cx="860504" cy="764665"/>
            </a:xfrm>
            <a:custGeom>
              <a:avLst/>
              <a:gdLst/>
              <a:ahLst/>
              <a:cxnLst/>
              <a:rect l="l" t="t" r="r" b="b"/>
              <a:pathLst>
                <a:path w="5343" h="4748" extrusionOk="0">
                  <a:moveTo>
                    <a:pt x="2563" y="1"/>
                  </a:moveTo>
                  <a:cubicBezTo>
                    <a:pt x="2400" y="1"/>
                    <a:pt x="2234" y="21"/>
                    <a:pt x="2059" y="53"/>
                  </a:cubicBezTo>
                  <a:cubicBezTo>
                    <a:pt x="1854" y="82"/>
                    <a:pt x="1698" y="134"/>
                    <a:pt x="1564" y="206"/>
                  </a:cubicBezTo>
                  <a:cubicBezTo>
                    <a:pt x="1503" y="238"/>
                    <a:pt x="1441" y="268"/>
                    <a:pt x="1389" y="310"/>
                  </a:cubicBezTo>
                  <a:cubicBezTo>
                    <a:pt x="1327" y="352"/>
                    <a:pt x="1288" y="401"/>
                    <a:pt x="1236" y="453"/>
                  </a:cubicBezTo>
                  <a:cubicBezTo>
                    <a:pt x="1174" y="443"/>
                    <a:pt x="1102" y="433"/>
                    <a:pt x="1041" y="433"/>
                  </a:cubicBezTo>
                  <a:cubicBezTo>
                    <a:pt x="969" y="433"/>
                    <a:pt x="895" y="443"/>
                    <a:pt x="823" y="453"/>
                  </a:cubicBezTo>
                  <a:cubicBezTo>
                    <a:pt x="751" y="475"/>
                    <a:pt x="690" y="495"/>
                    <a:pt x="618" y="525"/>
                  </a:cubicBezTo>
                  <a:cubicBezTo>
                    <a:pt x="556" y="547"/>
                    <a:pt x="504" y="577"/>
                    <a:pt x="443" y="619"/>
                  </a:cubicBezTo>
                  <a:cubicBezTo>
                    <a:pt x="329" y="700"/>
                    <a:pt x="237" y="804"/>
                    <a:pt x="166" y="918"/>
                  </a:cubicBezTo>
                  <a:cubicBezTo>
                    <a:pt x="82" y="1031"/>
                    <a:pt x="42" y="1165"/>
                    <a:pt x="20" y="1308"/>
                  </a:cubicBezTo>
                  <a:cubicBezTo>
                    <a:pt x="0" y="1389"/>
                    <a:pt x="0" y="1483"/>
                    <a:pt x="10" y="1575"/>
                  </a:cubicBezTo>
                  <a:cubicBezTo>
                    <a:pt x="20" y="1627"/>
                    <a:pt x="30" y="1679"/>
                    <a:pt x="42" y="1721"/>
                  </a:cubicBezTo>
                  <a:cubicBezTo>
                    <a:pt x="62" y="1772"/>
                    <a:pt x="82" y="1822"/>
                    <a:pt x="92" y="1874"/>
                  </a:cubicBezTo>
                  <a:lnTo>
                    <a:pt x="104" y="1884"/>
                  </a:lnTo>
                  <a:cubicBezTo>
                    <a:pt x="104" y="1896"/>
                    <a:pt x="114" y="1906"/>
                    <a:pt x="124" y="1906"/>
                  </a:cubicBezTo>
                  <a:lnTo>
                    <a:pt x="144" y="1906"/>
                  </a:lnTo>
                  <a:cubicBezTo>
                    <a:pt x="153" y="1896"/>
                    <a:pt x="166" y="1896"/>
                    <a:pt x="166" y="1884"/>
                  </a:cubicBezTo>
                  <a:cubicBezTo>
                    <a:pt x="176" y="1874"/>
                    <a:pt x="186" y="1874"/>
                    <a:pt x="186" y="1854"/>
                  </a:cubicBezTo>
                  <a:cubicBezTo>
                    <a:pt x="205" y="1822"/>
                    <a:pt x="215" y="1792"/>
                    <a:pt x="237" y="1750"/>
                  </a:cubicBezTo>
                  <a:cubicBezTo>
                    <a:pt x="289" y="1659"/>
                    <a:pt x="351" y="1555"/>
                    <a:pt x="423" y="1464"/>
                  </a:cubicBezTo>
                  <a:lnTo>
                    <a:pt x="433" y="1464"/>
                  </a:lnTo>
                  <a:cubicBezTo>
                    <a:pt x="546" y="1340"/>
                    <a:pt x="680" y="1217"/>
                    <a:pt x="833" y="1113"/>
                  </a:cubicBezTo>
                  <a:lnTo>
                    <a:pt x="845" y="1113"/>
                  </a:lnTo>
                  <a:cubicBezTo>
                    <a:pt x="917" y="1061"/>
                    <a:pt x="989" y="1009"/>
                    <a:pt x="1070" y="969"/>
                  </a:cubicBezTo>
                  <a:cubicBezTo>
                    <a:pt x="1080" y="999"/>
                    <a:pt x="1092" y="1041"/>
                    <a:pt x="1112" y="1071"/>
                  </a:cubicBezTo>
                  <a:cubicBezTo>
                    <a:pt x="1132" y="1132"/>
                    <a:pt x="1164" y="1184"/>
                    <a:pt x="1204" y="1246"/>
                  </a:cubicBezTo>
                  <a:cubicBezTo>
                    <a:pt x="1265" y="1350"/>
                    <a:pt x="1359" y="1451"/>
                    <a:pt x="1463" y="1555"/>
                  </a:cubicBezTo>
                  <a:cubicBezTo>
                    <a:pt x="1555" y="1637"/>
                    <a:pt x="1668" y="1721"/>
                    <a:pt x="1792" y="1792"/>
                  </a:cubicBezTo>
                  <a:cubicBezTo>
                    <a:pt x="1905" y="1864"/>
                    <a:pt x="2039" y="1926"/>
                    <a:pt x="2172" y="1968"/>
                  </a:cubicBezTo>
                  <a:cubicBezTo>
                    <a:pt x="2400" y="2049"/>
                    <a:pt x="2637" y="2091"/>
                    <a:pt x="2872" y="2091"/>
                  </a:cubicBezTo>
                  <a:lnTo>
                    <a:pt x="2966" y="2091"/>
                  </a:lnTo>
                  <a:cubicBezTo>
                    <a:pt x="3037" y="2091"/>
                    <a:pt x="3099" y="2081"/>
                    <a:pt x="3161" y="2069"/>
                  </a:cubicBezTo>
                  <a:lnTo>
                    <a:pt x="3161" y="2069"/>
                  </a:lnTo>
                  <a:cubicBezTo>
                    <a:pt x="3099" y="2440"/>
                    <a:pt x="3151" y="2810"/>
                    <a:pt x="3294" y="3109"/>
                  </a:cubicBezTo>
                  <a:cubicBezTo>
                    <a:pt x="3316" y="3141"/>
                    <a:pt x="3326" y="3161"/>
                    <a:pt x="3346" y="3193"/>
                  </a:cubicBezTo>
                  <a:cubicBezTo>
                    <a:pt x="3346" y="3213"/>
                    <a:pt x="3356" y="3233"/>
                    <a:pt x="3366" y="3243"/>
                  </a:cubicBezTo>
                  <a:cubicBezTo>
                    <a:pt x="3388" y="3275"/>
                    <a:pt x="3408" y="3317"/>
                    <a:pt x="3418" y="3356"/>
                  </a:cubicBezTo>
                  <a:cubicBezTo>
                    <a:pt x="3428" y="3379"/>
                    <a:pt x="3428" y="3398"/>
                    <a:pt x="3428" y="3428"/>
                  </a:cubicBezTo>
                  <a:cubicBezTo>
                    <a:pt x="3440" y="3450"/>
                    <a:pt x="3428" y="3470"/>
                    <a:pt x="3428" y="3490"/>
                  </a:cubicBezTo>
                  <a:cubicBezTo>
                    <a:pt x="3418" y="3542"/>
                    <a:pt x="3398" y="3594"/>
                    <a:pt x="3378" y="3636"/>
                  </a:cubicBezTo>
                  <a:cubicBezTo>
                    <a:pt x="3336" y="3707"/>
                    <a:pt x="3284" y="3769"/>
                    <a:pt x="3242" y="3821"/>
                  </a:cubicBezTo>
                  <a:cubicBezTo>
                    <a:pt x="3223" y="3851"/>
                    <a:pt x="3203" y="3873"/>
                    <a:pt x="3193" y="3893"/>
                  </a:cubicBezTo>
                  <a:lnTo>
                    <a:pt x="3180" y="3903"/>
                  </a:lnTo>
                  <a:cubicBezTo>
                    <a:pt x="3151" y="3945"/>
                    <a:pt x="3119" y="3974"/>
                    <a:pt x="3089" y="4016"/>
                  </a:cubicBezTo>
                  <a:cubicBezTo>
                    <a:pt x="3037" y="4088"/>
                    <a:pt x="2995" y="4160"/>
                    <a:pt x="2966" y="4221"/>
                  </a:cubicBezTo>
                  <a:cubicBezTo>
                    <a:pt x="2956" y="4253"/>
                    <a:pt x="2946" y="4283"/>
                    <a:pt x="2946" y="4325"/>
                  </a:cubicBezTo>
                  <a:cubicBezTo>
                    <a:pt x="2933" y="4345"/>
                    <a:pt x="2933" y="4377"/>
                    <a:pt x="2933" y="4397"/>
                  </a:cubicBezTo>
                  <a:cubicBezTo>
                    <a:pt x="2933" y="4449"/>
                    <a:pt x="2946" y="4501"/>
                    <a:pt x="2966" y="4540"/>
                  </a:cubicBezTo>
                  <a:cubicBezTo>
                    <a:pt x="2985" y="4582"/>
                    <a:pt x="3017" y="4614"/>
                    <a:pt x="3057" y="4644"/>
                  </a:cubicBezTo>
                  <a:cubicBezTo>
                    <a:pt x="3089" y="4664"/>
                    <a:pt x="3131" y="4686"/>
                    <a:pt x="3180" y="4706"/>
                  </a:cubicBezTo>
                  <a:cubicBezTo>
                    <a:pt x="3223" y="4716"/>
                    <a:pt x="3274" y="4725"/>
                    <a:pt x="3326" y="4738"/>
                  </a:cubicBezTo>
                  <a:cubicBezTo>
                    <a:pt x="3366" y="4738"/>
                    <a:pt x="3418" y="4748"/>
                    <a:pt x="3460" y="4748"/>
                  </a:cubicBezTo>
                  <a:cubicBezTo>
                    <a:pt x="3522" y="4748"/>
                    <a:pt x="3583" y="4738"/>
                    <a:pt x="3645" y="4725"/>
                  </a:cubicBezTo>
                  <a:cubicBezTo>
                    <a:pt x="3697" y="4725"/>
                    <a:pt x="3736" y="4716"/>
                    <a:pt x="3778" y="4706"/>
                  </a:cubicBezTo>
                  <a:cubicBezTo>
                    <a:pt x="3830" y="4686"/>
                    <a:pt x="3872" y="4676"/>
                    <a:pt x="3922" y="4654"/>
                  </a:cubicBezTo>
                  <a:cubicBezTo>
                    <a:pt x="4016" y="4614"/>
                    <a:pt x="4119" y="4552"/>
                    <a:pt x="4201" y="4478"/>
                  </a:cubicBezTo>
                  <a:cubicBezTo>
                    <a:pt x="4231" y="4459"/>
                    <a:pt x="4253" y="4429"/>
                    <a:pt x="4273" y="4407"/>
                  </a:cubicBezTo>
                  <a:cubicBezTo>
                    <a:pt x="4315" y="4407"/>
                    <a:pt x="4344" y="4407"/>
                    <a:pt x="4376" y="4397"/>
                  </a:cubicBezTo>
                  <a:cubicBezTo>
                    <a:pt x="4406" y="4397"/>
                    <a:pt x="4438" y="4387"/>
                    <a:pt x="4468" y="4377"/>
                  </a:cubicBezTo>
                  <a:cubicBezTo>
                    <a:pt x="4520" y="4355"/>
                    <a:pt x="4582" y="4325"/>
                    <a:pt x="4633" y="4293"/>
                  </a:cubicBezTo>
                  <a:cubicBezTo>
                    <a:pt x="4675" y="4253"/>
                    <a:pt x="4725" y="4211"/>
                    <a:pt x="4767" y="4160"/>
                  </a:cubicBezTo>
                  <a:cubicBezTo>
                    <a:pt x="4809" y="4120"/>
                    <a:pt x="4848" y="4068"/>
                    <a:pt x="4881" y="4006"/>
                  </a:cubicBezTo>
                  <a:cubicBezTo>
                    <a:pt x="4942" y="3903"/>
                    <a:pt x="4994" y="3789"/>
                    <a:pt x="5024" y="3665"/>
                  </a:cubicBezTo>
                  <a:lnTo>
                    <a:pt x="5024" y="3655"/>
                  </a:lnTo>
                  <a:lnTo>
                    <a:pt x="5024" y="3646"/>
                  </a:lnTo>
                  <a:cubicBezTo>
                    <a:pt x="5034" y="3646"/>
                    <a:pt x="5046" y="3646"/>
                    <a:pt x="5046" y="3636"/>
                  </a:cubicBezTo>
                  <a:cubicBezTo>
                    <a:pt x="5076" y="3594"/>
                    <a:pt x="5096" y="3552"/>
                    <a:pt x="5128" y="3512"/>
                  </a:cubicBezTo>
                  <a:cubicBezTo>
                    <a:pt x="5138" y="3490"/>
                    <a:pt x="5147" y="3460"/>
                    <a:pt x="5170" y="3428"/>
                  </a:cubicBezTo>
                  <a:cubicBezTo>
                    <a:pt x="5189" y="3379"/>
                    <a:pt x="5219" y="3317"/>
                    <a:pt x="5241" y="3255"/>
                  </a:cubicBezTo>
                  <a:cubicBezTo>
                    <a:pt x="5281" y="3141"/>
                    <a:pt x="5313" y="3008"/>
                    <a:pt x="5323" y="2872"/>
                  </a:cubicBezTo>
                  <a:cubicBezTo>
                    <a:pt x="5343" y="2749"/>
                    <a:pt x="5343" y="2615"/>
                    <a:pt x="5333" y="2482"/>
                  </a:cubicBezTo>
                  <a:cubicBezTo>
                    <a:pt x="5313" y="2348"/>
                    <a:pt x="5293" y="2225"/>
                    <a:pt x="5241" y="2101"/>
                  </a:cubicBezTo>
                  <a:cubicBezTo>
                    <a:pt x="5199" y="1978"/>
                    <a:pt x="5138" y="1864"/>
                    <a:pt x="5066" y="1760"/>
                  </a:cubicBezTo>
                  <a:cubicBezTo>
                    <a:pt x="5024" y="1711"/>
                    <a:pt x="4984" y="1659"/>
                    <a:pt x="4942" y="1617"/>
                  </a:cubicBezTo>
                  <a:cubicBezTo>
                    <a:pt x="4890" y="1575"/>
                    <a:pt x="4839" y="1535"/>
                    <a:pt x="4787" y="1493"/>
                  </a:cubicBezTo>
                  <a:cubicBezTo>
                    <a:pt x="4767" y="1483"/>
                    <a:pt x="4757" y="1473"/>
                    <a:pt x="4737" y="1473"/>
                  </a:cubicBezTo>
                  <a:lnTo>
                    <a:pt x="4737" y="1464"/>
                  </a:lnTo>
                  <a:cubicBezTo>
                    <a:pt x="4624" y="1155"/>
                    <a:pt x="4448" y="875"/>
                    <a:pt x="4243" y="661"/>
                  </a:cubicBezTo>
                  <a:cubicBezTo>
                    <a:pt x="4129" y="557"/>
                    <a:pt x="4016" y="453"/>
                    <a:pt x="3892" y="371"/>
                  </a:cubicBezTo>
                  <a:cubicBezTo>
                    <a:pt x="3759" y="290"/>
                    <a:pt x="3625" y="216"/>
                    <a:pt x="3479" y="166"/>
                  </a:cubicBezTo>
                  <a:cubicBezTo>
                    <a:pt x="3213" y="53"/>
                    <a:pt x="2914" y="1"/>
                    <a:pt x="2595" y="1"/>
                  </a:cubicBezTo>
                  <a:close/>
                </a:path>
              </a:pathLst>
            </a:custGeom>
            <a:solidFill>
              <a:srgbClr val="370F1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2779;p66">
              <a:extLst>
                <a:ext uri="{FF2B5EF4-FFF2-40B4-BE49-F238E27FC236}">
                  <a16:creationId xmlns:a16="http://schemas.microsoft.com/office/drawing/2014/main" id="{C4E90383-76AC-B68F-599C-E3EE37BFFAB4}"/>
                </a:ext>
              </a:extLst>
            </p:cNvPr>
            <p:cNvSpPr/>
            <p:nvPr/>
          </p:nvSpPr>
          <p:spPr>
            <a:xfrm>
              <a:off x="7631639" y="2879825"/>
              <a:ext cx="379762" cy="756291"/>
            </a:xfrm>
            <a:custGeom>
              <a:avLst/>
              <a:gdLst/>
              <a:ahLst/>
              <a:cxnLst/>
              <a:rect l="l" t="t" r="r" b="b"/>
              <a:pathLst>
                <a:path w="2358" h="4696" extrusionOk="0">
                  <a:moveTo>
                    <a:pt x="146" y="1"/>
                  </a:moveTo>
                  <a:cubicBezTo>
                    <a:pt x="208" y="20"/>
                    <a:pt x="270" y="40"/>
                    <a:pt x="319" y="62"/>
                  </a:cubicBezTo>
                  <a:cubicBezTo>
                    <a:pt x="443" y="114"/>
                    <a:pt x="546" y="164"/>
                    <a:pt x="640" y="226"/>
                  </a:cubicBezTo>
                  <a:cubicBezTo>
                    <a:pt x="690" y="258"/>
                    <a:pt x="742" y="300"/>
                    <a:pt x="784" y="339"/>
                  </a:cubicBezTo>
                  <a:cubicBezTo>
                    <a:pt x="826" y="381"/>
                    <a:pt x="865" y="433"/>
                    <a:pt x="897" y="473"/>
                  </a:cubicBezTo>
                  <a:cubicBezTo>
                    <a:pt x="937" y="525"/>
                    <a:pt x="969" y="586"/>
                    <a:pt x="999" y="638"/>
                  </a:cubicBezTo>
                  <a:cubicBezTo>
                    <a:pt x="1031" y="690"/>
                    <a:pt x="1050" y="752"/>
                    <a:pt x="1073" y="814"/>
                  </a:cubicBezTo>
                  <a:cubicBezTo>
                    <a:pt x="1102" y="866"/>
                    <a:pt x="1112" y="927"/>
                    <a:pt x="1134" y="989"/>
                  </a:cubicBezTo>
                  <a:cubicBezTo>
                    <a:pt x="1154" y="1071"/>
                    <a:pt x="1174" y="1132"/>
                    <a:pt x="1184" y="1194"/>
                  </a:cubicBezTo>
                  <a:cubicBezTo>
                    <a:pt x="1196" y="1266"/>
                    <a:pt x="1206" y="1337"/>
                    <a:pt x="1206" y="1412"/>
                  </a:cubicBezTo>
                  <a:lnTo>
                    <a:pt x="1206" y="1523"/>
                  </a:lnTo>
                  <a:lnTo>
                    <a:pt x="1206" y="1555"/>
                  </a:lnTo>
                  <a:lnTo>
                    <a:pt x="1206" y="1565"/>
                  </a:lnTo>
                  <a:lnTo>
                    <a:pt x="1206" y="1575"/>
                  </a:lnTo>
                  <a:cubicBezTo>
                    <a:pt x="1196" y="1597"/>
                    <a:pt x="1196" y="1607"/>
                    <a:pt x="1196" y="1627"/>
                  </a:cubicBezTo>
                  <a:lnTo>
                    <a:pt x="1184" y="1659"/>
                  </a:lnTo>
                  <a:lnTo>
                    <a:pt x="1184" y="1678"/>
                  </a:lnTo>
                  <a:cubicBezTo>
                    <a:pt x="1174" y="1720"/>
                    <a:pt x="1164" y="1760"/>
                    <a:pt x="1164" y="1802"/>
                  </a:cubicBezTo>
                  <a:lnTo>
                    <a:pt x="1164" y="1812"/>
                  </a:lnTo>
                  <a:cubicBezTo>
                    <a:pt x="1164" y="1812"/>
                    <a:pt x="1164" y="1822"/>
                    <a:pt x="1154" y="1832"/>
                  </a:cubicBezTo>
                  <a:lnTo>
                    <a:pt x="1154" y="1854"/>
                  </a:lnTo>
                  <a:lnTo>
                    <a:pt x="1164" y="1864"/>
                  </a:lnTo>
                  <a:lnTo>
                    <a:pt x="1174" y="1864"/>
                  </a:lnTo>
                  <a:cubicBezTo>
                    <a:pt x="1226" y="1864"/>
                    <a:pt x="1278" y="1874"/>
                    <a:pt x="1330" y="1884"/>
                  </a:cubicBezTo>
                  <a:cubicBezTo>
                    <a:pt x="1369" y="1906"/>
                    <a:pt x="1421" y="1916"/>
                    <a:pt x="1463" y="1945"/>
                  </a:cubicBezTo>
                  <a:cubicBezTo>
                    <a:pt x="1515" y="1968"/>
                    <a:pt x="1555" y="1997"/>
                    <a:pt x="1597" y="2039"/>
                  </a:cubicBezTo>
                  <a:cubicBezTo>
                    <a:pt x="1639" y="2069"/>
                    <a:pt x="1668" y="2111"/>
                    <a:pt x="1700" y="2153"/>
                  </a:cubicBezTo>
                  <a:cubicBezTo>
                    <a:pt x="1730" y="2192"/>
                    <a:pt x="1762" y="2244"/>
                    <a:pt x="1792" y="2286"/>
                  </a:cubicBezTo>
                  <a:cubicBezTo>
                    <a:pt x="1814" y="2338"/>
                    <a:pt x="1834" y="2388"/>
                    <a:pt x="1854" y="2440"/>
                  </a:cubicBezTo>
                  <a:cubicBezTo>
                    <a:pt x="1876" y="2511"/>
                    <a:pt x="1896" y="2573"/>
                    <a:pt x="1905" y="2635"/>
                  </a:cubicBezTo>
                  <a:cubicBezTo>
                    <a:pt x="1915" y="2709"/>
                    <a:pt x="1925" y="2771"/>
                    <a:pt x="1925" y="2842"/>
                  </a:cubicBezTo>
                  <a:cubicBezTo>
                    <a:pt x="1925" y="2872"/>
                    <a:pt x="1915" y="2914"/>
                    <a:pt x="1915" y="2944"/>
                  </a:cubicBezTo>
                  <a:cubicBezTo>
                    <a:pt x="1915" y="2976"/>
                    <a:pt x="1905" y="3005"/>
                    <a:pt x="1905" y="3028"/>
                  </a:cubicBezTo>
                  <a:cubicBezTo>
                    <a:pt x="1896" y="3057"/>
                    <a:pt x="1886" y="3089"/>
                    <a:pt x="1876" y="3119"/>
                  </a:cubicBezTo>
                  <a:cubicBezTo>
                    <a:pt x="1863" y="3141"/>
                    <a:pt x="1854" y="3161"/>
                    <a:pt x="1844" y="3181"/>
                  </a:cubicBezTo>
                  <a:cubicBezTo>
                    <a:pt x="1834" y="3213"/>
                    <a:pt x="1814" y="3233"/>
                    <a:pt x="1802" y="3253"/>
                  </a:cubicBezTo>
                  <a:cubicBezTo>
                    <a:pt x="1782" y="3275"/>
                    <a:pt x="1772" y="3295"/>
                    <a:pt x="1752" y="3304"/>
                  </a:cubicBezTo>
                  <a:cubicBezTo>
                    <a:pt x="1740" y="3314"/>
                    <a:pt x="1730" y="3337"/>
                    <a:pt x="1720" y="3346"/>
                  </a:cubicBezTo>
                  <a:cubicBezTo>
                    <a:pt x="1700" y="3366"/>
                    <a:pt x="1678" y="3398"/>
                    <a:pt x="1658" y="3428"/>
                  </a:cubicBezTo>
                  <a:cubicBezTo>
                    <a:pt x="1639" y="3450"/>
                    <a:pt x="1629" y="3470"/>
                    <a:pt x="1616" y="3480"/>
                  </a:cubicBezTo>
                  <a:cubicBezTo>
                    <a:pt x="1606" y="3490"/>
                    <a:pt x="1606" y="3500"/>
                    <a:pt x="1597" y="3512"/>
                  </a:cubicBezTo>
                  <a:lnTo>
                    <a:pt x="1587" y="3522"/>
                  </a:lnTo>
                  <a:lnTo>
                    <a:pt x="1587" y="3532"/>
                  </a:lnTo>
                  <a:lnTo>
                    <a:pt x="1587" y="3542"/>
                  </a:lnTo>
                  <a:lnTo>
                    <a:pt x="1577" y="3552"/>
                  </a:lnTo>
                  <a:cubicBezTo>
                    <a:pt x="1567" y="3561"/>
                    <a:pt x="1555" y="3561"/>
                    <a:pt x="1555" y="3574"/>
                  </a:cubicBezTo>
                  <a:cubicBezTo>
                    <a:pt x="1545" y="3574"/>
                    <a:pt x="1535" y="3584"/>
                    <a:pt x="1535" y="3584"/>
                  </a:cubicBezTo>
                  <a:lnTo>
                    <a:pt x="1525" y="3584"/>
                  </a:lnTo>
                  <a:lnTo>
                    <a:pt x="1525" y="3594"/>
                  </a:lnTo>
                  <a:lnTo>
                    <a:pt x="1525" y="3603"/>
                  </a:lnTo>
                  <a:cubicBezTo>
                    <a:pt x="1535" y="3603"/>
                    <a:pt x="1535" y="3613"/>
                    <a:pt x="1545" y="3623"/>
                  </a:cubicBezTo>
                  <a:cubicBezTo>
                    <a:pt x="1567" y="3645"/>
                    <a:pt x="1577" y="3665"/>
                    <a:pt x="1587" y="3685"/>
                  </a:cubicBezTo>
                  <a:cubicBezTo>
                    <a:pt x="1597" y="3707"/>
                    <a:pt x="1606" y="3717"/>
                    <a:pt x="1606" y="3737"/>
                  </a:cubicBezTo>
                  <a:cubicBezTo>
                    <a:pt x="1616" y="3769"/>
                    <a:pt x="1616" y="3799"/>
                    <a:pt x="1616" y="3821"/>
                  </a:cubicBezTo>
                  <a:cubicBezTo>
                    <a:pt x="1616" y="3831"/>
                    <a:pt x="1606" y="3851"/>
                    <a:pt x="1606" y="3860"/>
                  </a:cubicBezTo>
                  <a:cubicBezTo>
                    <a:pt x="1597" y="3870"/>
                    <a:pt x="1597" y="3883"/>
                    <a:pt x="1587" y="3893"/>
                  </a:cubicBezTo>
                  <a:lnTo>
                    <a:pt x="1525" y="3954"/>
                  </a:lnTo>
                  <a:cubicBezTo>
                    <a:pt x="1493" y="3964"/>
                    <a:pt x="1473" y="3984"/>
                    <a:pt x="1431" y="4006"/>
                  </a:cubicBezTo>
                  <a:cubicBezTo>
                    <a:pt x="1401" y="4016"/>
                    <a:pt x="1369" y="4036"/>
                    <a:pt x="1340" y="4046"/>
                  </a:cubicBezTo>
                  <a:lnTo>
                    <a:pt x="1330" y="4046"/>
                  </a:lnTo>
                  <a:lnTo>
                    <a:pt x="1330" y="4056"/>
                  </a:lnTo>
                  <a:cubicBezTo>
                    <a:pt x="1298" y="4068"/>
                    <a:pt x="1278" y="4078"/>
                    <a:pt x="1258" y="4088"/>
                  </a:cubicBezTo>
                  <a:cubicBezTo>
                    <a:pt x="1236" y="4098"/>
                    <a:pt x="1206" y="4108"/>
                    <a:pt x="1184" y="4130"/>
                  </a:cubicBezTo>
                  <a:cubicBezTo>
                    <a:pt x="1174" y="4130"/>
                    <a:pt x="1174" y="4140"/>
                    <a:pt x="1164" y="4140"/>
                  </a:cubicBezTo>
                  <a:cubicBezTo>
                    <a:pt x="1154" y="4150"/>
                    <a:pt x="1154" y="4159"/>
                    <a:pt x="1144" y="4169"/>
                  </a:cubicBezTo>
                  <a:lnTo>
                    <a:pt x="1134" y="4179"/>
                  </a:lnTo>
                  <a:cubicBezTo>
                    <a:pt x="1122" y="4201"/>
                    <a:pt x="1102" y="4221"/>
                    <a:pt x="1092" y="4241"/>
                  </a:cubicBezTo>
                  <a:lnTo>
                    <a:pt x="1092" y="4253"/>
                  </a:lnTo>
                  <a:cubicBezTo>
                    <a:pt x="1083" y="4273"/>
                    <a:pt x="1073" y="4293"/>
                    <a:pt x="1060" y="4303"/>
                  </a:cubicBezTo>
                  <a:cubicBezTo>
                    <a:pt x="1050" y="4335"/>
                    <a:pt x="1031" y="4355"/>
                    <a:pt x="1021" y="4365"/>
                  </a:cubicBezTo>
                  <a:cubicBezTo>
                    <a:pt x="999" y="4387"/>
                    <a:pt x="979" y="4407"/>
                    <a:pt x="959" y="4416"/>
                  </a:cubicBezTo>
                  <a:cubicBezTo>
                    <a:pt x="937" y="4426"/>
                    <a:pt x="907" y="4449"/>
                    <a:pt x="875" y="4458"/>
                  </a:cubicBezTo>
                  <a:cubicBezTo>
                    <a:pt x="845" y="4468"/>
                    <a:pt x="826" y="4478"/>
                    <a:pt x="793" y="4488"/>
                  </a:cubicBezTo>
                  <a:cubicBezTo>
                    <a:pt x="732" y="4510"/>
                    <a:pt x="670" y="4520"/>
                    <a:pt x="608" y="4530"/>
                  </a:cubicBezTo>
                  <a:cubicBezTo>
                    <a:pt x="546" y="4540"/>
                    <a:pt x="485" y="4540"/>
                    <a:pt x="423" y="4550"/>
                  </a:cubicBezTo>
                  <a:lnTo>
                    <a:pt x="228" y="4550"/>
                  </a:lnTo>
                  <a:cubicBezTo>
                    <a:pt x="156" y="4550"/>
                    <a:pt x="94" y="4540"/>
                    <a:pt x="42" y="4530"/>
                  </a:cubicBezTo>
                  <a:cubicBezTo>
                    <a:pt x="32" y="4530"/>
                    <a:pt x="10" y="4520"/>
                    <a:pt x="0" y="4520"/>
                  </a:cubicBezTo>
                  <a:cubicBezTo>
                    <a:pt x="23" y="4550"/>
                    <a:pt x="42" y="4572"/>
                    <a:pt x="72" y="4592"/>
                  </a:cubicBezTo>
                  <a:cubicBezTo>
                    <a:pt x="104" y="4612"/>
                    <a:pt x="146" y="4634"/>
                    <a:pt x="195" y="4654"/>
                  </a:cubicBezTo>
                  <a:cubicBezTo>
                    <a:pt x="238" y="4664"/>
                    <a:pt x="289" y="4673"/>
                    <a:pt x="341" y="4686"/>
                  </a:cubicBezTo>
                  <a:cubicBezTo>
                    <a:pt x="393" y="4686"/>
                    <a:pt x="433" y="4696"/>
                    <a:pt x="475" y="4696"/>
                  </a:cubicBezTo>
                  <a:cubicBezTo>
                    <a:pt x="527" y="4696"/>
                    <a:pt x="588" y="4686"/>
                    <a:pt x="660" y="4673"/>
                  </a:cubicBezTo>
                  <a:cubicBezTo>
                    <a:pt x="712" y="4673"/>
                    <a:pt x="751" y="4664"/>
                    <a:pt x="793" y="4654"/>
                  </a:cubicBezTo>
                  <a:cubicBezTo>
                    <a:pt x="845" y="4644"/>
                    <a:pt x="887" y="4624"/>
                    <a:pt x="937" y="4602"/>
                  </a:cubicBezTo>
                  <a:cubicBezTo>
                    <a:pt x="1041" y="4562"/>
                    <a:pt x="1134" y="4500"/>
                    <a:pt x="1216" y="4426"/>
                  </a:cubicBezTo>
                  <a:cubicBezTo>
                    <a:pt x="1246" y="4407"/>
                    <a:pt x="1268" y="4377"/>
                    <a:pt x="1288" y="4355"/>
                  </a:cubicBezTo>
                  <a:lnTo>
                    <a:pt x="1298" y="4355"/>
                  </a:lnTo>
                  <a:cubicBezTo>
                    <a:pt x="1330" y="4355"/>
                    <a:pt x="1359" y="4355"/>
                    <a:pt x="1391" y="4345"/>
                  </a:cubicBezTo>
                  <a:cubicBezTo>
                    <a:pt x="1421" y="4345"/>
                    <a:pt x="1453" y="4335"/>
                    <a:pt x="1483" y="4325"/>
                  </a:cubicBezTo>
                  <a:cubicBezTo>
                    <a:pt x="1535" y="4303"/>
                    <a:pt x="1597" y="4273"/>
                    <a:pt x="1648" y="4241"/>
                  </a:cubicBezTo>
                  <a:cubicBezTo>
                    <a:pt x="1700" y="4201"/>
                    <a:pt x="1740" y="4159"/>
                    <a:pt x="1792" y="4108"/>
                  </a:cubicBezTo>
                  <a:cubicBezTo>
                    <a:pt x="1824" y="4068"/>
                    <a:pt x="1863" y="4016"/>
                    <a:pt x="1896" y="3954"/>
                  </a:cubicBezTo>
                  <a:cubicBezTo>
                    <a:pt x="1957" y="3851"/>
                    <a:pt x="2009" y="3737"/>
                    <a:pt x="2039" y="3613"/>
                  </a:cubicBezTo>
                  <a:lnTo>
                    <a:pt x="2039" y="3603"/>
                  </a:lnTo>
                  <a:lnTo>
                    <a:pt x="2049" y="3594"/>
                  </a:lnTo>
                  <a:cubicBezTo>
                    <a:pt x="2049" y="3594"/>
                    <a:pt x="2061" y="3594"/>
                    <a:pt x="2061" y="3584"/>
                  </a:cubicBezTo>
                  <a:cubicBezTo>
                    <a:pt x="2091" y="3542"/>
                    <a:pt x="2111" y="3500"/>
                    <a:pt x="2143" y="3460"/>
                  </a:cubicBezTo>
                  <a:cubicBezTo>
                    <a:pt x="2153" y="3438"/>
                    <a:pt x="2162" y="3408"/>
                    <a:pt x="2185" y="3376"/>
                  </a:cubicBezTo>
                  <a:cubicBezTo>
                    <a:pt x="2204" y="3327"/>
                    <a:pt x="2234" y="3265"/>
                    <a:pt x="2256" y="3203"/>
                  </a:cubicBezTo>
                  <a:cubicBezTo>
                    <a:pt x="2296" y="3089"/>
                    <a:pt x="2328" y="2956"/>
                    <a:pt x="2338" y="2820"/>
                  </a:cubicBezTo>
                  <a:cubicBezTo>
                    <a:pt x="2358" y="2697"/>
                    <a:pt x="2358" y="2563"/>
                    <a:pt x="2348" y="2430"/>
                  </a:cubicBezTo>
                  <a:cubicBezTo>
                    <a:pt x="2328" y="2296"/>
                    <a:pt x="2308" y="2173"/>
                    <a:pt x="2266" y="2049"/>
                  </a:cubicBezTo>
                  <a:cubicBezTo>
                    <a:pt x="2214" y="1926"/>
                    <a:pt x="2153" y="1812"/>
                    <a:pt x="2081" y="1708"/>
                  </a:cubicBezTo>
                  <a:cubicBezTo>
                    <a:pt x="2039" y="1659"/>
                    <a:pt x="1999" y="1607"/>
                    <a:pt x="1957" y="1565"/>
                  </a:cubicBezTo>
                  <a:cubicBezTo>
                    <a:pt x="1905" y="1523"/>
                    <a:pt x="1854" y="1483"/>
                    <a:pt x="1802" y="1441"/>
                  </a:cubicBezTo>
                  <a:cubicBezTo>
                    <a:pt x="1782" y="1431"/>
                    <a:pt x="1772" y="1421"/>
                    <a:pt x="1752" y="1412"/>
                  </a:cubicBezTo>
                  <a:cubicBezTo>
                    <a:pt x="1639" y="1103"/>
                    <a:pt x="1473" y="823"/>
                    <a:pt x="1258" y="609"/>
                  </a:cubicBezTo>
                  <a:cubicBezTo>
                    <a:pt x="1144" y="495"/>
                    <a:pt x="1031" y="401"/>
                    <a:pt x="907" y="319"/>
                  </a:cubicBezTo>
                  <a:cubicBezTo>
                    <a:pt x="774" y="238"/>
                    <a:pt x="640" y="164"/>
                    <a:pt x="494" y="114"/>
                  </a:cubicBezTo>
                  <a:cubicBezTo>
                    <a:pt x="381" y="62"/>
                    <a:pt x="270" y="30"/>
                    <a:pt x="146" y="1"/>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2780;p66">
              <a:extLst>
                <a:ext uri="{FF2B5EF4-FFF2-40B4-BE49-F238E27FC236}">
                  <a16:creationId xmlns:a16="http://schemas.microsoft.com/office/drawing/2014/main" id="{D1AF30B0-D588-0B6A-E48B-5AF39A56EAF6}"/>
                </a:ext>
              </a:extLst>
            </p:cNvPr>
            <p:cNvSpPr/>
            <p:nvPr/>
          </p:nvSpPr>
          <p:spPr>
            <a:xfrm>
              <a:off x="7343034" y="3007538"/>
              <a:ext cx="355121" cy="174095"/>
            </a:xfrm>
            <a:custGeom>
              <a:avLst/>
              <a:gdLst/>
              <a:ahLst/>
              <a:cxnLst/>
              <a:rect l="l" t="t" r="r" b="b"/>
              <a:pathLst>
                <a:path w="2205" h="1081" extrusionOk="0">
                  <a:moveTo>
                    <a:pt x="23" y="1"/>
                  </a:moveTo>
                  <a:cubicBezTo>
                    <a:pt x="1" y="11"/>
                    <a:pt x="1" y="30"/>
                    <a:pt x="11" y="40"/>
                  </a:cubicBezTo>
                  <a:cubicBezTo>
                    <a:pt x="72" y="134"/>
                    <a:pt x="147" y="216"/>
                    <a:pt x="218" y="310"/>
                  </a:cubicBezTo>
                  <a:cubicBezTo>
                    <a:pt x="300" y="401"/>
                    <a:pt x="381" y="483"/>
                    <a:pt x="475" y="567"/>
                  </a:cubicBezTo>
                  <a:cubicBezTo>
                    <a:pt x="527" y="606"/>
                    <a:pt x="567" y="638"/>
                    <a:pt x="619" y="680"/>
                  </a:cubicBezTo>
                  <a:cubicBezTo>
                    <a:pt x="670" y="720"/>
                    <a:pt x="732" y="752"/>
                    <a:pt x="784" y="782"/>
                  </a:cubicBezTo>
                  <a:cubicBezTo>
                    <a:pt x="888" y="853"/>
                    <a:pt x="999" y="905"/>
                    <a:pt x="1113" y="957"/>
                  </a:cubicBezTo>
                  <a:cubicBezTo>
                    <a:pt x="1278" y="1019"/>
                    <a:pt x="1454" y="1061"/>
                    <a:pt x="1617" y="1081"/>
                  </a:cubicBezTo>
                  <a:cubicBezTo>
                    <a:pt x="1711" y="1081"/>
                    <a:pt x="1802" y="1081"/>
                    <a:pt x="1886" y="1071"/>
                  </a:cubicBezTo>
                  <a:cubicBezTo>
                    <a:pt x="1938" y="1061"/>
                    <a:pt x="1978" y="1051"/>
                    <a:pt x="2020" y="1039"/>
                  </a:cubicBezTo>
                  <a:cubicBezTo>
                    <a:pt x="2062" y="1029"/>
                    <a:pt x="2101" y="1009"/>
                    <a:pt x="2143" y="999"/>
                  </a:cubicBezTo>
                  <a:cubicBezTo>
                    <a:pt x="2185" y="989"/>
                    <a:pt x="2205" y="947"/>
                    <a:pt x="2185" y="905"/>
                  </a:cubicBezTo>
                  <a:cubicBezTo>
                    <a:pt x="2175" y="881"/>
                    <a:pt x="2148" y="862"/>
                    <a:pt x="2115" y="862"/>
                  </a:cubicBezTo>
                  <a:cubicBezTo>
                    <a:pt x="2107" y="862"/>
                    <a:pt x="2099" y="863"/>
                    <a:pt x="2091" y="866"/>
                  </a:cubicBezTo>
                  <a:cubicBezTo>
                    <a:pt x="2072" y="876"/>
                    <a:pt x="2049" y="876"/>
                    <a:pt x="2030" y="885"/>
                  </a:cubicBezTo>
                  <a:cubicBezTo>
                    <a:pt x="2010" y="885"/>
                    <a:pt x="1987" y="895"/>
                    <a:pt x="1978" y="895"/>
                  </a:cubicBezTo>
                  <a:cubicBezTo>
                    <a:pt x="1916" y="905"/>
                    <a:pt x="1854" y="915"/>
                    <a:pt x="1802" y="915"/>
                  </a:cubicBezTo>
                  <a:cubicBezTo>
                    <a:pt x="1740" y="927"/>
                    <a:pt x="1679" y="927"/>
                    <a:pt x="1629" y="927"/>
                  </a:cubicBezTo>
                  <a:cubicBezTo>
                    <a:pt x="1483" y="915"/>
                    <a:pt x="1340" y="885"/>
                    <a:pt x="1207" y="843"/>
                  </a:cubicBezTo>
                  <a:cubicBezTo>
                    <a:pt x="1031" y="782"/>
                    <a:pt x="856" y="710"/>
                    <a:pt x="703" y="606"/>
                  </a:cubicBezTo>
                  <a:lnTo>
                    <a:pt x="690" y="596"/>
                  </a:lnTo>
                  <a:lnTo>
                    <a:pt x="690" y="596"/>
                  </a:lnTo>
                  <a:cubicBezTo>
                    <a:pt x="690" y="598"/>
                    <a:pt x="690" y="599"/>
                    <a:pt x="690" y="600"/>
                  </a:cubicBezTo>
                  <a:lnTo>
                    <a:pt x="690" y="600"/>
                  </a:lnTo>
                  <a:cubicBezTo>
                    <a:pt x="601" y="551"/>
                    <a:pt x="523" y="492"/>
                    <a:pt x="443" y="421"/>
                  </a:cubicBezTo>
                  <a:cubicBezTo>
                    <a:pt x="362" y="359"/>
                    <a:pt x="290" y="287"/>
                    <a:pt x="218" y="216"/>
                  </a:cubicBezTo>
                  <a:cubicBezTo>
                    <a:pt x="156" y="154"/>
                    <a:pt x="105" y="82"/>
                    <a:pt x="53" y="11"/>
                  </a:cubicBezTo>
                  <a:cubicBezTo>
                    <a:pt x="53" y="1"/>
                    <a:pt x="43" y="1"/>
                    <a:pt x="33" y="1"/>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2781;p66">
              <a:extLst>
                <a:ext uri="{FF2B5EF4-FFF2-40B4-BE49-F238E27FC236}">
                  <a16:creationId xmlns:a16="http://schemas.microsoft.com/office/drawing/2014/main" id="{9E94F0C7-98C3-C9A1-9A59-307B9CDE92DE}"/>
                </a:ext>
              </a:extLst>
            </p:cNvPr>
            <p:cNvSpPr/>
            <p:nvPr/>
          </p:nvSpPr>
          <p:spPr>
            <a:xfrm>
              <a:off x="7384425" y="3005605"/>
              <a:ext cx="149457" cy="89705"/>
            </a:xfrm>
            <a:custGeom>
              <a:avLst/>
              <a:gdLst/>
              <a:ahLst/>
              <a:cxnLst/>
              <a:rect l="l" t="t" r="r" b="b"/>
              <a:pathLst>
                <a:path w="928" h="557" extrusionOk="0">
                  <a:moveTo>
                    <a:pt x="23" y="0"/>
                  </a:moveTo>
                  <a:lnTo>
                    <a:pt x="13" y="13"/>
                  </a:lnTo>
                  <a:cubicBezTo>
                    <a:pt x="1" y="13"/>
                    <a:pt x="1" y="23"/>
                    <a:pt x="1" y="33"/>
                  </a:cubicBezTo>
                  <a:cubicBezTo>
                    <a:pt x="23" y="62"/>
                    <a:pt x="53" y="94"/>
                    <a:pt x="75" y="124"/>
                  </a:cubicBezTo>
                  <a:cubicBezTo>
                    <a:pt x="105" y="156"/>
                    <a:pt x="137" y="176"/>
                    <a:pt x="156" y="208"/>
                  </a:cubicBezTo>
                  <a:cubicBezTo>
                    <a:pt x="218" y="270"/>
                    <a:pt x="290" y="309"/>
                    <a:pt x="362" y="361"/>
                  </a:cubicBezTo>
                  <a:cubicBezTo>
                    <a:pt x="495" y="445"/>
                    <a:pt x="651" y="517"/>
                    <a:pt x="816" y="547"/>
                  </a:cubicBezTo>
                  <a:cubicBezTo>
                    <a:pt x="836" y="556"/>
                    <a:pt x="866" y="556"/>
                    <a:pt x="888" y="556"/>
                  </a:cubicBezTo>
                  <a:lnTo>
                    <a:pt x="908" y="556"/>
                  </a:lnTo>
                  <a:cubicBezTo>
                    <a:pt x="918" y="556"/>
                    <a:pt x="918" y="547"/>
                    <a:pt x="927" y="537"/>
                  </a:cubicBezTo>
                  <a:cubicBezTo>
                    <a:pt x="927" y="527"/>
                    <a:pt x="918" y="507"/>
                    <a:pt x="898" y="507"/>
                  </a:cubicBezTo>
                  <a:cubicBezTo>
                    <a:pt x="836" y="495"/>
                    <a:pt x="764" y="485"/>
                    <a:pt x="693" y="465"/>
                  </a:cubicBezTo>
                  <a:cubicBezTo>
                    <a:pt x="579" y="423"/>
                    <a:pt x="465" y="371"/>
                    <a:pt x="362" y="309"/>
                  </a:cubicBezTo>
                  <a:lnTo>
                    <a:pt x="371" y="309"/>
                  </a:lnTo>
                  <a:cubicBezTo>
                    <a:pt x="270" y="248"/>
                    <a:pt x="166" y="166"/>
                    <a:pt x="85" y="85"/>
                  </a:cubicBezTo>
                  <a:lnTo>
                    <a:pt x="95" y="85"/>
                  </a:lnTo>
                  <a:cubicBezTo>
                    <a:pt x="75" y="62"/>
                    <a:pt x="53" y="33"/>
                    <a:pt x="33" y="13"/>
                  </a:cubicBezTo>
                  <a:lnTo>
                    <a:pt x="23" y="0"/>
                  </a:ln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782;p66">
              <a:extLst>
                <a:ext uri="{FF2B5EF4-FFF2-40B4-BE49-F238E27FC236}">
                  <a16:creationId xmlns:a16="http://schemas.microsoft.com/office/drawing/2014/main" id="{15257A98-FE84-1F77-4DA7-71FB721E7988}"/>
                </a:ext>
              </a:extLst>
            </p:cNvPr>
            <p:cNvSpPr/>
            <p:nvPr/>
          </p:nvSpPr>
          <p:spPr>
            <a:xfrm>
              <a:off x="7669809" y="3212877"/>
              <a:ext cx="96470" cy="342392"/>
            </a:xfrm>
            <a:custGeom>
              <a:avLst/>
              <a:gdLst/>
              <a:ahLst/>
              <a:cxnLst/>
              <a:rect l="l" t="t" r="r" b="b"/>
              <a:pathLst>
                <a:path w="599" h="2126" extrusionOk="0">
                  <a:moveTo>
                    <a:pt x="156" y="1"/>
                  </a:moveTo>
                  <a:cubicBezTo>
                    <a:pt x="144" y="1"/>
                    <a:pt x="144" y="11"/>
                    <a:pt x="144" y="11"/>
                  </a:cubicBezTo>
                  <a:cubicBezTo>
                    <a:pt x="114" y="105"/>
                    <a:pt x="114" y="196"/>
                    <a:pt x="124" y="290"/>
                  </a:cubicBezTo>
                  <a:cubicBezTo>
                    <a:pt x="134" y="372"/>
                    <a:pt x="156" y="443"/>
                    <a:pt x="196" y="517"/>
                  </a:cubicBezTo>
                  <a:cubicBezTo>
                    <a:pt x="228" y="599"/>
                    <a:pt x="267" y="671"/>
                    <a:pt x="309" y="742"/>
                  </a:cubicBezTo>
                  <a:cubicBezTo>
                    <a:pt x="351" y="814"/>
                    <a:pt x="391" y="888"/>
                    <a:pt x="423" y="960"/>
                  </a:cubicBezTo>
                  <a:cubicBezTo>
                    <a:pt x="443" y="1021"/>
                    <a:pt x="465" y="1083"/>
                    <a:pt x="475" y="1145"/>
                  </a:cubicBezTo>
                  <a:cubicBezTo>
                    <a:pt x="485" y="1207"/>
                    <a:pt x="485" y="1259"/>
                    <a:pt x="485" y="1308"/>
                  </a:cubicBezTo>
                  <a:cubicBezTo>
                    <a:pt x="475" y="1350"/>
                    <a:pt x="465" y="1382"/>
                    <a:pt x="453" y="1412"/>
                  </a:cubicBezTo>
                  <a:cubicBezTo>
                    <a:pt x="443" y="1444"/>
                    <a:pt x="423" y="1474"/>
                    <a:pt x="403" y="1506"/>
                  </a:cubicBezTo>
                  <a:cubicBezTo>
                    <a:pt x="342" y="1587"/>
                    <a:pt x="257" y="1649"/>
                    <a:pt x="186" y="1721"/>
                  </a:cubicBezTo>
                  <a:cubicBezTo>
                    <a:pt x="144" y="1763"/>
                    <a:pt x="104" y="1802"/>
                    <a:pt x="72" y="1854"/>
                  </a:cubicBezTo>
                  <a:cubicBezTo>
                    <a:pt x="62" y="1876"/>
                    <a:pt x="43" y="1906"/>
                    <a:pt x="33" y="1926"/>
                  </a:cubicBezTo>
                  <a:cubicBezTo>
                    <a:pt x="20" y="1958"/>
                    <a:pt x="10" y="1988"/>
                    <a:pt x="1" y="2030"/>
                  </a:cubicBezTo>
                  <a:cubicBezTo>
                    <a:pt x="1" y="2049"/>
                    <a:pt x="1" y="2072"/>
                    <a:pt x="10" y="2082"/>
                  </a:cubicBezTo>
                  <a:cubicBezTo>
                    <a:pt x="20" y="2101"/>
                    <a:pt x="43" y="2111"/>
                    <a:pt x="62" y="2124"/>
                  </a:cubicBezTo>
                  <a:cubicBezTo>
                    <a:pt x="69" y="2125"/>
                    <a:pt x="76" y="2126"/>
                    <a:pt x="82" y="2126"/>
                  </a:cubicBezTo>
                  <a:cubicBezTo>
                    <a:pt x="116" y="2126"/>
                    <a:pt x="146" y="2105"/>
                    <a:pt x="156" y="2072"/>
                  </a:cubicBezTo>
                  <a:cubicBezTo>
                    <a:pt x="156" y="2040"/>
                    <a:pt x="166" y="2020"/>
                    <a:pt x="176" y="2000"/>
                  </a:cubicBezTo>
                  <a:cubicBezTo>
                    <a:pt x="196" y="1958"/>
                    <a:pt x="218" y="1916"/>
                    <a:pt x="248" y="1886"/>
                  </a:cubicBezTo>
                  <a:cubicBezTo>
                    <a:pt x="290" y="1825"/>
                    <a:pt x="342" y="1773"/>
                    <a:pt x="391" y="1721"/>
                  </a:cubicBezTo>
                  <a:cubicBezTo>
                    <a:pt x="453" y="1659"/>
                    <a:pt x="505" y="1587"/>
                    <a:pt x="537" y="1516"/>
                  </a:cubicBezTo>
                  <a:cubicBezTo>
                    <a:pt x="576" y="1432"/>
                    <a:pt x="598" y="1330"/>
                    <a:pt x="589" y="1236"/>
                  </a:cubicBezTo>
                  <a:cubicBezTo>
                    <a:pt x="566" y="1135"/>
                    <a:pt x="537" y="1041"/>
                    <a:pt x="495" y="960"/>
                  </a:cubicBezTo>
                  <a:cubicBezTo>
                    <a:pt x="413" y="784"/>
                    <a:pt x="280" y="629"/>
                    <a:pt x="206" y="456"/>
                  </a:cubicBezTo>
                  <a:cubicBezTo>
                    <a:pt x="176" y="394"/>
                    <a:pt x="166" y="332"/>
                    <a:pt x="156" y="270"/>
                  </a:cubicBezTo>
                  <a:cubicBezTo>
                    <a:pt x="144" y="218"/>
                    <a:pt x="144" y="166"/>
                    <a:pt x="144" y="105"/>
                  </a:cubicBezTo>
                  <a:cubicBezTo>
                    <a:pt x="156" y="85"/>
                    <a:pt x="156" y="53"/>
                    <a:pt x="166" y="23"/>
                  </a:cubicBezTo>
                  <a:cubicBezTo>
                    <a:pt x="166" y="11"/>
                    <a:pt x="166" y="1"/>
                    <a:pt x="156" y="1"/>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783;p66">
              <a:extLst>
                <a:ext uri="{FF2B5EF4-FFF2-40B4-BE49-F238E27FC236}">
                  <a16:creationId xmlns:a16="http://schemas.microsoft.com/office/drawing/2014/main" id="{9F967CD7-457B-F50B-411E-DFC866D570EA}"/>
                </a:ext>
              </a:extLst>
            </p:cNvPr>
            <p:cNvSpPr/>
            <p:nvPr/>
          </p:nvSpPr>
          <p:spPr>
            <a:xfrm>
              <a:off x="7827479" y="3208206"/>
              <a:ext cx="68125" cy="196159"/>
            </a:xfrm>
            <a:custGeom>
              <a:avLst/>
              <a:gdLst/>
              <a:ahLst/>
              <a:cxnLst/>
              <a:rect l="l" t="t" r="r" b="b"/>
              <a:pathLst>
                <a:path w="423" h="1218" extrusionOk="0">
                  <a:moveTo>
                    <a:pt x="20" y="0"/>
                  </a:moveTo>
                  <a:cubicBezTo>
                    <a:pt x="20" y="0"/>
                    <a:pt x="10" y="0"/>
                    <a:pt x="10" y="10"/>
                  </a:cubicBezTo>
                  <a:cubicBezTo>
                    <a:pt x="0" y="20"/>
                    <a:pt x="0" y="30"/>
                    <a:pt x="10" y="40"/>
                  </a:cubicBezTo>
                  <a:cubicBezTo>
                    <a:pt x="20" y="52"/>
                    <a:pt x="42" y="62"/>
                    <a:pt x="52" y="72"/>
                  </a:cubicBezTo>
                  <a:cubicBezTo>
                    <a:pt x="104" y="124"/>
                    <a:pt x="153" y="186"/>
                    <a:pt x="195" y="257"/>
                  </a:cubicBezTo>
                  <a:cubicBezTo>
                    <a:pt x="227" y="319"/>
                    <a:pt x="257" y="381"/>
                    <a:pt x="277" y="443"/>
                  </a:cubicBezTo>
                  <a:cubicBezTo>
                    <a:pt x="289" y="494"/>
                    <a:pt x="299" y="534"/>
                    <a:pt x="309" y="576"/>
                  </a:cubicBezTo>
                  <a:cubicBezTo>
                    <a:pt x="309" y="618"/>
                    <a:pt x="319" y="670"/>
                    <a:pt x="319" y="709"/>
                  </a:cubicBezTo>
                  <a:cubicBezTo>
                    <a:pt x="319" y="793"/>
                    <a:pt x="309" y="875"/>
                    <a:pt x="289" y="957"/>
                  </a:cubicBezTo>
                  <a:cubicBezTo>
                    <a:pt x="267" y="1018"/>
                    <a:pt x="247" y="1070"/>
                    <a:pt x="227" y="1132"/>
                  </a:cubicBezTo>
                  <a:cubicBezTo>
                    <a:pt x="215" y="1142"/>
                    <a:pt x="215" y="1164"/>
                    <a:pt x="227" y="1184"/>
                  </a:cubicBezTo>
                  <a:cubicBezTo>
                    <a:pt x="227" y="1194"/>
                    <a:pt x="247" y="1204"/>
                    <a:pt x="257" y="1214"/>
                  </a:cubicBezTo>
                  <a:cubicBezTo>
                    <a:pt x="263" y="1216"/>
                    <a:pt x="269" y="1217"/>
                    <a:pt x="275" y="1217"/>
                  </a:cubicBezTo>
                  <a:cubicBezTo>
                    <a:pt x="300" y="1217"/>
                    <a:pt x="323" y="1198"/>
                    <a:pt x="339" y="1174"/>
                  </a:cubicBezTo>
                  <a:cubicBezTo>
                    <a:pt x="381" y="1080"/>
                    <a:pt x="400" y="979"/>
                    <a:pt x="413" y="865"/>
                  </a:cubicBezTo>
                  <a:cubicBezTo>
                    <a:pt x="423" y="761"/>
                    <a:pt x="413" y="658"/>
                    <a:pt x="390" y="566"/>
                  </a:cubicBezTo>
                  <a:cubicBezTo>
                    <a:pt x="381" y="514"/>
                    <a:pt x="361" y="462"/>
                    <a:pt x="339" y="410"/>
                  </a:cubicBezTo>
                  <a:cubicBezTo>
                    <a:pt x="319" y="371"/>
                    <a:pt x="299" y="319"/>
                    <a:pt x="267" y="277"/>
                  </a:cubicBezTo>
                  <a:cubicBezTo>
                    <a:pt x="215" y="186"/>
                    <a:pt x="153" y="114"/>
                    <a:pt x="82" y="40"/>
                  </a:cubicBezTo>
                  <a:cubicBezTo>
                    <a:pt x="62" y="30"/>
                    <a:pt x="52" y="10"/>
                    <a:pt x="42" y="0"/>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784;p66">
              <a:extLst>
                <a:ext uri="{FF2B5EF4-FFF2-40B4-BE49-F238E27FC236}">
                  <a16:creationId xmlns:a16="http://schemas.microsoft.com/office/drawing/2014/main" id="{770489B3-478F-8E67-7941-478547D8A620}"/>
                </a:ext>
              </a:extLst>
            </p:cNvPr>
            <p:cNvSpPr/>
            <p:nvPr/>
          </p:nvSpPr>
          <p:spPr>
            <a:xfrm>
              <a:off x="7476063" y="2904465"/>
              <a:ext cx="316468" cy="189234"/>
            </a:xfrm>
            <a:custGeom>
              <a:avLst/>
              <a:gdLst/>
              <a:ahLst/>
              <a:cxnLst/>
              <a:rect l="l" t="t" r="r" b="b"/>
              <a:pathLst>
                <a:path w="1965" h="1175" extrusionOk="0">
                  <a:moveTo>
                    <a:pt x="534" y="1"/>
                  </a:moveTo>
                  <a:cubicBezTo>
                    <a:pt x="462" y="1"/>
                    <a:pt x="391" y="11"/>
                    <a:pt x="319" y="11"/>
                  </a:cubicBezTo>
                  <a:cubicBezTo>
                    <a:pt x="215" y="23"/>
                    <a:pt x="124" y="43"/>
                    <a:pt x="20" y="63"/>
                  </a:cubicBezTo>
                  <a:cubicBezTo>
                    <a:pt x="10" y="63"/>
                    <a:pt x="0" y="73"/>
                    <a:pt x="10" y="85"/>
                  </a:cubicBezTo>
                  <a:cubicBezTo>
                    <a:pt x="10" y="95"/>
                    <a:pt x="20" y="105"/>
                    <a:pt x="30" y="105"/>
                  </a:cubicBezTo>
                  <a:cubicBezTo>
                    <a:pt x="153" y="85"/>
                    <a:pt x="287" y="73"/>
                    <a:pt x="410" y="63"/>
                  </a:cubicBezTo>
                  <a:cubicBezTo>
                    <a:pt x="494" y="63"/>
                    <a:pt x="566" y="73"/>
                    <a:pt x="648" y="73"/>
                  </a:cubicBezTo>
                  <a:cubicBezTo>
                    <a:pt x="719" y="85"/>
                    <a:pt x="803" y="95"/>
                    <a:pt x="875" y="115"/>
                  </a:cubicBezTo>
                  <a:lnTo>
                    <a:pt x="865" y="115"/>
                  </a:lnTo>
                  <a:cubicBezTo>
                    <a:pt x="927" y="124"/>
                    <a:pt x="989" y="147"/>
                    <a:pt x="1050" y="176"/>
                  </a:cubicBezTo>
                  <a:cubicBezTo>
                    <a:pt x="1100" y="196"/>
                    <a:pt x="1161" y="228"/>
                    <a:pt x="1213" y="258"/>
                  </a:cubicBezTo>
                  <a:cubicBezTo>
                    <a:pt x="1297" y="300"/>
                    <a:pt x="1379" y="362"/>
                    <a:pt x="1451" y="433"/>
                  </a:cubicBezTo>
                  <a:cubicBezTo>
                    <a:pt x="1512" y="495"/>
                    <a:pt x="1574" y="579"/>
                    <a:pt x="1626" y="661"/>
                  </a:cubicBezTo>
                  <a:cubicBezTo>
                    <a:pt x="1656" y="713"/>
                    <a:pt x="1688" y="764"/>
                    <a:pt x="1708" y="814"/>
                  </a:cubicBezTo>
                  <a:cubicBezTo>
                    <a:pt x="1740" y="876"/>
                    <a:pt x="1759" y="950"/>
                    <a:pt x="1769" y="1012"/>
                  </a:cubicBezTo>
                  <a:cubicBezTo>
                    <a:pt x="1779" y="1041"/>
                    <a:pt x="1792" y="1073"/>
                    <a:pt x="1801" y="1103"/>
                  </a:cubicBezTo>
                  <a:lnTo>
                    <a:pt x="1801" y="1123"/>
                  </a:lnTo>
                  <a:cubicBezTo>
                    <a:pt x="1811" y="1135"/>
                    <a:pt x="1821" y="1155"/>
                    <a:pt x="1831" y="1155"/>
                  </a:cubicBezTo>
                  <a:cubicBezTo>
                    <a:pt x="1853" y="1175"/>
                    <a:pt x="1873" y="1175"/>
                    <a:pt x="1893" y="1175"/>
                  </a:cubicBezTo>
                  <a:cubicBezTo>
                    <a:pt x="1935" y="1165"/>
                    <a:pt x="1965" y="1123"/>
                    <a:pt x="1955" y="1083"/>
                  </a:cubicBezTo>
                  <a:cubicBezTo>
                    <a:pt x="1945" y="1012"/>
                    <a:pt x="1935" y="950"/>
                    <a:pt x="1915" y="876"/>
                  </a:cubicBezTo>
                  <a:cubicBezTo>
                    <a:pt x="1893" y="826"/>
                    <a:pt x="1873" y="764"/>
                    <a:pt x="1841" y="713"/>
                  </a:cubicBezTo>
                  <a:cubicBezTo>
                    <a:pt x="1792" y="619"/>
                    <a:pt x="1730" y="517"/>
                    <a:pt x="1656" y="433"/>
                  </a:cubicBezTo>
                  <a:cubicBezTo>
                    <a:pt x="1584" y="352"/>
                    <a:pt x="1503" y="290"/>
                    <a:pt x="1421" y="228"/>
                  </a:cubicBezTo>
                  <a:cubicBezTo>
                    <a:pt x="1369" y="196"/>
                    <a:pt x="1327" y="176"/>
                    <a:pt x="1275" y="157"/>
                  </a:cubicBezTo>
                  <a:cubicBezTo>
                    <a:pt x="1223" y="124"/>
                    <a:pt x="1184" y="115"/>
                    <a:pt x="1132" y="95"/>
                  </a:cubicBezTo>
                  <a:cubicBezTo>
                    <a:pt x="1050" y="63"/>
                    <a:pt x="966" y="53"/>
                    <a:pt x="875" y="33"/>
                  </a:cubicBezTo>
                  <a:cubicBezTo>
                    <a:pt x="781" y="23"/>
                    <a:pt x="690" y="11"/>
                    <a:pt x="596" y="1"/>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785;p66">
              <a:extLst>
                <a:ext uri="{FF2B5EF4-FFF2-40B4-BE49-F238E27FC236}">
                  <a16:creationId xmlns:a16="http://schemas.microsoft.com/office/drawing/2014/main" id="{DB3BA8B7-6D8C-4324-D3A6-1D3579518B5A}"/>
                </a:ext>
              </a:extLst>
            </p:cNvPr>
            <p:cNvSpPr/>
            <p:nvPr/>
          </p:nvSpPr>
          <p:spPr>
            <a:xfrm>
              <a:off x="7147678" y="3022354"/>
              <a:ext cx="177319" cy="219672"/>
            </a:xfrm>
            <a:custGeom>
              <a:avLst/>
              <a:gdLst/>
              <a:ahLst/>
              <a:cxnLst/>
              <a:rect l="l" t="t" r="r" b="b"/>
              <a:pathLst>
                <a:path w="1101" h="1364" extrusionOk="0">
                  <a:moveTo>
                    <a:pt x="1080" y="0"/>
                  </a:moveTo>
                  <a:lnTo>
                    <a:pt x="1070" y="10"/>
                  </a:lnTo>
                  <a:cubicBezTo>
                    <a:pt x="937" y="82"/>
                    <a:pt x="804" y="176"/>
                    <a:pt x="680" y="267"/>
                  </a:cubicBezTo>
                  <a:cubicBezTo>
                    <a:pt x="618" y="319"/>
                    <a:pt x="556" y="371"/>
                    <a:pt x="495" y="423"/>
                  </a:cubicBezTo>
                  <a:cubicBezTo>
                    <a:pt x="443" y="485"/>
                    <a:pt x="381" y="536"/>
                    <a:pt x="339" y="598"/>
                  </a:cubicBezTo>
                  <a:cubicBezTo>
                    <a:pt x="287" y="650"/>
                    <a:pt x="257" y="700"/>
                    <a:pt x="215" y="751"/>
                  </a:cubicBezTo>
                  <a:cubicBezTo>
                    <a:pt x="173" y="803"/>
                    <a:pt x="144" y="865"/>
                    <a:pt x="112" y="927"/>
                  </a:cubicBezTo>
                  <a:cubicBezTo>
                    <a:pt x="102" y="959"/>
                    <a:pt x="92" y="979"/>
                    <a:pt x="82" y="1008"/>
                  </a:cubicBezTo>
                  <a:cubicBezTo>
                    <a:pt x="62" y="1050"/>
                    <a:pt x="50" y="1083"/>
                    <a:pt x="40" y="1122"/>
                  </a:cubicBezTo>
                  <a:cubicBezTo>
                    <a:pt x="20" y="1184"/>
                    <a:pt x="10" y="1256"/>
                    <a:pt x="0" y="1317"/>
                  </a:cubicBezTo>
                  <a:lnTo>
                    <a:pt x="0" y="1349"/>
                  </a:lnTo>
                  <a:cubicBezTo>
                    <a:pt x="10" y="1359"/>
                    <a:pt x="10" y="1359"/>
                    <a:pt x="20" y="1359"/>
                  </a:cubicBezTo>
                  <a:cubicBezTo>
                    <a:pt x="26" y="1362"/>
                    <a:pt x="31" y="1363"/>
                    <a:pt x="36" y="1363"/>
                  </a:cubicBezTo>
                  <a:cubicBezTo>
                    <a:pt x="51" y="1363"/>
                    <a:pt x="65" y="1354"/>
                    <a:pt x="72" y="1340"/>
                  </a:cubicBezTo>
                  <a:cubicBezTo>
                    <a:pt x="82" y="1278"/>
                    <a:pt x="102" y="1226"/>
                    <a:pt x="124" y="1164"/>
                  </a:cubicBezTo>
                  <a:cubicBezTo>
                    <a:pt x="154" y="1083"/>
                    <a:pt x="196" y="989"/>
                    <a:pt x="235" y="907"/>
                  </a:cubicBezTo>
                  <a:cubicBezTo>
                    <a:pt x="277" y="823"/>
                    <a:pt x="329" y="742"/>
                    <a:pt x="381" y="670"/>
                  </a:cubicBezTo>
                  <a:lnTo>
                    <a:pt x="391" y="660"/>
                  </a:lnTo>
                  <a:cubicBezTo>
                    <a:pt x="505" y="504"/>
                    <a:pt x="648" y="361"/>
                    <a:pt x="804" y="237"/>
                  </a:cubicBezTo>
                  <a:cubicBezTo>
                    <a:pt x="895" y="166"/>
                    <a:pt x="989" y="94"/>
                    <a:pt x="1090" y="42"/>
                  </a:cubicBezTo>
                  <a:cubicBezTo>
                    <a:pt x="1100" y="32"/>
                    <a:pt x="1100" y="20"/>
                    <a:pt x="1090" y="10"/>
                  </a:cubicBezTo>
                  <a:cubicBezTo>
                    <a:pt x="1090" y="10"/>
                    <a:pt x="1090" y="0"/>
                    <a:pt x="1080" y="0"/>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786;p66">
              <a:extLst>
                <a:ext uri="{FF2B5EF4-FFF2-40B4-BE49-F238E27FC236}">
                  <a16:creationId xmlns:a16="http://schemas.microsoft.com/office/drawing/2014/main" id="{716B0823-3D11-8A7D-347F-B18A67EEDC0E}"/>
                </a:ext>
              </a:extLst>
            </p:cNvPr>
            <p:cNvSpPr/>
            <p:nvPr/>
          </p:nvSpPr>
          <p:spPr>
            <a:xfrm>
              <a:off x="7169098" y="2965825"/>
              <a:ext cx="164112" cy="125941"/>
            </a:xfrm>
            <a:custGeom>
              <a:avLst/>
              <a:gdLst/>
              <a:ahLst/>
              <a:cxnLst/>
              <a:rect l="l" t="t" r="r" b="b"/>
              <a:pathLst>
                <a:path w="1019" h="782" extrusionOk="0">
                  <a:moveTo>
                    <a:pt x="905" y="0"/>
                  </a:moveTo>
                  <a:cubicBezTo>
                    <a:pt x="876" y="0"/>
                    <a:pt x="834" y="0"/>
                    <a:pt x="794" y="13"/>
                  </a:cubicBezTo>
                  <a:cubicBezTo>
                    <a:pt x="720" y="23"/>
                    <a:pt x="658" y="52"/>
                    <a:pt x="587" y="84"/>
                  </a:cubicBezTo>
                  <a:cubicBezTo>
                    <a:pt x="557" y="94"/>
                    <a:pt x="525" y="114"/>
                    <a:pt x="495" y="136"/>
                  </a:cubicBezTo>
                  <a:cubicBezTo>
                    <a:pt x="453" y="156"/>
                    <a:pt x="423" y="176"/>
                    <a:pt x="391" y="198"/>
                  </a:cubicBezTo>
                  <a:cubicBezTo>
                    <a:pt x="330" y="247"/>
                    <a:pt x="268" y="299"/>
                    <a:pt x="216" y="361"/>
                  </a:cubicBezTo>
                  <a:cubicBezTo>
                    <a:pt x="164" y="413"/>
                    <a:pt x="124" y="475"/>
                    <a:pt x="82" y="537"/>
                  </a:cubicBezTo>
                  <a:cubicBezTo>
                    <a:pt x="73" y="569"/>
                    <a:pt x="53" y="598"/>
                    <a:pt x="40" y="631"/>
                  </a:cubicBezTo>
                  <a:cubicBezTo>
                    <a:pt x="31" y="640"/>
                    <a:pt x="31" y="660"/>
                    <a:pt x="21" y="670"/>
                  </a:cubicBezTo>
                  <a:cubicBezTo>
                    <a:pt x="21" y="692"/>
                    <a:pt x="11" y="702"/>
                    <a:pt x="11" y="722"/>
                  </a:cubicBezTo>
                  <a:cubicBezTo>
                    <a:pt x="11" y="732"/>
                    <a:pt x="1" y="742"/>
                    <a:pt x="11" y="754"/>
                  </a:cubicBezTo>
                  <a:cubicBezTo>
                    <a:pt x="11" y="764"/>
                    <a:pt x="21" y="774"/>
                    <a:pt x="40" y="774"/>
                  </a:cubicBezTo>
                  <a:cubicBezTo>
                    <a:pt x="47" y="779"/>
                    <a:pt x="52" y="781"/>
                    <a:pt x="57" y="781"/>
                  </a:cubicBezTo>
                  <a:cubicBezTo>
                    <a:pt x="63" y="781"/>
                    <a:pt x="68" y="779"/>
                    <a:pt x="73" y="774"/>
                  </a:cubicBezTo>
                  <a:cubicBezTo>
                    <a:pt x="82" y="774"/>
                    <a:pt x="92" y="764"/>
                    <a:pt x="92" y="754"/>
                  </a:cubicBezTo>
                  <a:cubicBezTo>
                    <a:pt x="102" y="722"/>
                    <a:pt x="115" y="702"/>
                    <a:pt x="124" y="680"/>
                  </a:cubicBezTo>
                  <a:cubicBezTo>
                    <a:pt x="124" y="660"/>
                    <a:pt x="134" y="631"/>
                    <a:pt x="144" y="608"/>
                  </a:cubicBezTo>
                  <a:cubicBezTo>
                    <a:pt x="196" y="527"/>
                    <a:pt x="258" y="445"/>
                    <a:pt x="330" y="361"/>
                  </a:cubicBezTo>
                  <a:cubicBezTo>
                    <a:pt x="391" y="289"/>
                    <a:pt x="473" y="218"/>
                    <a:pt x="557" y="156"/>
                  </a:cubicBezTo>
                  <a:lnTo>
                    <a:pt x="567" y="156"/>
                  </a:lnTo>
                  <a:cubicBezTo>
                    <a:pt x="587" y="136"/>
                    <a:pt x="619" y="124"/>
                    <a:pt x="648" y="104"/>
                  </a:cubicBezTo>
                  <a:cubicBezTo>
                    <a:pt x="680" y="94"/>
                    <a:pt x="710" y="75"/>
                    <a:pt x="752" y="62"/>
                  </a:cubicBezTo>
                  <a:cubicBezTo>
                    <a:pt x="804" y="52"/>
                    <a:pt x="844" y="42"/>
                    <a:pt x="895" y="42"/>
                  </a:cubicBezTo>
                  <a:lnTo>
                    <a:pt x="905" y="42"/>
                  </a:lnTo>
                  <a:cubicBezTo>
                    <a:pt x="916" y="39"/>
                    <a:pt x="926" y="38"/>
                    <a:pt x="937" y="38"/>
                  </a:cubicBezTo>
                  <a:cubicBezTo>
                    <a:pt x="957" y="38"/>
                    <a:pt x="978" y="42"/>
                    <a:pt x="999" y="42"/>
                  </a:cubicBezTo>
                  <a:cubicBezTo>
                    <a:pt x="1009" y="42"/>
                    <a:pt x="1019" y="33"/>
                    <a:pt x="1019" y="23"/>
                  </a:cubicBezTo>
                  <a:cubicBezTo>
                    <a:pt x="1019" y="13"/>
                    <a:pt x="1009" y="13"/>
                    <a:pt x="999" y="13"/>
                  </a:cubicBezTo>
                  <a:cubicBezTo>
                    <a:pt x="967" y="0"/>
                    <a:pt x="937" y="0"/>
                    <a:pt x="905" y="0"/>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787;p66">
              <a:extLst>
                <a:ext uri="{FF2B5EF4-FFF2-40B4-BE49-F238E27FC236}">
                  <a16:creationId xmlns:a16="http://schemas.microsoft.com/office/drawing/2014/main" id="{8F21CCA0-D13C-B0EE-61EB-33AE2BB1BA49}"/>
                </a:ext>
              </a:extLst>
            </p:cNvPr>
            <p:cNvSpPr/>
            <p:nvPr/>
          </p:nvSpPr>
          <p:spPr>
            <a:xfrm>
              <a:off x="7076010" y="3297750"/>
              <a:ext cx="65065" cy="189878"/>
            </a:xfrm>
            <a:custGeom>
              <a:avLst/>
              <a:gdLst/>
              <a:ahLst/>
              <a:cxnLst/>
              <a:rect l="l" t="t" r="r" b="b"/>
              <a:pathLst>
                <a:path w="404" h="1179" extrusionOk="0">
                  <a:moveTo>
                    <a:pt x="384" y="0"/>
                  </a:moveTo>
                  <a:cubicBezTo>
                    <a:pt x="384" y="0"/>
                    <a:pt x="371" y="0"/>
                    <a:pt x="371" y="10"/>
                  </a:cubicBezTo>
                  <a:cubicBezTo>
                    <a:pt x="361" y="20"/>
                    <a:pt x="361" y="30"/>
                    <a:pt x="352" y="40"/>
                  </a:cubicBezTo>
                  <a:cubicBezTo>
                    <a:pt x="332" y="102"/>
                    <a:pt x="300" y="163"/>
                    <a:pt x="260" y="225"/>
                  </a:cubicBezTo>
                  <a:cubicBezTo>
                    <a:pt x="228" y="287"/>
                    <a:pt x="186" y="349"/>
                    <a:pt x="156" y="410"/>
                  </a:cubicBezTo>
                  <a:cubicBezTo>
                    <a:pt x="114" y="485"/>
                    <a:pt x="85" y="546"/>
                    <a:pt x="53" y="618"/>
                  </a:cubicBezTo>
                  <a:cubicBezTo>
                    <a:pt x="23" y="690"/>
                    <a:pt x="13" y="751"/>
                    <a:pt x="1" y="823"/>
                  </a:cubicBezTo>
                  <a:cubicBezTo>
                    <a:pt x="1" y="885"/>
                    <a:pt x="13" y="937"/>
                    <a:pt x="23" y="999"/>
                  </a:cubicBezTo>
                  <a:cubicBezTo>
                    <a:pt x="33" y="1028"/>
                    <a:pt x="43" y="1050"/>
                    <a:pt x="62" y="1080"/>
                  </a:cubicBezTo>
                  <a:cubicBezTo>
                    <a:pt x="85" y="1112"/>
                    <a:pt x="104" y="1132"/>
                    <a:pt x="124" y="1164"/>
                  </a:cubicBezTo>
                  <a:cubicBezTo>
                    <a:pt x="130" y="1174"/>
                    <a:pt x="143" y="1179"/>
                    <a:pt x="156" y="1179"/>
                  </a:cubicBezTo>
                  <a:cubicBezTo>
                    <a:pt x="169" y="1179"/>
                    <a:pt x="181" y="1174"/>
                    <a:pt x="186" y="1164"/>
                  </a:cubicBezTo>
                  <a:cubicBezTo>
                    <a:pt x="198" y="1152"/>
                    <a:pt x="208" y="1142"/>
                    <a:pt x="208" y="1132"/>
                  </a:cubicBezTo>
                  <a:cubicBezTo>
                    <a:pt x="208" y="1112"/>
                    <a:pt x="198" y="1102"/>
                    <a:pt x="186" y="1102"/>
                  </a:cubicBezTo>
                  <a:cubicBezTo>
                    <a:pt x="186" y="1090"/>
                    <a:pt x="186" y="1090"/>
                    <a:pt x="176" y="1080"/>
                  </a:cubicBezTo>
                  <a:cubicBezTo>
                    <a:pt x="156" y="1050"/>
                    <a:pt x="137" y="1018"/>
                    <a:pt x="124" y="989"/>
                  </a:cubicBezTo>
                  <a:cubicBezTo>
                    <a:pt x="104" y="957"/>
                    <a:pt x="104" y="927"/>
                    <a:pt x="95" y="895"/>
                  </a:cubicBezTo>
                  <a:lnTo>
                    <a:pt x="95" y="771"/>
                  </a:lnTo>
                  <a:cubicBezTo>
                    <a:pt x="104" y="719"/>
                    <a:pt x="114" y="680"/>
                    <a:pt x="124" y="628"/>
                  </a:cubicBezTo>
                  <a:cubicBezTo>
                    <a:pt x="146" y="586"/>
                    <a:pt x="166" y="534"/>
                    <a:pt x="186" y="485"/>
                  </a:cubicBezTo>
                  <a:cubicBezTo>
                    <a:pt x="218" y="401"/>
                    <a:pt x="260" y="329"/>
                    <a:pt x="300" y="247"/>
                  </a:cubicBezTo>
                  <a:cubicBezTo>
                    <a:pt x="332" y="176"/>
                    <a:pt x="371" y="92"/>
                    <a:pt x="403" y="20"/>
                  </a:cubicBezTo>
                  <a:cubicBezTo>
                    <a:pt x="403" y="10"/>
                    <a:pt x="403" y="0"/>
                    <a:pt x="394" y="0"/>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2" name="Google Shape;2788;p66">
              <a:extLst>
                <a:ext uri="{FF2B5EF4-FFF2-40B4-BE49-F238E27FC236}">
                  <a16:creationId xmlns:a16="http://schemas.microsoft.com/office/drawing/2014/main" id="{0D8CE4D9-7215-F0F5-0D2E-24EF20D5BDCB}"/>
                </a:ext>
              </a:extLst>
            </p:cNvPr>
            <p:cNvSpPr/>
            <p:nvPr/>
          </p:nvSpPr>
          <p:spPr>
            <a:xfrm>
              <a:off x="7368159" y="3442695"/>
              <a:ext cx="51537" cy="40585"/>
            </a:xfrm>
            <a:custGeom>
              <a:avLst/>
              <a:gdLst/>
              <a:ahLst/>
              <a:cxnLst/>
              <a:rect l="l" t="t" r="r" b="b"/>
              <a:pathLst>
                <a:path w="320" h="252" extrusionOk="0">
                  <a:moveTo>
                    <a:pt x="290" y="0"/>
                  </a:moveTo>
                  <a:cubicBezTo>
                    <a:pt x="288" y="0"/>
                    <a:pt x="287" y="1"/>
                    <a:pt x="287" y="5"/>
                  </a:cubicBezTo>
                  <a:lnTo>
                    <a:pt x="267" y="5"/>
                  </a:lnTo>
                  <a:lnTo>
                    <a:pt x="267" y="17"/>
                  </a:lnTo>
                  <a:cubicBezTo>
                    <a:pt x="277" y="47"/>
                    <a:pt x="277" y="66"/>
                    <a:pt x="277" y="89"/>
                  </a:cubicBezTo>
                  <a:cubicBezTo>
                    <a:pt x="277" y="108"/>
                    <a:pt x="267" y="118"/>
                    <a:pt x="267" y="128"/>
                  </a:cubicBezTo>
                  <a:cubicBezTo>
                    <a:pt x="257" y="150"/>
                    <a:pt x="257" y="160"/>
                    <a:pt x="248" y="170"/>
                  </a:cubicBezTo>
                  <a:cubicBezTo>
                    <a:pt x="248" y="180"/>
                    <a:pt x="238" y="180"/>
                    <a:pt x="225" y="190"/>
                  </a:cubicBezTo>
                  <a:cubicBezTo>
                    <a:pt x="225" y="202"/>
                    <a:pt x="215" y="202"/>
                    <a:pt x="206" y="212"/>
                  </a:cubicBezTo>
                  <a:cubicBezTo>
                    <a:pt x="196" y="212"/>
                    <a:pt x="186" y="212"/>
                    <a:pt x="176" y="222"/>
                  </a:cubicBezTo>
                  <a:lnTo>
                    <a:pt x="154" y="222"/>
                  </a:lnTo>
                  <a:cubicBezTo>
                    <a:pt x="144" y="222"/>
                    <a:pt x="134" y="222"/>
                    <a:pt x="124" y="212"/>
                  </a:cubicBezTo>
                  <a:cubicBezTo>
                    <a:pt x="114" y="212"/>
                    <a:pt x="102" y="212"/>
                    <a:pt x="92" y="202"/>
                  </a:cubicBezTo>
                  <a:cubicBezTo>
                    <a:pt x="92" y="202"/>
                    <a:pt x="82" y="190"/>
                    <a:pt x="72" y="180"/>
                  </a:cubicBezTo>
                  <a:cubicBezTo>
                    <a:pt x="62" y="170"/>
                    <a:pt x="52" y="160"/>
                    <a:pt x="52" y="150"/>
                  </a:cubicBezTo>
                  <a:cubicBezTo>
                    <a:pt x="40" y="128"/>
                    <a:pt x="30" y="108"/>
                    <a:pt x="30" y="99"/>
                  </a:cubicBezTo>
                  <a:cubicBezTo>
                    <a:pt x="30" y="89"/>
                    <a:pt x="30" y="79"/>
                    <a:pt x="20" y="66"/>
                  </a:cubicBezTo>
                  <a:cubicBezTo>
                    <a:pt x="20" y="57"/>
                    <a:pt x="20" y="57"/>
                    <a:pt x="10" y="57"/>
                  </a:cubicBezTo>
                  <a:lnTo>
                    <a:pt x="0" y="57"/>
                  </a:lnTo>
                  <a:lnTo>
                    <a:pt x="0" y="66"/>
                  </a:lnTo>
                  <a:cubicBezTo>
                    <a:pt x="10" y="128"/>
                    <a:pt x="30" y="180"/>
                    <a:pt x="72" y="212"/>
                  </a:cubicBezTo>
                  <a:cubicBezTo>
                    <a:pt x="82" y="232"/>
                    <a:pt x="102" y="242"/>
                    <a:pt x="124" y="242"/>
                  </a:cubicBezTo>
                  <a:cubicBezTo>
                    <a:pt x="144" y="252"/>
                    <a:pt x="154" y="252"/>
                    <a:pt x="176" y="252"/>
                  </a:cubicBezTo>
                  <a:lnTo>
                    <a:pt x="186" y="252"/>
                  </a:lnTo>
                  <a:cubicBezTo>
                    <a:pt x="206" y="242"/>
                    <a:pt x="225" y="232"/>
                    <a:pt x="238" y="222"/>
                  </a:cubicBezTo>
                  <a:cubicBezTo>
                    <a:pt x="257" y="212"/>
                    <a:pt x="267" y="202"/>
                    <a:pt x="287" y="180"/>
                  </a:cubicBezTo>
                  <a:cubicBezTo>
                    <a:pt x="319" y="118"/>
                    <a:pt x="309" y="57"/>
                    <a:pt x="309" y="17"/>
                  </a:cubicBezTo>
                  <a:lnTo>
                    <a:pt x="299" y="5"/>
                  </a:lnTo>
                  <a:cubicBezTo>
                    <a:pt x="299" y="5"/>
                    <a:pt x="294" y="0"/>
                    <a:pt x="290" y="0"/>
                  </a:cubicBezTo>
                  <a:close/>
                </a:path>
              </a:pathLst>
            </a:custGeom>
            <a:solidFill>
              <a:srgbClr val="4D1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3" name="Google Shape;2789;p66">
              <a:extLst>
                <a:ext uri="{FF2B5EF4-FFF2-40B4-BE49-F238E27FC236}">
                  <a16:creationId xmlns:a16="http://schemas.microsoft.com/office/drawing/2014/main" id="{3ED7D2D3-16BA-9B24-CF82-AF2E49292836}"/>
                </a:ext>
              </a:extLst>
            </p:cNvPr>
            <p:cNvSpPr/>
            <p:nvPr/>
          </p:nvSpPr>
          <p:spPr>
            <a:xfrm>
              <a:off x="7462535" y="3273109"/>
              <a:ext cx="170877" cy="160084"/>
            </a:xfrm>
            <a:custGeom>
              <a:avLst/>
              <a:gdLst/>
              <a:ahLst/>
              <a:cxnLst/>
              <a:rect l="l" t="t" r="r" b="b"/>
              <a:pathLst>
                <a:path w="1061" h="994" extrusionOk="0">
                  <a:moveTo>
                    <a:pt x="1041" y="346"/>
                  </a:moveTo>
                  <a:cubicBezTo>
                    <a:pt x="1048" y="366"/>
                    <a:pt x="1054" y="388"/>
                    <a:pt x="1060" y="410"/>
                  </a:cubicBezTo>
                  <a:cubicBezTo>
                    <a:pt x="1056" y="387"/>
                    <a:pt x="1049" y="366"/>
                    <a:pt x="1041" y="346"/>
                  </a:cubicBezTo>
                  <a:close/>
                  <a:moveTo>
                    <a:pt x="1060" y="534"/>
                  </a:moveTo>
                  <a:cubicBezTo>
                    <a:pt x="1059" y="547"/>
                    <a:pt x="1058" y="561"/>
                    <a:pt x="1056" y="575"/>
                  </a:cubicBezTo>
                  <a:lnTo>
                    <a:pt x="1056" y="575"/>
                  </a:lnTo>
                  <a:cubicBezTo>
                    <a:pt x="1057" y="568"/>
                    <a:pt x="1059" y="561"/>
                    <a:pt x="1060" y="554"/>
                  </a:cubicBezTo>
                  <a:lnTo>
                    <a:pt x="1060" y="534"/>
                  </a:lnTo>
                  <a:close/>
                  <a:moveTo>
                    <a:pt x="557" y="1"/>
                  </a:moveTo>
                  <a:cubicBezTo>
                    <a:pt x="529" y="1"/>
                    <a:pt x="502" y="3"/>
                    <a:pt x="475" y="7"/>
                  </a:cubicBezTo>
                  <a:cubicBezTo>
                    <a:pt x="403" y="30"/>
                    <a:pt x="341" y="49"/>
                    <a:pt x="279" y="91"/>
                  </a:cubicBezTo>
                  <a:cubicBezTo>
                    <a:pt x="52" y="255"/>
                    <a:pt x="0" y="563"/>
                    <a:pt x="166" y="791"/>
                  </a:cubicBezTo>
                  <a:cubicBezTo>
                    <a:pt x="259" y="923"/>
                    <a:pt x="410" y="993"/>
                    <a:pt x="565" y="993"/>
                  </a:cubicBezTo>
                  <a:cubicBezTo>
                    <a:pt x="665" y="993"/>
                    <a:pt x="766" y="964"/>
                    <a:pt x="855" y="904"/>
                  </a:cubicBezTo>
                  <a:cubicBezTo>
                    <a:pt x="967" y="820"/>
                    <a:pt x="1036" y="702"/>
                    <a:pt x="1056" y="575"/>
                  </a:cubicBezTo>
                  <a:lnTo>
                    <a:pt x="1056" y="575"/>
                  </a:lnTo>
                  <a:cubicBezTo>
                    <a:pt x="1033" y="668"/>
                    <a:pt x="983" y="743"/>
                    <a:pt x="907" y="801"/>
                  </a:cubicBezTo>
                  <a:cubicBezTo>
                    <a:pt x="865" y="833"/>
                    <a:pt x="813" y="853"/>
                    <a:pt x="764" y="862"/>
                  </a:cubicBezTo>
                  <a:cubicBezTo>
                    <a:pt x="738" y="868"/>
                    <a:pt x="711" y="871"/>
                    <a:pt x="685" y="871"/>
                  </a:cubicBezTo>
                  <a:cubicBezTo>
                    <a:pt x="565" y="871"/>
                    <a:pt x="450" y="813"/>
                    <a:pt x="381" y="719"/>
                  </a:cubicBezTo>
                  <a:cubicBezTo>
                    <a:pt x="341" y="657"/>
                    <a:pt x="309" y="586"/>
                    <a:pt x="309" y="514"/>
                  </a:cubicBezTo>
                  <a:lnTo>
                    <a:pt x="341" y="514"/>
                  </a:lnTo>
                  <a:cubicBezTo>
                    <a:pt x="381" y="514"/>
                    <a:pt x="423" y="514"/>
                    <a:pt x="455" y="502"/>
                  </a:cubicBezTo>
                  <a:cubicBezTo>
                    <a:pt x="504" y="492"/>
                    <a:pt x="536" y="482"/>
                    <a:pt x="536" y="452"/>
                  </a:cubicBezTo>
                  <a:cubicBezTo>
                    <a:pt x="536" y="440"/>
                    <a:pt x="536" y="430"/>
                    <a:pt x="526" y="430"/>
                  </a:cubicBezTo>
                  <a:cubicBezTo>
                    <a:pt x="504" y="400"/>
                    <a:pt x="433" y="368"/>
                    <a:pt x="351" y="368"/>
                  </a:cubicBezTo>
                  <a:cubicBezTo>
                    <a:pt x="341" y="358"/>
                    <a:pt x="341" y="358"/>
                    <a:pt x="331" y="358"/>
                  </a:cubicBezTo>
                  <a:cubicBezTo>
                    <a:pt x="361" y="287"/>
                    <a:pt x="403" y="225"/>
                    <a:pt x="465" y="183"/>
                  </a:cubicBezTo>
                  <a:cubicBezTo>
                    <a:pt x="517" y="153"/>
                    <a:pt x="556" y="131"/>
                    <a:pt x="618" y="121"/>
                  </a:cubicBezTo>
                  <a:cubicBezTo>
                    <a:pt x="642" y="116"/>
                    <a:pt x="666" y="114"/>
                    <a:pt x="690" y="114"/>
                  </a:cubicBezTo>
                  <a:cubicBezTo>
                    <a:pt x="810" y="114"/>
                    <a:pt x="922" y="174"/>
                    <a:pt x="998" y="277"/>
                  </a:cubicBezTo>
                  <a:cubicBezTo>
                    <a:pt x="1016" y="299"/>
                    <a:pt x="1030" y="321"/>
                    <a:pt x="1041" y="346"/>
                  </a:cubicBezTo>
                  <a:lnTo>
                    <a:pt x="1041" y="346"/>
                  </a:lnTo>
                  <a:cubicBezTo>
                    <a:pt x="1025" y="300"/>
                    <a:pt x="1004" y="257"/>
                    <a:pt x="969" y="215"/>
                  </a:cubicBezTo>
                  <a:cubicBezTo>
                    <a:pt x="872" y="74"/>
                    <a:pt x="716" y="1"/>
                    <a:pt x="55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4" name="Google Shape;2790;p66">
              <a:extLst>
                <a:ext uri="{FF2B5EF4-FFF2-40B4-BE49-F238E27FC236}">
                  <a16:creationId xmlns:a16="http://schemas.microsoft.com/office/drawing/2014/main" id="{8EB6856C-3C95-F1D1-5C36-0D0CC06FF4E7}"/>
                </a:ext>
              </a:extLst>
            </p:cNvPr>
            <p:cNvSpPr/>
            <p:nvPr/>
          </p:nvSpPr>
          <p:spPr>
            <a:xfrm>
              <a:off x="7485887" y="3330765"/>
              <a:ext cx="63133" cy="25285"/>
            </a:xfrm>
            <a:custGeom>
              <a:avLst/>
              <a:gdLst/>
              <a:ahLst/>
              <a:cxnLst/>
              <a:rect l="l" t="t" r="r" b="b"/>
              <a:pathLst>
                <a:path w="392" h="157" extrusionOk="0">
                  <a:moveTo>
                    <a:pt x="186" y="0"/>
                  </a:moveTo>
                  <a:cubicBezTo>
                    <a:pt x="154" y="0"/>
                    <a:pt x="112" y="0"/>
                    <a:pt x="82" y="10"/>
                  </a:cubicBezTo>
                  <a:cubicBezTo>
                    <a:pt x="31" y="20"/>
                    <a:pt x="1" y="42"/>
                    <a:pt x="1" y="62"/>
                  </a:cubicBezTo>
                  <a:cubicBezTo>
                    <a:pt x="1" y="104"/>
                    <a:pt x="73" y="144"/>
                    <a:pt x="164" y="156"/>
                  </a:cubicBezTo>
                  <a:lnTo>
                    <a:pt x="196" y="156"/>
                  </a:lnTo>
                  <a:cubicBezTo>
                    <a:pt x="236" y="156"/>
                    <a:pt x="278" y="156"/>
                    <a:pt x="310" y="144"/>
                  </a:cubicBezTo>
                  <a:cubicBezTo>
                    <a:pt x="359" y="134"/>
                    <a:pt x="391" y="124"/>
                    <a:pt x="391" y="94"/>
                  </a:cubicBezTo>
                  <a:cubicBezTo>
                    <a:pt x="391" y="82"/>
                    <a:pt x="391" y="72"/>
                    <a:pt x="381" y="72"/>
                  </a:cubicBezTo>
                  <a:cubicBezTo>
                    <a:pt x="359" y="42"/>
                    <a:pt x="288" y="10"/>
                    <a:pt x="206" y="10"/>
                  </a:cubicBezTo>
                  <a:cubicBezTo>
                    <a:pt x="196" y="0"/>
                    <a:pt x="196" y="0"/>
                    <a:pt x="18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5" name="Google Shape;2791;p66">
              <a:extLst>
                <a:ext uri="{FF2B5EF4-FFF2-40B4-BE49-F238E27FC236}">
                  <a16:creationId xmlns:a16="http://schemas.microsoft.com/office/drawing/2014/main" id="{37431F93-2E59-21AD-E24A-A8694F865A3F}"/>
                </a:ext>
              </a:extLst>
            </p:cNvPr>
            <p:cNvSpPr/>
            <p:nvPr/>
          </p:nvSpPr>
          <p:spPr>
            <a:xfrm>
              <a:off x="7190679" y="3261836"/>
              <a:ext cx="141082" cy="149776"/>
            </a:xfrm>
            <a:custGeom>
              <a:avLst/>
              <a:gdLst/>
              <a:ahLst/>
              <a:cxnLst/>
              <a:rect l="l" t="t" r="r" b="b"/>
              <a:pathLst>
                <a:path w="876" h="930" extrusionOk="0">
                  <a:moveTo>
                    <a:pt x="865" y="572"/>
                  </a:moveTo>
                  <a:cubicBezTo>
                    <a:pt x="860" y="594"/>
                    <a:pt x="853" y="616"/>
                    <a:pt x="846" y="638"/>
                  </a:cubicBezTo>
                  <a:lnTo>
                    <a:pt x="846" y="638"/>
                  </a:lnTo>
                  <a:cubicBezTo>
                    <a:pt x="853" y="623"/>
                    <a:pt x="859" y="609"/>
                    <a:pt x="865" y="594"/>
                  </a:cubicBezTo>
                  <a:lnTo>
                    <a:pt x="865" y="572"/>
                  </a:lnTo>
                  <a:close/>
                  <a:moveTo>
                    <a:pt x="456" y="0"/>
                  </a:moveTo>
                  <a:cubicBezTo>
                    <a:pt x="435" y="0"/>
                    <a:pt x="413" y="2"/>
                    <a:pt x="391" y="6"/>
                  </a:cubicBezTo>
                  <a:cubicBezTo>
                    <a:pt x="351" y="16"/>
                    <a:pt x="319" y="28"/>
                    <a:pt x="277" y="48"/>
                  </a:cubicBezTo>
                  <a:cubicBezTo>
                    <a:pt x="82" y="161"/>
                    <a:pt x="0" y="438"/>
                    <a:pt x="104" y="675"/>
                  </a:cubicBezTo>
                  <a:cubicBezTo>
                    <a:pt x="176" y="837"/>
                    <a:pt x="321" y="929"/>
                    <a:pt x="469" y="929"/>
                  </a:cubicBezTo>
                  <a:cubicBezTo>
                    <a:pt x="530" y="929"/>
                    <a:pt x="591" y="914"/>
                    <a:pt x="648" y="881"/>
                  </a:cubicBezTo>
                  <a:cubicBezTo>
                    <a:pt x="742" y="829"/>
                    <a:pt x="808" y="743"/>
                    <a:pt x="846" y="638"/>
                  </a:cubicBezTo>
                  <a:lnTo>
                    <a:pt x="846" y="638"/>
                  </a:lnTo>
                  <a:cubicBezTo>
                    <a:pt x="814" y="701"/>
                    <a:pt x="770" y="757"/>
                    <a:pt x="710" y="799"/>
                  </a:cubicBezTo>
                  <a:cubicBezTo>
                    <a:pt x="680" y="809"/>
                    <a:pt x="648" y="819"/>
                    <a:pt x="618" y="831"/>
                  </a:cubicBezTo>
                  <a:lnTo>
                    <a:pt x="576" y="831"/>
                  </a:lnTo>
                  <a:cubicBezTo>
                    <a:pt x="570" y="832"/>
                    <a:pt x="563" y="832"/>
                    <a:pt x="556" y="832"/>
                  </a:cubicBezTo>
                  <a:cubicBezTo>
                    <a:pt x="441" y="832"/>
                    <a:pt x="336" y="750"/>
                    <a:pt x="289" y="633"/>
                  </a:cubicBezTo>
                  <a:cubicBezTo>
                    <a:pt x="257" y="572"/>
                    <a:pt x="247" y="500"/>
                    <a:pt x="257" y="438"/>
                  </a:cubicBezTo>
                  <a:lnTo>
                    <a:pt x="277" y="438"/>
                  </a:lnTo>
                  <a:cubicBezTo>
                    <a:pt x="301" y="451"/>
                    <a:pt x="329" y="456"/>
                    <a:pt x="353" y="456"/>
                  </a:cubicBezTo>
                  <a:cubicBezTo>
                    <a:pt x="371" y="456"/>
                    <a:pt x="388" y="453"/>
                    <a:pt x="401" y="448"/>
                  </a:cubicBezTo>
                  <a:cubicBezTo>
                    <a:pt x="433" y="448"/>
                    <a:pt x="443" y="438"/>
                    <a:pt x="453" y="418"/>
                  </a:cubicBezTo>
                  <a:cubicBezTo>
                    <a:pt x="453" y="376"/>
                    <a:pt x="391" y="337"/>
                    <a:pt x="309" y="305"/>
                  </a:cubicBezTo>
                  <a:lnTo>
                    <a:pt x="289" y="305"/>
                  </a:lnTo>
                  <a:cubicBezTo>
                    <a:pt x="319" y="243"/>
                    <a:pt x="371" y="191"/>
                    <a:pt x="423" y="161"/>
                  </a:cubicBezTo>
                  <a:cubicBezTo>
                    <a:pt x="453" y="139"/>
                    <a:pt x="475" y="129"/>
                    <a:pt x="504" y="129"/>
                  </a:cubicBezTo>
                  <a:cubicBezTo>
                    <a:pt x="524" y="129"/>
                    <a:pt x="537" y="119"/>
                    <a:pt x="546" y="119"/>
                  </a:cubicBezTo>
                  <a:cubicBezTo>
                    <a:pt x="670" y="119"/>
                    <a:pt x="784" y="191"/>
                    <a:pt x="845" y="315"/>
                  </a:cubicBezTo>
                  <a:cubicBezTo>
                    <a:pt x="865" y="357"/>
                    <a:pt x="875" y="408"/>
                    <a:pt x="875" y="448"/>
                  </a:cubicBezTo>
                  <a:lnTo>
                    <a:pt x="875" y="448"/>
                  </a:lnTo>
                  <a:cubicBezTo>
                    <a:pt x="875" y="386"/>
                    <a:pt x="855" y="315"/>
                    <a:pt x="833" y="253"/>
                  </a:cubicBezTo>
                  <a:cubicBezTo>
                    <a:pt x="762" y="91"/>
                    <a:pt x="611" y="0"/>
                    <a:pt x="45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6" name="Google Shape;2792;p66">
              <a:extLst>
                <a:ext uri="{FF2B5EF4-FFF2-40B4-BE49-F238E27FC236}">
                  <a16:creationId xmlns:a16="http://schemas.microsoft.com/office/drawing/2014/main" id="{1657FA0D-B16E-CBF9-3707-611DE3427E6D}"/>
                </a:ext>
              </a:extLst>
            </p:cNvPr>
            <p:cNvSpPr/>
            <p:nvPr/>
          </p:nvSpPr>
          <p:spPr>
            <a:xfrm>
              <a:off x="7210489" y="3309185"/>
              <a:ext cx="53147" cy="26251"/>
            </a:xfrm>
            <a:custGeom>
              <a:avLst/>
              <a:gdLst/>
              <a:ahLst/>
              <a:cxnLst/>
              <a:rect l="l" t="t" r="r" b="b"/>
              <a:pathLst>
                <a:path w="330" h="163" extrusionOk="0">
                  <a:moveTo>
                    <a:pt x="63" y="1"/>
                  </a:moveTo>
                  <a:cubicBezTo>
                    <a:pt x="31" y="11"/>
                    <a:pt x="11" y="21"/>
                    <a:pt x="11" y="43"/>
                  </a:cubicBezTo>
                  <a:cubicBezTo>
                    <a:pt x="1" y="73"/>
                    <a:pt x="53" y="115"/>
                    <a:pt x="134" y="144"/>
                  </a:cubicBezTo>
                  <a:lnTo>
                    <a:pt x="154" y="144"/>
                  </a:lnTo>
                  <a:cubicBezTo>
                    <a:pt x="178" y="157"/>
                    <a:pt x="206" y="162"/>
                    <a:pt x="230" y="162"/>
                  </a:cubicBezTo>
                  <a:cubicBezTo>
                    <a:pt x="248" y="162"/>
                    <a:pt x="265" y="159"/>
                    <a:pt x="278" y="154"/>
                  </a:cubicBezTo>
                  <a:cubicBezTo>
                    <a:pt x="310" y="154"/>
                    <a:pt x="320" y="144"/>
                    <a:pt x="330" y="124"/>
                  </a:cubicBezTo>
                  <a:cubicBezTo>
                    <a:pt x="330" y="82"/>
                    <a:pt x="268" y="43"/>
                    <a:pt x="186" y="11"/>
                  </a:cubicBezTo>
                  <a:lnTo>
                    <a:pt x="166" y="11"/>
                  </a:lnTo>
                  <a:cubicBezTo>
                    <a:pt x="124" y="1"/>
                    <a:pt x="82" y="1"/>
                    <a:pt x="6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7" name="Google Shape;2793;p66">
              <a:extLst>
                <a:ext uri="{FF2B5EF4-FFF2-40B4-BE49-F238E27FC236}">
                  <a16:creationId xmlns:a16="http://schemas.microsoft.com/office/drawing/2014/main" id="{9EB3E6DA-E22C-5268-254E-71C069BF9583}"/>
                </a:ext>
              </a:extLst>
            </p:cNvPr>
            <p:cNvSpPr/>
            <p:nvPr/>
          </p:nvSpPr>
          <p:spPr>
            <a:xfrm>
              <a:off x="7512139" y="3291308"/>
              <a:ext cx="124816" cy="122076"/>
            </a:xfrm>
            <a:custGeom>
              <a:avLst/>
              <a:gdLst/>
              <a:ahLst/>
              <a:cxnLst/>
              <a:rect l="l" t="t" r="r" b="b"/>
              <a:pathLst>
                <a:path w="775" h="758" extrusionOk="0">
                  <a:moveTo>
                    <a:pt x="382" y="1"/>
                  </a:moveTo>
                  <a:cubicBezTo>
                    <a:pt x="358" y="1"/>
                    <a:pt x="334" y="3"/>
                    <a:pt x="310" y="8"/>
                  </a:cubicBezTo>
                  <a:cubicBezTo>
                    <a:pt x="248" y="18"/>
                    <a:pt x="209" y="40"/>
                    <a:pt x="157" y="70"/>
                  </a:cubicBezTo>
                  <a:cubicBezTo>
                    <a:pt x="95" y="122"/>
                    <a:pt x="53" y="174"/>
                    <a:pt x="23" y="245"/>
                  </a:cubicBezTo>
                  <a:cubicBezTo>
                    <a:pt x="33" y="245"/>
                    <a:pt x="33" y="245"/>
                    <a:pt x="43" y="255"/>
                  </a:cubicBezTo>
                  <a:cubicBezTo>
                    <a:pt x="125" y="255"/>
                    <a:pt x="196" y="287"/>
                    <a:pt x="218" y="317"/>
                  </a:cubicBezTo>
                  <a:cubicBezTo>
                    <a:pt x="228" y="317"/>
                    <a:pt x="228" y="327"/>
                    <a:pt x="228" y="339"/>
                  </a:cubicBezTo>
                  <a:cubicBezTo>
                    <a:pt x="228" y="369"/>
                    <a:pt x="196" y="379"/>
                    <a:pt x="147" y="389"/>
                  </a:cubicBezTo>
                  <a:cubicBezTo>
                    <a:pt x="115" y="401"/>
                    <a:pt x="73" y="401"/>
                    <a:pt x="33" y="401"/>
                  </a:cubicBezTo>
                  <a:lnTo>
                    <a:pt x="1" y="401"/>
                  </a:lnTo>
                  <a:cubicBezTo>
                    <a:pt x="1" y="473"/>
                    <a:pt x="33" y="544"/>
                    <a:pt x="73" y="606"/>
                  </a:cubicBezTo>
                  <a:cubicBezTo>
                    <a:pt x="142" y="700"/>
                    <a:pt x="257" y="758"/>
                    <a:pt x="377" y="758"/>
                  </a:cubicBezTo>
                  <a:cubicBezTo>
                    <a:pt x="403" y="758"/>
                    <a:pt x="430" y="755"/>
                    <a:pt x="456" y="749"/>
                  </a:cubicBezTo>
                  <a:cubicBezTo>
                    <a:pt x="505" y="740"/>
                    <a:pt x="557" y="720"/>
                    <a:pt x="599" y="688"/>
                  </a:cubicBezTo>
                  <a:cubicBezTo>
                    <a:pt x="681" y="626"/>
                    <a:pt x="732" y="544"/>
                    <a:pt x="752" y="441"/>
                  </a:cubicBezTo>
                  <a:cubicBezTo>
                    <a:pt x="774" y="339"/>
                    <a:pt x="742" y="245"/>
                    <a:pt x="690" y="164"/>
                  </a:cubicBezTo>
                  <a:cubicBezTo>
                    <a:pt x="614" y="61"/>
                    <a:pt x="502" y="1"/>
                    <a:pt x="382" y="1"/>
                  </a:cubicBezTo>
                  <a:close/>
                </a:path>
              </a:pathLst>
            </a:custGeom>
            <a:solidFill>
              <a:srgbClr val="5616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8" name="Google Shape;2794;p66">
              <a:extLst>
                <a:ext uri="{FF2B5EF4-FFF2-40B4-BE49-F238E27FC236}">
                  <a16:creationId xmlns:a16="http://schemas.microsoft.com/office/drawing/2014/main" id="{1F138E3D-3FAC-4754-401D-1DEC465B5959}"/>
                </a:ext>
              </a:extLst>
            </p:cNvPr>
            <p:cNvSpPr/>
            <p:nvPr/>
          </p:nvSpPr>
          <p:spPr>
            <a:xfrm>
              <a:off x="7230459" y="3281001"/>
              <a:ext cx="102751" cy="114829"/>
            </a:xfrm>
            <a:custGeom>
              <a:avLst/>
              <a:gdLst/>
              <a:ahLst/>
              <a:cxnLst/>
              <a:rect l="l" t="t" r="r" b="b"/>
              <a:pathLst>
                <a:path w="638" h="713" extrusionOk="0">
                  <a:moveTo>
                    <a:pt x="299" y="0"/>
                  </a:moveTo>
                  <a:cubicBezTo>
                    <a:pt x="290" y="0"/>
                    <a:pt x="277" y="10"/>
                    <a:pt x="257" y="10"/>
                  </a:cubicBezTo>
                  <a:cubicBezTo>
                    <a:pt x="228" y="10"/>
                    <a:pt x="206" y="20"/>
                    <a:pt x="176" y="42"/>
                  </a:cubicBezTo>
                  <a:cubicBezTo>
                    <a:pt x="124" y="72"/>
                    <a:pt x="72" y="124"/>
                    <a:pt x="42" y="186"/>
                  </a:cubicBezTo>
                  <a:lnTo>
                    <a:pt x="62" y="186"/>
                  </a:lnTo>
                  <a:cubicBezTo>
                    <a:pt x="144" y="218"/>
                    <a:pt x="206" y="257"/>
                    <a:pt x="196" y="299"/>
                  </a:cubicBezTo>
                  <a:cubicBezTo>
                    <a:pt x="196" y="319"/>
                    <a:pt x="186" y="329"/>
                    <a:pt x="154" y="329"/>
                  </a:cubicBezTo>
                  <a:cubicBezTo>
                    <a:pt x="141" y="334"/>
                    <a:pt x="124" y="337"/>
                    <a:pt x="106" y="337"/>
                  </a:cubicBezTo>
                  <a:cubicBezTo>
                    <a:pt x="82" y="337"/>
                    <a:pt x="54" y="332"/>
                    <a:pt x="30" y="319"/>
                  </a:cubicBezTo>
                  <a:lnTo>
                    <a:pt x="10" y="319"/>
                  </a:lnTo>
                  <a:cubicBezTo>
                    <a:pt x="0" y="381"/>
                    <a:pt x="10" y="453"/>
                    <a:pt x="42" y="514"/>
                  </a:cubicBezTo>
                  <a:cubicBezTo>
                    <a:pt x="89" y="631"/>
                    <a:pt x="194" y="713"/>
                    <a:pt x="309" y="713"/>
                  </a:cubicBezTo>
                  <a:cubicBezTo>
                    <a:pt x="316" y="713"/>
                    <a:pt x="323" y="713"/>
                    <a:pt x="329" y="712"/>
                  </a:cubicBezTo>
                  <a:lnTo>
                    <a:pt x="371" y="712"/>
                  </a:lnTo>
                  <a:cubicBezTo>
                    <a:pt x="401" y="700"/>
                    <a:pt x="433" y="690"/>
                    <a:pt x="463" y="680"/>
                  </a:cubicBezTo>
                  <a:cubicBezTo>
                    <a:pt x="537" y="628"/>
                    <a:pt x="586" y="556"/>
                    <a:pt x="618" y="475"/>
                  </a:cubicBezTo>
                  <a:cubicBezTo>
                    <a:pt x="638" y="381"/>
                    <a:pt x="638" y="290"/>
                    <a:pt x="598" y="196"/>
                  </a:cubicBezTo>
                  <a:cubicBezTo>
                    <a:pt x="537" y="72"/>
                    <a:pt x="423" y="0"/>
                    <a:pt x="299" y="0"/>
                  </a:cubicBezTo>
                  <a:close/>
                </a:path>
              </a:pathLst>
            </a:custGeom>
            <a:solidFill>
              <a:srgbClr val="56161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79" name="Google Shape;2795;p66">
              <a:extLst>
                <a:ext uri="{FF2B5EF4-FFF2-40B4-BE49-F238E27FC236}">
                  <a16:creationId xmlns:a16="http://schemas.microsoft.com/office/drawing/2014/main" id="{59C25D32-DF8C-6CFB-95EB-4713ED9B4121}"/>
                </a:ext>
              </a:extLst>
            </p:cNvPr>
            <p:cNvSpPr/>
            <p:nvPr/>
          </p:nvSpPr>
          <p:spPr>
            <a:xfrm>
              <a:off x="7223695" y="3161663"/>
              <a:ext cx="96470" cy="47832"/>
            </a:xfrm>
            <a:custGeom>
              <a:avLst/>
              <a:gdLst/>
              <a:ahLst/>
              <a:cxnLst/>
              <a:rect l="l" t="t" r="r" b="b"/>
              <a:pathLst>
                <a:path w="599" h="297" extrusionOk="0">
                  <a:moveTo>
                    <a:pt x="458" y="1"/>
                  </a:moveTo>
                  <a:cubicBezTo>
                    <a:pt x="429" y="1"/>
                    <a:pt x="397" y="4"/>
                    <a:pt x="361" y="10"/>
                  </a:cubicBezTo>
                  <a:cubicBezTo>
                    <a:pt x="319" y="20"/>
                    <a:pt x="290" y="32"/>
                    <a:pt x="257" y="42"/>
                  </a:cubicBezTo>
                  <a:cubicBezTo>
                    <a:pt x="176" y="62"/>
                    <a:pt x="114" y="104"/>
                    <a:pt x="62" y="143"/>
                  </a:cubicBezTo>
                  <a:cubicBezTo>
                    <a:pt x="23" y="185"/>
                    <a:pt x="0" y="218"/>
                    <a:pt x="10" y="247"/>
                  </a:cubicBezTo>
                  <a:cubicBezTo>
                    <a:pt x="19" y="278"/>
                    <a:pt x="71" y="297"/>
                    <a:pt x="143" y="297"/>
                  </a:cubicBezTo>
                  <a:cubicBezTo>
                    <a:pt x="169" y="297"/>
                    <a:pt x="198" y="295"/>
                    <a:pt x="228" y="289"/>
                  </a:cubicBezTo>
                  <a:cubicBezTo>
                    <a:pt x="257" y="279"/>
                    <a:pt x="299" y="267"/>
                    <a:pt x="332" y="257"/>
                  </a:cubicBezTo>
                  <a:cubicBezTo>
                    <a:pt x="485" y="195"/>
                    <a:pt x="598" y="104"/>
                    <a:pt x="579" y="52"/>
                  </a:cubicBezTo>
                  <a:cubicBezTo>
                    <a:pt x="563" y="16"/>
                    <a:pt x="520" y="1"/>
                    <a:pt x="458" y="1"/>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0" name="Google Shape;2796;p66">
              <a:extLst>
                <a:ext uri="{FF2B5EF4-FFF2-40B4-BE49-F238E27FC236}">
                  <a16:creationId xmlns:a16="http://schemas.microsoft.com/office/drawing/2014/main" id="{DD1F4168-C037-73B7-48A4-01920113ECAD}"/>
                </a:ext>
              </a:extLst>
            </p:cNvPr>
            <p:cNvSpPr/>
            <p:nvPr/>
          </p:nvSpPr>
          <p:spPr>
            <a:xfrm>
              <a:off x="7513749" y="3185820"/>
              <a:ext cx="108066" cy="50731"/>
            </a:xfrm>
            <a:custGeom>
              <a:avLst/>
              <a:gdLst/>
              <a:ahLst/>
              <a:cxnLst/>
              <a:rect l="l" t="t" r="r" b="b"/>
              <a:pathLst>
                <a:path w="671" h="315" extrusionOk="0">
                  <a:moveTo>
                    <a:pt x="159" y="1"/>
                  </a:moveTo>
                  <a:cubicBezTo>
                    <a:pt x="136" y="1"/>
                    <a:pt x="115" y="2"/>
                    <a:pt x="95" y="6"/>
                  </a:cubicBezTo>
                  <a:cubicBezTo>
                    <a:pt x="43" y="16"/>
                    <a:pt x="13" y="35"/>
                    <a:pt x="1" y="68"/>
                  </a:cubicBezTo>
                  <a:cubicBezTo>
                    <a:pt x="1" y="77"/>
                    <a:pt x="1" y="97"/>
                    <a:pt x="13" y="117"/>
                  </a:cubicBezTo>
                  <a:cubicBezTo>
                    <a:pt x="43" y="179"/>
                    <a:pt x="157" y="241"/>
                    <a:pt x="300" y="283"/>
                  </a:cubicBezTo>
                  <a:cubicBezTo>
                    <a:pt x="366" y="303"/>
                    <a:pt x="431" y="314"/>
                    <a:pt x="489" y="314"/>
                  </a:cubicBezTo>
                  <a:cubicBezTo>
                    <a:pt x="522" y="314"/>
                    <a:pt x="553" y="311"/>
                    <a:pt x="579" y="302"/>
                  </a:cubicBezTo>
                  <a:cubicBezTo>
                    <a:pt x="631" y="292"/>
                    <a:pt x="661" y="273"/>
                    <a:pt x="661" y="253"/>
                  </a:cubicBezTo>
                  <a:cubicBezTo>
                    <a:pt x="671" y="211"/>
                    <a:pt x="651" y="169"/>
                    <a:pt x="589" y="129"/>
                  </a:cubicBezTo>
                  <a:cubicBezTo>
                    <a:pt x="537" y="87"/>
                    <a:pt x="456" y="55"/>
                    <a:pt x="372" y="26"/>
                  </a:cubicBezTo>
                  <a:cubicBezTo>
                    <a:pt x="291" y="11"/>
                    <a:pt x="220" y="1"/>
                    <a:pt x="159" y="1"/>
                  </a:cubicBezTo>
                  <a:close/>
                </a:path>
              </a:pathLst>
            </a:custGeom>
            <a:solidFill>
              <a:srgbClr val="2209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1" name="Google Shape;2797;p66">
              <a:extLst>
                <a:ext uri="{FF2B5EF4-FFF2-40B4-BE49-F238E27FC236}">
                  <a16:creationId xmlns:a16="http://schemas.microsoft.com/office/drawing/2014/main" id="{01E1920E-462B-7986-6F5E-F092F24FA6B3}"/>
                </a:ext>
              </a:extLst>
            </p:cNvPr>
            <p:cNvSpPr/>
            <p:nvPr/>
          </p:nvSpPr>
          <p:spPr>
            <a:xfrm>
              <a:off x="7336753" y="3327544"/>
              <a:ext cx="49926" cy="87611"/>
            </a:xfrm>
            <a:custGeom>
              <a:avLst/>
              <a:gdLst/>
              <a:ahLst/>
              <a:cxnLst/>
              <a:rect l="l" t="t" r="r" b="b"/>
              <a:pathLst>
                <a:path w="310" h="544" extrusionOk="0">
                  <a:moveTo>
                    <a:pt x="257" y="1"/>
                  </a:moveTo>
                  <a:cubicBezTo>
                    <a:pt x="247" y="1"/>
                    <a:pt x="247" y="10"/>
                    <a:pt x="235" y="10"/>
                  </a:cubicBezTo>
                  <a:lnTo>
                    <a:pt x="235" y="20"/>
                  </a:lnTo>
                  <a:cubicBezTo>
                    <a:pt x="257" y="92"/>
                    <a:pt x="267" y="154"/>
                    <a:pt x="267" y="206"/>
                  </a:cubicBezTo>
                  <a:cubicBezTo>
                    <a:pt x="257" y="196"/>
                    <a:pt x="247" y="196"/>
                    <a:pt x="225" y="186"/>
                  </a:cubicBezTo>
                  <a:cubicBezTo>
                    <a:pt x="205" y="176"/>
                    <a:pt x="186" y="164"/>
                    <a:pt x="163" y="164"/>
                  </a:cubicBezTo>
                  <a:lnTo>
                    <a:pt x="124" y="164"/>
                  </a:lnTo>
                  <a:cubicBezTo>
                    <a:pt x="102" y="176"/>
                    <a:pt x="82" y="186"/>
                    <a:pt x="62" y="206"/>
                  </a:cubicBezTo>
                  <a:cubicBezTo>
                    <a:pt x="30" y="238"/>
                    <a:pt x="20" y="267"/>
                    <a:pt x="10" y="309"/>
                  </a:cubicBezTo>
                  <a:cubicBezTo>
                    <a:pt x="0" y="349"/>
                    <a:pt x="0" y="381"/>
                    <a:pt x="20" y="423"/>
                  </a:cubicBezTo>
                  <a:cubicBezTo>
                    <a:pt x="20" y="443"/>
                    <a:pt x="30" y="463"/>
                    <a:pt x="50" y="473"/>
                  </a:cubicBezTo>
                  <a:cubicBezTo>
                    <a:pt x="62" y="495"/>
                    <a:pt x="72" y="505"/>
                    <a:pt x="92" y="515"/>
                  </a:cubicBezTo>
                  <a:cubicBezTo>
                    <a:pt x="111" y="524"/>
                    <a:pt x="134" y="534"/>
                    <a:pt x="163" y="534"/>
                  </a:cubicBezTo>
                  <a:cubicBezTo>
                    <a:pt x="174" y="540"/>
                    <a:pt x="187" y="544"/>
                    <a:pt x="202" y="544"/>
                  </a:cubicBezTo>
                  <a:cubicBezTo>
                    <a:pt x="216" y="544"/>
                    <a:pt x="231" y="540"/>
                    <a:pt x="247" y="534"/>
                  </a:cubicBezTo>
                  <a:cubicBezTo>
                    <a:pt x="267" y="534"/>
                    <a:pt x="277" y="515"/>
                    <a:pt x="277" y="495"/>
                  </a:cubicBezTo>
                  <a:cubicBezTo>
                    <a:pt x="267" y="485"/>
                    <a:pt x="267" y="473"/>
                    <a:pt x="257" y="463"/>
                  </a:cubicBezTo>
                  <a:lnTo>
                    <a:pt x="153" y="463"/>
                  </a:lnTo>
                  <a:cubicBezTo>
                    <a:pt x="144" y="463"/>
                    <a:pt x="134" y="453"/>
                    <a:pt x="124" y="453"/>
                  </a:cubicBezTo>
                  <a:cubicBezTo>
                    <a:pt x="124" y="453"/>
                    <a:pt x="111" y="443"/>
                    <a:pt x="102" y="443"/>
                  </a:cubicBezTo>
                  <a:cubicBezTo>
                    <a:pt x="102" y="433"/>
                    <a:pt x="92" y="423"/>
                    <a:pt x="82" y="423"/>
                  </a:cubicBezTo>
                  <a:cubicBezTo>
                    <a:pt x="82" y="411"/>
                    <a:pt x="72" y="401"/>
                    <a:pt x="72" y="381"/>
                  </a:cubicBezTo>
                  <a:cubicBezTo>
                    <a:pt x="72" y="371"/>
                    <a:pt x="62" y="361"/>
                    <a:pt x="62" y="349"/>
                  </a:cubicBezTo>
                  <a:lnTo>
                    <a:pt x="62" y="300"/>
                  </a:lnTo>
                  <a:cubicBezTo>
                    <a:pt x="72" y="287"/>
                    <a:pt x="72" y="277"/>
                    <a:pt x="82" y="267"/>
                  </a:cubicBezTo>
                  <a:cubicBezTo>
                    <a:pt x="82" y="258"/>
                    <a:pt x="92" y="248"/>
                    <a:pt x="92" y="238"/>
                  </a:cubicBezTo>
                  <a:cubicBezTo>
                    <a:pt x="102" y="238"/>
                    <a:pt x="102" y="225"/>
                    <a:pt x="111" y="225"/>
                  </a:cubicBezTo>
                  <a:cubicBezTo>
                    <a:pt x="111" y="225"/>
                    <a:pt x="124" y="216"/>
                    <a:pt x="134" y="216"/>
                  </a:cubicBezTo>
                  <a:lnTo>
                    <a:pt x="186" y="216"/>
                  </a:lnTo>
                  <a:cubicBezTo>
                    <a:pt x="195" y="216"/>
                    <a:pt x="215" y="225"/>
                    <a:pt x="225" y="225"/>
                  </a:cubicBezTo>
                  <a:cubicBezTo>
                    <a:pt x="247" y="238"/>
                    <a:pt x="267" y="258"/>
                    <a:pt x="277" y="267"/>
                  </a:cubicBezTo>
                  <a:lnTo>
                    <a:pt x="309" y="267"/>
                  </a:lnTo>
                  <a:lnTo>
                    <a:pt x="309" y="248"/>
                  </a:lnTo>
                  <a:cubicBezTo>
                    <a:pt x="309" y="206"/>
                    <a:pt x="297" y="164"/>
                    <a:pt x="297" y="134"/>
                  </a:cubicBezTo>
                  <a:cubicBezTo>
                    <a:pt x="287" y="92"/>
                    <a:pt x="287" y="62"/>
                    <a:pt x="277" y="20"/>
                  </a:cubicBezTo>
                  <a:cubicBezTo>
                    <a:pt x="267" y="10"/>
                    <a:pt x="267" y="1"/>
                    <a:pt x="257" y="1"/>
                  </a:cubicBezTo>
                  <a:close/>
                </a:path>
              </a:pathLst>
            </a:custGeom>
            <a:solidFill>
              <a:srgbClr val="8F4C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3082" name="Google Shape;1630;p44">
            <a:extLst>
              <a:ext uri="{FF2B5EF4-FFF2-40B4-BE49-F238E27FC236}">
                <a16:creationId xmlns:a16="http://schemas.microsoft.com/office/drawing/2014/main" id="{15211C91-17A5-3074-9BE1-21A7E1BBBDFF}"/>
              </a:ext>
            </a:extLst>
          </p:cNvPr>
          <p:cNvGrpSpPr/>
          <p:nvPr/>
        </p:nvGrpSpPr>
        <p:grpSpPr>
          <a:xfrm flipH="1">
            <a:off x="697329" y="4098281"/>
            <a:ext cx="2736751" cy="2898091"/>
            <a:chOff x="3010675" y="4066550"/>
            <a:chExt cx="391250" cy="409900"/>
          </a:xfrm>
        </p:grpSpPr>
        <p:sp>
          <p:nvSpPr>
            <p:cNvPr id="3083" name="Google Shape;1631;p44">
              <a:extLst>
                <a:ext uri="{FF2B5EF4-FFF2-40B4-BE49-F238E27FC236}">
                  <a16:creationId xmlns:a16="http://schemas.microsoft.com/office/drawing/2014/main" id="{406F8087-889F-B860-194F-9F7B88E89CD3}"/>
                </a:ext>
              </a:extLst>
            </p:cNvPr>
            <p:cNvSpPr/>
            <p:nvPr/>
          </p:nvSpPr>
          <p:spPr>
            <a:xfrm>
              <a:off x="3168650" y="4201600"/>
              <a:ext cx="35475" cy="33275"/>
            </a:xfrm>
            <a:custGeom>
              <a:avLst/>
              <a:gdLst/>
              <a:ahLst/>
              <a:cxnLst/>
              <a:rect l="l" t="t" r="r" b="b"/>
              <a:pathLst>
                <a:path w="1419" h="1331" extrusionOk="0">
                  <a:moveTo>
                    <a:pt x="864" y="0"/>
                  </a:moveTo>
                  <a:cubicBezTo>
                    <a:pt x="761" y="0"/>
                    <a:pt x="659" y="31"/>
                    <a:pt x="567" y="101"/>
                  </a:cubicBezTo>
                  <a:cubicBezTo>
                    <a:pt x="460" y="182"/>
                    <a:pt x="421" y="328"/>
                    <a:pt x="460" y="451"/>
                  </a:cubicBezTo>
                  <a:cubicBezTo>
                    <a:pt x="466" y="472"/>
                    <a:pt x="475" y="491"/>
                    <a:pt x="486" y="506"/>
                  </a:cubicBezTo>
                  <a:lnTo>
                    <a:pt x="486" y="506"/>
                  </a:lnTo>
                  <a:cubicBezTo>
                    <a:pt x="169" y="688"/>
                    <a:pt x="0" y="1276"/>
                    <a:pt x="447" y="1329"/>
                  </a:cubicBezTo>
                  <a:cubicBezTo>
                    <a:pt x="450" y="1330"/>
                    <a:pt x="453" y="1331"/>
                    <a:pt x="456" y="1331"/>
                  </a:cubicBezTo>
                  <a:cubicBezTo>
                    <a:pt x="485" y="1331"/>
                    <a:pt x="482" y="1273"/>
                    <a:pt x="447" y="1261"/>
                  </a:cubicBezTo>
                  <a:cubicBezTo>
                    <a:pt x="115" y="1153"/>
                    <a:pt x="302" y="672"/>
                    <a:pt x="555" y="558"/>
                  </a:cubicBezTo>
                  <a:lnTo>
                    <a:pt x="555" y="558"/>
                  </a:lnTo>
                  <a:cubicBezTo>
                    <a:pt x="586" y="571"/>
                    <a:pt x="622" y="576"/>
                    <a:pt x="659" y="576"/>
                  </a:cubicBezTo>
                  <a:cubicBezTo>
                    <a:pt x="706" y="576"/>
                    <a:pt x="755" y="568"/>
                    <a:pt x="797" y="558"/>
                  </a:cubicBezTo>
                  <a:cubicBezTo>
                    <a:pt x="839" y="545"/>
                    <a:pt x="826" y="490"/>
                    <a:pt x="797" y="477"/>
                  </a:cubicBezTo>
                  <a:cubicBezTo>
                    <a:pt x="755" y="460"/>
                    <a:pt x="714" y="453"/>
                    <a:pt x="673" y="453"/>
                  </a:cubicBezTo>
                  <a:cubicBezTo>
                    <a:pt x="651" y="453"/>
                    <a:pt x="629" y="455"/>
                    <a:pt x="607" y="459"/>
                  </a:cubicBezTo>
                  <a:lnTo>
                    <a:pt x="607" y="459"/>
                  </a:lnTo>
                  <a:cubicBezTo>
                    <a:pt x="525" y="403"/>
                    <a:pt x="528" y="268"/>
                    <a:pt x="622" y="166"/>
                  </a:cubicBezTo>
                  <a:cubicBezTo>
                    <a:pt x="703" y="85"/>
                    <a:pt x="810" y="59"/>
                    <a:pt x="933" y="59"/>
                  </a:cubicBezTo>
                  <a:cubicBezTo>
                    <a:pt x="1108" y="59"/>
                    <a:pt x="1296" y="182"/>
                    <a:pt x="1406" y="328"/>
                  </a:cubicBezTo>
                  <a:cubicBezTo>
                    <a:pt x="1406" y="328"/>
                    <a:pt x="1419" y="328"/>
                    <a:pt x="1419" y="315"/>
                  </a:cubicBezTo>
                  <a:cubicBezTo>
                    <a:pt x="1292" y="133"/>
                    <a:pt x="1077" y="0"/>
                    <a:pt x="864" y="0"/>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4" name="Google Shape;1632;p44">
              <a:extLst>
                <a:ext uri="{FF2B5EF4-FFF2-40B4-BE49-F238E27FC236}">
                  <a16:creationId xmlns:a16="http://schemas.microsoft.com/office/drawing/2014/main" id="{026A4678-0066-6CB0-A11D-E11BF5F5AF4C}"/>
                </a:ext>
              </a:extLst>
            </p:cNvPr>
            <p:cNvSpPr/>
            <p:nvPr/>
          </p:nvSpPr>
          <p:spPr>
            <a:xfrm>
              <a:off x="3196975" y="4239825"/>
              <a:ext cx="36150" cy="26450"/>
            </a:xfrm>
            <a:custGeom>
              <a:avLst/>
              <a:gdLst/>
              <a:ahLst/>
              <a:cxnLst/>
              <a:rect l="l" t="t" r="r" b="b"/>
              <a:pathLst>
                <a:path w="1446" h="1058" extrusionOk="0">
                  <a:moveTo>
                    <a:pt x="772" y="1"/>
                  </a:moveTo>
                  <a:cubicBezTo>
                    <a:pt x="516" y="111"/>
                    <a:pt x="1" y="312"/>
                    <a:pt x="192" y="662"/>
                  </a:cubicBezTo>
                  <a:cubicBezTo>
                    <a:pt x="240" y="755"/>
                    <a:pt x="327" y="790"/>
                    <a:pt x="426" y="790"/>
                  </a:cubicBezTo>
                  <a:cubicBezTo>
                    <a:pt x="533" y="790"/>
                    <a:pt x="653" y="749"/>
                    <a:pt x="749" y="697"/>
                  </a:cubicBezTo>
                  <a:lnTo>
                    <a:pt x="749" y="697"/>
                  </a:lnTo>
                  <a:cubicBezTo>
                    <a:pt x="726" y="781"/>
                    <a:pt x="729" y="869"/>
                    <a:pt x="785" y="934"/>
                  </a:cubicBezTo>
                  <a:cubicBezTo>
                    <a:pt x="841" y="1008"/>
                    <a:pt x="937" y="1058"/>
                    <a:pt x="1032" y="1058"/>
                  </a:cubicBezTo>
                  <a:cubicBezTo>
                    <a:pt x="1073" y="1058"/>
                    <a:pt x="1114" y="1048"/>
                    <a:pt x="1151" y="1028"/>
                  </a:cubicBezTo>
                  <a:cubicBezTo>
                    <a:pt x="1420" y="879"/>
                    <a:pt x="1446" y="487"/>
                    <a:pt x="1433" y="218"/>
                  </a:cubicBezTo>
                  <a:cubicBezTo>
                    <a:pt x="1433" y="197"/>
                    <a:pt x="1419" y="186"/>
                    <a:pt x="1405" y="186"/>
                  </a:cubicBezTo>
                  <a:cubicBezTo>
                    <a:pt x="1391" y="186"/>
                    <a:pt x="1378" y="197"/>
                    <a:pt x="1378" y="218"/>
                  </a:cubicBezTo>
                  <a:cubicBezTo>
                    <a:pt x="1365" y="367"/>
                    <a:pt x="1339" y="529"/>
                    <a:pt x="1297" y="662"/>
                  </a:cubicBezTo>
                  <a:cubicBezTo>
                    <a:pt x="1271" y="772"/>
                    <a:pt x="1216" y="866"/>
                    <a:pt x="1135" y="921"/>
                  </a:cubicBezTo>
                  <a:cubicBezTo>
                    <a:pt x="1097" y="940"/>
                    <a:pt x="1057" y="952"/>
                    <a:pt x="1012" y="952"/>
                  </a:cubicBezTo>
                  <a:cubicBezTo>
                    <a:pt x="995" y="952"/>
                    <a:pt x="978" y="950"/>
                    <a:pt x="960" y="947"/>
                  </a:cubicBezTo>
                  <a:cubicBezTo>
                    <a:pt x="746" y="905"/>
                    <a:pt x="853" y="678"/>
                    <a:pt x="908" y="581"/>
                  </a:cubicBezTo>
                  <a:cubicBezTo>
                    <a:pt x="937" y="552"/>
                    <a:pt x="899" y="514"/>
                    <a:pt x="862" y="514"/>
                  </a:cubicBezTo>
                  <a:cubicBezTo>
                    <a:pt x="849" y="514"/>
                    <a:pt x="837" y="518"/>
                    <a:pt x="827" y="529"/>
                  </a:cubicBezTo>
                  <a:cubicBezTo>
                    <a:pt x="742" y="602"/>
                    <a:pt x="601" y="676"/>
                    <a:pt x="473" y="676"/>
                  </a:cubicBezTo>
                  <a:cubicBezTo>
                    <a:pt x="414" y="676"/>
                    <a:pt x="358" y="660"/>
                    <a:pt x="312" y="623"/>
                  </a:cubicBezTo>
                  <a:cubicBezTo>
                    <a:pt x="69" y="435"/>
                    <a:pt x="665" y="111"/>
                    <a:pt x="785" y="43"/>
                  </a:cubicBezTo>
                  <a:cubicBezTo>
                    <a:pt x="811" y="30"/>
                    <a:pt x="785" y="1"/>
                    <a:pt x="772"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5" name="Google Shape;1633;p44">
              <a:extLst>
                <a:ext uri="{FF2B5EF4-FFF2-40B4-BE49-F238E27FC236}">
                  <a16:creationId xmlns:a16="http://schemas.microsoft.com/office/drawing/2014/main" id="{6C7293F0-A035-8562-CC8C-A47E73BC8039}"/>
                </a:ext>
              </a:extLst>
            </p:cNvPr>
            <p:cNvSpPr/>
            <p:nvPr/>
          </p:nvSpPr>
          <p:spPr>
            <a:xfrm>
              <a:off x="3367800" y="4174375"/>
              <a:ext cx="28050" cy="22400"/>
            </a:xfrm>
            <a:custGeom>
              <a:avLst/>
              <a:gdLst/>
              <a:ahLst/>
              <a:cxnLst/>
              <a:rect l="l" t="t" r="r" b="b"/>
              <a:pathLst>
                <a:path w="1122" h="896" extrusionOk="0">
                  <a:moveTo>
                    <a:pt x="311" y="1"/>
                  </a:moveTo>
                  <a:cubicBezTo>
                    <a:pt x="306" y="1"/>
                    <a:pt x="301" y="1"/>
                    <a:pt x="296" y="1"/>
                  </a:cubicBezTo>
                  <a:cubicBezTo>
                    <a:pt x="53" y="1"/>
                    <a:pt x="1" y="312"/>
                    <a:pt x="27" y="513"/>
                  </a:cubicBezTo>
                  <a:cubicBezTo>
                    <a:pt x="27" y="517"/>
                    <a:pt x="30" y="518"/>
                    <a:pt x="35" y="518"/>
                  </a:cubicBezTo>
                  <a:cubicBezTo>
                    <a:pt x="46" y="518"/>
                    <a:pt x="64" y="509"/>
                    <a:pt x="53" y="500"/>
                  </a:cubicBezTo>
                  <a:cubicBezTo>
                    <a:pt x="27" y="325"/>
                    <a:pt x="82" y="69"/>
                    <a:pt x="296" y="56"/>
                  </a:cubicBezTo>
                  <a:cubicBezTo>
                    <a:pt x="306" y="55"/>
                    <a:pt x="315" y="54"/>
                    <a:pt x="324" y="54"/>
                  </a:cubicBezTo>
                  <a:cubicBezTo>
                    <a:pt x="524" y="54"/>
                    <a:pt x="489" y="339"/>
                    <a:pt x="451" y="479"/>
                  </a:cubicBezTo>
                  <a:lnTo>
                    <a:pt x="451" y="479"/>
                  </a:lnTo>
                  <a:cubicBezTo>
                    <a:pt x="449" y="482"/>
                    <a:pt x="447" y="484"/>
                    <a:pt x="445" y="487"/>
                  </a:cubicBezTo>
                  <a:cubicBezTo>
                    <a:pt x="446" y="488"/>
                    <a:pt x="447" y="489"/>
                    <a:pt x="448" y="490"/>
                  </a:cubicBezTo>
                  <a:lnTo>
                    <a:pt x="448" y="490"/>
                  </a:lnTo>
                  <a:cubicBezTo>
                    <a:pt x="447" y="493"/>
                    <a:pt x="446" y="497"/>
                    <a:pt x="445" y="500"/>
                  </a:cubicBezTo>
                  <a:cubicBezTo>
                    <a:pt x="437" y="516"/>
                    <a:pt x="455" y="528"/>
                    <a:pt x="473" y="528"/>
                  </a:cubicBezTo>
                  <a:cubicBezTo>
                    <a:pt x="484" y="528"/>
                    <a:pt x="495" y="524"/>
                    <a:pt x="500" y="513"/>
                  </a:cubicBezTo>
                  <a:cubicBezTo>
                    <a:pt x="564" y="424"/>
                    <a:pt x="652" y="374"/>
                    <a:pt x="744" y="374"/>
                  </a:cubicBezTo>
                  <a:cubicBezTo>
                    <a:pt x="807" y="374"/>
                    <a:pt x="871" y="397"/>
                    <a:pt x="931" y="445"/>
                  </a:cubicBezTo>
                  <a:cubicBezTo>
                    <a:pt x="1093" y="568"/>
                    <a:pt x="999" y="730"/>
                    <a:pt x="905" y="866"/>
                  </a:cubicBezTo>
                  <a:cubicBezTo>
                    <a:pt x="905" y="876"/>
                    <a:pt x="913" y="895"/>
                    <a:pt x="930" y="895"/>
                  </a:cubicBezTo>
                  <a:cubicBezTo>
                    <a:pt x="934" y="895"/>
                    <a:pt x="939" y="894"/>
                    <a:pt x="944" y="892"/>
                  </a:cubicBezTo>
                  <a:cubicBezTo>
                    <a:pt x="1122" y="769"/>
                    <a:pt x="1122" y="542"/>
                    <a:pt x="973" y="406"/>
                  </a:cubicBezTo>
                  <a:cubicBezTo>
                    <a:pt x="906" y="344"/>
                    <a:pt x="831" y="318"/>
                    <a:pt x="757" y="318"/>
                  </a:cubicBezTo>
                  <a:cubicBezTo>
                    <a:pt x="674" y="318"/>
                    <a:pt x="592" y="351"/>
                    <a:pt x="524" y="405"/>
                  </a:cubicBezTo>
                  <a:lnTo>
                    <a:pt x="524" y="405"/>
                  </a:lnTo>
                  <a:cubicBezTo>
                    <a:pt x="554" y="224"/>
                    <a:pt x="533" y="1"/>
                    <a:pt x="311"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6" name="Google Shape;1634;p44">
              <a:extLst>
                <a:ext uri="{FF2B5EF4-FFF2-40B4-BE49-F238E27FC236}">
                  <a16:creationId xmlns:a16="http://schemas.microsoft.com/office/drawing/2014/main" id="{4A92E721-EE21-E40C-F728-92D514294B43}"/>
                </a:ext>
              </a:extLst>
            </p:cNvPr>
            <p:cNvSpPr/>
            <p:nvPr/>
          </p:nvSpPr>
          <p:spPr>
            <a:xfrm>
              <a:off x="3335075" y="4233750"/>
              <a:ext cx="18575" cy="18075"/>
            </a:xfrm>
            <a:custGeom>
              <a:avLst/>
              <a:gdLst/>
              <a:ahLst/>
              <a:cxnLst/>
              <a:rect l="l" t="t" r="r" b="b"/>
              <a:pathLst>
                <a:path w="743" h="723" extrusionOk="0">
                  <a:moveTo>
                    <a:pt x="730" y="1"/>
                  </a:moveTo>
                  <a:cubicBezTo>
                    <a:pt x="471" y="1"/>
                    <a:pt x="163" y="150"/>
                    <a:pt x="40" y="393"/>
                  </a:cubicBezTo>
                  <a:cubicBezTo>
                    <a:pt x="1" y="487"/>
                    <a:pt x="1" y="581"/>
                    <a:pt x="66" y="649"/>
                  </a:cubicBezTo>
                  <a:cubicBezTo>
                    <a:pt x="124" y="707"/>
                    <a:pt x="207" y="723"/>
                    <a:pt x="291" y="723"/>
                  </a:cubicBezTo>
                  <a:cubicBezTo>
                    <a:pt x="366" y="723"/>
                    <a:pt x="442" y="710"/>
                    <a:pt x="500" y="704"/>
                  </a:cubicBezTo>
                  <a:cubicBezTo>
                    <a:pt x="539" y="691"/>
                    <a:pt x="526" y="636"/>
                    <a:pt x="500" y="636"/>
                  </a:cubicBezTo>
                  <a:cubicBezTo>
                    <a:pt x="450" y="641"/>
                    <a:pt x="395" y="646"/>
                    <a:pt x="342" y="646"/>
                  </a:cubicBezTo>
                  <a:cubicBezTo>
                    <a:pt x="264" y="646"/>
                    <a:pt x="189" y="635"/>
                    <a:pt x="134" y="597"/>
                  </a:cubicBezTo>
                  <a:cubicBezTo>
                    <a:pt x="66" y="529"/>
                    <a:pt x="121" y="435"/>
                    <a:pt x="147" y="380"/>
                  </a:cubicBezTo>
                  <a:cubicBezTo>
                    <a:pt x="270" y="176"/>
                    <a:pt x="500" y="43"/>
                    <a:pt x="730" y="30"/>
                  </a:cubicBezTo>
                  <a:cubicBezTo>
                    <a:pt x="743" y="30"/>
                    <a:pt x="743" y="1"/>
                    <a:pt x="730"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7" name="Google Shape;1635;p44">
              <a:extLst>
                <a:ext uri="{FF2B5EF4-FFF2-40B4-BE49-F238E27FC236}">
                  <a16:creationId xmlns:a16="http://schemas.microsoft.com/office/drawing/2014/main" id="{21A3F4F7-6F9E-AC40-D02E-2A392E8B6915}"/>
                </a:ext>
              </a:extLst>
            </p:cNvPr>
            <p:cNvSpPr/>
            <p:nvPr/>
          </p:nvSpPr>
          <p:spPr>
            <a:xfrm>
              <a:off x="3297350" y="4069350"/>
              <a:ext cx="35000" cy="21225"/>
            </a:xfrm>
            <a:custGeom>
              <a:avLst/>
              <a:gdLst/>
              <a:ahLst/>
              <a:cxnLst/>
              <a:rect l="l" t="t" r="r" b="b"/>
              <a:pathLst>
                <a:path w="1400" h="849" extrusionOk="0">
                  <a:moveTo>
                    <a:pt x="723" y="0"/>
                  </a:moveTo>
                  <a:cubicBezTo>
                    <a:pt x="435" y="0"/>
                    <a:pt x="120" y="149"/>
                    <a:pt x="10" y="408"/>
                  </a:cubicBezTo>
                  <a:cubicBezTo>
                    <a:pt x="1" y="426"/>
                    <a:pt x="17" y="446"/>
                    <a:pt x="38" y="446"/>
                  </a:cubicBezTo>
                  <a:cubicBezTo>
                    <a:pt x="47" y="446"/>
                    <a:pt x="56" y="442"/>
                    <a:pt x="65" y="434"/>
                  </a:cubicBezTo>
                  <a:cubicBezTo>
                    <a:pt x="70" y="422"/>
                    <a:pt x="73" y="413"/>
                    <a:pt x="76" y="407"/>
                  </a:cubicBezTo>
                  <a:lnTo>
                    <a:pt x="76" y="407"/>
                  </a:lnTo>
                  <a:cubicBezTo>
                    <a:pt x="256" y="213"/>
                    <a:pt x="463" y="88"/>
                    <a:pt x="714" y="88"/>
                  </a:cubicBezTo>
                  <a:cubicBezTo>
                    <a:pt x="774" y="88"/>
                    <a:pt x="836" y="95"/>
                    <a:pt x="901" y="110"/>
                  </a:cubicBezTo>
                  <a:cubicBezTo>
                    <a:pt x="1024" y="139"/>
                    <a:pt x="1144" y="207"/>
                    <a:pt x="1186" y="340"/>
                  </a:cubicBezTo>
                  <a:cubicBezTo>
                    <a:pt x="1238" y="515"/>
                    <a:pt x="1063" y="693"/>
                    <a:pt x="956" y="800"/>
                  </a:cubicBezTo>
                  <a:cubicBezTo>
                    <a:pt x="934" y="820"/>
                    <a:pt x="953" y="849"/>
                    <a:pt x="975" y="849"/>
                  </a:cubicBezTo>
                  <a:cubicBezTo>
                    <a:pt x="981" y="849"/>
                    <a:pt x="989" y="846"/>
                    <a:pt x="995" y="839"/>
                  </a:cubicBezTo>
                  <a:cubicBezTo>
                    <a:pt x="1267" y="625"/>
                    <a:pt x="1400" y="233"/>
                    <a:pt x="1008" y="58"/>
                  </a:cubicBezTo>
                  <a:cubicBezTo>
                    <a:pt x="923" y="19"/>
                    <a:pt x="825" y="0"/>
                    <a:pt x="723" y="0"/>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8" name="Google Shape;1636;p44">
              <a:extLst>
                <a:ext uri="{FF2B5EF4-FFF2-40B4-BE49-F238E27FC236}">
                  <a16:creationId xmlns:a16="http://schemas.microsoft.com/office/drawing/2014/main" id="{083F89A9-1FAB-74DF-557C-2E49B088BDF9}"/>
                </a:ext>
              </a:extLst>
            </p:cNvPr>
            <p:cNvSpPr/>
            <p:nvPr/>
          </p:nvSpPr>
          <p:spPr>
            <a:xfrm>
              <a:off x="3339850" y="4124250"/>
              <a:ext cx="39075" cy="27625"/>
            </a:xfrm>
            <a:custGeom>
              <a:avLst/>
              <a:gdLst/>
              <a:ahLst/>
              <a:cxnLst/>
              <a:rect l="l" t="t" r="r" b="b"/>
              <a:pathLst>
                <a:path w="1563" h="1105" extrusionOk="0">
                  <a:moveTo>
                    <a:pt x="702" y="0"/>
                  </a:moveTo>
                  <a:cubicBezTo>
                    <a:pt x="454" y="0"/>
                    <a:pt x="179" y="135"/>
                    <a:pt x="11" y="263"/>
                  </a:cubicBezTo>
                  <a:cubicBezTo>
                    <a:pt x="0" y="276"/>
                    <a:pt x="7" y="295"/>
                    <a:pt x="17" y="295"/>
                  </a:cubicBezTo>
                  <a:cubicBezTo>
                    <a:pt x="19" y="295"/>
                    <a:pt x="21" y="294"/>
                    <a:pt x="24" y="292"/>
                  </a:cubicBezTo>
                  <a:cubicBezTo>
                    <a:pt x="241" y="143"/>
                    <a:pt x="484" y="62"/>
                    <a:pt x="740" y="62"/>
                  </a:cubicBezTo>
                  <a:cubicBezTo>
                    <a:pt x="847" y="62"/>
                    <a:pt x="1009" y="88"/>
                    <a:pt x="1025" y="224"/>
                  </a:cubicBezTo>
                  <a:cubicBezTo>
                    <a:pt x="1037" y="358"/>
                    <a:pt x="863" y="492"/>
                    <a:pt x="750" y="576"/>
                  </a:cubicBezTo>
                  <a:lnTo>
                    <a:pt x="750" y="576"/>
                  </a:lnTo>
                  <a:cubicBezTo>
                    <a:pt x="737" y="585"/>
                    <a:pt x="725" y="594"/>
                    <a:pt x="714" y="603"/>
                  </a:cubicBezTo>
                  <a:cubicBezTo>
                    <a:pt x="691" y="623"/>
                    <a:pt x="711" y="650"/>
                    <a:pt x="733" y="650"/>
                  </a:cubicBezTo>
                  <a:cubicBezTo>
                    <a:pt x="740" y="650"/>
                    <a:pt x="747" y="648"/>
                    <a:pt x="753" y="642"/>
                  </a:cubicBezTo>
                  <a:cubicBezTo>
                    <a:pt x="770" y="630"/>
                    <a:pt x="789" y="615"/>
                    <a:pt x="809" y="599"/>
                  </a:cubicBezTo>
                  <a:lnTo>
                    <a:pt x="809" y="599"/>
                  </a:lnTo>
                  <a:cubicBezTo>
                    <a:pt x="899" y="537"/>
                    <a:pt x="1003" y="494"/>
                    <a:pt x="1107" y="494"/>
                  </a:cubicBezTo>
                  <a:cubicBezTo>
                    <a:pt x="1184" y="494"/>
                    <a:pt x="1262" y="517"/>
                    <a:pt x="1333" y="574"/>
                  </a:cubicBezTo>
                  <a:cubicBezTo>
                    <a:pt x="1550" y="778"/>
                    <a:pt x="1281" y="966"/>
                    <a:pt x="1119" y="1060"/>
                  </a:cubicBezTo>
                  <a:cubicBezTo>
                    <a:pt x="1108" y="1071"/>
                    <a:pt x="1116" y="1104"/>
                    <a:pt x="1135" y="1104"/>
                  </a:cubicBezTo>
                  <a:cubicBezTo>
                    <a:pt x="1138" y="1104"/>
                    <a:pt x="1141" y="1104"/>
                    <a:pt x="1145" y="1102"/>
                  </a:cubicBezTo>
                  <a:cubicBezTo>
                    <a:pt x="1375" y="1034"/>
                    <a:pt x="1563" y="791"/>
                    <a:pt x="1401" y="574"/>
                  </a:cubicBezTo>
                  <a:cubicBezTo>
                    <a:pt x="1323" y="479"/>
                    <a:pt x="1224" y="442"/>
                    <a:pt x="1122" y="442"/>
                  </a:cubicBezTo>
                  <a:cubicBezTo>
                    <a:pt x="1062" y="442"/>
                    <a:pt x="1001" y="454"/>
                    <a:pt x="942" y="475"/>
                  </a:cubicBezTo>
                  <a:lnTo>
                    <a:pt x="942" y="475"/>
                  </a:lnTo>
                  <a:cubicBezTo>
                    <a:pt x="1066" y="340"/>
                    <a:pt x="1151" y="169"/>
                    <a:pt x="957" y="62"/>
                  </a:cubicBezTo>
                  <a:cubicBezTo>
                    <a:pt x="880" y="18"/>
                    <a:pt x="793" y="0"/>
                    <a:pt x="702" y="0"/>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89" name="Google Shape;1637;p44">
              <a:extLst>
                <a:ext uri="{FF2B5EF4-FFF2-40B4-BE49-F238E27FC236}">
                  <a16:creationId xmlns:a16="http://schemas.microsoft.com/office/drawing/2014/main" id="{EECCA229-7F6F-8573-8FCB-579E05B01C2A}"/>
                </a:ext>
              </a:extLst>
            </p:cNvPr>
            <p:cNvSpPr/>
            <p:nvPr/>
          </p:nvSpPr>
          <p:spPr>
            <a:xfrm>
              <a:off x="3208150" y="4085250"/>
              <a:ext cx="17350" cy="24500"/>
            </a:xfrm>
            <a:custGeom>
              <a:avLst/>
              <a:gdLst/>
              <a:ahLst/>
              <a:cxnLst/>
              <a:rect l="l" t="t" r="r" b="b"/>
              <a:pathLst>
                <a:path w="694" h="980" extrusionOk="0">
                  <a:moveTo>
                    <a:pt x="297" y="412"/>
                  </a:moveTo>
                  <a:cubicBezTo>
                    <a:pt x="320" y="412"/>
                    <a:pt x="344" y="414"/>
                    <a:pt x="365" y="418"/>
                  </a:cubicBezTo>
                  <a:lnTo>
                    <a:pt x="365" y="418"/>
                  </a:lnTo>
                  <a:cubicBezTo>
                    <a:pt x="364" y="418"/>
                    <a:pt x="364" y="419"/>
                    <a:pt x="364" y="420"/>
                  </a:cubicBezTo>
                  <a:cubicBezTo>
                    <a:pt x="344" y="471"/>
                    <a:pt x="239" y="624"/>
                    <a:pt x="171" y="624"/>
                  </a:cubicBezTo>
                  <a:cubicBezTo>
                    <a:pt x="149" y="624"/>
                    <a:pt x="131" y="608"/>
                    <a:pt x="121" y="569"/>
                  </a:cubicBezTo>
                  <a:cubicBezTo>
                    <a:pt x="94" y="450"/>
                    <a:pt x="198" y="412"/>
                    <a:pt x="297" y="412"/>
                  </a:cubicBezTo>
                  <a:close/>
                  <a:moveTo>
                    <a:pt x="153" y="0"/>
                  </a:moveTo>
                  <a:cubicBezTo>
                    <a:pt x="119" y="0"/>
                    <a:pt x="113" y="58"/>
                    <a:pt x="163" y="70"/>
                  </a:cubicBezTo>
                  <a:cubicBezTo>
                    <a:pt x="326" y="104"/>
                    <a:pt x="419" y="201"/>
                    <a:pt x="387" y="350"/>
                  </a:cubicBezTo>
                  <a:lnTo>
                    <a:pt x="387" y="350"/>
                  </a:lnTo>
                  <a:cubicBezTo>
                    <a:pt x="359" y="342"/>
                    <a:pt x="329" y="338"/>
                    <a:pt x="299" y="338"/>
                  </a:cubicBezTo>
                  <a:cubicBezTo>
                    <a:pt x="153" y="338"/>
                    <a:pt x="0" y="433"/>
                    <a:pt x="56" y="608"/>
                  </a:cubicBezTo>
                  <a:cubicBezTo>
                    <a:pt x="82" y="677"/>
                    <a:pt x="122" y="704"/>
                    <a:pt x="166" y="704"/>
                  </a:cubicBezTo>
                  <a:cubicBezTo>
                    <a:pt x="259" y="704"/>
                    <a:pt x="373" y="584"/>
                    <a:pt x="419" y="501"/>
                  </a:cubicBezTo>
                  <a:cubicBezTo>
                    <a:pt x="428" y="482"/>
                    <a:pt x="437" y="463"/>
                    <a:pt x="444" y="444"/>
                  </a:cubicBezTo>
                  <a:lnTo>
                    <a:pt x="444" y="444"/>
                  </a:lnTo>
                  <a:cubicBezTo>
                    <a:pt x="647" y="545"/>
                    <a:pt x="620" y="777"/>
                    <a:pt x="542" y="961"/>
                  </a:cubicBezTo>
                  <a:cubicBezTo>
                    <a:pt x="542" y="970"/>
                    <a:pt x="555" y="979"/>
                    <a:pt x="567" y="979"/>
                  </a:cubicBezTo>
                  <a:cubicBezTo>
                    <a:pt x="572" y="979"/>
                    <a:pt x="577" y="978"/>
                    <a:pt x="581" y="974"/>
                  </a:cubicBezTo>
                  <a:cubicBezTo>
                    <a:pt x="693" y="752"/>
                    <a:pt x="689" y="494"/>
                    <a:pt x="463" y="380"/>
                  </a:cubicBezTo>
                  <a:lnTo>
                    <a:pt x="463" y="380"/>
                  </a:lnTo>
                  <a:cubicBezTo>
                    <a:pt x="504" y="189"/>
                    <a:pt x="397" y="34"/>
                    <a:pt x="163" y="2"/>
                  </a:cubicBezTo>
                  <a:cubicBezTo>
                    <a:pt x="159" y="1"/>
                    <a:pt x="156" y="0"/>
                    <a:pt x="153" y="0"/>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0" name="Google Shape;1638;p44">
              <a:extLst>
                <a:ext uri="{FF2B5EF4-FFF2-40B4-BE49-F238E27FC236}">
                  <a16:creationId xmlns:a16="http://schemas.microsoft.com/office/drawing/2014/main" id="{BB03568B-9AAD-038E-1217-118ADD286F98}"/>
                </a:ext>
              </a:extLst>
            </p:cNvPr>
            <p:cNvSpPr/>
            <p:nvPr/>
          </p:nvSpPr>
          <p:spPr>
            <a:xfrm>
              <a:off x="3172025" y="4175725"/>
              <a:ext cx="27425" cy="14000"/>
            </a:xfrm>
            <a:custGeom>
              <a:avLst/>
              <a:gdLst/>
              <a:ahLst/>
              <a:cxnLst/>
              <a:rect l="l" t="t" r="r" b="b"/>
              <a:pathLst>
                <a:path w="1097" h="560" extrusionOk="0">
                  <a:moveTo>
                    <a:pt x="327" y="176"/>
                  </a:moveTo>
                  <a:cubicBezTo>
                    <a:pt x="368" y="184"/>
                    <a:pt x="409" y="198"/>
                    <a:pt x="448" y="216"/>
                  </a:cubicBezTo>
                  <a:cubicBezTo>
                    <a:pt x="554" y="275"/>
                    <a:pt x="519" y="376"/>
                    <a:pt x="452" y="376"/>
                  </a:cubicBezTo>
                  <a:cubicBezTo>
                    <a:pt x="426" y="376"/>
                    <a:pt x="396" y="362"/>
                    <a:pt x="367" y="326"/>
                  </a:cubicBezTo>
                  <a:cubicBezTo>
                    <a:pt x="333" y="275"/>
                    <a:pt x="320" y="221"/>
                    <a:pt x="327" y="176"/>
                  </a:cubicBezTo>
                  <a:close/>
                  <a:moveTo>
                    <a:pt x="460" y="1"/>
                  </a:moveTo>
                  <a:cubicBezTo>
                    <a:pt x="382" y="1"/>
                    <a:pt x="315" y="26"/>
                    <a:pt x="278" y="85"/>
                  </a:cubicBezTo>
                  <a:lnTo>
                    <a:pt x="278" y="85"/>
                  </a:lnTo>
                  <a:cubicBezTo>
                    <a:pt x="274" y="85"/>
                    <a:pt x="271" y="85"/>
                    <a:pt x="268" y="85"/>
                  </a:cubicBezTo>
                  <a:cubicBezTo>
                    <a:pt x="133" y="85"/>
                    <a:pt x="6" y="152"/>
                    <a:pt x="1" y="310"/>
                  </a:cubicBezTo>
                  <a:cubicBezTo>
                    <a:pt x="1" y="331"/>
                    <a:pt x="15" y="341"/>
                    <a:pt x="30" y="341"/>
                  </a:cubicBezTo>
                  <a:cubicBezTo>
                    <a:pt x="45" y="341"/>
                    <a:pt x="62" y="331"/>
                    <a:pt x="69" y="310"/>
                  </a:cubicBezTo>
                  <a:cubicBezTo>
                    <a:pt x="100" y="211"/>
                    <a:pt x="170" y="172"/>
                    <a:pt x="251" y="169"/>
                  </a:cubicBezTo>
                  <a:lnTo>
                    <a:pt x="251" y="169"/>
                  </a:lnTo>
                  <a:cubicBezTo>
                    <a:pt x="242" y="274"/>
                    <a:pt x="295" y="396"/>
                    <a:pt x="380" y="446"/>
                  </a:cubicBezTo>
                  <a:cubicBezTo>
                    <a:pt x="404" y="458"/>
                    <a:pt x="432" y="465"/>
                    <a:pt x="459" y="465"/>
                  </a:cubicBezTo>
                  <a:cubicBezTo>
                    <a:pt x="523" y="465"/>
                    <a:pt x="585" y="431"/>
                    <a:pt x="594" y="365"/>
                  </a:cubicBezTo>
                  <a:cubicBezTo>
                    <a:pt x="625" y="230"/>
                    <a:pt x="509" y="132"/>
                    <a:pt x="372" y="98"/>
                  </a:cubicBezTo>
                  <a:lnTo>
                    <a:pt x="372" y="98"/>
                  </a:lnTo>
                  <a:cubicBezTo>
                    <a:pt x="396" y="78"/>
                    <a:pt x="430" y="67"/>
                    <a:pt x="474" y="67"/>
                  </a:cubicBezTo>
                  <a:cubicBezTo>
                    <a:pt x="717" y="67"/>
                    <a:pt x="986" y="310"/>
                    <a:pt x="798" y="540"/>
                  </a:cubicBezTo>
                  <a:cubicBezTo>
                    <a:pt x="789" y="549"/>
                    <a:pt x="792" y="560"/>
                    <a:pt x="800" y="560"/>
                  </a:cubicBezTo>
                  <a:cubicBezTo>
                    <a:pt x="803" y="560"/>
                    <a:pt x="807" y="558"/>
                    <a:pt x="811" y="553"/>
                  </a:cubicBezTo>
                  <a:cubicBezTo>
                    <a:pt x="1097" y="288"/>
                    <a:pt x="721" y="1"/>
                    <a:pt x="460"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1" name="Google Shape;1639;p44">
              <a:extLst>
                <a:ext uri="{FF2B5EF4-FFF2-40B4-BE49-F238E27FC236}">
                  <a16:creationId xmlns:a16="http://schemas.microsoft.com/office/drawing/2014/main" id="{11D2A310-4156-7ED7-B70C-15179F422E47}"/>
                </a:ext>
              </a:extLst>
            </p:cNvPr>
            <p:cNvSpPr/>
            <p:nvPr/>
          </p:nvSpPr>
          <p:spPr>
            <a:xfrm>
              <a:off x="3363875" y="4232000"/>
              <a:ext cx="26550" cy="14850"/>
            </a:xfrm>
            <a:custGeom>
              <a:avLst/>
              <a:gdLst/>
              <a:ahLst/>
              <a:cxnLst/>
              <a:rect l="l" t="t" r="r" b="b"/>
              <a:pathLst>
                <a:path w="1062" h="594" extrusionOk="0">
                  <a:moveTo>
                    <a:pt x="662" y="298"/>
                  </a:moveTo>
                  <a:cubicBezTo>
                    <a:pt x="662" y="313"/>
                    <a:pt x="661" y="327"/>
                    <a:pt x="657" y="343"/>
                  </a:cubicBezTo>
                  <a:cubicBezTo>
                    <a:pt x="657" y="356"/>
                    <a:pt x="644" y="369"/>
                    <a:pt x="644" y="395"/>
                  </a:cubicBezTo>
                  <a:cubicBezTo>
                    <a:pt x="626" y="447"/>
                    <a:pt x="613" y="472"/>
                    <a:pt x="605" y="472"/>
                  </a:cubicBezTo>
                  <a:cubicBezTo>
                    <a:pt x="593" y="472"/>
                    <a:pt x="589" y="427"/>
                    <a:pt x="589" y="343"/>
                  </a:cubicBezTo>
                  <a:cubicBezTo>
                    <a:pt x="613" y="324"/>
                    <a:pt x="638" y="310"/>
                    <a:pt x="662" y="298"/>
                  </a:cubicBezTo>
                  <a:close/>
                  <a:moveTo>
                    <a:pt x="426" y="1"/>
                  </a:moveTo>
                  <a:cubicBezTo>
                    <a:pt x="274" y="1"/>
                    <a:pt x="111" y="101"/>
                    <a:pt x="22" y="207"/>
                  </a:cubicBezTo>
                  <a:cubicBezTo>
                    <a:pt x="1" y="217"/>
                    <a:pt x="14" y="236"/>
                    <a:pt x="33" y="236"/>
                  </a:cubicBezTo>
                  <a:cubicBezTo>
                    <a:pt x="38" y="236"/>
                    <a:pt x="43" y="235"/>
                    <a:pt x="48" y="233"/>
                  </a:cubicBezTo>
                  <a:cubicBezTo>
                    <a:pt x="135" y="138"/>
                    <a:pt x="270" y="61"/>
                    <a:pt x="396" y="61"/>
                  </a:cubicBezTo>
                  <a:cubicBezTo>
                    <a:pt x="485" y="61"/>
                    <a:pt x="569" y="99"/>
                    <a:pt x="631" y="194"/>
                  </a:cubicBezTo>
                  <a:cubicBezTo>
                    <a:pt x="636" y="204"/>
                    <a:pt x="640" y="213"/>
                    <a:pt x="644" y="222"/>
                  </a:cubicBezTo>
                  <a:lnTo>
                    <a:pt x="644" y="222"/>
                  </a:lnTo>
                  <a:cubicBezTo>
                    <a:pt x="593" y="242"/>
                    <a:pt x="546" y="273"/>
                    <a:pt x="508" y="314"/>
                  </a:cubicBezTo>
                  <a:cubicBezTo>
                    <a:pt x="411" y="398"/>
                    <a:pt x="412" y="593"/>
                    <a:pt x="541" y="593"/>
                  </a:cubicBezTo>
                  <a:cubicBezTo>
                    <a:pt x="556" y="593"/>
                    <a:pt x="571" y="591"/>
                    <a:pt x="589" y="586"/>
                  </a:cubicBezTo>
                  <a:cubicBezTo>
                    <a:pt x="683" y="557"/>
                    <a:pt x="725" y="395"/>
                    <a:pt x="738" y="327"/>
                  </a:cubicBezTo>
                  <a:cubicBezTo>
                    <a:pt x="740" y="309"/>
                    <a:pt x="741" y="292"/>
                    <a:pt x="740" y="275"/>
                  </a:cubicBezTo>
                  <a:lnTo>
                    <a:pt x="740" y="275"/>
                  </a:lnTo>
                  <a:cubicBezTo>
                    <a:pt x="751" y="273"/>
                    <a:pt x="762" y="272"/>
                    <a:pt x="773" y="272"/>
                  </a:cubicBezTo>
                  <a:cubicBezTo>
                    <a:pt x="866" y="272"/>
                    <a:pt x="949" y="330"/>
                    <a:pt x="1007" y="437"/>
                  </a:cubicBezTo>
                  <a:cubicBezTo>
                    <a:pt x="1011" y="444"/>
                    <a:pt x="1017" y="448"/>
                    <a:pt x="1024" y="448"/>
                  </a:cubicBezTo>
                  <a:cubicBezTo>
                    <a:pt x="1041" y="448"/>
                    <a:pt x="1062" y="428"/>
                    <a:pt x="1062" y="408"/>
                  </a:cubicBezTo>
                  <a:cubicBezTo>
                    <a:pt x="1024" y="264"/>
                    <a:pt x="904" y="197"/>
                    <a:pt x="778" y="197"/>
                  </a:cubicBezTo>
                  <a:cubicBezTo>
                    <a:pt x="760" y="197"/>
                    <a:pt x="741" y="198"/>
                    <a:pt x="723" y="201"/>
                  </a:cubicBezTo>
                  <a:lnTo>
                    <a:pt x="723" y="201"/>
                  </a:lnTo>
                  <a:cubicBezTo>
                    <a:pt x="706" y="161"/>
                    <a:pt x="679" y="127"/>
                    <a:pt x="644" y="100"/>
                  </a:cubicBezTo>
                  <a:cubicBezTo>
                    <a:pt x="583" y="29"/>
                    <a:pt x="506" y="1"/>
                    <a:pt x="426"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2" name="Google Shape;1640;p44">
              <a:extLst>
                <a:ext uri="{FF2B5EF4-FFF2-40B4-BE49-F238E27FC236}">
                  <a16:creationId xmlns:a16="http://schemas.microsoft.com/office/drawing/2014/main" id="{4EDA68A0-D115-6BF7-5911-5F2E16FDCF7E}"/>
                </a:ext>
              </a:extLst>
            </p:cNvPr>
            <p:cNvSpPr/>
            <p:nvPr/>
          </p:nvSpPr>
          <p:spPr>
            <a:xfrm>
              <a:off x="3182150" y="4072850"/>
              <a:ext cx="210300" cy="192750"/>
            </a:xfrm>
            <a:custGeom>
              <a:avLst/>
              <a:gdLst/>
              <a:ahLst/>
              <a:cxnLst/>
              <a:rect l="l" t="t" r="r" b="b"/>
              <a:pathLst>
                <a:path w="8412" h="7710" extrusionOk="0">
                  <a:moveTo>
                    <a:pt x="3820" y="1"/>
                  </a:moveTo>
                  <a:cubicBezTo>
                    <a:pt x="3659" y="1"/>
                    <a:pt x="3512" y="53"/>
                    <a:pt x="3416" y="200"/>
                  </a:cubicBezTo>
                  <a:cubicBezTo>
                    <a:pt x="3335" y="323"/>
                    <a:pt x="3335" y="404"/>
                    <a:pt x="3390" y="537"/>
                  </a:cubicBezTo>
                  <a:cubicBezTo>
                    <a:pt x="3377" y="511"/>
                    <a:pt x="2878" y="498"/>
                    <a:pt x="2755" y="498"/>
                  </a:cubicBezTo>
                  <a:cubicBezTo>
                    <a:pt x="2295" y="498"/>
                    <a:pt x="1757" y="673"/>
                    <a:pt x="1485" y="1078"/>
                  </a:cubicBezTo>
                  <a:cubicBezTo>
                    <a:pt x="1297" y="1376"/>
                    <a:pt x="1527" y="1577"/>
                    <a:pt x="1783" y="1671"/>
                  </a:cubicBezTo>
                  <a:cubicBezTo>
                    <a:pt x="1404" y="1833"/>
                    <a:pt x="1054" y="2118"/>
                    <a:pt x="905" y="2510"/>
                  </a:cubicBezTo>
                  <a:cubicBezTo>
                    <a:pt x="798" y="2779"/>
                    <a:pt x="1041" y="2967"/>
                    <a:pt x="1258" y="3077"/>
                  </a:cubicBezTo>
                  <a:cubicBezTo>
                    <a:pt x="824" y="3388"/>
                    <a:pt x="380" y="3712"/>
                    <a:pt x="244" y="4250"/>
                  </a:cubicBezTo>
                  <a:cubicBezTo>
                    <a:pt x="150" y="4642"/>
                    <a:pt x="419" y="4940"/>
                    <a:pt x="756" y="5034"/>
                  </a:cubicBezTo>
                  <a:cubicBezTo>
                    <a:pt x="351" y="5290"/>
                    <a:pt x="1" y="5682"/>
                    <a:pt x="27" y="6181"/>
                  </a:cubicBezTo>
                  <a:cubicBezTo>
                    <a:pt x="38" y="6541"/>
                    <a:pt x="286" y="6656"/>
                    <a:pt x="565" y="6656"/>
                  </a:cubicBezTo>
                  <a:cubicBezTo>
                    <a:pt x="673" y="6656"/>
                    <a:pt x="786" y="6639"/>
                    <a:pt x="892" y="6612"/>
                  </a:cubicBezTo>
                  <a:lnTo>
                    <a:pt x="892" y="6612"/>
                  </a:lnTo>
                  <a:cubicBezTo>
                    <a:pt x="772" y="6884"/>
                    <a:pt x="1122" y="7195"/>
                    <a:pt x="1446" y="7276"/>
                  </a:cubicBezTo>
                  <a:cubicBezTo>
                    <a:pt x="1537" y="7298"/>
                    <a:pt x="1629" y="7309"/>
                    <a:pt x="1721" y="7309"/>
                  </a:cubicBezTo>
                  <a:cubicBezTo>
                    <a:pt x="2171" y="7309"/>
                    <a:pt x="2606" y="7051"/>
                    <a:pt x="2862" y="6680"/>
                  </a:cubicBezTo>
                  <a:cubicBezTo>
                    <a:pt x="2943" y="7072"/>
                    <a:pt x="3186" y="7409"/>
                    <a:pt x="3607" y="7519"/>
                  </a:cubicBezTo>
                  <a:cubicBezTo>
                    <a:pt x="3667" y="7535"/>
                    <a:pt x="3728" y="7542"/>
                    <a:pt x="3787" y="7542"/>
                  </a:cubicBezTo>
                  <a:cubicBezTo>
                    <a:pt x="4086" y="7542"/>
                    <a:pt x="4360" y="7357"/>
                    <a:pt x="4482" y="7098"/>
                  </a:cubicBezTo>
                  <a:cubicBezTo>
                    <a:pt x="4660" y="7476"/>
                    <a:pt x="5081" y="7709"/>
                    <a:pt x="5500" y="7709"/>
                  </a:cubicBezTo>
                  <a:cubicBezTo>
                    <a:pt x="5561" y="7709"/>
                    <a:pt x="5623" y="7704"/>
                    <a:pt x="5684" y="7694"/>
                  </a:cubicBezTo>
                  <a:cubicBezTo>
                    <a:pt x="6157" y="7613"/>
                    <a:pt x="6374" y="7179"/>
                    <a:pt x="6238" y="6774"/>
                  </a:cubicBezTo>
                  <a:lnTo>
                    <a:pt x="6238" y="6774"/>
                  </a:lnTo>
                  <a:cubicBezTo>
                    <a:pt x="6443" y="6884"/>
                    <a:pt x="6676" y="6956"/>
                    <a:pt x="6902" y="6956"/>
                  </a:cubicBezTo>
                  <a:cubicBezTo>
                    <a:pt x="7121" y="6956"/>
                    <a:pt x="7334" y="6888"/>
                    <a:pt x="7508" y="6722"/>
                  </a:cubicBezTo>
                  <a:cubicBezTo>
                    <a:pt x="7832" y="6411"/>
                    <a:pt x="7751" y="5925"/>
                    <a:pt x="7495" y="5601"/>
                  </a:cubicBezTo>
                  <a:cubicBezTo>
                    <a:pt x="8020" y="5601"/>
                    <a:pt x="8412" y="5154"/>
                    <a:pt x="8289" y="4616"/>
                  </a:cubicBezTo>
                  <a:cubicBezTo>
                    <a:pt x="8169" y="4156"/>
                    <a:pt x="7722" y="3887"/>
                    <a:pt x="7278" y="3751"/>
                  </a:cubicBezTo>
                  <a:cubicBezTo>
                    <a:pt x="7576" y="3657"/>
                    <a:pt x="7790" y="3401"/>
                    <a:pt x="7751" y="3035"/>
                  </a:cubicBezTo>
                  <a:cubicBezTo>
                    <a:pt x="7683" y="2591"/>
                    <a:pt x="7184" y="2335"/>
                    <a:pt x="6792" y="2199"/>
                  </a:cubicBezTo>
                  <a:cubicBezTo>
                    <a:pt x="7184" y="2024"/>
                    <a:pt x="7440" y="1645"/>
                    <a:pt x="7155" y="1214"/>
                  </a:cubicBezTo>
                  <a:cubicBezTo>
                    <a:pt x="7007" y="982"/>
                    <a:pt x="6725" y="890"/>
                    <a:pt x="6431" y="890"/>
                  </a:cubicBezTo>
                  <a:cubicBezTo>
                    <a:pt x="6298" y="890"/>
                    <a:pt x="6163" y="908"/>
                    <a:pt x="6037" y="942"/>
                  </a:cubicBezTo>
                  <a:cubicBezTo>
                    <a:pt x="6102" y="861"/>
                    <a:pt x="6144" y="780"/>
                    <a:pt x="6131" y="673"/>
                  </a:cubicBezTo>
                  <a:cubicBezTo>
                    <a:pt x="6102" y="443"/>
                    <a:pt x="5940" y="281"/>
                    <a:pt x="5739" y="174"/>
                  </a:cubicBezTo>
                  <a:cubicBezTo>
                    <a:pt x="5526" y="60"/>
                    <a:pt x="5310" y="3"/>
                    <a:pt x="5100" y="3"/>
                  </a:cubicBezTo>
                  <a:cubicBezTo>
                    <a:pt x="4883" y="3"/>
                    <a:pt x="4674" y="64"/>
                    <a:pt x="4482" y="187"/>
                  </a:cubicBezTo>
                  <a:cubicBezTo>
                    <a:pt x="4294" y="100"/>
                    <a:pt x="4042" y="1"/>
                    <a:pt x="3820"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3" name="Google Shape;1641;p44">
              <a:extLst>
                <a:ext uri="{FF2B5EF4-FFF2-40B4-BE49-F238E27FC236}">
                  <a16:creationId xmlns:a16="http://schemas.microsoft.com/office/drawing/2014/main" id="{290A39EB-F068-A0A9-B3A7-47539E3B912D}"/>
                </a:ext>
              </a:extLst>
            </p:cNvPr>
            <p:cNvSpPr/>
            <p:nvPr/>
          </p:nvSpPr>
          <p:spPr>
            <a:xfrm>
              <a:off x="3303000" y="4106525"/>
              <a:ext cx="50175" cy="24750"/>
            </a:xfrm>
            <a:custGeom>
              <a:avLst/>
              <a:gdLst/>
              <a:ahLst/>
              <a:cxnLst/>
              <a:rect l="l" t="t" r="r" b="b"/>
              <a:pathLst>
                <a:path w="2007" h="990" extrusionOk="0">
                  <a:moveTo>
                    <a:pt x="1773" y="0"/>
                  </a:moveTo>
                  <a:cubicBezTo>
                    <a:pt x="1747" y="0"/>
                    <a:pt x="1719" y="5"/>
                    <a:pt x="1689" y="16"/>
                  </a:cubicBezTo>
                  <a:cubicBezTo>
                    <a:pt x="1549" y="80"/>
                    <a:pt x="1445" y="243"/>
                    <a:pt x="1361" y="389"/>
                  </a:cubicBezTo>
                  <a:lnTo>
                    <a:pt x="1361" y="389"/>
                  </a:lnTo>
                  <a:cubicBezTo>
                    <a:pt x="1293" y="273"/>
                    <a:pt x="1204" y="224"/>
                    <a:pt x="1111" y="224"/>
                  </a:cubicBezTo>
                  <a:cubicBezTo>
                    <a:pt x="959" y="224"/>
                    <a:pt x="798" y="355"/>
                    <a:pt x="711" y="543"/>
                  </a:cubicBezTo>
                  <a:lnTo>
                    <a:pt x="711" y="543"/>
                  </a:lnTo>
                  <a:cubicBezTo>
                    <a:pt x="631" y="413"/>
                    <a:pt x="516" y="317"/>
                    <a:pt x="377" y="317"/>
                  </a:cubicBezTo>
                  <a:cubicBezTo>
                    <a:pt x="322" y="317"/>
                    <a:pt x="263" y="332"/>
                    <a:pt x="202" y="366"/>
                  </a:cubicBezTo>
                  <a:cubicBezTo>
                    <a:pt x="82" y="421"/>
                    <a:pt x="14" y="567"/>
                    <a:pt x="1" y="690"/>
                  </a:cubicBezTo>
                  <a:cubicBezTo>
                    <a:pt x="1" y="745"/>
                    <a:pt x="27" y="878"/>
                    <a:pt x="1" y="933"/>
                  </a:cubicBezTo>
                  <a:lnTo>
                    <a:pt x="1" y="946"/>
                  </a:lnTo>
                  <a:lnTo>
                    <a:pt x="1" y="959"/>
                  </a:lnTo>
                  <a:lnTo>
                    <a:pt x="1" y="972"/>
                  </a:lnTo>
                  <a:cubicBezTo>
                    <a:pt x="8" y="981"/>
                    <a:pt x="20" y="989"/>
                    <a:pt x="31" y="989"/>
                  </a:cubicBezTo>
                  <a:cubicBezTo>
                    <a:pt x="39" y="989"/>
                    <a:pt x="47" y="984"/>
                    <a:pt x="53" y="972"/>
                  </a:cubicBezTo>
                  <a:cubicBezTo>
                    <a:pt x="95" y="907"/>
                    <a:pt x="95" y="810"/>
                    <a:pt x="95" y="729"/>
                  </a:cubicBezTo>
                  <a:cubicBezTo>
                    <a:pt x="108" y="583"/>
                    <a:pt x="202" y="434"/>
                    <a:pt x="364" y="421"/>
                  </a:cubicBezTo>
                  <a:cubicBezTo>
                    <a:pt x="526" y="421"/>
                    <a:pt x="620" y="609"/>
                    <a:pt x="662" y="716"/>
                  </a:cubicBezTo>
                  <a:cubicBezTo>
                    <a:pt x="675" y="745"/>
                    <a:pt x="704" y="762"/>
                    <a:pt x="731" y="762"/>
                  </a:cubicBezTo>
                  <a:cubicBezTo>
                    <a:pt x="754" y="762"/>
                    <a:pt x="776" y="748"/>
                    <a:pt x="782" y="716"/>
                  </a:cubicBezTo>
                  <a:cubicBezTo>
                    <a:pt x="818" y="549"/>
                    <a:pt x="963" y="353"/>
                    <a:pt x="1097" y="353"/>
                  </a:cubicBezTo>
                  <a:cubicBezTo>
                    <a:pt x="1168" y="353"/>
                    <a:pt x="1237" y="408"/>
                    <a:pt x="1284" y="554"/>
                  </a:cubicBezTo>
                  <a:cubicBezTo>
                    <a:pt x="1298" y="585"/>
                    <a:pt x="1326" y="602"/>
                    <a:pt x="1352" y="602"/>
                  </a:cubicBezTo>
                  <a:cubicBezTo>
                    <a:pt x="1373" y="602"/>
                    <a:pt x="1392" y="591"/>
                    <a:pt x="1404" y="567"/>
                  </a:cubicBezTo>
                  <a:cubicBezTo>
                    <a:pt x="1459" y="486"/>
                    <a:pt x="1511" y="405"/>
                    <a:pt x="1566" y="324"/>
                  </a:cubicBezTo>
                  <a:cubicBezTo>
                    <a:pt x="1592" y="272"/>
                    <a:pt x="1647" y="230"/>
                    <a:pt x="1689" y="191"/>
                  </a:cubicBezTo>
                  <a:cubicBezTo>
                    <a:pt x="1722" y="157"/>
                    <a:pt x="1749" y="144"/>
                    <a:pt x="1774" y="144"/>
                  </a:cubicBezTo>
                  <a:cubicBezTo>
                    <a:pt x="1838" y="144"/>
                    <a:pt x="1874" y="239"/>
                    <a:pt x="1903" y="298"/>
                  </a:cubicBezTo>
                  <a:cubicBezTo>
                    <a:pt x="1914" y="314"/>
                    <a:pt x="1933" y="322"/>
                    <a:pt x="1952" y="322"/>
                  </a:cubicBezTo>
                  <a:cubicBezTo>
                    <a:pt x="1980" y="322"/>
                    <a:pt x="2007" y="303"/>
                    <a:pt x="1997" y="272"/>
                  </a:cubicBezTo>
                  <a:cubicBezTo>
                    <a:pt x="1986" y="136"/>
                    <a:pt x="1909" y="0"/>
                    <a:pt x="1773" y="0"/>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4" name="Google Shape;1642;p44">
              <a:extLst>
                <a:ext uri="{FF2B5EF4-FFF2-40B4-BE49-F238E27FC236}">
                  <a16:creationId xmlns:a16="http://schemas.microsoft.com/office/drawing/2014/main" id="{29079E20-AC0A-C56D-C8CF-AA4C00FED6F0}"/>
                </a:ext>
              </a:extLst>
            </p:cNvPr>
            <p:cNvSpPr/>
            <p:nvPr/>
          </p:nvSpPr>
          <p:spPr>
            <a:xfrm>
              <a:off x="3335400" y="4138900"/>
              <a:ext cx="41500" cy="24675"/>
            </a:xfrm>
            <a:custGeom>
              <a:avLst/>
              <a:gdLst/>
              <a:ahLst/>
              <a:cxnLst/>
              <a:rect l="l" t="t" r="r" b="b"/>
              <a:pathLst>
                <a:path w="1660" h="987" extrusionOk="0">
                  <a:moveTo>
                    <a:pt x="958" y="1"/>
                  </a:moveTo>
                  <a:cubicBezTo>
                    <a:pt x="943" y="1"/>
                    <a:pt x="928" y="5"/>
                    <a:pt x="918" y="17"/>
                  </a:cubicBezTo>
                  <a:cubicBezTo>
                    <a:pt x="721" y="158"/>
                    <a:pt x="654" y="353"/>
                    <a:pt x="628" y="567"/>
                  </a:cubicBezTo>
                  <a:lnTo>
                    <a:pt x="628" y="567"/>
                  </a:lnTo>
                  <a:cubicBezTo>
                    <a:pt x="526" y="361"/>
                    <a:pt x="403" y="161"/>
                    <a:pt x="176" y="98"/>
                  </a:cubicBezTo>
                  <a:cubicBezTo>
                    <a:pt x="150" y="98"/>
                    <a:pt x="108" y="111"/>
                    <a:pt x="95" y="137"/>
                  </a:cubicBezTo>
                  <a:cubicBezTo>
                    <a:pt x="14" y="341"/>
                    <a:pt x="1" y="785"/>
                    <a:pt x="202" y="921"/>
                  </a:cubicBezTo>
                  <a:cubicBezTo>
                    <a:pt x="210" y="928"/>
                    <a:pt x="220" y="931"/>
                    <a:pt x="229" y="931"/>
                  </a:cubicBezTo>
                  <a:cubicBezTo>
                    <a:pt x="255" y="931"/>
                    <a:pt x="279" y="909"/>
                    <a:pt x="270" y="879"/>
                  </a:cubicBezTo>
                  <a:cubicBezTo>
                    <a:pt x="184" y="696"/>
                    <a:pt x="131" y="468"/>
                    <a:pt x="205" y="266"/>
                  </a:cubicBezTo>
                  <a:lnTo>
                    <a:pt x="205" y="266"/>
                  </a:lnTo>
                  <a:cubicBezTo>
                    <a:pt x="432" y="380"/>
                    <a:pt x="520" y="733"/>
                    <a:pt x="620" y="947"/>
                  </a:cubicBezTo>
                  <a:cubicBezTo>
                    <a:pt x="634" y="975"/>
                    <a:pt x="658" y="987"/>
                    <a:pt x="683" y="987"/>
                  </a:cubicBezTo>
                  <a:cubicBezTo>
                    <a:pt x="730" y="987"/>
                    <a:pt x="782" y="945"/>
                    <a:pt x="782" y="892"/>
                  </a:cubicBezTo>
                  <a:cubicBezTo>
                    <a:pt x="797" y="669"/>
                    <a:pt x="798" y="393"/>
                    <a:pt x="962" y="223"/>
                  </a:cubicBezTo>
                  <a:lnTo>
                    <a:pt x="962" y="223"/>
                  </a:lnTo>
                  <a:cubicBezTo>
                    <a:pt x="1065" y="361"/>
                    <a:pt x="1061" y="554"/>
                    <a:pt x="1106" y="717"/>
                  </a:cubicBezTo>
                  <a:cubicBezTo>
                    <a:pt x="1120" y="762"/>
                    <a:pt x="1155" y="782"/>
                    <a:pt x="1191" y="782"/>
                  </a:cubicBezTo>
                  <a:cubicBezTo>
                    <a:pt x="1229" y="782"/>
                    <a:pt x="1269" y="759"/>
                    <a:pt x="1284" y="717"/>
                  </a:cubicBezTo>
                  <a:cubicBezTo>
                    <a:pt x="1295" y="683"/>
                    <a:pt x="1327" y="491"/>
                    <a:pt x="1398" y="491"/>
                  </a:cubicBezTo>
                  <a:cubicBezTo>
                    <a:pt x="1408" y="491"/>
                    <a:pt x="1418" y="495"/>
                    <a:pt x="1430" y="503"/>
                  </a:cubicBezTo>
                  <a:cubicBezTo>
                    <a:pt x="1511" y="568"/>
                    <a:pt x="1511" y="746"/>
                    <a:pt x="1511" y="840"/>
                  </a:cubicBezTo>
                  <a:cubicBezTo>
                    <a:pt x="1511" y="869"/>
                    <a:pt x="1542" y="887"/>
                    <a:pt x="1569" y="887"/>
                  </a:cubicBezTo>
                  <a:cubicBezTo>
                    <a:pt x="1590" y="887"/>
                    <a:pt x="1608" y="877"/>
                    <a:pt x="1608" y="853"/>
                  </a:cubicBezTo>
                  <a:cubicBezTo>
                    <a:pt x="1660" y="665"/>
                    <a:pt x="1647" y="435"/>
                    <a:pt x="1459" y="341"/>
                  </a:cubicBezTo>
                  <a:cubicBezTo>
                    <a:pt x="1429" y="325"/>
                    <a:pt x="1401" y="318"/>
                    <a:pt x="1375" y="318"/>
                  </a:cubicBezTo>
                  <a:cubicBezTo>
                    <a:pt x="1312" y="318"/>
                    <a:pt x="1260" y="359"/>
                    <a:pt x="1218" y="415"/>
                  </a:cubicBezTo>
                  <a:lnTo>
                    <a:pt x="1218" y="415"/>
                  </a:lnTo>
                  <a:cubicBezTo>
                    <a:pt x="1185" y="274"/>
                    <a:pt x="1146" y="141"/>
                    <a:pt x="1025" y="30"/>
                  </a:cubicBezTo>
                  <a:cubicBezTo>
                    <a:pt x="1009" y="12"/>
                    <a:pt x="983" y="1"/>
                    <a:pt x="958"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5" name="Google Shape;1643;p44">
              <a:extLst>
                <a:ext uri="{FF2B5EF4-FFF2-40B4-BE49-F238E27FC236}">
                  <a16:creationId xmlns:a16="http://schemas.microsoft.com/office/drawing/2014/main" id="{0436AD31-07BB-ACC2-C30D-D6EEC8CF8819}"/>
                </a:ext>
              </a:extLst>
            </p:cNvPr>
            <p:cNvSpPr/>
            <p:nvPr/>
          </p:nvSpPr>
          <p:spPr>
            <a:xfrm>
              <a:off x="3281775" y="4076700"/>
              <a:ext cx="43600" cy="25425"/>
            </a:xfrm>
            <a:custGeom>
              <a:avLst/>
              <a:gdLst/>
              <a:ahLst/>
              <a:cxnLst/>
              <a:rect l="l" t="t" r="r" b="b"/>
              <a:pathLst>
                <a:path w="1744" h="1017" extrusionOk="0">
                  <a:moveTo>
                    <a:pt x="1315" y="0"/>
                  </a:moveTo>
                  <a:cubicBezTo>
                    <a:pt x="1291" y="0"/>
                    <a:pt x="1267" y="2"/>
                    <a:pt x="1242" y="7"/>
                  </a:cubicBezTo>
                  <a:cubicBezTo>
                    <a:pt x="1050" y="44"/>
                    <a:pt x="899" y="152"/>
                    <a:pt x="812" y="299"/>
                  </a:cubicBezTo>
                  <a:lnTo>
                    <a:pt x="812" y="299"/>
                  </a:lnTo>
                  <a:cubicBezTo>
                    <a:pt x="784" y="238"/>
                    <a:pt x="745" y="186"/>
                    <a:pt x="688" y="156"/>
                  </a:cubicBezTo>
                  <a:cubicBezTo>
                    <a:pt x="646" y="137"/>
                    <a:pt x="602" y="128"/>
                    <a:pt x="558" y="128"/>
                  </a:cubicBezTo>
                  <a:cubicBezTo>
                    <a:pt x="416" y="128"/>
                    <a:pt x="270" y="217"/>
                    <a:pt x="189" y="331"/>
                  </a:cubicBezTo>
                  <a:cubicBezTo>
                    <a:pt x="79" y="506"/>
                    <a:pt x="27" y="723"/>
                    <a:pt x="11" y="937"/>
                  </a:cubicBezTo>
                  <a:cubicBezTo>
                    <a:pt x="0" y="960"/>
                    <a:pt x="25" y="1017"/>
                    <a:pt x="56" y="1017"/>
                  </a:cubicBezTo>
                  <a:cubicBezTo>
                    <a:pt x="63" y="1017"/>
                    <a:pt x="71" y="1013"/>
                    <a:pt x="79" y="1005"/>
                  </a:cubicBezTo>
                  <a:cubicBezTo>
                    <a:pt x="79" y="996"/>
                    <a:pt x="79" y="987"/>
                    <a:pt x="74" y="987"/>
                  </a:cubicBezTo>
                  <a:cubicBezTo>
                    <a:pt x="74" y="987"/>
                    <a:pt x="74" y="987"/>
                    <a:pt x="73" y="987"/>
                  </a:cubicBezTo>
                  <a:lnTo>
                    <a:pt x="73" y="987"/>
                  </a:lnTo>
                  <a:cubicBezTo>
                    <a:pt x="126" y="939"/>
                    <a:pt x="173" y="665"/>
                    <a:pt x="189" y="613"/>
                  </a:cubicBezTo>
                  <a:cubicBezTo>
                    <a:pt x="241" y="464"/>
                    <a:pt x="309" y="370"/>
                    <a:pt x="445" y="289"/>
                  </a:cubicBezTo>
                  <a:cubicBezTo>
                    <a:pt x="487" y="259"/>
                    <a:pt x="523" y="247"/>
                    <a:pt x="554" y="247"/>
                  </a:cubicBezTo>
                  <a:cubicBezTo>
                    <a:pt x="669" y="247"/>
                    <a:pt x="713" y="421"/>
                    <a:pt x="730" y="559"/>
                  </a:cubicBezTo>
                  <a:lnTo>
                    <a:pt x="730" y="559"/>
                  </a:lnTo>
                  <a:cubicBezTo>
                    <a:pt x="726" y="616"/>
                    <a:pt x="729" y="675"/>
                    <a:pt x="740" y="736"/>
                  </a:cubicBezTo>
                  <a:cubicBezTo>
                    <a:pt x="752" y="765"/>
                    <a:pt x="779" y="779"/>
                    <a:pt x="805" y="779"/>
                  </a:cubicBezTo>
                  <a:cubicBezTo>
                    <a:pt x="840" y="779"/>
                    <a:pt x="876" y="753"/>
                    <a:pt x="876" y="707"/>
                  </a:cubicBezTo>
                  <a:cubicBezTo>
                    <a:pt x="876" y="703"/>
                    <a:pt x="876" y="698"/>
                    <a:pt x="876" y="694"/>
                  </a:cubicBezTo>
                  <a:lnTo>
                    <a:pt x="876" y="694"/>
                  </a:lnTo>
                  <a:cubicBezTo>
                    <a:pt x="876" y="694"/>
                    <a:pt x="876" y="694"/>
                    <a:pt x="876" y="694"/>
                  </a:cubicBezTo>
                  <a:lnTo>
                    <a:pt x="876" y="694"/>
                  </a:lnTo>
                  <a:cubicBezTo>
                    <a:pt x="876" y="645"/>
                    <a:pt x="874" y="586"/>
                    <a:pt x="867" y="525"/>
                  </a:cubicBezTo>
                  <a:lnTo>
                    <a:pt x="867" y="525"/>
                  </a:lnTo>
                  <a:cubicBezTo>
                    <a:pt x="890" y="351"/>
                    <a:pt x="1013" y="218"/>
                    <a:pt x="1200" y="156"/>
                  </a:cubicBezTo>
                  <a:cubicBezTo>
                    <a:pt x="1246" y="140"/>
                    <a:pt x="1286" y="133"/>
                    <a:pt x="1320" y="133"/>
                  </a:cubicBezTo>
                  <a:cubicBezTo>
                    <a:pt x="1497" y="133"/>
                    <a:pt x="1524" y="324"/>
                    <a:pt x="1524" y="506"/>
                  </a:cubicBezTo>
                  <a:cubicBezTo>
                    <a:pt x="1524" y="543"/>
                    <a:pt x="1552" y="564"/>
                    <a:pt x="1580" y="564"/>
                  </a:cubicBezTo>
                  <a:cubicBezTo>
                    <a:pt x="1602" y="564"/>
                    <a:pt x="1625" y="550"/>
                    <a:pt x="1631" y="519"/>
                  </a:cubicBezTo>
                  <a:cubicBezTo>
                    <a:pt x="1743" y="261"/>
                    <a:pt x="1571" y="0"/>
                    <a:pt x="1315" y="0"/>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6" name="Google Shape;1644;p44">
              <a:extLst>
                <a:ext uri="{FF2B5EF4-FFF2-40B4-BE49-F238E27FC236}">
                  <a16:creationId xmlns:a16="http://schemas.microsoft.com/office/drawing/2014/main" id="{3DB872B1-F123-E0F8-4611-6E2D953AA4D0}"/>
                </a:ext>
              </a:extLst>
            </p:cNvPr>
            <p:cNvSpPr/>
            <p:nvPr/>
          </p:nvSpPr>
          <p:spPr>
            <a:xfrm>
              <a:off x="3194750" y="4161825"/>
              <a:ext cx="37725" cy="33850"/>
            </a:xfrm>
            <a:custGeom>
              <a:avLst/>
              <a:gdLst/>
              <a:ahLst/>
              <a:cxnLst/>
              <a:rect l="l" t="t" r="r" b="b"/>
              <a:pathLst>
                <a:path w="1509" h="1354" extrusionOk="0">
                  <a:moveTo>
                    <a:pt x="426" y="0"/>
                  </a:moveTo>
                  <a:cubicBezTo>
                    <a:pt x="200" y="0"/>
                    <a:pt x="46" y="360"/>
                    <a:pt x="9" y="516"/>
                  </a:cubicBezTo>
                  <a:cubicBezTo>
                    <a:pt x="1" y="532"/>
                    <a:pt x="19" y="544"/>
                    <a:pt x="34" y="544"/>
                  </a:cubicBezTo>
                  <a:cubicBezTo>
                    <a:pt x="43" y="544"/>
                    <a:pt x="51" y="540"/>
                    <a:pt x="51" y="529"/>
                  </a:cubicBezTo>
                  <a:cubicBezTo>
                    <a:pt x="77" y="448"/>
                    <a:pt x="119" y="367"/>
                    <a:pt x="158" y="286"/>
                  </a:cubicBezTo>
                  <a:cubicBezTo>
                    <a:pt x="224" y="185"/>
                    <a:pt x="348" y="103"/>
                    <a:pt x="452" y="103"/>
                  </a:cubicBezTo>
                  <a:cubicBezTo>
                    <a:pt x="543" y="103"/>
                    <a:pt x="619" y="164"/>
                    <a:pt x="631" y="328"/>
                  </a:cubicBezTo>
                  <a:cubicBezTo>
                    <a:pt x="657" y="516"/>
                    <a:pt x="563" y="704"/>
                    <a:pt x="576" y="895"/>
                  </a:cubicBezTo>
                  <a:cubicBezTo>
                    <a:pt x="576" y="934"/>
                    <a:pt x="600" y="953"/>
                    <a:pt x="628" y="953"/>
                  </a:cubicBezTo>
                  <a:cubicBezTo>
                    <a:pt x="637" y="953"/>
                    <a:pt x="647" y="951"/>
                    <a:pt x="657" y="947"/>
                  </a:cubicBezTo>
                  <a:cubicBezTo>
                    <a:pt x="758" y="903"/>
                    <a:pt x="866" y="881"/>
                    <a:pt x="972" y="881"/>
                  </a:cubicBezTo>
                  <a:cubicBezTo>
                    <a:pt x="1021" y="881"/>
                    <a:pt x="1069" y="886"/>
                    <a:pt x="1117" y="895"/>
                  </a:cubicBezTo>
                  <a:cubicBezTo>
                    <a:pt x="1360" y="947"/>
                    <a:pt x="1279" y="1109"/>
                    <a:pt x="1185" y="1271"/>
                  </a:cubicBezTo>
                  <a:cubicBezTo>
                    <a:pt x="1165" y="1312"/>
                    <a:pt x="1197" y="1354"/>
                    <a:pt x="1232" y="1354"/>
                  </a:cubicBezTo>
                  <a:cubicBezTo>
                    <a:pt x="1244" y="1354"/>
                    <a:pt x="1255" y="1349"/>
                    <a:pt x="1266" y="1339"/>
                  </a:cubicBezTo>
                  <a:cubicBezTo>
                    <a:pt x="1415" y="1219"/>
                    <a:pt x="1509" y="963"/>
                    <a:pt x="1305" y="840"/>
                  </a:cubicBezTo>
                  <a:cubicBezTo>
                    <a:pt x="1210" y="783"/>
                    <a:pt x="1097" y="759"/>
                    <a:pt x="982" y="759"/>
                  </a:cubicBezTo>
                  <a:cubicBezTo>
                    <a:pt x="882" y="759"/>
                    <a:pt x="781" y="777"/>
                    <a:pt x="688" y="808"/>
                  </a:cubicBezTo>
                  <a:lnTo>
                    <a:pt x="688" y="808"/>
                  </a:lnTo>
                  <a:cubicBezTo>
                    <a:pt x="708" y="519"/>
                    <a:pt x="852" y="152"/>
                    <a:pt x="511" y="17"/>
                  </a:cubicBezTo>
                  <a:cubicBezTo>
                    <a:pt x="482" y="5"/>
                    <a:pt x="453" y="0"/>
                    <a:pt x="426" y="0"/>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97" name="Google Shape;1645;p44">
              <a:extLst>
                <a:ext uri="{FF2B5EF4-FFF2-40B4-BE49-F238E27FC236}">
                  <a16:creationId xmlns:a16="http://schemas.microsoft.com/office/drawing/2014/main" id="{80B64403-3D8B-EF04-D2C5-9F4DD67FF174}"/>
                </a:ext>
              </a:extLst>
            </p:cNvPr>
            <p:cNvSpPr/>
            <p:nvPr/>
          </p:nvSpPr>
          <p:spPr>
            <a:xfrm>
              <a:off x="3182925" y="4194000"/>
              <a:ext cx="49150" cy="36850"/>
            </a:xfrm>
            <a:custGeom>
              <a:avLst/>
              <a:gdLst/>
              <a:ahLst/>
              <a:cxnLst/>
              <a:rect l="l" t="t" r="r" b="b"/>
              <a:pathLst>
                <a:path w="1966" h="1474" extrusionOk="0">
                  <a:moveTo>
                    <a:pt x="1585" y="0"/>
                  </a:moveTo>
                  <a:cubicBezTo>
                    <a:pt x="1298" y="0"/>
                    <a:pt x="1015" y="84"/>
                    <a:pt x="835" y="324"/>
                  </a:cubicBezTo>
                  <a:cubicBezTo>
                    <a:pt x="794" y="379"/>
                    <a:pt x="769" y="440"/>
                    <a:pt x="760" y="499"/>
                  </a:cubicBezTo>
                  <a:lnTo>
                    <a:pt x="760" y="499"/>
                  </a:lnTo>
                  <a:cubicBezTo>
                    <a:pt x="377" y="546"/>
                    <a:pt x="0" y="1039"/>
                    <a:pt x="12" y="1416"/>
                  </a:cubicBezTo>
                  <a:cubicBezTo>
                    <a:pt x="12" y="1453"/>
                    <a:pt x="44" y="1474"/>
                    <a:pt x="75" y="1474"/>
                  </a:cubicBezTo>
                  <a:cubicBezTo>
                    <a:pt x="101" y="1474"/>
                    <a:pt x="126" y="1460"/>
                    <a:pt x="132" y="1429"/>
                  </a:cubicBezTo>
                  <a:cubicBezTo>
                    <a:pt x="203" y="1193"/>
                    <a:pt x="469" y="664"/>
                    <a:pt x="763" y="621"/>
                  </a:cubicBezTo>
                  <a:lnTo>
                    <a:pt x="763" y="621"/>
                  </a:lnTo>
                  <a:cubicBezTo>
                    <a:pt x="787" y="731"/>
                    <a:pt x="867" y="814"/>
                    <a:pt x="984" y="814"/>
                  </a:cubicBezTo>
                  <a:cubicBezTo>
                    <a:pt x="1032" y="814"/>
                    <a:pt x="1087" y="800"/>
                    <a:pt x="1146" y="768"/>
                  </a:cubicBezTo>
                  <a:cubicBezTo>
                    <a:pt x="1185" y="742"/>
                    <a:pt x="1185" y="674"/>
                    <a:pt x="1159" y="648"/>
                  </a:cubicBezTo>
                  <a:cubicBezTo>
                    <a:pt x="1086" y="573"/>
                    <a:pt x="1007" y="528"/>
                    <a:pt x="926" y="508"/>
                  </a:cubicBezTo>
                  <a:lnTo>
                    <a:pt x="926" y="508"/>
                  </a:lnTo>
                  <a:cubicBezTo>
                    <a:pt x="937" y="461"/>
                    <a:pt x="955" y="415"/>
                    <a:pt x="968" y="389"/>
                  </a:cubicBezTo>
                  <a:cubicBezTo>
                    <a:pt x="1023" y="256"/>
                    <a:pt x="1198" y="188"/>
                    <a:pt x="1321" y="146"/>
                  </a:cubicBezTo>
                  <a:cubicBezTo>
                    <a:pt x="1451" y="101"/>
                    <a:pt x="1595" y="87"/>
                    <a:pt x="1737" y="87"/>
                  </a:cubicBezTo>
                  <a:cubicBezTo>
                    <a:pt x="1801" y="87"/>
                    <a:pt x="1865" y="90"/>
                    <a:pt x="1927" y="94"/>
                  </a:cubicBezTo>
                  <a:cubicBezTo>
                    <a:pt x="1930" y="95"/>
                    <a:pt x="1933" y="96"/>
                    <a:pt x="1935" y="96"/>
                  </a:cubicBezTo>
                  <a:cubicBezTo>
                    <a:pt x="1958" y="96"/>
                    <a:pt x="1966" y="50"/>
                    <a:pt x="1940" y="39"/>
                  </a:cubicBezTo>
                  <a:cubicBezTo>
                    <a:pt x="1825" y="15"/>
                    <a:pt x="1704" y="0"/>
                    <a:pt x="1585" y="0"/>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3" name="Google Shape;1646;p44">
              <a:extLst>
                <a:ext uri="{FF2B5EF4-FFF2-40B4-BE49-F238E27FC236}">
                  <a16:creationId xmlns:a16="http://schemas.microsoft.com/office/drawing/2014/main" id="{D51D7796-A51E-DDBE-C393-DD9C8430DAEF}"/>
                </a:ext>
              </a:extLst>
            </p:cNvPr>
            <p:cNvSpPr/>
            <p:nvPr/>
          </p:nvSpPr>
          <p:spPr>
            <a:xfrm>
              <a:off x="3211125" y="4191225"/>
              <a:ext cx="40100" cy="65700"/>
            </a:xfrm>
            <a:custGeom>
              <a:avLst/>
              <a:gdLst/>
              <a:ahLst/>
              <a:cxnLst/>
              <a:rect l="l" t="t" r="r" b="b"/>
              <a:pathLst>
                <a:path w="1604" h="2628" extrusionOk="0">
                  <a:moveTo>
                    <a:pt x="1302" y="1"/>
                  </a:moveTo>
                  <a:cubicBezTo>
                    <a:pt x="1050" y="1"/>
                    <a:pt x="786" y="155"/>
                    <a:pt x="637" y="354"/>
                  </a:cubicBezTo>
                  <a:cubicBezTo>
                    <a:pt x="556" y="461"/>
                    <a:pt x="488" y="610"/>
                    <a:pt x="585" y="730"/>
                  </a:cubicBezTo>
                  <a:cubicBezTo>
                    <a:pt x="626" y="792"/>
                    <a:pt x="687" y="825"/>
                    <a:pt x="755" y="839"/>
                  </a:cubicBezTo>
                  <a:lnTo>
                    <a:pt x="755" y="839"/>
                  </a:lnTo>
                  <a:cubicBezTo>
                    <a:pt x="529" y="986"/>
                    <a:pt x="330" y="1192"/>
                    <a:pt x="180" y="1391"/>
                  </a:cubicBezTo>
                  <a:cubicBezTo>
                    <a:pt x="1" y="1637"/>
                    <a:pt x="33" y="1863"/>
                    <a:pt x="263" y="1913"/>
                  </a:cubicBezTo>
                  <a:lnTo>
                    <a:pt x="263" y="1913"/>
                  </a:lnTo>
                  <a:cubicBezTo>
                    <a:pt x="157" y="2045"/>
                    <a:pt x="76" y="2194"/>
                    <a:pt x="57" y="2363"/>
                  </a:cubicBezTo>
                  <a:cubicBezTo>
                    <a:pt x="47" y="2557"/>
                    <a:pt x="203" y="2627"/>
                    <a:pt x="362" y="2627"/>
                  </a:cubicBezTo>
                  <a:cubicBezTo>
                    <a:pt x="415" y="2627"/>
                    <a:pt x="469" y="2620"/>
                    <a:pt x="517" y="2606"/>
                  </a:cubicBezTo>
                  <a:cubicBezTo>
                    <a:pt x="585" y="2593"/>
                    <a:pt x="556" y="2499"/>
                    <a:pt x="504" y="2499"/>
                  </a:cubicBezTo>
                  <a:cubicBezTo>
                    <a:pt x="326" y="2486"/>
                    <a:pt x="193" y="2460"/>
                    <a:pt x="232" y="2269"/>
                  </a:cubicBezTo>
                  <a:cubicBezTo>
                    <a:pt x="274" y="2136"/>
                    <a:pt x="368" y="1987"/>
                    <a:pt x="475" y="1906"/>
                  </a:cubicBezTo>
                  <a:cubicBezTo>
                    <a:pt x="543" y="1864"/>
                    <a:pt x="517" y="1757"/>
                    <a:pt x="436" y="1757"/>
                  </a:cubicBezTo>
                  <a:cubicBezTo>
                    <a:pt x="326" y="1757"/>
                    <a:pt x="206" y="1757"/>
                    <a:pt x="245" y="1621"/>
                  </a:cubicBezTo>
                  <a:cubicBezTo>
                    <a:pt x="287" y="1501"/>
                    <a:pt x="394" y="1378"/>
                    <a:pt x="475" y="1284"/>
                  </a:cubicBezTo>
                  <a:cubicBezTo>
                    <a:pt x="637" y="1109"/>
                    <a:pt x="854" y="879"/>
                    <a:pt x="1084" y="824"/>
                  </a:cubicBezTo>
                  <a:cubicBezTo>
                    <a:pt x="1165" y="811"/>
                    <a:pt x="1152" y="678"/>
                    <a:pt x="1071" y="678"/>
                  </a:cubicBezTo>
                  <a:cubicBezTo>
                    <a:pt x="1030" y="683"/>
                    <a:pt x="970" y="691"/>
                    <a:pt x="909" y="691"/>
                  </a:cubicBezTo>
                  <a:cubicBezTo>
                    <a:pt x="827" y="691"/>
                    <a:pt x="744" y="677"/>
                    <a:pt x="705" y="623"/>
                  </a:cubicBezTo>
                  <a:cubicBezTo>
                    <a:pt x="650" y="555"/>
                    <a:pt x="786" y="393"/>
                    <a:pt x="828" y="354"/>
                  </a:cubicBezTo>
                  <a:cubicBezTo>
                    <a:pt x="952" y="208"/>
                    <a:pt x="1153" y="86"/>
                    <a:pt x="1355" y="86"/>
                  </a:cubicBezTo>
                  <a:cubicBezTo>
                    <a:pt x="1418" y="86"/>
                    <a:pt x="1480" y="98"/>
                    <a:pt x="1541" y="124"/>
                  </a:cubicBezTo>
                  <a:cubicBezTo>
                    <a:pt x="1544" y="126"/>
                    <a:pt x="1548" y="126"/>
                    <a:pt x="1552" y="126"/>
                  </a:cubicBezTo>
                  <a:cubicBezTo>
                    <a:pt x="1579" y="126"/>
                    <a:pt x="1604" y="91"/>
                    <a:pt x="1570" y="69"/>
                  </a:cubicBezTo>
                  <a:cubicBezTo>
                    <a:pt x="1486" y="22"/>
                    <a:pt x="1395" y="1"/>
                    <a:pt x="1302"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4" name="Google Shape;1647;p44">
              <a:extLst>
                <a:ext uri="{FF2B5EF4-FFF2-40B4-BE49-F238E27FC236}">
                  <a16:creationId xmlns:a16="http://schemas.microsoft.com/office/drawing/2014/main" id="{474BBED7-B6AE-DD2A-F740-1213C20E7837}"/>
                </a:ext>
              </a:extLst>
            </p:cNvPr>
            <p:cNvSpPr/>
            <p:nvPr/>
          </p:nvSpPr>
          <p:spPr>
            <a:xfrm>
              <a:off x="3231375" y="4175525"/>
              <a:ext cx="34075" cy="69550"/>
            </a:xfrm>
            <a:custGeom>
              <a:avLst/>
              <a:gdLst/>
              <a:ahLst/>
              <a:cxnLst/>
              <a:rect l="l" t="t" r="r" b="b"/>
              <a:pathLst>
                <a:path w="1363" h="2782" extrusionOk="0">
                  <a:moveTo>
                    <a:pt x="1338" y="0"/>
                  </a:moveTo>
                  <a:cubicBezTo>
                    <a:pt x="1334" y="0"/>
                    <a:pt x="1330" y="3"/>
                    <a:pt x="1327" y="10"/>
                  </a:cubicBezTo>
                  <a:cubicBezTo>
                    <a:pt x="1042" y="224"/>
                    <a:pt x="773" y="509"/>
                    <a:pt x="637" y="846"/>
                  </a:cubicBezTo>
                  <a:cubicBezTo>
                    <a:pt x="495" y="1164"/>
                    <a:pt x="734" y="1294"/>
                    <a:pt x="996" y="1303"/>
                  </a:cubicBezTo>
                  <a:lnTo>
                    <a:pt x="996" y="1303"/>
                  </a:lnTo>
                  <a:cubicBezTo>
                    <a:pt x="667" y="1672"/>
                    <a:pt x="1" y="2587"/>
                    <a:pt x="569" y="2777"/>
                  </a:cubicBezTo>
                  <a:cubicBezTo>
                    <a:pt x="577" y="2780"/>
                    <a:pt x="584" y="2781"/>
                    <a:pt x="592" y="2781"/>
                  </a:cubicBezTo>
                  <a:cubicBezTo>
                    <a:pt x="646" y="2781"/>
                    <a:pt x="674" y="2704"/>
                    <a:pt x="637" y="2667"/>
                  </a:cubicBezTo>
                  <a:cubicBezTo>
                    <a:pt x="475" y="2466"/>
                    <a:pt x="650" y="2116"/>
                    <a:pt x="747" y="1925"/>
                  </a:cubicBezTo>
                  <a:cubicBezTo>
                    <a:pt x="854" y="1711"/>
                    <a:pt x="1003" y="1426"/>
                    <a:pt x="1191" y="1290"/>
                  </a:cubicBezTo>
                  <a:cubicBezTo>
                    <a:pt x="1246" y="1251"/>
                    <a:pt x="1233" y="1157"/>
                    <a:pt x="1165" y="1157"/>
                  </a:cubicBezTo>
                  <a:cubicBezTo>
                    <a:pt x="1133" y="1157"/>
                    <a:pt x="1094" y="1159"/>
                    <a:pt x="1053" y="1159"/>
                  </a:cubicBezTo>
                  <a:cubicBezTo>
                    <a:pt x="936" y="1159"/>
                    <a:pt x="802" y="1144"/>
                    <a:pt x="773" y="1034"/>
                  </a:cubicBezTo>
                  <a:cubicBezTo>
                    <a:pt x="731" y="927"/>
                    <a:pt x="828" y="765"/>
                    <a:pt x="880" y="658"/>
                  </a:cubicBezTo>
                  <a:cubicBezTo>
                    <a:pt x="1003" y="428"/>
                    <a:pt x="1165" y="224"/>
                    <a:pt x="1353" y="49"/>
                  </a:cubicBezTo>
                  <a:cubicBezTo>
                    <a:pt x="1363" y="29"/>
                    <a:pt x="1350" y="0"/>
                    <a:pt x="1338" y="0"/>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5" name="Google Shape;1648;p44">
              <a:extLst>
                <a:ext uri="{FF2B5EF4-FFF2-40B4-BE49-F238E27FC236}">
                  <a16:creationId xmlns:a16="http://schemas.microsoft.com/office/drawing/2014/main" id="{711AFD40-8762-8194-6D34-7F7DC3DFC5A0}"/>
                </a:ext>
              </a:extLst>
            </p:cNvPr>
            <p:cNvSpPr/>
            <p:nvPr/>
          </p:nvSpPr>
          <p:spPr>
            <a:xfrm>
              <a:off x="3324300" y="4194250"/>
              <a:ext cx="46850" cy="48075"/>
            </a:xfrm>
            <a:custGeom>
              <a:avLst/>
              <a:gdLst/>
              <a:ahLst/>
              <a:cxnLst/>
              <a:rect l="l" t="t" r="r" b="b"/>
              <a:pathLst>
                <a:path w="1874" h="1923" extrusionOk="0">
                  <a:moveTo>
                    <a:pt x="408" y="1"/>
                  </a:moveTo>
                  <a:cubicBezTo>
                    <a:pt x="208" y="1"/>
                    <a:pt x="1" y="107"/>
                    <a:pt x="11" y="327"/>
                  </a:cubicBezTo>
                  <a:cubicBezTo>
                    <a:pt x="11" y="340"/>
                    <a:pt x="27" y="340"/>
                    <a:pt x="27" y="340"/>
                  </a:cubicBezTo>
                  <a:cubicBezTo>
                    <a:pt x="111" y="184"/>
                    <a:pt x="225" y="93"/>
                    <a:pt x="384" y="93"/>
                  </a:cubicBezTo>
                  <a:cubicBezTo>
                    <a:pt x="404" y="93"/>
                    <a:pt x="424" y="94"/>
                    <a:pt x="445" y="97"/>
                  </a:cubicBezTo>
                  <a:cubicBezTo>
                    <a:pt x="756" y="136"/>
                    <a:pt x="675" y="408"/>
                    <a:pt x="513" y="570"/>
                  </a:cubicBezTo>
                  <a:cubicBezTo>
                    <a:pt x="468" y="612"/>
                    <a:pt x="505" y="674"/>
                    <a:pt x="557" y="674"/>
                  </a:cubicBezTo>
                  <a:cubicBezTo>
                    <a:pt x="569" y="674"/>
                    <a:pt x="581" y="671"/>
                    <a:pt x="594" y="664"/>
                  </a:cubicBezTo>
                  <a:cubicBezTo>
                    <a:pt x="596" y="663"/>
                    <a:pt x="600" y="661"/>
                    <a:pt x="604" y="660"/>
                  </a:cubicBezTo>
                  <a:lnTo>
                    <a:pt x="604" y="660"/>
                  </a:lnTo>
                  <a:cubicBezTo>
                    <a:pt x="605" y="661"/>
                    <a:pt x="606" y="662"/>
                    <a:pt x="607" y="664"/>
                  </a:cubicBezTo>
                  <a:cubicBezTo>
                    <a:pt x="609" y="661"/>
                    <a:pt x="612" y="658"/>
                    <a:pt x="614" y="655"/>
                  </a:cubicBezTo>
                  <a:lnTo>
                    <a:pt x="614" y="655"/>
                  </a:lnTo>
                  <a:cubicBezTo>
                    <a:pt x="692" y="620"/>
                    <a:pt x="924" y="512"/>
                    <a:pt x="1064" y="512"/>
                  </a:cubicBezTo>
                  <a:cubicBezTo>
                    <a:pt x="1141" y="512"/>
                    <a:pt x="1191" y="544"/>
                    <a:pt x="1174" y="638"/>
                  </a:cubicBezTo>
                  <a:cubicBezTo>
                    <a:pt x="1145" y="826"/>
                    <a:pt x="983" y="975"/>
                    <a:pt x="944" y="1163"/>
                  </a:cubicBezTo>
                  <a:cubicBezTo>
                    <a:pt x="931" y="1205"/>
                    <a:pt x="957" y="1270"/>
                    <a:pt x="1012" y="1270"/>
                  </a:cubicBezTo>
                  <a:cubicBezTo>
                    <a:pt x="1112" y="1254"/>
                    <a:pt x="1207" y="1243"/>
                    <a:pt x="1300" y="1243"/>
                  </a:cubicBezTo>
                  <a:cubicBezTo>
                    <a:pt x="1357" y="1243"/>
                    <a:pt x="1413" y="1247"/>
                    <a:pt x="1469" y="1257"/>
                  </a:cubicBezTo>
                  <a:cubicBezTo>
                    <a:pt x="1835" y="1312"/>
                    <a:pt x="1388" y="1691"/>
                    <a:pt x="1323" y="1798"/>
                  </a:cubicBezTo>
                  <a:cubicBezTo>
                    <a:pt x="1280" y="1860"/>
                    <a:pt x="1334" y="1923"/>
                    <a:pt x="1392" y="1923"/>
                  </a:cubicBezTo>
                  <a:cubicBezTo>
                    <a:pt x="1410" y="1923"/>
                    <a:pt x="1427" y="1917"/>
                    <a:pt x="1443" y="1905"/>
                  </a:cubicBezTo>
                  <a:cubicBezTo>
                    <a:pt x="1605" y="1743"/>
                    <a:pt x="1874" y="1474"/>
                    <a:pt x="1728" y="1231"/>
                  </a:cubicBezTo>
                  <a:cubicBezTo>
                    <a:pt x="1651" y="1109"/>
                    <a:pt x="1494" y="1077"/>
                    <a:pt x="1335" y="1077"/>
                  </a:cubicBezTo>
                  <a:cubicBezTo>
                    <a:pt x="1270" y="1077"/>
                    <a:pt x="1205" y="1082"/>
                    <a:pt x="1145" y="1089"/>
                  </a:cubicBezTo>
                  <a:lnTo>
                    <a:pt x="1145" y="1089"/>
                  </a:lnTo>
                  <a:cubicBezTo>
                    <a:pt x="1253" y="888"/>
                    <a:pt x="1456" y="588"/>
                    <a:pt x="1268" y="434"/>
                  </a:cubicBezTo>
                  <a:cubicBezTo>
                    <a:pt x="1202" y="381"/>
                    <a:pt x="1127" y="360"/>
                    <a:pt x="1048" y="360"/>
                  </a:cubicBezTo>
                  <a:cubicBezTo>
                    <a:pt x="948" y="360"/>
                    <a:pt x="842" y="394"/>
                    <a:pt x="744" y="438"/>
                  </a:cubicBezTo>
                  <a:lnTo>
                    <a:pt x="744" y="438"/>
                  </a:lnTo>
                  <a:cubicBezTo>
                    <a:pt x="807" y="274"/>
                    <a:pt x="793" y="100"/>
                    <a:pt x="578" y="29"/>
                  </a:cubicBezTo>
                  <a:cubicBezTo>
                    <a:pt x="526" y="10"/>
                    <a:pt x="467" y="1"/>
                    <a:pt x="408"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6" name="Google Shape;1649;p44">
              <a:extLst>
                <a:ext uri="{FF2B5EF4-FFF2-40B4-BE49-F238E27FC236}">
                  <a16:creationId xmlns:a16="http://schemas.microsoft.com/office/drawing/2014/main" id="{A179AD4D-6E3F-E3A0-25BC-1A58750BC694}"/>
                </a:ext>
              </a:extLst>
            </p:cNvPr>
            <p:cNvSpPr/>
            <p:nvPr/>
          </p:nvSpPr>
          <p:spPr>
            <a:xfrm>
              <a:off x="3302100" y="4214025"/>
              <a:ext cx="25550" cy="38975"/>
            </a:xfrm>
            <a:custGeom>
              <a:avLst/>
              <a:gdLst/>
              <a:ahLst/>
              <a:cxnLst/>
              <a:rect l="l" t="t" r="r" b="b"/>
              <a:pathLst>
                <a:path w="1022" h="1559" extrusionOk="0">
                  <a:moveTo>
                    <a:pt x="373" y="0"/>
                  </a:moveTo>
                  <a:cubicBezTo>
                    <a:pt x="252" y="0"/>
                    <a:pt x="111" y="89"/>
                    <a:pt x="24" y="142"/>
                  </a:cubicBezTo>
                  <a:cubicBezTo>
                    <a:pt x="0" y="165"/>
                    <a:pt x="15" y="204"/>
                    <a:pt x="42" y="204"/>
                  </a:cubicBezTo>
                  <a:cubicBezTo>
                    <a:pt x="48" y="204"/>
                    <a:pt x="55" y="202"/>
                    <a:pt x="63" y="197"/>
                  </a:cubicBezTo>
                  <a:cubicBezTo>
                    <a:pt x="124" y="165"/>
                    <a:pt x="257" y="99"/>
                    <a:pt x="346" y="99"/>
                  </a:cubicBezTo>
                  <a:cubicBezTo>
                    <a:pt x="413" y="99"/>
                    <a:pt x="457" y="136"/>
                    <a:pt x="429" y="252"/>
                  </a:cubicBezTo>
                  <a:cubicBezTo>
                    <a:pt x="400" y="372"/>
                    <a:pt x="319" y="495"/>
                    <a:pt x="251" y="576"/>
                  </a:cubicBezTo>
                  <a:cubicBezTo>
                    <a:pt x="212" y="628"/>
                    <a:pt x="225" y="709"/>
                    <a:pt x="306" y="709"/>
                  </a:cubicBezTo>
                  <a:cubicBezTo>
                    <a:pt x="323" y="709"/>
                    <a:pt x="341" y="709"/>
                    <a:pt x="360" y="709"/>
                  </a:cubicBezTo>
                  <a:cubicBezTo>
                    <a:pt x="543" y="709"/>
                    <a:pt x="819" y="719"/>
                    <a:pt x="834" y="939"/>
                  </a:cubicBezTo>
                  <a:cubicBezTo>
                    <a:pt x="834" y="1143"/>
                    <a:pt x="630" y="1289"/>
                    <a:pt x="549" y="1451"/>
                  </a:cubicBezTo>
                  <a:cubicBezTo>
                    <a:pt x="538" y="1496"/>
                    <a:pt x="573" y="1558"/>
                    <a:pt x="622" y="1558"/>
                  </a:cubicBezTo>
                  <a:cubicBezTo>
                    <a:pt x="632" y="1558"/>
                    <a:pt x="644" y="1555"/>
                    <a:pt x="656" y="1548"/>
                  </a:cubicBezTo>
                  <a:cubicBezTo>
                    <a:pt x="860" y="1412"/>
                    <a:pt x="1022" y="1101"/>
                    <a:pt x="967" y="845"/>
                  </a:cubicBezTo>
                  <a:cubicBezTo>
                    <a:pt x="935" y="612"/>
                    <a:pt x="649" y="561"/>
                    <a:pt x="435" y="557"/>
                  </a:cubicBezTo>
                  <a:lnTo>
                    <a:pt x="435" y="557"/>
                  </a:lnTo>
                  <a:cubicBezTo>
                    <a:pt x="521" y="414"/>
                    <a:pt x="608" y="224"/>
                    <a:pt x="536" y="90"/>
                  </a:cubicBezTo>
                  <a:cubicBezTo>
                    <a:pt x="494" y="24"/>
                    <a:pt x="436" y="0"/>
                    <a:pt x="373" y="0"/>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7" name="Google Shape;1650;p44">
              <a:extLst>
                <a:ext uri="{FF2B5EF4-FFF2-40B4-BE49-F238E27FC236}">
                  <a16:creationId xmlns:a16="http://schemas.microsoft.com/office/drawing/2014/main" id="{6AD5CED0-286C-6369-61F0-48CCC80EF75C}"/>
                </a:ext>
              </a:extLst>
            </p:cNvPr>
            <p:cNvSpPr/>
            <p:nvPr/>
          </p:nvSpPr>
          <p:spPr>
            <a:xfrm>
              <a:off x="3352900" y="4173000"/>
              <a:ext cx="35825" cy="29075"/>
            </a:xfrm>
            <a:custGeom>
              <a:avLst/>
              <a:gdLst/>
              <a:ahLst/>
              <a:cxnLst/>
              <a:rect l="l" t="t" r="r" b="b"/>
              <a:pathLst>
                <a:path w="1433" h="1163" extrusionOk="0">
                  <a:moveTo>
                    <a:pt x="746" y="1"/>
                  </a:moveTo>
                  <a:cubicBezTo>
                    <a:pt x="529" y="1"/>
                    <a:pt x="299" y="176"/>
                    <a:pt x="163" y="338"/>
                  </a:cubicBezTo>
                  <a:cubicBezTo>
                    <a:pt x="150" y="367"/>
                    <a:pt x="1" y="555"/>
                    <a:pt x="111" y="555"/>
                  </a:cubicBezTo>
                  <a:cubicBezTo>
                    <a:pt x="137" y="555"/>
                    <a:pt x="137" y="529"/>
                    <a:pt x="124" y="516"/>
                  </a:cubicBezTo>
                  <a:lnTo>
                    <a:pt x="124" y="516"/>
                  </a:lnTo>
                  <a:cubicBezTo>
                    <a:pt x="124" y="516"/>
                    <a:pt x="125" y="517"/>
                    <a:pt x="126" y="517"/>
                  </a:cubicBezTo>
                  <a:cubicBezTo>
                    <a:pt x="149" y="517"/>
                    <a:pt x="313" y="353"/>
                    <a:pt x="341" y="338"/>
                  </a:cubicBezTo>
                  <a:cubicBezTo>
                    <a:pt x="431" y="270"/>
                    <a:pt x="550" y="183"/>
                    <a:pt x="675" y="165"/>
                  </a:cubicBezTo>
                  <a:lnTo>
                    <a:pt x="675" y="165"/>
                  </a:lnTo>
                  <a:cubicBezTo>
                    <a:pt x="687" y="327"/>
                    <a:pt x="627" y="470"/>
                    <a:pt x="568" y="623"/>
                  </a:cubicBezTo>
                  <a:cubicBezTo>
                    <a:pt x="547" y="687"/>
                    <a:pt x="601" y="743"/>
                    <a:pt x="659" y="743"/>
                  </a:cubicBezTo>
                  <a:cubicBezTo>
                    <a:pt x="674" y="743"/>
                    <a:pt x="689" y="739"/>
                    <a:pt x="704" y="730"/>
                  </a:cubicBezTo>
                  <a:cubicBezTo>
                    <a:pt x="785" y="668"/>
                    <a:pt x="871" y="622"/>
                    <a:pt x="963" y="622"/>
                  </a:cubicBezTo>
                  <a:cubicBezTo>
                    <a:pt x="1010" y="622"/>
                    <a:pt x="1058" y="634"/>
                    <a:pt x="1109" y="662"/>
                  </a:cubicBezTo>
                  <a:cubicBezTo>
                    <a:pt x="1271" y="743"/>
                    <a:pt x="1151" y="960"/>
                    <a:pt x="1096" y="1083"/>
                  </a:cubicBezTo>
                  <a:cubicBezTo>
                    <a:pt x="1064" y="1122"/>
                    <a:pt x="1102" y="1163"/>
                    <a:pt x="1146" y="1163"/>
                  </a:cubicBezTo>
                  <a:cubicBezTo>
                    <a:pt x="1161" y="1163"/>
                    <a:pt x="1176" y="1158"/>
                    <a:pt x="1190" y="1148"/>
                  </a:cubicBezTo>
                  <a:cubicBezTo>
                    <a:pt x="1339" y="1015"/>
                    <a:pt x="1433" y="759"/>
                    <a:pt x="1271" y="581"/>
                  </a:cubicBezTo>
                  <a:cubicBezTo>
                    <a:pt x="1183" y="487"/>
                    <a:pt x="1076" y="449"/>
                    <a:pt x="967" y="449"/>
                  </a:cubicBezTo>
                  <a:cubicBezTo>
                    <a:pt x="913" y="449"/>
                    <a:pt x="858" y="458"/>
                    <a:pt x="804" y="474"/>
                  </a:cubicBezTo>
                  <a:lnTo>
                    <a:pt x="804" y="474"/>
                  </a:lnTo>
                  <a:cubicBezTo>
                    <a:pt x="837" y="338"/>
                    <a:pt x="853" y="201"/>
                    <a:pt x="827" y="56"/>
                  </a:cubicBezTo>
                  <a:cubicBezTo>
                    <a:pt x="811" y="30"/>
                    <a:pt x="785" y="1"/>
                    <a:pt x="746"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8" name="Google Shape;1651;p44">
              <a:extLst>
                <a:ext uri="{FF2B5EF4-FFF2-40B4-BE49-F238E27FC236}">
                  <a16:creationId xmlns:a16="http://schemas.microsoft.com/office/drawing/2014/main" id="{1C49D385-5D85-E7B1-E2AA-AFC93A4542A7}"/>
                </a:ext>
              </a:extLst>
            </p:cNvPr>
            <p:cNvSpPr/>
            <p:nvPr/>
          </p:nvSpPr>
          <p:spPr>
            <a:xfrm>
              <a:off x="3226050" y="4066550"/>
              <a:ext cx="122650" cy="75650"/>
            </a:xfrm>
            <a:custGeom>
              <a:avLst/>
              <a:gdLst/>
              <a:ahLst/>
              <a:cxnLst/>
              <a:rect l="l" t="t" r="r" b="b"/>
              <a:pathLst>
                <a:path w="4906" h="3026" extrusionOk="0">
                  <a:moveTo>
                    <a:pt x="1112" y="160"/>
                  </a:moveTo>
                  <a:cubicBezTo>
                    <a:pt x="1210" y="160"/>
                    <a:pt x="1351" y="196"/>
                    <a:pt x="1417" y="222"/>
                  </a:cubicBezTo>
                  <a:cubicBezTo>
                    <a:pt x="1621" y="290"/>
                    <a:pt x="1822" y="371"/>
                    <a:pt x="2026" y="481"/>
                  </a:cubicBezTo>
                  <a:cubicBezTo>
                    <a:pt x="2269" y="614"/>
                    <a:pt x="2551" y="763"/>
                    <a:pt x="2700" y="993"/>
                  </a:cubicBezTo>
                  <a:cubicBezTo>
                    <a:pt x="2687" y="1006"/>
                    <a:pt x="2674" y="1019"/>
                    <a:pt x="2661" y="1019"/>
                  </a:cubicBezTo>
                  <a:cubicBezTo>
                    <a:pt x="2496" y="987"/>
                    <a:pt x="2334" y="962"/>
                    <a:pt x="2163" y="962"/>
                  </a:cubicBezTo>
                  <a:cubicBezTo>
                    <a:pt x="2122" y="962"/>
                    <a:pt x="2081" y="964"/>
                    <a:pt x="2039" y="967"/>
                  </a:cubicBezTo>
                  <a:lnTo>
                    <a:pt x="1971" y="967"/>
                  </a:lnTo>
                  <a:cubicBezTo>
                    <a:pt x="1634" y="789"/>
                    <a:pt x="1297" y="575"/>
                    <a:pt x="1067" y="319"/>
                  </a:cubicBezTo>
                  <a:cubicBezTo>
                    <a:pt x="958" y="197"/>
                    <a:pt x="1013" y="160"/>
                    <a:pt x="1112" y="160"/>
                  </a:cubicBezTo>
                  <a:close/>
                  <a:moveTo>
                    <a:pt x="3485" y="837"/>
                  </a:moveTo>
                  <a:cubicBezTo>
                    <a:pt x="3564" y="837"/>
                    <a:pt x="3645" y="844"/>
                    <a:pt x="3727" y="857"/>
                  </a:cubicBezTo>
                  <a:cubicBezTo>
                    <a:pt x="3970" y="899"/>
                    <a:pt x="4213" y="967"/>
                    <a:pt x="4427" y="1087"/>
                  </a:cubicBezTo>
                  <a:cubicBezTo>
                    <a:pt x="4589" y="1181"/>
                    <a:pt x="4686" y="1356"/>
                    <a:pt x="4443" y="1398"/>
                  </a:cubicBezTo>
                  <a:cubicBezTo>
                    <a:pt x="4355" y="1408"/>
                    <a:pt x="4264" y="1413"/>
                    <a:pt x="4172" y="1413"/>
                  </a:cubicBezTo>
                  <a:cubicBezTo>
                    <a:pt x="3909" y="1413"/>
                    <a:pt x="3635" y="1373"/>
                    <a:pt x="3374" y="1304"/>
                  </a:cubicBezTo>
                  <a:cubicBezTo>
                    <a:pt x="3199" y="1210"/>
                    <a:pt x="3024" y="1129"/>
                    <a:pt x="2823" y="1074"/>
                  </a:cubicBezTo>
                  <a:cubicBezTo>
                    <a:pt x="2823" y="1048"/>
                    <a:pt x="2823" y="1032"/>
                    <a:pt x="2807" y="1006"/>
                  </a:cubicBezTo>
                  <a:cubicBezTo>
                    <a:pt x="3020" y="894"/>
                    <a:pt x="3248" y="837"/>
                    <a:pt x="3485" y="837"/>
                  </a:cubicBezTo>
                  <a:close/>
                  <a:moveTo>
                    <a:pt x="1088" y="1"/>
                  </a:moveTo>
                  <a:cubicBezTo>
                    <a:pt x="1008" y="1"/>
                    <a:pt x="943" y="22"/>
                    <a:pt x="905" y="76"/>
                  </a:cubicBezTo>
                  <a:cubicBezTo>
                    <a:pt x="701" y="319"/>
                    <a:pt x="1268" y="695"/>
                    <a:pt x="1822" y="980"/>
                  </a:cubicBezTo>
                  <a:cubicBezTo>
                    <a:pt x="1404" y="1006"/>
                    <a:pt x="986" y="1142"/>
                    <a:pt x="743" y="1505"/>
                  </a:cubicBezTo>
                  <a:cubicBezTo>
                    <a:pt x="487" y="1871"/>
                    <a:pt x="1" y="2477"/>
                    <a:pt x="82" y="2937"/>
                  </a:cubicBezTo>
                  <a:cubicBezTo>
                    <a:pt x="90" y="2999"/>
                    <a:pt x="140" y="3025"/>
                    <a:pt x="188" y="3025"/>
                  </a:cubicBezTo>
                  <a:cubicBezTo>
                    <a:pt x="213" y="3025"/>
                    <a:pt x="238" y="3018"/>
                    <a:pt x="257" y="3005"/>
                  </a:cubicBezTo>
                  <a:cubicBezTo>
                    <a:pt x="445" y="2856"/>
                    <a:pt x="487" y="2626"/>
                    <a:pt x="594" y="2409"/>
                  </a:cubicBezTo>
                  <a:cubicBezTo>
                    <a:pt x="717" y="2153"/>
                    <a:pt x="837" y="1910"/>
                    <a:pt x="1135" y="1803"/>
                  </a:cubicBezTo>
                  <a:cubicBezTo>
                    <a:pt x="1460" y="1679"/>
                    <a:pt x="1747" y="1556"/>
                    <a:pt x="2088" y="1556"/>
                  </a:cubicBezTo>
                  <a:cubicBezTo>
                    <a:pt x="2159" y="1556"/>
                    <a:pt x="2232" y="1561"/>
                    <a:pt x="2308" y="1573"/>
                  </a:cubicBezTo>
                  <a:cubicBezTo>
                    <a:pt x="3199" y="1722"/>
                    <a:pt x="4038" y="2315"/>
                    <a:pt x="4819" y="2749"/>
                  </a:cubicBezTo>
                  <a:cubicBezTo>
                    <a:pt x="4826" y="2754"/>
                    <a:pt x="4834" y="2756"/>
                    <a:pt x="4842" y="2756"/>
                  </a:cubicBezTo>
                  <a:cubicBezTo>
                    <a:pt x="4877" y="2756"/>
                    <a:pt x="4906" y="2713"/>
                    <a:pt x="4874" y="2681"/>
                  </a:cubicBezTo>
                  <a:cubicBezTo>
                    <a:pt x="4537" y="2234"/>
                    <a:pt x="4132" y="1803"/>
                    <a:pt x="3659" y="1479"/>
                  </a:cubicBezTo>
                  <a:lnTo>
                    <a:pt x="3659" y="1479"/>
                  </a:lnTo>
                  <a:cubicBezTo>
                    <a:pt x="3854" y="1520"/>
                    <a:pt x="4051" y="1547"/>
                    <a:pt x="4224" y="1547"/>
                  </a:cubicBezTo>
                  <a:cubicBezTo>
                    <a:pt x="4504" y="1547"/>
                    <a:pt x="4719" y="1475"/>
                    <a:pt x="4751" y="1275"/>
                  </a:cubicBezTo>
                  <a:cubicBezTo>
                    <a:pt x="4806" y="951"/>
                    <a:pt x="3915" y="763"/>
                    <a:pt x="3740" y="750"/>
                  </a:cubicBezTo>
                  <a:cubicBezTo>
                    <a:pt x="3654" y="737"/>
                    <a:pt x="3571" y="731"/>
                    <a:pt x="3492" y="731"/>
                  </a:cubicBezTo>
                  <a:cubicBezTo>
                    <a:pt x="3222" y="731"/>
                    <a:pt x="2989" y="803"/>
                    <a:pt x="2781" y="938"/>
                  </a:cubicBezTo>
                  <a:cubicBezTo>
                    <a:pt x="2632" y="656"/>
                    <a:pt x="2188" y="452"/>
                    <a:pt x="1971" y="332"/>
                  </a:cubicBezTo>
                  <a:cubicBezTo>
                    <a:pt x="1834" y="269"/>
                    <a:pt x="1369" y="1"/>
                    <a:pt x="1088"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09" name="Google Shape;1652;p44">
              <a:extLst>
                <a:ext uri="{FF2B5EF4-FFF2-40B4-BE49-F238E27FC236}">
                  <a16:creationId xmlns:a16="http://schemas.microsoft.com/office/drawing/2014/main" id="{68DC3C71-A8B8-4F61-9C07-F4330A585433}"/>
                </a:ext>
              </a:extLst>
            </p:cNvPr>
            <p:cNvSpPr/>
            <p:nvPr/>
          </p:nvSpPr>
          <p:spPr>
            <a:xfrm>
              <a:off x="3228725" y="4066550"/>
              <a:ext cx="66200" cy="65000"/>
            </a:xfrm>
            <a:custGeom>
              <a:avLst/>
              <a:gdLst/>
              <a:ahLst/>
              <a:cxnLst/>
              <a:rect l="l" t="t" r="r" b="b"/>
              <a:pathLst>
                <a:path w="2648" h="2600" extrusionOk="0">
                  <a:moveTo>
                    <a:pt x="981" y="1"/>
                  </a:moveTo>
                  <a:cubicBezTo>
                    <a:pt x="901" y="1"/>
                    <a:pt x="836" y="22"/>
                    <a:pt x="798" y="76"/>
                  </a:cubicBezTo>
                  <a:cubicBezTo>
                    <a:pt x="594" y="319"/>
                    <a:pt x="1161" y="695"/>
                    <a:pt x="1715" y="980"/>
                  </a:cubicBezTo>
                  <a:cubicBezTo>
                    <a:pt x="1297" y="1006"/>
                    <a:pt x="879" y="1142"/>
                    <a:pt x="636" y="1505"/>
                  </a:cubicBezTo>
                  <a:cubicBezTo>
                    <a:pt x="448" y="1777"/>
                    <a:pt x="108" y="2208"/>
                    <a:pt x="1" y="2600"/>
                  </a:cubicBezTo>
                  <a:cubicBezTo>
                    <a:pt x="218" y="2396"/>
                    <a:pt x="461" y="2221"/>
                    <a:pt x="691" y="2046"/>
                  </a:cubicBezTo>
                  <a:cubicBezTo>
                    <a:pt x="785" y="1939"/>
                    <a:pt x="879" y="1858"/>
                    <a:pt x="1028" y="1803"/>
                  </a:cubicBezTo>
                  <a:cubicBezTo>
                    <a:pt x="1041" y="1790"/>
                    <a:pt x="1054" y="1790"/>
                    <a:pt x="1080" y="1777"/>
                  </a:cubicBezTo>
                  <a:cubicBezTo>
                    <a:pt x="1514" y="1492"/>
                    <a:pt x="1958" y="1236"/>
                    <a:pt x="2431" y="993"/>
                  </a:cubicBezTo>
                  <a:cubicBezTo>
                    <a:pt x="2314" y="974"/>
                    <a:pt x="2190" y="960"/>
                    <a:pt x="2069" y="960"/>
                  </a:cubicBezTo>
                  <a:cubicBezTo>
                    <a:pt x="2023" y="960"/>
                    <a:pt x="1977" y="962"/>
                    <a:pt x="1932" y="967"/>
                  </a:cubicBezTo>
                  <a:lnTo>
                    <a:pt x="1864" y="967"/>
                  </a:lnTo>
                  <a:cubicBezTo>
                    <a:pt x="1527" y="789"/>
                    <a:pt x="1190" y="575"/>
                    <a:pt x="960" y="319"/>
                  </a:cubicBezTo>
                  <a:cubicBezTo>
                    <a:pt x="851" y="197"/>
                    <a:pt x="906" y="160"/>
                    <a:pt x="1005" y="160"/>
                  </a:cubicBezTo>
                  <a:cubicBezTo>
                    <a:pt x="1103" y="160"/>
                    <a:pt x="1244" y="196"/>
                    <a:pt x="1310" y="222"/>
                  </a:cubicBezTo>
                  <a:cubicBezTo>
                    <a:pt x="1514" y="290"/>
                    <a:pt x="1715" y="371"/>
                    <a:pt x="1919" y="481"/>
                  </a:cubicBezTo>
                  <a:cubicBezTo>
                    <a:pt x="2133" y="614"/>
                    <a:pt x="2392" y="737"/>
                    <a:pt x="2554" y="938"/>
                  </a:cubicBezTo>
                  <a:cubicBezTo>
                    <a:pt x="2580" y="912"/>
                    <a:pt x="2606" y="899"/>
                    <a:pt x="2648" y="886"/>
                  </a:cubicBezTo>
                  <a:cubicBezTo>
                    <a:pt x="2473" y="627"/>
                    <a:pt x="2068" y="439"/>
                    <a:pt x="1864" y="332"/>
                  </a:cubicBezTo>
                  <a:cubicBezTo>
                    <a:pt x="1727" y="269"/>
                    <a:pt x="1262" y="1"/>
                    <a:pt x="981"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0" name="Google Shape;1653;p44">
              <a:extLst>
                <a:ext uri="{FF2B5EF4-FFF2-40B4-BE49-F238E27FC236}">
                  <a16:creationId xmlns:a16="http://schemas.microsoft.com/office/drawing/2014/main" id="{D5ADC72F-FA68-99F7-FBCD-F4E4C271322A}"/>
                </a:ext>
              </a:extLst>
            </p:cNvPr>
            <p:cNvSpPr/>
            <p:nvPr/>
          </p:nvSpPr>
          <p:spPr>
            <a:xfrm>
              <a:off x="3262825" y="4395750"/>
              <a:ext cx="33400" cy="71550"/>
            </a:xfrm>
            <a:custGeom>
              <a:avLst/>
              <a:gdLst/>
              <a:ahLst/>
              <a:cxnLst/>
              <a:rect l="l" t="t" r="r" b="b"/>
              <a:pathLst>
                <a:path w="1336" h="2862" extrusionOk="0">
                  <a:moveTo>
                    <a:pt x="14" y="1"/>
                  </a:moveTo>
                  <a:cubicBezTo>
                    <a:pt x="1" y="43"/>
                    <a:pt x="108" y="2687"/>
                    <a:pt x="108" y="2687"/>
                  </a:cubicBezTo>
                  <a:cubicBezTo>
                    <a:pt x="108" y="2687"/>
                    <a:pt x="405" y="2861"/>
                    <a:pt x="733" y="2861"/>
                  </a:cubicBezTo>
                  <a:cubicBezTo>
                    <a:pt x="781" y="2861"/>
                    <a:pt x="830" y="2857"/>
                    <a:pt x="879" y="2849"/>
                  </a:cubicBezTo>
                  <a:lnTo>
                    <a:pt x="1336" y="273"/>
                  </a:lnTo>
                  <a:lnTo>
                    <a:pt x="14" y="1"/>
                  </a:lnTo>
                  <a:close/>
                </a:path>
              </a:pathLst>
            </a:custGeom>
            <a:solidFill>
              <a:srgbClr val="B256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1" name="Google Shape;1654;p44">
              <a:extLst>
                <a:ext uri="{FF2B5EF4-FFF2-40B4-BE49-F238E27FC236}">
                  <a16:creationId xmlns:a16="http://schemas.microsoft.com/office/drawing/2014/main" id="{FE25F7DE-A259-4514-3ED6-C8617A646231}"/>
                </a:ext>
              </a:extLst>
            </p:cNvPr>
            <p:cNvSpPr/>
            <p:nvPr/>
          </p:nvSpPr>
          <p:spPr>
            <a:xfrm>
              <a:off x="3262825" y="4395750"/>
              <a:ext cx="33400" cy="32425"/>
            </a:xfrm>
            <a:custGeom>
              <a:avLst/>
              <a:gdLst/>
              <a:ahLst/>
              <a:cxnLst/>
              <a:rect l="l" t="t" r="r" b="b"/>
              <a:pathLst>
                <a:path w="1336" h="1297" extrusionOk="0">
                  <a:moveTo>
                    <a:pt x="14" y="1"/>
                  </a:moveTo>
                  <a:lnTo>
                    <a:pt x="14" y="1"/>
                  </a:lnTo>
                  <a:cubicBezTo>
                    <a:pt x="1" y="14"/>
                    <a:pt x="14" y="406"/>
                    <a:pt x="40" y="892"/>
                  </a:cubicBezTo>
                  <a:cubicBezTo>
                    <a:pt x="393" y="1067"/>
                    <a:pt x="769" y="1203"/>
                    <a:pt x="1161" y="1297"/>
                  </a:cubicBezTo>
                  <a:lnTo>
                    <a:pt x="1336" y="273"/>
                  </a:lnTo>
                  <a:lnTo>
                    <a:pt x="14" y="1"/>
                  </a:ln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2" name="Google Shape;1655;p44">
              <a:extLst>
                <a:ext uri="{FF2B5EF4-FFF2-40B4-BE49-F238E27FC236}">
                  <a16:creationId xmlns:a16="http://schemas.microsoft.com/office/drawing/2014/main" id="{980E5B52-2832-C965-4707-EAA5AF9C6123}"/>
                </a:ext>
              </a:extLst>
            </p:cNvPr>
            <p:cNvSpPr/>
            <p:nvPr/>
          </p:nvSpPr>
          <p:spPr>
            <a:xfrm>
              <a:off x="3263150" y="4451475"/>
              <a:ext cx="25375" cy="16550"/>
            </a:xfrm>
            <a:custGeom>
              <a:avLst/>
              <a:gdLst/>
              <a:ahLst/>
              <a:cxnLst/>
              <a:rect l="l" t="t" r="r" b="b"/>
              <a:pathLst>
                <a:path w="1015" h="662" extrusionOk="0">
                  <a:moveTo>
                    <a:pt x="23" y="1"/>
                  </a:moveTo>
                  <a:cubicBezTo>
                    <a:pt x="9" y="1"/>
                    <a:pt x="1" y="1"/>
                    <a:pt x="1" y="1"/>
                  </a:cubicBezTo>
                  <a:lnTo>
                    <a:pt x="82" y="607"/>
                  </a:lnTo>
                  <a:lnTo>
                    <a:pt x="866" y="662"/>
                  </a:lnTo>
                  <a:lnTo>
                    <a:pt x="1015" y="202"/>
                  </a:lnTo>
                  <a:cubicBezTo>
                    <a:pt x="700" y="11"/>
                    <a:pt x="140" y="1"/>
                    <a:pt x="2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3" name="Google Shape;1656;p44">
              <a:extLst>
                <a:ext uri="{FF2B5EF4-FFF2-40B4-BE49-F238E27FC236}">
                  <a16:creationId xmlns:a16="http://schemas.microsoft.com/office/drawing/2014/main" id="{C738FFAD-D3AC-8ED8-3109-04C1F7A59ECF}"/>
                </a:ext>
              </a:extLst>
            </p:cNvPr>
            <p:cNvSpPr/>
            <p:nvPr/>
          </p:nvSpPr>
          <p:spPr>
            <a:xfrm>
              <a:off x="3265500" y="4451475"/>
              <a:ext cx="23025" cy="12825"/>
            </a:xfrm>
            <a:custGeom>
              <a:avLst/>
              <a:gdLst/>
              <a:ahLst/>
              <a:cxnLst/>
              <a:rect l="l" t="t" r="r" b="b"/>
              <a:pathLst>
                <a:path w="921" h="513" extrusionOk="0">
                  <a:moveTo>
                    <a:pt x="1" y="1"/>
                  </a:moveTo>
                  <a:cubicBezTo>
                    <a:pt x="150" y="40"/>
                    <a:pt x="286" y="95"/>
                    <a:pt x="419" y="163"/>
                  </a:cubicBezTo>
                  <a:cubicBezTo>
                    <a:pt x="581" y="257"/>
                    <a:pt x="717" y="377"/>
                    <a:pt x="811" y="513"/>
                  </a:cubicBezTo>
                  <a:lnTo>
                    <a:pt x="921" y="202"/>
                  </a:lnTo>
                  <a:cubicBezTo>
                    <a:pt x="649" y="40"/>
                    <a:pt x="205" y="1"/>
                    <a:pt x="1" y="1"/>
                  </a:cubicBezTo>
                  <a:close/>
                </a:path>
              </a:pathLst>
            </a:custGeom>
            <a:solidFill>
              <a:srgbClr val="F4F1E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4" name="Google Shape;1657;p44">
              <a:extLst>
                <a:ext uri="{FF2B5EF4-FFF2-40B4-BE49-F238E27FC236}">
                  <a16:creationId xmlns:a16="http://schemas.microsoft.com/office/drawing/2014/main" id="{6ED6FECA-81D4-9A15-6AC9-1187D1F670A6}"/>
                </a:ext>
              </a:extLst>
            </p:cNvPr>
            <p:cNvSpPr/>
            <p:nvPr/>
          </p:nvSpPr>
          <p:spPr>
            <a:xfrm>
              <a:off x="3263150" y="4453175"/>
              <a:ext cx="24975" cy="5700"/>
            </a:xfrm>
            <a:custGeom>
              <a:avLst/>
              <a:gdLst/>
              <a:ahLst/>
              <a:cxnLst/>
              <a:rect l="l" t="t" r="r" b="b"/>
              <a:pathLst>
                <a:path w="999" h="228" extrusionOk="0">
                  <a:moveTo>
                    <a:pt x="1" y="1"/>
                  </a:moveTo>
                  <a:lnTo>
                    <a:pt x="1" y="14"/>
                  </a:lnTo>
                  <a:cubicBezTo>
                    <a:pt x="325" y="27"/>
                    <a:pt x="662" y="121"/>
                    <a:pt x="973" y="228"/>
                  </a:cubicBezTo>
                  <a:lnTo>
                    <a:pt x="999" y="176"/>
                  </a:lnTo>
                  <a:cubicBezTo>
                    <a:pt x="892" y="147"/>
                    <a:pt x="798" y="121"/>
                    <a:pt x="691" y="95"/>
                  </a:cubicBezTo>
                  <a:cubicBezTo>
                    <a:pt x="474" y="40"/>
                    <a:pt x="231" y="1"/>
                    <a:pt x="1" y="1"/>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5" name="Google Shape;1658;p44">
              <a:extLst>
                <a:ext uri="{FF2B5EF4-FFF2-40B4-BE49-F238E27FC236}">
                  <a16:creationId xmlns:a16="http://schemas.microsoft.com/office/drawing/2014/main" id="{5A675749-9937-AB3B-7901-AFF9F8180827}"/>
                </a:ext>
              </a:extLst>
            </p:cNvPr>
            <p:cNvSpPr/>
            <p:nvPr/>
          </p:nvSpPr>
          <p:spPr>
            <a:xfrm>
              <a:off x="3263800" y="4456825"/>
              <a:ext cx="23025" cy="6825"/>
            </a:xfrm>
            <a:custGeom>
              <a:avLst/>
              <a:gdLst/>
              <a:ahLst/>
              <a:cxnLst/>
              <a:rect l="l" t="t" r="r" b="b"/>
              <a:pathLst>
                <a:path w="921" h="273" extrusionOk="0">
                  <a:moveTo>
                    <a:pt x="1" y="1"/>
                  </a:moveTo>
                  <a:lnTo>
                    <a:pt x="1" y="56"/>
                  </a:lnTo>
                  <a:cubicBezTo>
                    <a:pt x="312" y="98"/>
                    <a:pt x="610" y="179"/>
                    <a:pt x="892" y="273"/>
                  </a:cubicBezTo>
                  <a:lnTo>
                    <a:pt x="921" y="179"/>
                  </a:lnTo>
                  <a:cubicBezTo>
                    <a:pt x="623" y="82"/>
                    <a:pt x="312" y="17"/>
                    <a:pt x="1" y="1"/>
                  </a:cubicBez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6" name="Google Shape;1659;p44">
              <a:extLst>
                <a:ext uri="{FF2B5EF4-FFF2-40B4-BE49-F238E27FC236}">
                  <a16:creationId xmlns:a16="http://schemas.microsoft.com/office/drawing/2014/main" id="{350E5CBE-38E4-71F4-28BE-CEE510EE0D41}"/>
                </a:ext>
              </a:extLst>
            </p:cNvPr>
            <p:cNvSpPr/>
            <p:nvPr/>
          </p:nvSpPr>
          <p:spPr>
            <a:xfrm>
              <a:off x="3222975" y="4454075"/>
              <a:ext cx="64175" cy="22375"/>
            </a:xfrm>
            <a:custGeom>
              <a:avLst/>
              <a:gdLst/>
              <a:ahLst/>
              <a:cxnLst/>
              <a:rect l="l" t="t" r="r" b="b"/>
              <a:pathLst>
                <a:path w="2567" h="895" extrusionOk="0">
                  <a:moveTo>
                    <a:pt x="1598" y="1"/>
                  </a:moveTo>
                  <a:cubicBezTo>
                    <a:pt x="1584" y="1"/>
                    <a:pt x="1569" y="2"/>
                    <a:pt x="1553" y="4"/>
                  </a:cubicBezTo>
                  <a:cubicBezTo>
                    <a:pt x="1378" y="30"/>
                    <a:pt x="1595" y="328"/>
                    <a:pt x="1595" y="328"/>
                  </a:cubicBezTo>
                  <a:cubicBezTo>
                    <a:pt x="1" y="882"/>
                    <a:pt x="1229" y="895"/>
                    <a:pt x="1378" y="895"/>
                  </a:cubicBezTo>
                  <a:cubicBezTo>
                    <a:pt x="1540" y="895"/>
                    <a:pt x="2405" y="869"/>
                    <a:pt x="2473" y="801"/>
                  </a:cubicBezTo>
                  <a:cubicBezTo>
                    <a:pt x="2567" y="707"/>
                    <a:pt x="2512" y="409"/>
                    <a:pt x="2512" y="409"/>
                  </a:cubicBezTo>
                  <a:lnTo>
                    <a:pt x="2512" y="409"/>
                  </a:lnTo>
                  <a:cubicBezTo>
                    <a:pt x="2471" y="415"/>
                    <a:pt x="2429" y="418"/>
                    <a:pt x="2388" y="418"/>
                  </a:cubicBezTo>
                  <a:cubicBezTo>
                    <a:pt x="2149" y="418"/>
                    <a:pt x="1932" y="328"/>
                    <a:pt x="1932" y="328"/>
                  </a:cubicBezTo>
                  <a:cubicBezTo>
                    <a:pt x="1932" y="328"/>
                    <a:pt x="1871" y="1"/>
                    <a:pt x="1598"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7" name="Google Shape;1660;p44">
              <a:extLst>
                <a:ext uri="{FF2B5EF4-FFF2-40B4-BE49-F238E27FC236}">
                  <a16:creationId xmlns:a16="http://schemas.microsoft.com/office/drawing/2014/main" id="{CDA79A5D-F7DD-B8F9-0697-3C9601D23F28}"/>
                </a:ext>
              </a:extLst>
            </p:cNvPr>
            <p:cNvSpPr/>
            <p:nvPr/>
          </p:nvSpPr>
          <p:spPr>
            <a:xfrm>
              <a:off x="3333700" y="4380925"/>
              <a:ext cx="59400" cy="61750"/>
            </a:xfrm>
            <a:custGeom>
              <a:avLst/>
              <a:gdLst/>
              <a:ahLst/>
              <a:cxnLst/>
              <a:rect l="l" t="t" r="r" b="b"/>
              <a:pathLst>
                <a:path w="2376" h="2470" extrusionOk="0">
                  <a:moveTo>
                    <a:pt x="1271" y="1"/>
                  </a:moveTo>
                  <a:lnTo>
                    <a:pt x="1" y="811"/>
                  </a:lnTo>
                  <a:lnTo>
                    <a:pt x="1796" y="2470"/>
                  </a:lnTo>
                  <a:lnTo>
                    <a:pt x="2376" y="2065"/>
                  </a:lnTo>
                  <a:lnTo>
                    <a:pt x="1271" y="1"/>
                  </a:lnTo>
                  <a:close/>
                </a:path>
              </a:pathLst>
            </a:custGeom>
            <a:solidFill>
              <a:srgbClr val="B256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8" name="Google Shape;1661;p44">
              <a:extLst>
                <a:ext uri="{FF2B5EF4-FFF2-40B4-BE49-F238E27FC236}">
                  <a16:creationId xmlns:a16="http://schemas.microsoft.com/office/drawing/2014/main" id="{6694506C-9CC8-06EC-7193-06834758F15E}"/>
                </a:ext>
              </a:extLst>
            </p:cNvPr>
            <p:cNvSpPr/>
            <p:nvPr/>
          </p:nvSpPr>
          <p:spPr>
            <a:xfrm>
              <a:off x="3333700" y="4380925"/>
              <a:ext cx="45225" cy="35425"/>
            </a:xfrm>
            <a:custGeom>
              <a:avLst/>
              <a:gdLst/>
              <a:ahLst/>
              <a:cxnLst/>
              <a:rect l="l" t="t" r="r" b="b"/>
              <a:pathLst>
                <a:path w="1809" h="1417" extrusionOk="0">
                  <a:moveTo>
                    <a:pt x="1271" y="1"/>
                  </a:moveTo>
                  <a:lnTo>
                    <a:pt x="1" y="811"/>
                  </a:lnTo>
                  <a:lnTo>
                    <a:pt x="662" y="1417"/>
                  </a:lnTo>
                  <a:cubicBezTo>
                    <a:pt x="704" y="1417"/>
                    <a:pt x="730" y="1417"/>
                    <a:pt x="756" y="1404"/>
                  </a:cubicBezTo>
                  <a:cubicBezTo>
                    <a:pt x="1122" y="1310"/>
                    <a:pt x="1472" y="1161"/>
                    <a:pt x="1809" y="1012"/>
                  </a:cubicBezTo>
                  <a:lnTo>
                    <a:pt x="1271" y="1"/>
                  </a:ln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19" name="Google Shape;1662;p44">
              <a:extLst>
                <a:ext uri="{FF2B5EF4-FFF2-40B4-BE49-F238E27FC236}">
                  <a16:creationId xmlns:a16="http://schemas.microsoft.com/office/drawing/2014/main" id="{D9FD1AC8-9642-29F2-882E-15ADF4EEB3C1}"/>
                </a:ext>
              </a:extLst>
            </p:cNvPr>
            <p:cNvSpPr/>
            <p:nvPr/>
          </p:nvSpPr>
          <p:spPr>
            <a:xfrm>
              <a:off x="3366425" y="4418025"/>
              <a:ext cx="28375" cy="26675"/>
            </a:xfrm>
            <a:custGeom>
              <a:avLst/>
              <a:gdLst/>
              <a:ahLst/>
              <a:cxnLst/>
              <a:rect l="l" t="t" r="r" b="b"/>
              <a:pathLst>
                <a:path w="1135" h="1067" extrusionOk="0">
                  <a:moveTo>
                    <a:pt x="837" y="1"/>
                  </a:moveTo>
                  <a:cubicBezTo>
                    <a:pt x="500" y="95"/>
                    <a:pt x="1" y="678"/>
                    <a:pt x="1" y="678"/>
                  </a:cubicBezTo>
                  <a:lnTo>
                    <a:pt x="513" y="1067"/>
                  </a:lnTo>
                  <a:lnTo>
                    <a:pt x="1135" y="649"/>
                  </a:lnTo>
                  <a:lnTo>
                    <a:pt x="83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0" name="Google Shape;1663;p44">
              <a:extLst>
                <a:ext uri="{FF2B5EF4-FFF2-40B4-BE49-F238E27FC236}">
                  <a16:creationId xmlns:a16="http://schemas.microsoft.com/office/drawing/2014/main" id="{63CD2C57-40E5-0CA6-24BC-C357F069D20A}"/>
                </a:ext>
              </a:extLst>
            </p:cNvPr>
            <p:cNvSpPr/>
            <p:nvPr/>
          </p:nvSpPr>
          <p:spPr>
            <a:xfrm>
              <a:off x="3368775" y="4418025"/>
              <a:ext cx="24000" cy="14525"/>
            </a:xfrm>
            <a:custGeom>
              <a:avLst/>
              <a:gdLst/>
              <a:ahLst/>
              <a:cxnLst/>
              <a:rect l="l" t="t" r="r" b="b"/>
              <a:pathLst>
                <a:path w="960" h="581" extrusionOk="0">
                  <a:moveTo>
                    <a:pt x="743" y="1"/>
                  </a:moveTo>
                  <a:cubicBezTo>
                    <a:pt x="487" y="69"/>
                    <a:pt x="150" y="419"/>
                    <a:pt x="1" y="581"/>
                  </a:cubicBezTo>
                  <a:cubicBezTo>
                    <a:pt x="137" y="542"/>
                    <a:pt x="273" y="516"/>
                    <a:pt x="406" y="487"/>
                  </a:cubicBezTo>
                  <a:cubicBezTo>
                    <a:pt x="546" y="468"/>
                    <a:pt x="677" y="456"/>
                    <a:pt x="811" y="456"/>
                  </a:cubicBezTo>
                  <a:cubicBezTo>
                    <a:pt x="860" y="456"/>
                    <a:pt x="909" y="457"/>
                    <a:pt x="960" y="461"/>
                  </a:cubicBezTo>
                  <a:lnTo>
                    <a:pt x="743" y="1"/>
                  </a:lnTo>
                  <a:close/>
                </a:path>
              </a:pathLst>
            </a:custGeom>
            <a:solidFill>
              <a:srgbClr val="F4F1E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1" name="Google Shape;1664;p44">
              <a:extLst>
                <a:ext uri="{FF2B5EF4-FFF2-40B4-BE49-F238E27FC236}">
                  <a16:creationId xmlns:a16="http://schemas.microsoft.com/office/drawing/2014/main" id="{4A844379-615C-A7F9-7C9C-B0CE945C701D}"/>
                </a:ext>
              </a:extLst>
            </p:cNvPr>
            <p:cNvSpPr/>
            <p:nvPr/>
          </p:nvSpPr>
          <p:spPr>
            <a:xfrm>
              <a:off x="3368775" y="4421750"/>
              <a:ext cx="21325" cy="15575"/>
            </a:xfrm>
            <a:custGeom>
              <a:avLst/>
              <a:gdLst/>
              <a:ahLst/>
              <a:cxnLst/>
              <a:rect l="l" t="t" r="r" b="b"/>
              <a:pathLst>
                <a:path w="853" h="623" extrusionOk="0">
                  <a:moveTo>
                    <a:pt x="811" y="1"/>
                  </a:moveTo>
                  <a:cubicBezTo>
                    <a:pt x="487" y="95"/>
                    <a:pt x="163" y="312"/>
                    <a:pt x="1" y="594"/>
                  </a:cubicBezTo>
                  <a:lnTo>
                    <a:pt x="30" y="623"/>
                  </a:lnTo>
                  <a:cubicBezTo>
                    <a:pt x="257" y="338"/>
                    <a:pt x="529" y="205"/>
                    <a:pt x="853" y="95"/>
                  </a:cubicBezTo>
                  <a:lnTo>
                    <a:pt x="811" y="1"/>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2" name="Google Shape;1665;p44">
              <a:extLst>
                <a:ext uri="{FF2B5EF4-FFF2-40B4-BE49-F238E27FC236}">
                  <a16:creationId xmlns:a16="http://schemas.microsoft.com/office/drawing/2014/main" id="{6827EB1D-C2BF-2E25-E625-FC714BB4714E}"/>
                </a:ext>
              </a:extLst>
            </p:cNvPr>
            <p:cNvSpPr/>
            <p:nvPr/>
          </p:nvSpPr>
          <p:spPr>
            <a:xfrm>
              <a:off x="3372500" y="4427175"/>
              <a:ext cx="19950" cy="13150"/>
            </a:xfrm>
            <a:custGeom>
              <a:avLst/>
              <a:gdLst/>
              <a:ahLst/>
              <a:cxnLst/>
              <a:rect l="l" t="t" r="r" b="b"/>
              <a:pathLst>
                <a:path w="798" h="526" extrusionOk="0">
                  <a:moveTo>
                    <a:pt x="772" y="1"/>
                  </a:moveTo>
                  <a:cubicBezTo>
                    <a:pt x="474" y="95"/>
                    <a:pt x="176" y="257"/>
                    <a:pt x="1" y="500"/>
                  </a:cubicBezTo>
                  <a:lnTo>
                    <a:pt x="43" y="526"/>
                  </a:lnTo>
                  <a:cubicBezTo>
                    <a:pt x="244" y="325"/>
                    <a:pt x="513" y="189"/>
                    <a:pt x="798" y="82"/>
                  </a:cubicBezTo>
                  <a:lnTo>
                    <a:pt x="772" y="1"/>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3" name="Google Shape;1666;p44">
              <a:extLst>
                <a:ext uri="{FF2B5EF4-FFF2-40B4-BE49-F238E27FC236}">
                  <a16:creationId xmlns:a16="http://schemas.microsoft.com/office/drawing/2014/main" id="{CC709D30-E91B-7958-1476-734E42288C55}"/>
                </a:ext>
              </a:extLst>
            </p:cNvPr>
            <p:cNvSpPr/>
            <p:nvPr/>
          </p:nvSpPr>
          <p:spPr>
            <a:xfrm>
              <a:off x="3376875" y="4431550"/>
              <a:ext cx="17275" cy="12175"/>
            </a:xfrm>
            <a:custGeom>
              <a:avLst/>
              <a:gdLst/>
              <a:ahLst/>
              <a:cxnLst/>
              <a:rect l="l" t="t" r="r" b="b"/>
              <a:pathLst>
                <a:path w="691" h="487" extrusionOk="0">
                  <a:moveTo>
                    <a:pt x="662" y="1"/>
                  </a:moveTo>
                  <a:cubicBezTo>
                    <a:pt x="419" y="108"/>
                    <a:pt x="192" y="257"/>
                    <a:pt x="1" y="461"/>
                  </a:cubicBezTo>
                  <a:lnTo>
                    <a:pt x="43" y="487"/>
                  </a:lnTo>
                  <a:cubicBezTo>
                    <a:pt x="231" y="299"/>
                    <a:pt x="448" y="163"/>
                    <a:pt x="691" y="69"/>
                  </a:cubicBezTo>
                  <a:lnTo>
                    <a:pt x="662" y="1"/>
                  </a:lnTo>
                  <a:close/>
                </a:path>
              </a:pathLst>
            </a:custGeom>
            <a:solidFill>
              <a:srgbClr val="41AAA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4" name="Google Shape;1667;p44">
              <a:extLst>
                <a:ext uri="{FF2B5EF4-FFF2-40B4-BE49-F238E27FC236}">
                  <a16:creationId xmlns:a16="http://schemas.microsoft.com/office/drawing/2014/main" id="{9E52ACAD-003A-949A-B6D4-BDAEB55F04B9}"/>
                </a:ext>
              </a:extLst>
            </p:cNvPr>
            <p:cNvSpPr/>
            <p:nvPr/>
          </p:nvSpPr>
          <p:spPr>
            <a:xfrm>
              <a:off x="3366750" y="4431875"/>
              <a:ext cx="33475" cy="36625"/>
            </a:xfrm>
            <a:custGeom>
              <a:avLst/>
              <a:gdLst/>
              <a:ahLst/>
              <a:cxnLst/>
              <a:rect l="l" t="t" r="r" b="b"/>
              <a:pathLst>
                <a:path w="1339" h="1465" extrusionOk="0">
                  <a:moveTo>
                    <a:pt x="1096" y="1"/>
                  </a:moveTo>
                  <a:cubicBezTo>
                    <a:pt x="921" y="231"/>
                    <a:pt x="623" y="351"/>
                    <a:pt x="623" y="351"/>
                  </a:cubicBezTo>
                  <a:cubicBezTo>
                    <a:pt x="623" y="351"/>
                    <a:pt x="496" y="264"/>
                    <a:pt x="353" y="264"/>
                  </a:cubicBezTo>
                  <a:cubicBezTo>
                    <a:pt x="271" y="264"/>
                    <a:pt x="184" y="292"/>
                    <a:pt x="111" y="380"/>
                  </a:cubicBezTo>
                  <a:cubicBezTo>
                    <a:pt x="1" y="513"/>
                    <a:pt x="367" y="581"/>
                    <a:pt x="367" y="581"/>
                  </a:cubicBezTo>
                  <a:cubicBezTo>
                    <a:pt x="7" y="1269"/>
                    <a:pt x="3" y="1465"/>
                    <a:pt x="114" y="1465"/>
                  </a:cubicBezTo>
                  <a:cubicBezTo>
                    <a:pt x="245" y="1465"/>
                    <a:pt x="537" y="1193"/>
                    <a:pt x="597" y="1135"/>
                  </a:cubicBezTo>
                  <a:cubicBezTo>
                    <a:pt x="717" y="1041"/>
                    <a:pt x="1326" y="406"/>
                    <a:pt x="1326" y="325"/>
                  </a:cubicBezTo>
                  <a:cubicBezTo>
                    <a:pt x="1339" y="189"/>
                    <a:pt x="1096" y="1"/>
                    <a:pt x="1096"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5" name="Google Shape;1668;p44">
              <a:extLst>
                <a:ext uri="{FF2B5EF4-FFF2-40B4-BE49-F238E27FC236}">
                  <a16:creationId xmlns:a16="http://schemas.microsoft.com/office/drawing/2014/main" id="{6EA7B6A8-43C6-6CAF-F8E4-18AFA29EA76E}"/>
                </a:ext>
              </a:extLst>
            </p:cNvPr>
            <p:cNvSpPr/>
            <p:nvPr/>
          </p:nvSpPr>
          <p:spPr>
            <a:xfrm>
              <a:off x="3368125" y="4434225"/>
              <a:ext cx="31775" cy="29800"/>
            </a:xfrm>
            <a:custGeom>
              <a:avLst/>
              <a:gdLst/>
              <a:ahLst/>
              <a:cxnLst/>
              <a:rect l="l" t="t" r="r" b="b"/>
              <a:pathLst>
                <a:path w="1271" h="1192" extrusionOk="0">
                  <a:moveTo>
                    <a:pt x="1148" y="1"/>
                  </a:moveTo>
                  <a:cubicBezTo>
                    <a:pt x="999" y="218"/>
                    <a:pt x="785" y="393"/>
                    <a:pt x="607" y="568"/>
                  </a:cubicBezTo>
                  <a:cubicBezTo>
                    <a:pt x="487" y="691"/>
                    <a:pt x="364" y="811"/>
                    <a:pt x="231" y="905"/>
                  </a:cubicBezTo>
                  <a:cubicBezTo>
                    <a:pt x="176" y="947"/>
                    <a:pt x="121" y="973"/>
                    <a:pt x="69" y="1002"/>
                  </a:cubicBezTo>
                  <a:cubicBezTo>
                    <a:pt x="40" y="1083"/>
                    <a:pt x="14" y="1135"/>
                    <a:pt x="1" y="1190"/>
                  </a:cubicBezTo>
                  <a:cubicBezTo>
                    <a:pt x="17" y="1191"/>
                    <a:pt x="33" y="1192"/>
                    <a:pt x="50" y="1192"/>
                  </a:cubicBezTo>
                  <a:cubicBezTo>
                    <a:pt x="200" y="1192"/>
                    <a:pt x="367" y="1141"/>
                    <a:pt x="513" y="1083"/>
                  </a:cubicBezTo>
                  <a:cubicBezTo>
                    <a:pt x="526" y="1067"/>
                    <a:pt x="542" y="1054"/>
                    <a:pt x="542" y="1041"/>
                  </a:cubicBezTo>
                  <a:cubicBezTo>
                    <a:pt x="662" y="947"/>
                    <a:pt x="1271" y="312"/>
                    <a:pt x="1271" y="231"/>
                  </a:cubicBezTo>
                  <a:cubicBezTo>
                    <a:pt x="1271" y="150"/>
                    <a:pt x="1216" y="69"/>
                    <a:pt x="1148"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6" name="Google Shape;1669;p44">
              <a:extLst>
                <a:ext uri="{FF2B5EF4-FFF2-40B4-BE49-F238E27FC236}">
                  <a16:creationId xmlns:a16="http://schemas.microsoft.com/office/drawing/2014/main" id="{48C2F188-A211-D3CF-F50E-B39E18057B99}"/>
                </a:ext>
              </a:extLst>
            </p:cNvPr>
            <p:cNvSpPr/>
            <p:nvPr/>
          </p:nvSpPr>
          <p:spPr>
            <a:xfrm>
              <a:off x="3363425" y="4437950"/>
              <a:ext cx="38500" cy="35125"/>
            </a:xfrm>
            <a:custGeom>
              <a:avLst/>
              <a:gdLst/>
              <a:ahLst/>
              <a:cxnLst/>
              <a:rect l="l" t="t" r="r" b="b"/>
              <a:pathLst>
                <a:path w="1540" h="1405" extrusionOk="0">
                  <a:moveTo>
                    <a:pt x="1443" y="1"/>
                  </a:moveTo>
                  <a:cubicBezTo>
                    <a:pt x="1443" y="1"/>
                    <a:pt x="1054" y="555"/>
                    <a:pt x="662" y="905"/>
                  </a:cubicBezTo>
                  <a:cubicBezTo>
                    <a:pt x="662" y="905"/>
                    <a:pt x="545" y="837"/>
                    <a:pt x="404" y="837"/>
                  </a:cubicBezTo>
                  <a:cubicBezTo>
                    <a:pt x="347" y="837"/>
                    <a:pt x="286" y="848"/>
                    <a:pt x="228" y="879"/>
                  </a:cubicBezTo>
                  <a:cubicBezTo>
                    <a:pt x="163" y="905"/>
                    <a:pt x="1" y="1391"/>
                    <a:pt x="202" y="1404"/>
                  </a:cubicBezTo>
                  <a:cubicBezTo>
                    <a:pt x="207" y="1404"/>
                    <a:pt x="213" y="1405"/>
                    <a:pt x="218" y="1405"/>
                  </a:cubicBezTo>
                  <a:cubicBezTo>
                    <a:pt x="378" y="1405"/>
                    <a:pt x="582" y="1176"/>
                    <a:pt x="986" y="772"/>
                  </a:cubicBezTo>
                  <a:cubicBezTo>
                    <a:pt x="1404" y="338"/>
                    <a:pt x="1540" y="150"/>
                    <a:pt x="1524" y="82"/>
                  </a:cubicBezTo>
                  <a:cubicBezTo>
                    <a:pt x="1511" y="14"/>
                    <a:pt x="1443" y="1"/>
                    <a:pt x="144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7" name="Google Shape;1670;p44">
              <a:extLst>
                <a:ext uri="{FF2B5EF4-FFF2-40B4-BE49-F238E27FC236}">
                  <a16:creationId xmlns:a16="http://schemas.microsoft.com/office/drawing/2014/main" id="{FE6E5968-7F5D-9309-31B1-2133ADAAA307}"/>
                </a:ext>
              </a:extLst>
            </p:cNvPr>
            <p:cNvSpPr/>
            <p:nvPr/>
          </p:nvSpPr>
          <p:spPr>
            <a:xfrm>
              <a:off x="3370550" y="4450400"/>
              <a:ext cx="11275" cy="4200"/>
            </a:xfrm>
            <a:custGeom>
              <a:avLst/>
              <a:gdLst/>
              <a:ahLst/>
              <a:cxnLst/>
              <a:rect l="l" t="t" r="r" b="b"/>
              <a:pathLst>
                <a:path w="451" h="168" extrusionOk="0">
                  <a:moveTo>
                    <a:pt x="277" y="1"/>
                  </a:moveTo>
                  <a:cubicBezTo>
                    <a:pt x="172" y="1"/>
                    <a:pt x="58" y="52"/>
                    <a:pt x="11" y="138"/>
                  </a:cubicBezTo>
                  <a:cubicBezTo>
                    <a:pt x="0" y="148"/>
                    <a:pt x="15" y="167"/>
                    <a:pt x="37" y="167"/>
                  </a:cubicBezTo>
                  <a:cubicBezTo>
                    <a:pt x="42" y="167"/>
                    <a:pt x="47" y="166"/>
                    <a:pt x="53" y="164"/>
                  </a:cubicBezTo>
                  <a:cubicBezTo>
                    <a:pt x="98" y="129"/>
                    <a:pt x="178" y="99"/>
                    <a:pt x="250" y="99"/>
                  </a:cubicBezTo>
                  <a:cubicBezTo>
                    <a:pt x="287" y="99"/>
                    <a:pt x="321" y="107"/>
                    <a:pt x="348" y="125"/>
                  </a:cubicBezTo>
                  <a:cubicBezTo>
                    <a:pt x="355" y="128"/>
                    <a:pt x="362" y="130"/>
                    <a:pt x="370" y="130"/>
                  </a:cubicBezTo>
                  <a:cubicBezTo>
                    <a:pt x="416" y="130"/>
                    <a:pt x="451" y="65"/>
                    <a:pt x="403" y="31"/>
                  </a:cubicBezTo>
                  <a:cubicBezTo>
                    <a:pt x="367" y="10"/>
                    <a:pt x="323" y="1"/>
                    <a:pt x="2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8" name="Google Shape;1671;p44">
              <a:extLst>
                <a:ext uri="{FF2B5EF4-FFF2-40B4-BE49-F238E27FC236}">
                  <a16:creationId xmlns:a16="http://schemas.microsoft.com/office/drawing/2014/main" id="{2993CB64-055D-D7EB-BD18-65B64A06F77E}"/>
                </a:ext>
              </a:extLst>
            </p:cNvPr>
            <p:cNvSpPr/>
            <p:nvPr/>
          </p:nvSpPr>
          <p:spPr>
            <a:xfrm>
              <a:off x="3374200" y="4444550"/>
              <a:ext cx="10475" cy="3875"/>
            </a:xfrm>
            <a:custGeom>
              <a:avLst/>
              <a:gdLst/>
              <a:ahLst/>
              <a:cxnLst/>
              <a:rect l="l" t="t" r="r" b="b"/>
              <a:pathLst>
                <a:path w="419" h="155" extrusionOk="0">
                  <a:moveTo>
                    <a:pt x="244" y="0"/>
                  </a:moveTo>
                  <a:cubicBezTo>
                    <a:pt x="136" y="0"/>
                    <a:pt x="17" y="50"/>
                    <a:pt x="1" y="142"/>
                  </a:cubicBezTo>
                  <a:lnTo>
                    <a:pt x="1" y="155"/>
                  </a:lnTo>
                  <a:cubicBezTo>
                    <a:pt x="56" y="155"/>
                    <a:pt x="108" y="129"/>
                    <a:pt x="163" y="116"/>
                  </a:cubicBezTo>
                  <a:cubicBezTo>
                    <a:pt x="189" y="105"/>
                    <a:pt x="212" y="100"/>
                    <a:pt x="235" y="100"/>
                  </a:cubicBezTo>
                  <a:cubicBezTo>
                    <a:pt x="272" y="100"/>
                    <a:pt x="308" y="113"/>
                    <a:pt x="351" y="129"/>
                  </a:cubicBezTo>
                  <a:cubicBezTo>
                    <a:pt x="380" y="129"/>
                    <a:pt x="419" y="103"/>
                    <a:pt x="406" y="61"/>
                  </a:cubicBezTo>
                  <a:cubicBezTo>
                    <a:pt x="375" y="20"/>
                    <a:pt x="311" y="0"/>
                    <a:pt x="24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29" name="Google Shape;1672;p44">
              <a:extLst>
                <a:ext uri="{FF2B5EF4-FFF2-40B4-BE49-F238E27FC236}">
                  <a16:creationId xmlns:a16="http://schemas.microsoft.com/office/drawing/2014/main" id="{F08A36CF-75E1-4EDE-9862-8C4F8CDF3E48}"/>
                </a:ext>
              </a:extLst>
            </p:cNvPr>
            <p:cNvSpPr/>
            <p:nvPr/>
          </p:nvSpPr>
          <p:spPr>
            <a:xfrm>
              <a:off x="3197375" y="4281700"/>
              <a:ext cx="64425" cy="83075"/>
            </a:xfrm>
            <a:custGeom>
              <a:avLst/>
              <a:gdLst/>
              <a:ahLst/>
              <a:cxnLst/>
              <a:rect l="l" t="t" r="r" b="b"/>
              <a:pathLst>
                <a:path w="2577" h="3323" extrusionOk="0">
                  <a:moveTo>
                    <a:pt x="1890" y="1"/>
                  </a:moveTo>
                  <a:cubicBezTo>
                    <a:pt x="1890" y="1"/>
                    <a:pt x="1349" y="1932"/>
                    <a:pt x="1080" y="2350"/>
                  </a:cubicBezTo>
                  <a:cubicBezTo>
                    <a:pt x="1080" y="2350"/>
                    <a:pt x="745" y="2187"/>
                    <a:pt x="624" y="2187"/>
                  </a:cubicBezTo>
                  <a:cubicBezTo>
                    <a:pt x="597" y="2187"/>
                    <a:pt x="581" y="2194"/>
                    <a:pt x="581" y="2214"/>
                  </a:cubicBezTo>
                  <a:cubicBezTo>
                    <a:pt x="581" y="2308"/>
                    <a:pt x="782" y="2405"/>
                    <a:pt x="782" y="2405"/>
                  </a:cubicBezTo>
                  <a:cubicBezTo>
                    <a:pt x="782" y="2405"/>
                    <a:pt x="1" y="2486"/>
                    <a:pt x="53" y="2593"/>
                  </a:cubicBezTo>
                  <a:cubicBezTo>
                    <a:pt x="81" y="2631"/>
                    <a:pt x="230" y="2643"/>
                    <a:pt x="397" y="2643"/>
                  </a:cubicBezTo>
                  <a:cubicBezTo>
                    <a:pt x="639" y="2643"/>
                    <a:pt x="918" y="2619"/>
                    <a:pt x="918" y="2619"/>
                  </a:cubicBezTo>
                  <a:lnTo>
                    <a:pt x="918" y="2619"/>
                  </a:lnTo>
                  <a:cubicBezTo>
                    <a:pt x="918" y="2619"/>
                    <a:pt x="176" y="2917"/>
                    <a:pt x="257" y="3024"/>
                  </a:cubicBezTo>
                  <a:cubicBezTo>
                    <a:pt x="269" y="3042"/>
                    <a:pt x="296" y="3050"/>
                    <a:pt x="334" y="3050"/>
                  </a:cubicBezTo>
                  <a:cubicBezTo>
                    <a:pt x="550" y="3050"/>
                    <a:pt x="1116" y="2792"/>
                    <a:pt x="1174" y="2781"/>
                  </a:cubicBezTo>
                  <a:lnTo>
                    <a:pt x="1174" y="2781"/>
                  </a:lnTo>
                  <a:cubicBezTo>
                    <a:pt x="1174" y="2781"/>
                    <a:pt x="905" y="3280"/>
                    <a:pt x="1025" y="3322"/>
                  </a:cubicBezTo>
                  <a:cubicBezTo>
                    <a:pt x="1028" y="3322"/>
                    <a:pt x="1030" y="3323"/>
                    <a:pt x="1033" y="3323"/>
                  </a:cubicBezTo>
                  <a:cubicBezTo>
                    <a:pt x="1167" y="3323"/>
                    <a:pt x="1576" y="2775"/>
                    <a:pt x="1459" y="2538"/>
                  </a:cubicBezTo>
                  <a:cubicBezTo>
                    <a:pt x="1459" y="2538"/>
                    <a:pt x="2308" y="1741"/>
                    <a:pt x="2577" y="393"/>
                  </a:cubicBezTo>
                  <a:lnTo>
                    <a:pt x="1890" y="1"/>
                  </a:lnTo>
                  <a:close/>
                </a:path>
              </a:pathLst>
            </a:custGeom>
            <a:solidFill>
              <a:srgbClr val="B256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0" name="Google Shape;1673;p44">
              <a:extLst>
                <a:ext uri="{FF2B5EF4-FFF2-40B4-BE49-F238E27FC236}">
                  <a16:creationId xmlns:a16="http://schemas.microsoft.com/office/drawing/2014/main" id="{5C1CE64B-F569-F66E-3A67-0D0915798A0D}"/>
                </a:ext>
              </a:extLst>
            </p:cNvPr>
            <p:cNvSpPr/>
            <p:nvPr/>
          </p:nvSpPr>
          <p:spPr>
            <a:xfrm>
              <a:off x="3240225" y="4281700"/>
              <a:ext cx="21575" cy="46275"/>
            </a:xfrm>
            <a:custGeom>
              <a:avLst/>
              <a:gdLst/>
              <a:ahLst/>
              <a:cxnLst/>
              <a:rect l="l" t="t" r="r" b="b"/>
              <a:pathLst>
                <a:path w="863" h="1851" extrusionOk="0">
                  <a:moveTo>
                    <a:pt x="176" y="1"/>
                  </a:moveTo>
                  <a:cubicBezTo>
                    <a:pt x="176" y="1"/>
                    <a:pt x="108" y="244"/>
                    <a:pt x="1" y="581"/>
                  </a:cubicBezTo>
                  <a:cubicBezTo>
                    <a:pt x="53" y="649"/>
                    <a:pt x="69" y="704"/>
                    <a:pt x="108" y="769"/>
                  </a:cubicBezTo>
                  <a:cubicBezTo>
                    <a:pt x="202" y="918"/>
                    <a:pt x="202" y="986"/>
                    <a:pt x="215" y="1135"/>
                  </a:cubicBezTo>
                  <a:cubicBezTo>
                    <a:pt x="231" y="1378"/>
                    <a:pt x="257" y="1621"/>
                    <a:pt x="270" y="1851"/>
                  </a:cubicBezTo>
                  <a:cubicBezTo>
                    <a:pt x="500" y="1498"/>
                    <a:pt x="743" y="999"/>
                    <a:pt x="863" y="393"/>
                  </a:cubicBezTo>
                  <a:lnTo>
                    <a:pt x="176" y="1"/>
                  </a:ln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1" name="Google Shape;1674;p44">
              <a:extLst>
                <a:ext uri="{FF2B5EF4-FFF2-40B4-BE49-F238E27FC236}">
                  <a16:creationId xmlns:a16="http://schemas.microsoft.com/office/drawing/2014/main" id="{CCCBD0DA-4AE9-D91D-2E82-359AEAF93A82}"/>
                </a:ext>
              </a:extLst>
            </p:cNvPr>
            <p:cNvSpPr/>
            <p:nvPr/>
          </p:nvSpPr>
          <p:spPr>
            <a:xfrm>
              <a:off x="3218925" y="4341400"/>
              <a:ext cx="1075" cy="1875"/>
            </a:xfrm>
            <a:custGeom>
              <a:avLst/>
              <a:gdLst/>
              <a:ahLst/>
              <a:cxnLst/>
              <a:rect l="l" t="t" r="r" b="b"/>
              <a:pathLst>
                <a:path w="43" h="75" extrusionOk="0">
                  <a:moveTo>
                    <a:pt x="14" y="1"/>
                  </a:moveTo>
                  <a:cubicBezTo>
                    <a:pt x="14" y="30"/>
                    <a:pt x="1" y="43"/>
                    <a:pt x="14" y="56"/>
                  </a:cubicBezTo>
                  <a:cubicBezTo>
                    <a:pt x="14" y="69"/>
                    <a:pt x="14" y="69"/>
                    <a:pt x="30" y="69"/>
                  </a:cubicBezTo>
                  <a:cubicBezTo>
                    <a:pt x="34" y="73"/>
                    <a:pt x="36" y="74"/>
                    <a:pt x="38" y="74"/>
                  </a:cubicBezTo>
                  <a:cubicBezTo>
                    <a:pt x="43" y="74"/>
                    <a:pt x="43" y="65"/>
                    <a:pt x="43" y="56"/>
                  </a:cubicBezTo>
                  <a:lnTo>
                    <a:pt x="43" y="43"/>
                  </a:lnTo>
                  <a:cubicBezTo>
                    <a:pt x="30" y="30"/>
                    <a:pt x="30" y="17"/>
                    <a:pt x="30" y="1"/>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2" name="Google Shape;1675;p44">
              <a:extLst>
                <a:ext uri="{FF2B5EF4-FFF2-40B4-BE49-F238E27FC236}">
                  <a16:creationId xmlns:a16="http://schemas.microsoft.com/office/drawing/2014/main" id="{1B8F187B-DA82-732F-CA78-2E3159F2BD56}"/>
                </a:ext>
              </a:extLst>
            </p:cNvPr>
            <p:cNvSpPr/>
            <p:nvPr/>
          </p:nvSpPr>
          <p:spPr>
            <a:xfrm>
              <a:off x="3221275" y="4345850"/>
              <a:ext cx="1675" cy="1775"/>
            </a:xfrm>
            <a:custGeom>
              <a:avLst/>
              <a:gdLst/>
              <a:ahLst/>
              <a:cxnLst/>
              <a:rect l="l" t="t" r="r" b="b"/>
              <a:pathLst>
                <a:path w="67" h="71" extrusionOk="0">
                  <a:moveTo>
                    <a:pt x="17" y="1"/>
                  </a:moveTo>
                  <a:cubicBezTo>
                    <a:pt x="1" y="1"/>
                    <a:pt x="1" y="1"/>
                    <a:pt x="1" y="14"/>
                  </a:cubicBezTo>
                  <a:cubicBezTo>
                    <a:pt x="1" y="27"/>
                    <a:pt x="17" y="53"/>
                    <a:pt x="43" y="66"/>
                  </a:cubicBezTo>
                  <a:cubicBezTo>
                    <a:pt x="46" y="69"/>
                    <a:pt x="48" y="71"/>
                    <a:pt x="51" y="71"/>
                  </a:cubicBezTo>
                  <a:cubicBezTo>
                    <a:pt x="60" y="71"/>
                    <a:pt x="66" y="50"/>
                    <a:pt x="56" y="40"/>
                  </a:cubicBezTo>
                  <a:cubicBezTo>
                    <a:pt x="43" y="27"/>
                    <a:pt x="30" y="27"/>
                    <a:pt x="17" y="1"/>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3" name="Google Shape;1676;p44">
              <a:extLst>
                <a:ext uri="{FF2B5EF4-FFF2-40B4-BE49-F238E27FC236}">
                  <a16:creationId xmlns:a16="http://schemas.microsoft.com/office/drawing/2014/main" id="{FDDD6472-D8F6-94B6-286C-B7E12EED64A0}"/>
                </a:ext>
              </a:extLst>
            </p:cNvPr>
            <p:cNvSpPr/>
            <p:nvPr/>
          </p:nvSpPr>
          <p:spPr>
            <a:xfrm>
              <a:off x="3235125" y="4249675"/>
              <a:ext cx="98600" cy="95325"/>
            </a:xfrm>
            <a:custGeom>
              <a:avLst/>
              <a:gdLst/>
              <a:ahLst/>
              <a:cxnLst/>
              <a:rect l="l" t="t" r="r" b="b"/>
              <a:pathLst>
                <a:path w="3944" h="3813" extrusionOk="0">
                  <a:moveTo>
                    <a:pt x="2288" y="0"/>
                  </a:moveTo>
                  <a:cubicBezTo>
                    <a:pt x="2157" y="0"/>
                    <a:pt x="2027" y="12"/>
                    <a:pt x="1919" y="25"/>
                  </a:cubicBezTo>
                  <a:cubicBezTo>
                    <a:pt x="1608" y="54"/>
                    <a:pt x="1135" y="122"/>
                    <a:pt x="934" y="216"/>
                  </a:cubicBezTo>
                  <a:cubicBezTo>
                    <a:pt x="730" y="310"/>
                    <a:pt x="1" y="1201"/>
                    <a:pt x="1" y="1201"/>
                  </a:cubicBezTo>
                  <a:cubicBezTo>
                    <a:pt x="1" y="1201"/>
                    <a:pt x="278" y="1912"/>
                    <a:pt x="808" y="1912"/>
                  </a:cubicBezTo>
                  <a:cubicBezTo>
                    <a:pt x="840" y="1912"/>
                    <a:pt x="872" y="1909"/>
                    <a:pt x="905" y="1904"/>
                  </a:cubicBezTo>
                  <a:cubicBezTo>
                    <a:pt x="905" y="1904"/>
                    <a:pt x="1002" y="3009"/>
                    <a:pt x="1164" y="3738"/>
                  </a:cubicBezTo>
                  <a:cubicBezTo>
                    <a:pt x="1164" y="3738"/>
                    <a:pt x="1380" y="3812"/>
                    <a:pt x="1753" y="3812"/>
                  </a:cubicBezTo>
                  <a:cubicBezTo>
                    <a:pt x="2250" y="3812"/>
                    <a:pt x="3026" y="3680"/>
                    <a:pt x="3944" y="3064"/>
                  </a:cubicBezTo>
                  <a:cubicBezTo>
                    <a:pt x="3944" y="3064"/>
                    <a:pt x="3079" y="472"/>
                    <a:pt x="2917" y="216"/>
                  </a:cubicBezTo>
                  <a:cubicBezTo>
                    <a:pt x="2809" y="46"/>
                    <a:pt x="2547" y="0"/>
                    <a:pt x="22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4" name="Google Shape;1677;p44">
              <a:extLst>
                <a:ext uri="{FF2B5EF4-FFF2-40B4-BE49-F238E27FC236}">
                  <a16:creationId xmlns:a16="http://schemas.microsoft.com/office/drawing/2014/main" id="{C4014E0F-5575-293F-9D32-93715BE1F6C9}"/>
                </a:ext>
              </a:extLst>
            </p:cNvPr>
            <p:cNvSpPr/>
            <p:nvPr/>
          </p:nvSpPr>
          <p:spPr>
            <a:xfrm>
              <a:off x="3260150" y="4249675"/>
              <a:ext cx="73575" cy="86725"/>
            </a:xfrm>
            <a:custGeom>
              <a:avLst/>
              <a:gdLst/>
              <a:ahLst/>
              <a:cxnLst/>
              <a:rect l="l" t="t" r="r" b="b"/>
              <a:pathLst>
                <a:path w="2943" h="3469" extrusionOk="0">
                  <a:moveTo>
                    <a:pt x="1287" y="0"/>
                  </a:moveTo>
                  <a:cubicBezTo>
                    <a:pt x="1156" y="0"/>
                    <a:pt x="1026" y="12"/>
                    <a:pt x="918" y="25"/>
                  </a:cubicBezTo>
                  <a:cubicBezTo>
                    <a:pt x="633" y="54"/>
                    <a:pt x="228" y="106"/>
                    <a:pt x="1" y="187"/>
                  </a:cubicBezTo>
                  <a:cubicBezTo>
                    <a:pt x="66" y="1240"/>
                    <a:pt x="487" y="2105"/>
                    <a:pt x="1297" y="2834"/>
                  </a:cubicBezTo>
                  <a:cubicBezTo>
                    <a:pt x="1592" y="3090"/>
                    <a:pt x="1903" y="3307"/>
                    <a:pt x="2240" y="3469"/>
                  </a:cubicBezTo>
                  <a:cubicBezTo>
                    <a:pt x="2457" y="3362"/>
                    <a:pt x="2700" y="3239"/>
                    <a:pt x="2943" y="3064"/>
                  </a:cubicBezTo>
                  <a:cubicBezTo>
                    <a:pt x="2943" y="3064"/>
                    <a:pt x="2078" y="472"/>
                    <a:pt x="1916" y="216"/>
                  </a:cubicBezTo>
                  <a:cubicBezTo>
                    <a:pt x="1808" y="46"/>
                    <a:pt x="1546" y="0"/>
                    <a:pt x="1287" y="0"/>
                  </a:cubicBezTo>
                  <a:close/>
                </a:path>
              </a:pathLst>
            </a:custGeom>
            <a:solidFill>
              <a:srgbClr val="EAE7E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5" name="Google Shape;1678;p44">
              <a:extLst>
                <a:ext uri="{FF2B5EF4-FFF2-40B4-BE49-F238E27FC236}">
                  <a16:creationId xmlns:a16="http://schemas.microsoft.com/office/drawing/2014/main" id="{EA2C27CF-FA32-D8A3-19AA-A3D5F79AE4D3}"/>
                </a:ext>
              </a:extLst>
            </p:cNvPr>
            <p:cNvSpPr/>
            <p:nvPr/>
          </p:nvSpPr>
          <p:spPr>
            <a:xfrm>
              <a:off x="3261450" y="4231725"/>
              <a:ext cx="35825" cy="36475"/>
            </a:xfrm>
            <a:custGeom>
              <a:avLst/>
              <a:gdLst/>
              <a:ahLst/>
              <a:cxnLst/>
              <a:rect l="l" t="t" r="r" b="b"/>
              <a:pathLst>
                <a:path w="1433" h="1459" extrusionOk="0">
                  <a:moveTo>
                    <a:pt x="137" y="1"/>
                  </a:moveTo>
                  <a:cubicBezTo>
                    <a:pt x="137" y="1"/>
                    <a:pt x="406" y="623"/>
                    <a:pt x="380" y="759"/>
                  </a:cubicBezTo>
                  <a:cubicBezTo>
                    <a:pt x="354" y="905"/>
                    <a:pt x="1" y="1015"/>
                    <a:pt x="1" y="1015"/>
                  </a:cubicBezTo>
                  <a:cubicBezTo>
                    <a:pt x="1" y="1015"/>
                    <a:pt x="124" y="1459"/>
                    <a:pt x="448" y="1459"/>
                  </a:cubicBezTo>
                  <a:cubicBezTo>
                    <a:pt x="759" y="1459"/>
                    <a:pt x="1190" y="1096"/>
                    <a:pt x="1433" y="824"/>
                  </a:cubicBezTo>
                  <a:cubicBezTo>
                    <a:pt x="1433" y="824"/>
                    <a:pt x="1216" y="393"/>
                    <a:pt x="1190" y="205"/>
                  </a:cubicBezTo>
                  <a:cubicBezTo>
                    <a:pt x="1164" y="14"/>
                    <a:pt x="137" y="1"/>
                    <a:pt x="137" y="1"/>
                  </a:cubicBezTo>
                  <a:close/>
                </a:path>
              </a:pathLst>
            </a:custGeom>
            <a:solidFill>
              <a:srgbClr val="B256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6" name="Google Shape;1679;p44">
              <a:extLst>
                <a:ext uri="{FF2B5EF4-FFF2-40B4-BE49-F238E27FC236}">
                  <a16:creationId xmlns:a16="http://schemas.microsoft.com/office/drawing/2014/main" id="{13CF3649-F65B-3ECF-6743-A72255BB4A9E}"/>
                </a:ext>
              </a:extLst>
            </p:cNvPr>
            <p:cNvSpPr/>
            <p:nvPr/>
          </p:nvSpPr>
          <p:spPr>
            <a:xfrm>
              <a:off x="3264850" y="4231725"/>
              <a:ext cx="30400" cy="16550"/>
            </a:xfrm>
            <a:custGeom>
              <a:avLst/>
              <a:gdLst/>
              <a:ahLst/>
              <a:cxnLst/>
              <a:rect l="l" t="t" r="r" b="b"/>
              <a:pathLst>
                <a:path w="1216" h="662" extrusionOk="0">
                  <a:moveTo>
                    <a:pt x="1" y="1"/>
                  </a:moveTo>
                  <a:cubicBezTo>
                    <a:pt x="1" y="1"/>
                    <a:pt x="95" y="205"/>
                    <a:pt x="163" y="406"/>
                  </a:cubicBezTo>
                  <a:cubicBezTo>
                    <a:pt x="299" y="435"/>
                    <a:pt x="432" y="461"/>
                    <a:pt x="568" y="500"/>
                  </a:cubicBezTo>
                  <a:cubicBezTo>
                    <a:pt x="785" y="555"/>
                    <a:pt x="999" y="623"/>
                    <a:pt x="1216" y="662"/>
                  </a:cubicBezTo>
                  <a:cubicBezTo>
                    <a:pt x="1148" y="529"/>
                    <a:pt x="1067" y="325"/>
                    <a:pt x="1054" y="205"/>
                  </a:cubicBezTo>
                  <a:cubicBezTo>
                    <a:pt x="1028" y="14"/>
                    <a:pt x="1" y="1"/>
                    <a:pt x="1" y="1"/>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7" name="Google Shape;1680;p44">
              <a:extLst>
                <a:ext uri="{FF2B5EF4-FFF2-40B4-BE49-F238E27FC236}">
                  <a16:creationId xmlns:a16="http://schemas.microsoft.com/office/drawing/2014/main" id="{AC8B51D6-6482-2739-3040-1C4C3B987EF5}"/>
                </a:ext>
              </a:extLst>
            </p:cNvPr>
            <p:cNvSpPr/>
            <p:nvPr/>
          </p:nvSpPr>
          <p:spPr>
            <a:xfrm>
              <a:off x="3242900" y="4249300"/>
              <a:ext cx="134725" cy="167775"/>
            </a:xfrm>
            <a:custGeom>
              <a:avLst/>
              <a:gdLst/>
              <a:ahLst/>
              <a:cxnLst/>
              <a:rect l="l" t="t" r="r" b="b"/>
              <a:pathLst>
                <a:path w="5389" h="6711" extrusionOk="0">
                  <a:moveTo>
                    <a:pt x="2162" y="1"/>
                  </a:moveTo>
                  <a:cubicBezTo>
                    <a:pt x="2162" y="1"/>
                    <a:pt x="2039" y="769"/>
                    <a:pt x="2107" y="1216"/>
                  </a:cubicBezTo>
                  <a:cubicBezTo>
                    <a:pt x="2107" y="1216"/>
                    <a:pt x="1478" y="1305"/>
                    <a:pt x="1086" y="1305"/>
                  </a:cubicBezTo>
                  <a:cubicBezTo>
                    <a:pt x="1023" y="1305"/>
                    <a:pt x="965" y="1302"/>
                    <a:pt x="918" y="1297"/>
                  </a:cubicBezTo>
                  <a:lnTo>
                    <a:pt x="934" y="137"/>
                  </a:lnTo>
                  <a:lnTo>
                    <a:pt x="934" y="137"/>
                  </a:lnTo>
                  <a:lnTo>
                    <a:pt x="691" y="176"/>
                  </a:lnTo>
                  <a:cubicBezTo>
                    <a:pt x="691" y="176"/>
                    <a:pt x="231" y="1498"/>
                    <a:pt x="594" y="3471"/>
                  </a:cubicBezTo>
                  <a:cubicBezTo>
                    <a:pt x="594" y="3471"/>
                    <a:pt x="1" y="5360"/>
                    <a:pt x="82" y="6413"/>
                  </a:cubicBezTo>
                  <a:cubicBezTo>
                    <a:pt x="82" y="6413"/>
                    <a:pt x="955" y="6711"/>
                    <a:pt x="2113" y="6711"/>
                  </a:cubicBezTo>
                  <a:cubicBezTo>
                    <a:pt x="3119" y="6711"/>
                    <a:pt x="4340" y="6486"/>
                    <a:pt x="5389" y="5645"/>
                  </a:cubicBezTo>
                  <a:cubicBezTo>
                    <a:pt x="5389" y="5645"/>
                    <a:pt x="4524" y="4171"/>
                    <a:pt x="3701" y="3011"/>
                  </a:cubicBezTo>
                  <a:cubicBezTo>
                    <a:pt x="3701" y="3011"/>
                    <a:pt x="3053" y="2593"/>
                    <a:pt x="2687" y="1919"/>
                  </a:cubicBezTo>
                  <a:cubicBezTo>
                    <a:pt x="2337" y="1242"/>
                    <a:pt x="2431" y="40"/>
                    <a:pt x="2431" y="40"/>
                  </a:cubicBezTo>
                  <a:lnTo>
                    <a:pt x="2162" y="1"/>
                  </a:lnTo>
                  <a:close/>
                </a:path>
              </a:pathLst>
            </a:custGeom>
            <a:solidFill>
              <a:srgbClr val="5AE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8" name="Google Shape;1681;p44">
              <a:extLst>
                <a:ext uri="{FF2B5EF4-FFF2-40B4-BE49-F238E27FC236}">
                  <a16:creationId xmlns:a16="http://schemas.microsoft.com/office/drawing/2014/main" id="{59A7511D-6A70-62A9-56D8-ACBE78B8FED1}"/>
                </a:ext>
              </a:extLst>
            </p:cNvPr>
            <p:cNvSpPr/>
            <p:nvPr/>
          </p:nvSpPr>
          <p:spPr>
            <a:xfrm>
              <a:off x="3372500" y="4390400"/>
              <a:ext cx="5125" cy="3675"/>
            </a:xfrm>
            <a:custGeom>
              <a:avLst/>
              <a:gdLst/>
              <a:ahLst/>
              <a:cxnLst/>
              <a:rect l="l" t="t" r="r" b="b"/>
              <a:pathLst>
                <a:path w="205" h="147" extrusionOk="0">
                  <a:moveTo>
                    <a:pt x="14" y="147"/>
                  </a:moveTo>
                  <a:lnTo>
                    <a:pt x="1" y="147"/>
                  </a:lnTo>
                  <a:lnTo>
                    <a:pt x="14" y="147"/>
                  </a:lnTo>
                  <a:close/>
                  <a:moveTo>
                    <a:pt x="27" y="134"/>
                  </a:moveTo>
                  <a:cubicBezTo>
                    <a:pt x="14" y="134"/>
                    <a:pt x="14" y="147"/>
                    <a:pt x="14" y="147"/>
                  </a:cubicBezTo>
                  <a:cubicBezTo>
                    <a:pt x="14" y="147"/>
                    <a:pt x="14" y="134"/>
                    <a:pt x="27" y="134"/>
                  </a:cubicBezTo>
                  <a:close/>
                  <a:moveTo>
                    <a:pt x="189" y="14"/>
                  </a:moveTo>
                  <a:cubicBezTo>
                    <a:pt x="137" y="53"/>
                    <a:pt x="82" y="95"/>
                    <a:pt x="27" y="134"/>
                  </a:cubicBezTo>
                  <a:cubicBezTo>
                    <a:pt x="82" y="95"/>
                    <a:pt x="137" y="53"/>
                    <a:pt x="189" y="14"/>
                  </a:cubicBezTo>
                  <a:close/>
                  <a:moveTo>
                    <a:pt x="205" y="1"/>
                  </a:moveTo>
                  <a:lnTo>
                    <a:pt x="189" y="14"/>
                  </a:lnTo>
                  <a:close/>
                </a:path>
              </a:pathLst>
            </a:custGeom>
            <a:solidFill>
              <a:srgbClr val="A0D4D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39" name="Google Shape;1682;p44">
              <a:extLst>
                <a:ext uri="{FF2B5EF4-FFF2-40B4-BE49-F238E27FC236}">
                  <a16:creationId xmlns:a16="http://schemas.microsoft.com/office/drawing/2014/main" id="{E9D86A9F-3D53-641C-0319-8DBDFB0182E2}"/>
                </a:ext>
              </a:extLst>
            </p:cNvPr>
            <p:cNvSpPr/>
            <p:nvPr/>
          </p:nvSpPr>
          <p:spPr>
            <a:xfrm>
              <a:off x="3372175" y="4394450"/>
              <a:ext cx="350" cy="25"/>
            </a:xfrm>
            <a:custGeom>
              <a:avLst/>
              <a:gdLst/>
              <a:ahLst/>
              <a:cxnLst/>
              <a:rect l="l" t="t" r="r" b="b"/>
              <a:pathLst>
                <a:path w="14" h="1" extrusionOk="0">
                  <a:moveTo>
                    <a:pt x="1" y="1"/>
                  </a:moveTo>
                  <a:lnTo>
                    <a:pt x="1" y="1"/>
                  </a:lnTo>
                  <a:lnTo>
                    <a:pt x="1" y="1"/>
                  </a:lnTo>
                  <a:close/>
                  <a:moveTo>
                    <a:pt x="14" y="1"/>
                  </a:moveTo>
                  <a:lnTo>
                    <a:pt x="1" y="1"/>
                  </a:lnTo>
                  <a:close/>
                </a:path>
              </a:pathLst>
            </a:custGeom>
            <a:solidFill>
              <a:srgbClr val="6970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0" name="Google Shape;1683;p44">
              <a:extLst>
                <a:ext uri="{FF2B5EF4-FFF2-40B4-BE49-F238E27FC236}">
                  <a16:creationId xmlns:a16="http://schemas.microsoft.com/office/drawing/2014/main" id="{B4DC62F1-B833-522A-64BD-DCB054B86636}"/>
                </a:ext>
              </a:extLst>
            </p:cNvPr>
            <p:cNvSpPr/>
            <p:nvPr/>
          </p:nvSpPr>
          <p:spPr>
            <a:xfrm>
              <a:off x="3299275" y="4249950"/>
              <a:ext cx="78350" cy="157650"/>
            </a:xfrm>
            <a:custGeom>
              <a:avLst/>
              <a:gdLst/>
              <a:ahLst/>
              <a:cxnLst/>
              <a:rect l="l" t="t" r="r" b="b"/>
              <a:pathLst>
                <a:path w="3134" h="6306" extrusionOk="0">
                  <a:moveTo>
                    <a:pt x="82" y="1"/>
                  </a:moveTo>
                  <a:cubicBezTo>
                    <a:pt x="1" y="435"/>
                    <a:pt x="1" y="866"/>
                    <a:pt x="56" y="1297"/>
                  </a:cubicBezTo>
                  <a:cubicBezTo>
                    <a:pt x="95" y="1770"/>
                    <a:pt x="163" y="2269"/>
                    <a:pt x="406" y="2661"/>
                  </a:cubicBezTo>
                  <a:cubicBezTo>
                    <a:pt x="798" y="3309"/>
                    <a:pt x="1472" y="3701"/>
                    <a:pt x="1851" y="4362"/>
                  </a:cubicBezTo>
                  <a:cubicBezTo>
                    <a:pt x="2214" y="5023"/>
                    <a:pt x="2188" y="5658"/>
                    <a:pt x="1958" y="6306"/>
                  </a:cubicBezTo>
                  <a:cubicBezTo>
                    <a:pt x="2282" y="6170"/>
                    <a:pt x="2606" y="6008"/>
                    <a:pt x="2917" y="5781"/>
                  </a:cubicBezTo>
                  <a:lnTo>
                    <a:pt x="2930" y="5781"/>
                  </a:lnTo>
                  <a:lnTo>
                    <a:pt x="2930" y="5765"/>
                  </a:lnTo>
                  <a:lnTo>
                    <a:pt x="2943" y="5765"/>
                  </a:lnTo>
                  <a:cubicBezTo>
                    <a:pt x="2943" y="5765"/>
                    <a:pt x="2943" y="5752"/>
                    <a:pt x="2956" y="5752"/>
                  </a:cubicBezTo>
                  <a:cubicBezTo>
                    <a:pt x="3011" y="5713"/>
                    <a:pt x="3066" y="5671"/>
                    <a:pt x="3118" y="5632"/>
                  </a:cubicBezTo>
                  <a:lnTo>
                    <a:pt x="3134" y="5619"/>
                  </a:lnTo>
                  <a:cubicBezTo>
                    <a:pt x="3134" y="5619"/>
                    <a:pt x="2269" y="4145"/>
                    <a:pt x="1446" y="2985"/>
                  </a:cubicBezTo>
                  <a:cubicBezTo>
                    <a:pt x="1446" y="2985"/>
                    <a:pt x="798" y="2567"/>
                    <a:pt x="432" y="1893"/>
                  </a:cubicBezTo>
                  <a:cubicBezTo>
                    <a:pt x="202" y="1459"/>
                    <a:pt x="163" y="811"/>
                    <a:pt x="163" y="406"/>
                  </a:cubicBezTo>
                  <a:cubicBezTo>
                    <a:pt x="163" y="176"/>
                    <a:pt x="176" y="14"/>
                    <a:pt x="176" y="14"/>
                  </a:cubicBezTo>
                  <a:lnTo>
                    <a:pt x="82" y="1"/>
                  </a:lnTo>
                  <a:close/>
                </a:path>
              </a:pathLst>
            </a:custGeom>
            <a:solidFill>
              <a:srgbClr val="4DC5D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1" name="Google Shape;1684;p44">
              <a:extLst>
                <a:ext uri="{FF2B5EF4-FFF2-40B4-BE49-F238E27FC236}">
                  <a16:creationId xmlns:a16="http://schemas.microsoft.com/office/drawing/2014/main" id="{0DD42262-1B78-7A1B-ACB9-85DA17BB60C4}"/>
                </a:ext>
              </a:extLst>
            </p:cNvPr>
            <p:cNvSpPr/>
            <p:nvPr/>
          </p:nvSpPr>
          <p:spPr>
            <a:xfrm>
              <a:off x="3252475" y="4406525"/>
              <a:ext cx="3250" cy="1725"/>
            </a:xfrm>
            <a:custGeom>
              <a:avLst/>
              <a:gdLst/>
              <a:ahLst/>
              <a:cxnLst/>
              <a:rect l="l" t="t" r="r" b="b"/>
              <a:pathLst>
                <a:path w="130" h="69" extrusionOk="0">
                  <a:moveTo>
                    <a:pt x="37" y="0"/>
                  </a:moveTo>
                  <a:cubicBezTo>
                    <a:pt x="16" y="0"/>
                    <a:pt x="1" y="32"/>
                    <a:pt x="23" y="43"/>
                  </a:cubicBezTo>
                  <a:cubicBezTo>
                    <a:pt x="49" y="56"/>
                    <a:pt x="78" y="69"/>
                    <a:pt x="104" y="69"/>
                  </a:cubicBezTo>
                  <a:cubicBezTo>
                    <a:pt x="117" y="69"/>
                    <a:pt x="130" y="56"/>
                    <a:pt x="117" y="43"/>
                  </a:cubicBezTo>
                  <a:cubicBezTo>
                    <a:pt x="104" y="30"/>
                    <a:pt x="65" y="17"/>
                    <a:pt x="49" y="4"/>
                  </a:cubicBezTo>
                  <a:cubicBezTo>
                    <a:pt x="45" y="1"/>
                    <a:pt x="41" y="0"/>
                    <a:pt x="37"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2" name="Google Shape;1685;p44">
              <a:extLst>
                <a:ext uri="{FF2B5EF4-FFF2-40B4-BE49-F238E27FC236}">
                  <a16:creationId xmlns:a16="http://schemas.microsoft.com/office/drawing/2014/main" id="{417BF77B-B668-00B2-71CA-1BAAF51E4418}"/>
                </a:ext>
              </a:extLst>
            </p:cNvPr>
            <p:cNvSpPr/>
            <p:nvPr/>
          </p:nvSpPr>
          <p:spPr>
            <a:xfrm>
              <a:off x="3257075" y="4409150"/>
              <a:ext cx="3750" cy="1525"/>
            </a:xfrm>
            <a:custGeom>
              <a:avLst/>
              <a:gdLst/>
              <a:ahLst/>
              <a:cxnLst/>
              <a:rect l="l" t="t" r="r" b="b"/>
              <a:pathLst>
                <a:path w="150" h="61" extrusionOk="0">
                  <a:moveTo>
                    <a:pt x="28" y="0"/>
                  </a:moveTo>
                  <a:cubicBezTo>
                    <a:pt x="23" y="0"/>
                    <a:pt x="18" y="2"/>
                    <a:pt x="14" y="6"/>
                  </a:cubicBezTo>
                  <a:lnTo>
                    <a:pt x="1" y="6"/>
                  </a:lnTo>
                  <a:cubicBezTo>
                    <a:pt x="1" y="32"/>
                    <a:pt x="27" y="45"/>
                    <a:pt x="43" y="45"/>
                  </a:cubicBezTo>
                  <a:cubicBezTo>
                    <a:pt x="56" y="45"/>
                    <a:pt x="69" y="61"/>
                    <a:pt x="82" y="61"/>
                  </a:cubicBezTo>
                  <a:lnTo>
                    <a:pt x="124" y="61"/>
                  </a:lnTo>
                  <a:cubicBezTo>
                    <a:pt x="150" y="45"/>
                    <a:pt x="150" y="19"/>
                    <a:pt x="124" y="6"/>
                  </a:cubicBezTo>
                  <a:lnTo>
                    <a:pt x="95" y="6"/>
                  </a:lnTo>
                  <a:cubicBezTo>
                    <a:pt x="90" y="2"/>
                    <a:pt x="86" y="0"/>
                    <a:pt x="82" y="0"/>
                  </a:cubicBezTo>
                  <a:cubicBezTo>
                    <a:pt x="73" y="0"/>
                    <a:pt x="65" y="6"/>
                    <a:pt x="56" y="6"/>
                  </a:cubicBezTo>
                  <a:cubicBezTo>
                    <a:pt x="47" y="6"/>
                    <a:pt x="37" y="0"/>
                    <a:pt x="28"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3" name="Google Shape;1686;p44">
              <a:extLst>
                <a:ext uri="{FF2B5EF4-FFF2-40B4-BE49-F238E27FC236}">
                  <a16:creationId xmlns:a16="http://schemas.microsoft.com/office/drawing/2014/main" id="{E00AA380-3DF6-102E-5BE3-6E4D92DEEBFC}"/>
                </a:ext>
              </a:extLst>
            </p:cNvPr>
            <p:cNvSpPr/>
            <p:nvPr/>
          </p:nvSpPr>
          <p:spPr>
            <a:xfrm>
              <a:off x="3262575" y="4409850"/>
              <a:ext cx="3675" cy="1725"/>
            </a:xfrm>
            <a:custGeom>
              <a:avLst/>
              <a:gdLst/>
              <a:ahLst/>
              <a:cxnLst/>
              <a:rect l="l" t="t" r="r" b="b"/>
              <a:pathLst>
                <a:path w="147" h="69" extrusionOk="0">
                  <a:moveTo>
                    <a:pt x="17" y="0"/>
                  </a:moveTo>
                  <a:cubicBezTo>
                    <a:pt x="7" y="0"/>
                    <a:pt x="0" y="20"/>
                    <a:pt x="11" y="33"/>
                  </a:cubicBezTo>
                  <a:cubicBezTo>
                    <a:pt x="37" y="46"/>
                    <a:pt x="50" y="46"/>
                    <a:pt x="79" y="59"/>
                  </a:cubicBezTo>
                  <a:cubicBezTo>
                    <a:pt x="85" y="65"/>
                    <a:pt x="92" y="69"/>
                    <a:pt x="100" y="69"/>
                  </a:cubicBezTo>
                  <a:cubicBezTo>
                    <a:pt x="108" y="69"/>
                    <a:pt x="118" y="65"/>
                    <a:pt x="131" y="59"/>
                  </a:cubicBezTo>
                  <a:cubicBezTo>
                    <a:pt x="147" y="59"/>
                    <a:pt x="147" y="46"/>
                    <a:pt x="131" y="33"/>
                  </a:cubicBezTo>
                  <a:cubicBezTo>
                    <a:pt x="105" y="17"/>
                    <a:pt x="66" y="17"/>
                    <a:pt x="24" y="4"/>
                  </a:cubicBezTo>
                  <a:cubicBezTo>
                    <a:pt x="21" y="1"/>
                    <a:pt x="19" y="0"/>
                    <a:pt x="17"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4" name="Google Shape;1687;p44">
              <a:extLst>
                <a:ext uri="{FF2B5EF4-FFF2-40B4-BE49-F238E27FC236}">
                  <a16:creationId xmlns:a16="http://schemas.microsoft.com/office/drawing/2014/main" id="{6709B4A8-5FD6-C58F-9A9C-7C0A8AC37D45}"/>
                </a:ext>
              </a:extLst>
            </p:cNvPr>
            <p:cNvSpPr/>
            <p:nvPr/>
          </p:nvSpPr>
          <p:spPr>
            <a:xfrm>
              <a:off x="3266875" y="4411300"/>
              <a:ext cx="4400" cy="1400"/>
            </a:xfrm>
            <a:custGeom>
              <a:avLst/>
              <a:gdLst/>
              <a:ahLst/>
              <a:cxnLst/>
              <a:rect l="l" t="t" r="r" b="b"/>
              <a:pathLst>
                <a:path w="176" h="56" extrusionOk="0">
                  <a:moveTo>
                    <a:pt x="27" y="1"/>
                  </a:moveTo>
                  <a:cubicBezTo>
                    <a:pt x="14" y="1"/>
                    <a:pt x="1" y="27"/>
                    <a:pt x="27" y="40"/>
                  </a:cubicBezTo>
                  <a:cubicBezTo>
                    <a:pt x="69" y="40"/>
                    <a:pt x="108" y="40"/>
                    <a:pt x="150" y="56"/>
                  </a:cubicBezTo>
                  <a:cubicBezTo>
                    <a:pt x="176" y="56"/>
                    <a:pt x="176" y="1"/>
                    <a:pt x="150"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5" name="Google Shape;1688;p44">
              <a:extLst>
                <a:ext uri="{FF2B5EF4-FFF2-40B4-BE49-F238E27FC236}">
                  <a16:creationId xmlns:a16="http://schemas.microsoft.com/office/drawing/2014/main" id="{BE4235CA-E243-D6BC-630F-36B448736E36}"/>
                </a:ext>
              </a:extLst>
            </p:cNvPr>
            <p:cNvSpPr/>
            <p:nvPr/>
          </p:nvSpPr>
          <p:spPr>
            <a:xfrm>
              <a:off x="3271900" y="4411950"/>
              <a:ext cx="5125" cy="1825"/>
            </a:xfrm>
            <a:custGeom>
              <a:avLst/>
              <a:gdLst/>
              <a:ahLst/>
              <a:cxnLst/>
              <a:rect l="l" t="t" r="r" b="b"/>
              <a:pathLst>
                <a:path w="205" h="73" extrusionOk="0">
                  <a:moveTo>
                    <a:pt x="43" y="1"/>
                  </a:moveTo>
                  <a:cubicBezTo>
                    <a:pt x="17" y="1"/>
                    <a:pt x="1" y="30"/>
                    <a:pt x="30" y="43"/>
                  </a:cubicBezTo>
                  <a:cubicBezTo>
                    <a:pt x="61" y="53"/>
                    <a:pt x="103" y="72"/>
                    <a:pt x="147" y="72"/>
                  </a:cubicBezTo>
                  <a:cubicBezTo>
                    <a:pt x="158" y="72"/>
                    <a:pt x="168" y="71"/>
                    <a:pt x="179" y="69"/>
                  </a:cubicBezTo>
                  <a:cubicBezTo>
                    <a:pt x="205" y="69"/>
                    <a:pt x="205" y="30"/>
                    <a:pt x="179" y="30"/>
                  </a:cubicBezTo>
                  <a:cubicBezTo>
                    <a:pt x="137" y="14"/>
                    <a:pt x="82" y="14"/>
                    <a:pt x="43"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6" name="Google Shape;1689;p44">
              <a:extLst>
                <a:ext uri="{FF2B5EF4-FFF2-40B4-BE49-F238E27FC236}">
                  <a16:creationId xmlns:a16="http://schemas.microsoft.com/office/drawing/2014/main" id="{5CDE01EB-F1D0-B12D-1095-D4C792E40B7E}"/>
                </a:ext>
              </a:extLst>
            </p:cNvPr>
            <p:cNvSpPr/>
            <p:nvPr/>
          </p:nvSpPr>
          <p:spPr>
            <a:xfrm>
              <a:off x="3279025" y="4412950"/>
              <a:ext cx="4725" cy="1050"/>
            </a:xfrm>
            <a:custGeom>
              <a:avLst/>
              <a:gdLst/>
              <a:ahLst/>
              <a:cxnLst/>
              <a:rect l="l" t="t" r="r" b="b"/>
              <a:pathLst>
                <a:path w="189" h="42" extrusionOk="0">
                  <a:moveTo>
                    <a:pt x="114" y="1"/>
                  </a:moveTo>
                  <a:cubicBezTo>
                    <a:pt x="82" y="1"/>
                    <a:pt x="46" y="8"/>
                    <a:pt x="14" y="16"/>
                  </a:cubicBezTo>
                  <a:cubicBezTo>
                    <a:pt x="1" y="16"/>
                    <a:pt x="14" y="42"/>
                    <a:pt x="27" y="42"/>
                  </a:cubicBezTo>
                  <a:lnTo>
                    <a:pt x="176" y="42"/>
                  </a:lnTo>
                  <a:cubicBezTo>
                    <a:pt x="189" y="29"/>
                    <a:pt x="189" y="16"/>
                    <a:pt x="176" y="16"/>
                  </a:cubicBezTo>
                  <a:cubicBezTo>
                    <a:pt x="159" y="5"/>
                    <a:pt x="138" y="1"/>
                    <a:pt x="114"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7" name="Google Shape;1690;p44">
              <a:extLst>
                <a:ext uri="{FF2B5EF4-FFF2-40B4-BE49-F238E27FC236}">
                  <a16:creationId xmlns:a16="http://schemas.microsoft.com/office/drawing/2014/main" id="{DBC2FCF7-562D-30C4-8A03-70755C6EEA23}"/>
                </a:ext>
              </a:extLst>
            </p:cNvPr>
            <p:cNvSpPr/>
            <p:nvPr/>
          </p:nvSpPr>
          <p:spPr>
            <a:xfrm>
              <a:off x="3287450" y="4413200"/>
              <a:ext cx="4725" cy="1950"/>
            </a:xfrm>
            <a:custGeom>
              <a:avLst/>
              <a:gdLst/>
              <a:ahLst/>
              <a:cxnLst/>
              <a:rect l="l" t="t" r="r" b="b"/>
              <a:pathLst>
                <a:path w="189" h="78" extrusionOk="0">
                  <a:moveTo>
                    <a:pt x="72" y="0"/>
                  </a:moveTo>
                  <a:cubicBezTo>
                    <a:pt x="53" y="0"/>
                    <a:pt x="34" y="10"/>
                    <a:pt x="14" y="19"/>
                  </a:cubicBezTo>
                  <a:cubicBezTo>
                    <a:pt x="1" y="19"/>
                    <a:pt x="1" y="45"/>
                    <a:pt x="14" y="45"/>
                  </a:cubicBezTo>
                  <a:cubicBezTo>
                    <a:pt x="43" y="61"/>
                    <a:pt x="69" y="74"/>
                    <a:pt x="82" y="74"/>
                  </a:cubicBezTo>
                  <a:cubicBezTo>
                    <a:pt x="103" y="74"/>
                    <a:pt x="120" y="77"/>
                    <a:pt x="135" y="77"/>
                  </a:cubicBezTo>
                  <a:cubicBezTo>
                    <a:pt x="150" y="77"/>
                    <a:pt x="163" y="74"/>
                    <a:pt x="176" y="61"/>
                  </a:cubicBezTo>
                  <a:cubicBezTo>
                    <a:pt x="189" y="45"/>
                    <a:pt x="189" y="32"/>
                    <a:pt x="176" y="19"/>
                  </a:cubicBezTo>
                  <a:cubicBezTo>
                    <a:pt x="169" y="6"/>
                    <a:pt x="156" y="3"/>
                    <a:pt x="141" y="3"/>
                  </a:cubicBezTo>
                  <a:cubicBezTo>
                    <a:pt x="126" y="3"/>
                    <a:pt x="109" y="6"/>
                    <a:pt x="95" y="6"/>
                  </a:cubicBezTo>
                  <a:cubicBezTo>
                    <a:pt x="87" y="2"/>
                    <a:pt x="80" y="0"/>
                    <a:pt x="72"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8" name="Google Shape;1691;p44">
              <a:extLst>
                <a:ext uri="{FF2B5EF4-FFF2-40B4-BE49-F238E27FC236}">
                  <a16:creationId xmlns:a16="http://schemas.microsoft.com/office/drawing/2014/main" id="{CD36D46F-E8D3-9562-1EEA-B219329BA13F}"/>
                </a:ext>
              </a:extLst>
            </p:cNvPr>
            <p:cNvSpPr/>
            <p:nvPr/>
          </p:nvSpPr>
          <p:spPr>
            <a:xfrm>
              <a:off x="3293850" y="4413325"/>
              <a:ext cx="4800" cy="1400"/>
            </a:xfrm>
            <a:custGeom>
              <a:avLst/>
              <a:gdLst/>
              <a:ahLst/>
              <a:cxnLst/>
              <a:rect l="l" t="t" r="r" b="b"/>
              <a:pathLst>
                <a:path w="192" h="56" extrusionOk="0">
                  <a:moveTo>
                    <a:pt x="95" y="1"/>
                  </a:moveTo>
                  <a:cubicBezTo>
                    <a:pt x="69" y="1"/>
                    <a:pt x="30" y="1"/>
                    <a:pt x="1" y="27"/>
                  </a:cubicBezTo>
                  <a:cubicBezTo>
                    <a:pt x="1" y="27"/>
                    <a:pt x="1" y="40"/>
                    <a:pt x="14" y="40"/>
                  </a:cubicBezTo>
                  <a:lnTo>
                    <a:pt x="82" y="40"/>
                  </a:lnTo>
                  <a:cubicBezTo>
                    <a:pt x="111" y="40"/>
                    <a:pt x="150" y="56"/>
                    <a:pt x="176" y="56"/>
                  </a:cubicBezTo>
                  <a:cubicBezTo>
                    <a:pt x="192" y="40"/>
                    <a:pt x="192" y="14"/>
                    <a:pt x="176" y="14"/>
                  </a:cubicBezTo>
                  <a:cubicBezTo>
                    <a:pt x="150" y="1"/>
                    <a:pt x="124" y="1"/>
                    <a:pt x="95"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49" name="Google Shape;1692;p44">
              <a:extLst>
                <a:ext uri="{FF2B5EF4-FFF2-40B4-BE49-F238E27FC236}">
                  <a16:creationId xmlns:a16="http://schemas.microsoft.com/office/drawing/2014/main" id="{3673E99B-1143-5757-6933-786591AEB75F}"/>
                </a:ext>
              </a:extLst>
            </p:cNvPr>
            <p:cNvSpPr/>
            <p:nvPr/>
          </p:nvSpPr>
          <p:spPr>
            <a:xfrm>
              <a:off x="3302675" y="4412675"/>
              <a:ext cx="4725" cy="1950"/>
            </a:xfrm>
            <a:custGeom>
              <a:avLst/>
              <a:gdLst/>
              <a:ahLst/>
              <a:cxnLst/>
              <a:rect l="l" t="t" r="r" b="b"/>
              <a:pathLst>
                <a:path w="189" h="78" extrusionOk="0">
                  <a:moveTo>
                    <a:pt x="95" y="1"/>
                  </a:moveTo>
                  <a:cubicBezTo>
                    <a:pt x="66" y="14"/>
                    <a:pt x="40" y="14"/>
                    <a:pt x="27" y="27"/>
                  </a:cubicBezTo>
                  <a:cubicBezTo>
                    <a:pt x="1" y="27"/>
                    <a:pt x="1" y="66"/>
                    <a:pt x="27" y="66"/>
                  </a:cubicBezTo>
                  <a:cubicBezTo>
                    <a:pt x="40" y="74"/>
                    <a:pt x="50" y="78"/>
                    <a:pt x="60" y="78"/>
                  </a:cubicBezTo>
                  <a:cubicBezTo>
                    <a:pt x="70" y="78"/>
                    <a:pt x="80" y="74"/>
                    <a:pt x="95" y="66"/>
                  </a:cubicBezTo>
                  <a:cubicBezTo>
                    <a:pt x="134" y="66"/>
                    <a:pt x="163" y="66"/>
                    <a:pt x="176" y="40"/>
                  </a:cubicBezTo>
                  <a:cubicBezTo>
                    <a:pt x="189" y="27"/>
                    <a:pt x="176" y="14"/>
                    <a:pt x="163"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0" name="Google Shape;1693;p44">
              <a:extLst>
                <a:ext uri="{FF2B5EF4-FFF2-40B4-BE49-F238E27FC236}">
                  <a16:creationId xmlns:a16="http://schemas.microsoft.com/office/drawing/2014/main" id="{F0A73DB9-8F79-83BE-2636-9BE5A48D5490}"/>
                </a:ext>
              </a:extLst>
            </p:cNvPr>
            <p:cNvSpPr/>
            <p:nvPr/>
          </p:nvSpPr>
          <p:spPr>
            <a:xfrm>
              <a:off x="3311100" y="4411625"/>
              <a:ext cx="4075" cy="2050"/>
            </a:xfrm>
            <a:custGeom>
              <a:avLst/>
              <a:gdLst/>
              <a:ahLst/>
              <a:cxnLst/>
              <a:rect l="l" t="t" r="r" b="b"/>
              <a:pathLst>
                <a:path w="163" h="82" extrusionOk="0">
                  <a:moveTo>
                    <a:pt x="108" y="1"/>
                  </a:moveTo>
                  <a:cubicBezTo>
                    <a:pt x="82" y="14"/>
                    <a:pt x="40" y="43"/>
                    <a:pt x="14" y="56"/>
                  </a:cubicBezTo>
                  <a:cubicBezTo>
                    <a:pt x="1" y="69"/>
                    <a:pt x="1" y="82"/>
                    <a:pt x="14" y="82"/>
                  </a:cubicBezTo>
                  <a:cubicBezTo>
                    <a:pt x="53" y="69"/>
                    <a:pt x="95" y="56"/>
                    <a:pt x="121" y="43"/>
                  </a:cubicBezTo>
                  <a:cubicBezTo>
                    <a:pt x="163" y="43"/>
                    <a:pt x="150" y="1"/>
                    <a:pt x="108"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1" name="Google Shape;1694;p44">
              <a:extLst>
                <a:ext uri="{FF2B5EF4-FFF2-40B4-BE49-F238E27FC236}">
                  <a16:creationId xmlns:a16="http://schemas.microsoft.com/office/drawing/2014/main" id="{BE5D74AE-A121-8BFE-170B-A13A70D4E6AD}"/>
                </a:ext>
              </a:extLst>
            </p:cNvPr>
            <p:cNvSpPr/>
            <p:nvPr/>
          </p:nvSpPr>
          <p:spPr>
            <a:xfrm>
              <a:off x="3317825" y="4410500"/>
              <a:ext cx="5125" cy="1800"/>
            </a:xfrm>
            <a:custGeom>
              <a:avLst/>
              <a:gdLst/>
              <a:ahLst/>
              <a:cxnLst/>
              <a:rect l="l" t="t" r="r" b="b"/>
              <a:pathLst>
                <a:path w="205" h="72" extrusionOk="0">
                  <a:moveTo>
                    <a:pt x="149" y="0"/>
                  </a:moveTo>
                  <a:cubicBezTo>
                    <a:pt x="125" y="0"/>
                    <a:pt x="96" y="11"/>
                    <a:pt x="69" y="20"/>
                  </a:cubicBezTo>
                  <a:cubicBezTo>
                    <a:pt x="56" y="20"/>
                    <a:pt x="1" y="20"/>
                    <a:pt x="14" y="46"/>
                  </a:cubicBezTo>
                  <a:cubicBezTo>
                    <a:pt x="14" y="72"/>
                    <a:pt x="69" y="72"/>
                    <a:pt x="82" y="72"/>
                  </a:cubicBezTo>
                  <a:cubicBezTo>
                    <a:pt x="124" y="72"/>
                    <a:pt x="163" y="72"/>
                    <a:pt x="189" y="46"/>
                  </a:cubicBezTo>
                  <a:cubicBezTo>
                    <a:pt x="205" y="33"/>
                    <a:pt x="189" y="7"/>
                    <a:pt x="176" y="7"/>
                  </a:cubicBezTo>
                  <a:cubicBezTo>
                    <a:pt x="168" y="2"/>
                    <a:pt x="159" y="0"/>
                    <a:pt x="149"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2" name="Google Shape;1695;p44">
              <a:extLst>
                <a:ext uri="{FF2B5EF4-FFF2-40B4-BE49-F238E27FC236}">
                  <a16:creationId xmlns:a16="http://schemas.microsoft.com/office/drawing/2014/main" id="{ACFCDBBD-3F11-BC0E-1A8A-E9CD8A96D8FC}"/>
                </a:ext>
              </a:extLst>
            </p:cNvPr>
            <p:cNvSpPr/>
            <p:nvPr/>
          </p:nvSpPr>
          <p:spPr>
            <a:xfrm>
              <a:off x="3324550" y="4408950"/>
              <a:ext cx="5125" cy="2050"/>
            </a:xfrm>
            <a:custGeom>
              <a:avLst/>
              <a:gdLst/>
              <a:ahLst/>
              <a:cxnLst/>
              <a:rect l="l" t="t" r="r" b="b"/>
              <a:pathLst>
                <a:path w="205" h="82" extrusionOk="0">
                  <a:moveTo>
                    <a:pt x="179" y="1"/>
                  </a:moveTo>
                  <a:cubicBezTo>
                    <a:pt x="150" y="1"/>
                    <a:pt x="124" y="1"/>
                    <a:pt x="98" y="14"/>
                  </a:cubicBezTo>
                  <a:cubicBezTo>
                    <a:pt x="69" y="27"/>
                    <a:pt x="56" y="40"/>
                    <a:pt x="30" y="40"/>
                  </a:cubicBezTo>
                  <a:cubicBezTo>
                    <a:pt x="1" y="53"/>
                    <a:pt x="17" y="82"/>
                    <a:pt x="43" y="82"/>
                  </a:cubicBezTo>
                  <a:cubicBezTo>
                    <a:pt x="82" y="69"/>
                    <a:pt x="137" y="53"/>
                    <a:pt x="192" y="40"/>
                  </a:cubicBezTo>
                  <a:cubicBezTo>
                    <a:pt x="205" y="27"/>
                    <a:pt x="205" y="1"/>
                    <a:pt x="179"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3" name="Google Shape;1696;p44">
              <a:extLst>
                <a:ext uri="{FF2B5EF4-FFF2-40B4-BE49-F238E27FC236}">
                  <a16:creationId xmlns:a16="http://schemas.microsoft.com/office/drawing/2014/main" id="{BD51D424-EF2D-4603-EFBE-7B0C67D7BFD8}"/>
                </a:ext>
              </a:extLst>
            </p:cNvPr>
            <p:cNvSpPr/>
            <p:nvPr/>
          </p:nvSpPr>
          <p:spPr>
            <a:xfrm>
              <a:off x="3331350" y="4406500"/>
              <a:ext cx="5325" cy="2150"/>
            </a:xfrm>
            <a:custGeom>
              <a:avLst/>
              <a:gdLst/>
              <a:ahLst/>
              <a:cxnLst/>
              <a:rect l="l" t="t" r="r" b="b"/>
              <a:pathLst>
                <a:path w="213" h="86" extrusionOk="0">
                  <a:moveTo>
                    <a:pt x="197" y="0"/>
                  </a:moveTo>
                  <a:cubicBezTo>
                    <a:pt x="194" y="0"/>
                    <a:pt x="191" y="2"/>
                    <a:pt x="189" y="5"/>
                  </a:cubicBezTo>
                  <a:cubicBezTo>
                    <a:pt x="163" y="5"/>
                    <a:pt x="134" y="5"/>
                    <a:pt x="121" y="18"/>
                  </a:cubicBezTo>
                  <a:cubicBezTo>
                    <a:pt x="95" y="31"/>
                    <a:pt x="53" y="31"/>
                    <a:pt x="27" y="44"/>
                  </a:cubicBezTo>
                  <a:cubicBezTo>
                    <a:pt x="1" y="44"/>
                    <a:pt x="1" y="86"/>
                    <a:pt x="27" y="86"/>
                  </a:cubicBezTo>
                  <a:cubicBezTo>
                    <a:pt x="53" y="86"/>
                    <a:pt x="95" y="86"/>
                    <a:pt x="121" y="70"/>
                  </a:cubicBezTo>
                  <a:cubicBezTo>
                    <a:pt x="163" y="70"/>
                    <a:pt x="176" y="57"/>
                    <a:pt x="202" y="31"/>
                  </a:cubicBezTo>
                  <a:cubicBezTo>
                    <a:pt x="212" y="21"/>
                    <a:pt x="206" y="0"/>
                    <a:pt x="197"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4" name="Google Shape;1697;p44">
              <a:extLst>
                <a:ext uri="{FF2B5EF4-FFF2-40B4-BE49-F238E27FC236}">
                  <a16:creationId xmlns:a16="http://schemas.microsoft.com/office/drawing/2014/main" id="{84DE827D-5160-6EB3-1929-F5D50AC8E442}"/>
                </a:ext>
              </a:extLst>
            </p:cNvPr>
            <p:cNvSpPr/>
            <p:nvPr/>
          </p:nvSpPr>
          <p:spPr>
            <a:xfrm>
              <a:off x="3338725" y="4403850"/>
              <a:ext cx="3750" cy="1725"/>
            </a:xfrm>
            <a:custGeom>
              <a:avLst/>
              <a:gdLst/>
              <a:ahLst/>
              <a:cxnLst/>
              <a:rect l="l" t="t" r="r" b="b"/>
              <a:pathLst>
                <a:path w="150" h="69" extrusionOk="0">
                  <a:moveTo>
                    <a:pt x="137" y="1"/>
                  </a:moveTo>
                  <a:cubicBezTo>
                    <a:pt x="98" y="1"/>
                    <a:pt x="56" y="30"/>
                    <a:pt x="17" y="43"/>
                  </a:cubicBezTo>
                  <a:cubicBezTo>
                    <a:pt x="1" y="56"/>
                    <a:pt x="1" y="69"/>
                    <a:pt x="17" y="69"/>
                  </a:cubicBezTo>
                  <a:cubicBezTo>
                    <a:pt x="56" y="56"/>
                    <a:pt x="98" y="43"/>
                    <a:pt x="137" y="30"/>
                  </a:cubicBezTo>
                  <a:cubicBezTo>
                    <a:pt x="150" y="14"/>
                    <a:pt x="150" y="1"/>
                    <a:pt x="137"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5" name="Google Shape;1698;p44">
              <a:extLst>
                <a:ext uri="{FF2B5EF4-FFF2-40B4-BE49-F238E27FC236}">
                  <a16:creationId xmlns:a16="http://schemas.microsoft.com/office/drawing/2014/main" id="{A58BE965-7469-BE3A-B259-14ABF3639FB5}"/>
                </a:ext>
              </a:extLst>
            </p:cNvPr>
            <p:cNvSpPr/>
            <p:nvPr/>
          </p:nvSpPr>
          <p:spPr>
            <a:xfrm>
              <a:off x="3344475" y="4401100"/>
              <a:ext cx="3950" cy="2125"/>
            </a:xfrm>
            <a:custGeom>
              <a:avLst/>
              <a:gdLst/>
              <a:ahLst/>
              <a:cxnLst/>
              <a:rect l="l" t="t" r="r" b="b"/>
              <a:pathLst>
                <a:path w="158" h="85" extrusionOk="0">
                  <a:moveTo>
                    <a:pt x="138" y="0"/>
                  </a:moveTo>
                  <a:cubicBezTo>
                    <a:pt x="134" y="0"/>
                    <a:pt x="129" y="1"/>
                    <a:pt x="124" y="4"/>
                  </a:cubicBezTo>
                  <a:cubicBezTo>
                    <a:pt x="95" y="17"/>
                    <a:pt x="56" y="30"/>
                    <a:pt x="14" y="59"/>
                  </a:cubicBezTo>
                  <a:cubicBezTo>
                    <a:pt x="1" y="59"/>
                    <a:pt x="14" y="85"/>
                    <a:pt x="30" y="85"/>
                  </a:cubicBezTo>
                  <a:cubicBezTo>
                    <a:pt x="69" y="59"/>
                    <a:pt x="111" y="43"/>
                    <a:pt x="137" y="17"/>
                  </a:cubicBezTo>
                  <a:cubicBezTo>
                    <a:pt x="158" y="17"/>
                    <a:pt x="153" y="0"/>
                    <a:pt x="138"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6" name="Google Shape;1699;p44">
              <a:extLst>
                <a:ext uri="{FF2B5EF4-FFF2-40B4-BE49-F238E27FC236}">
                  <a16:creationId xmlns:a16="http://schemas.microsoft.com/office/drawing/2014/main" id="{FA1BB6D8-8675-63CB-6805-4F4622FD5BB7}"/>
                </a:ext>
              </a:extLst>
            </p:cNvPr>
            <p:cNvSpPr/>
            <p:nvPr/>
          </p:nvSpPr>
          <p:spPr>
            <a:xfrm>
              <a:off x="3352325" y="4398050"/>
              <a:ext cx="4250" cy="2550"/>
            </a:xfrm>
            <a:custGeom>
              <a:avLst/>
              <a:gdLst/>
              <a:ahLst/>
              <a:cxnLst/>
              <a:rect l="l" t="t" r="r" b="b"/>
              <a:pathLst>
                <a:path w="170" h="102" extrusionOk="0">
                  <a:moveTo>
                    <a:pt x="131" y="0"/>
                  </a:moveTo>
                  <a:cubicBezTo>
                    <a:pt x="128" y="0"/>
                    <a:pt x="124" y="1"/>
                    <a:pt x="121" y="3"/>
                  </a:cubicBezTo>
                  <a:cubicBezTo>
                    <a:pt x="79" y="19"/>
                    <a:pt x="53" y="32"/>
                    <a:pt x="24" y="45"/>
                  </a:cubicBezTo>
                  <a:cubicBezTo>
                    <a:pt x="0" y="56"/>
                    <a:pt x="8" y="102"/>
                    <a:pt x="41" y="102"/>
                  </a:cubicBezTo>
                  <a:cubicBezTo>
                    <a:pt x="44" y="102"/>
                    <a:pt x="49" y="101"/>
                    <a:pt x="53" y="100"/>
                  </a:cubicBezTo>
                  <a:cubicBezTo>
                    <a:pt x="79" y="84"/>
                    <a:pt x="105" y="58"/>
                    <a:pt x="147" y="45"/>
                  </a:cubicBezTo>
                  <a:cubicBezTo>
                    <a:pt x="169" y="34"/>
                    <a:pt x="153" y="0"/>
                    <a:pt x="131"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7" name="Google Shape;1700;p44">
              <a:extLst>
                <a:ext uri="{FF2B5EF4-FFF2-40B4-BE49-F238E27FC236}">
                  <a16:creationId xmlns:a16="http://schemas.microsoft.com/office/drawing/2014/main" id="{8D271932-B623-2FE5-FF3F-10B7077F8E45}"/>
                </a:ext>
              </a:extLst>
            </p:cNvPr>
            <p:cNvSpPr/>
            <p:nvPr/>
          </p:nvSpPr>
          <p:spPr>
            <a:xfrm>
              <a:off x="3358025" y="4393650"/>
              <a:ext cx="4325" cy="2525"/>
            </a:xfrm>
            <a:custGeom>
              <a:avLst/>
              <a:gdLst/>
              <a:ahLst/>
              <a:cxnLst/>
              <a:rect l="l" t="t" r="r" b="b"/>
              <a:pathLst>
                <a:path w="173" h="101" extrusionOk="0">
                  <a:moveTo>
                    <a:pt x="136" y="0"/>
                  </a:moveTo>
                  <a:cubicBezTo>
                    <a:pt x="131" y="0"/>
                    <a:pt x="125" y="1"/>
                    <a:pt x="120" y="4"/>
                  </a:cubicBezTo>
                  <a:cubicBezTo>
                    <a:pt x="107" y="4"/>
                    <a:pt x="94" y="17"/>
                    <a:pt x="81" y="33"/>
                  </a:cubicBezTo>
                  <a:cubicBezTo>
                    <a:pt x="68" y="46"/>
                    <a:pt x="39" y="46"/>
                    <a:pt x="26" y="59"/>
                  </a:cubicBezTo>
                  <a:cubicBezTo>
                    <a:pt x="3" y="59"/>
                    <a:pt x="0" y="101"/>
                    <a:pt x="17" y="101"/>
                  </a:cubicBezTo>
                  <a:cubicBezTo>
                    <a:pt x="20" y="101"/>
                    <a:pt x="22" y="100"/>
                    <a:pt x="26" y="98"/>
                  </a:cubicBezTo>
                  <a:cubicBezTo>
                    <a:pt x="68" y="85"/>
                    <a:pt x="120" y="72"/>
                    <a:pt x="162" y="33"/>
                  </a:cubicBezTo>
                  <a:cubicBezTo>
                    <a:pt x="172" y="20"/>
                    <a:pt x="157" y="0"/>
                    <a:pt x="136"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8" name="Google Shape;1701;p44">
              <a:extLst>
                <a:ext uri="{FF2B5EF4-FFF2-40B4-BE49-F238E27FC236}">
                  <a16:creationId xmlns:a16="http://schemas.microsoft.com/office/drawing/2014/main" id="{C49CC96A-511F-D9D3-5943-572A0070D870}"/>
                </a:ext>
              </a:extLst>
            </p:cNvPr>
            <p:cNvSpPr/>
            <p:nvPr/>
          </p:nvSpPr>
          <p:spPr>
            <a:xfrm>
              <a:off x="3348850" y="4399750"/>
              <a:ext cx="3325" cy="2100"/>
            </a:xfrm>
            <a:custGeom>
              <a:avLst/>
              <a:gdLst/>
              <a:ahLst/>
              <a:cxnLst/>
              <a:rect l="l" t="t" r="r" b="b"/>
              <a:pathLst>
                <a:path w="133" h="84" extrusionOk="0">
                  <a:moveTo>
                    <a:pt x="81" y="1"/>
                  </a:moveTo>
                  <a:cubicBezTo>
                    <a:pt x="77" y="1"/>
                    <a:pt x="73" y="1"/>
                    <a:pt x="69" y="3"/>
                  </a:cubicBezTo>
                  <a:lnTo>
                    <a:pt x="43" y="3"/>
                  </a:lnTo>
                  <a:lnTo>
                    <a:pt x="30" y="16"/>
                  </a:lnTo>
                  <a:cubicBezTo>
                    <a:pt x="17" y="16"/>
                    <a:pt x="1" y="45"/>
                    <a:pt x="17" y="58"/>
                  </a:cubicBezTo>
                  <a:cubicBezTo>
                    <a:pt x="17" y="71"/>
                    <a:pt x="30" y="84"/>
                    <a:pt x="43" y="84"/>
                  </a:cubicBezTo>
                  <a:cubicBezTo>
                    <a:pt x="69" y="84"/>
                    <a:pt x="82" y="71"/>
                    <a:pt x="98" y="58"/>
                  </a:cubicBezTo>
                  <a:cubicBezTo>
                    <a:pt x="133" y="46"/>
                    <a:pt x="116" y="1"/>
                    <a:pt x="81"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59" name="Google Shape;1702;p44">
              <a:extLst>
                <a:ext uri="{FF2B5EF4-FFF2-40B4-BE49-F238E27FC236}">
                  <a16:creationId xmlns:a16="http://schemas.microsoft.com/office/drawing/2014/main" id="{CE3B8152-8CFC-09BF-90B5-044EF610392B}"/>
                </a:ext>
              </a:extLst>
            </p:cNvPr>
            <p:cNvSpPr/>
            <p:nvPr/>
          </p:nvSpPr>
          <p:spPr>
            <a:xfrm>
              <a:off x="3317175" y="4267850"/>
              <a:ext cx="84750" cy="83050"/>
            </a:xfrm>
            <a:custGeom>
              <a:avLst/>
              <a:gdLst/>
              <a:ahLst/>
              <a:cxnLst/>
              <a:rect l="l" t="t" r="r" b="b"/>
              <a:pathLst>
                <a:path w="3390" h="3322" extrusionOk="0">
                  <a:moveTo>
                    <a:pt x="526" y="1"/>
                  </a:moveTo>
                  <a:lnTo>
                    <a:pt x="1" y="1135"/>
                  </a:lnTo>
                  <a:cubicBezTo>
                    <a:pt x="1" y="1135"/>
                    <a:pt x="730" y="2133"/>
                    <a:pt x="1689" y="2554"/>
                  </a:cubicBezTo>
                  <a:cubicBezTo>
                    <a:pt x="1689" y="2554"/>
                    <a:pt x="1984" y="3241"/>
                    <a:pt x="2133" y="3309"/>
                  </a:cubicBezTo>
                  <a:cubicBezTo>
                    <a:pt x="2148" y="3317"/>
                    <a:pt x="2162" y="3321"/>
                    <a:pt x="2173" y="3321"/>
                  </a:cubicBezTo>
                  <a:cubicBezTo>
                    <a:pt x="2271" y="3321"/>
                    <a:pt x="2225" y="3029"/>
                    <a:pt x="2214" y="2823"/>
                  </a:cubicBezTo>
                  <a:lnTo>
                    <a:pt x="2214" y="2823"/>
                  </a:lnTo>
                  <a:cubicBezTo>
                    <a:pt x="2214" y="2823"/>
                    <a:pt x="2618" y="2990"/>
                    <a:pt x="2945" y="2990"/>
                  </a:cubicBezTo>
                  <a:cubicBezTo>
                    <a:pt x="2976" y="2990"/>
                    <a:pt x="3007" y="2988"/>
                    <a:pt x="3037" y="2985"/>
                  </a:cubicBezTo>
                  <a:cubicBezTo>
                    <a:pt x="3173" y="2972"/>
                    <a:pt x="2483" y="2593"/>
                    <a:pt x="2483" y="2593"/>
                  </a:cubicBezTo>
                  <a:lnTo>
                    <a:pt x="2483" y="2593"/>
                  </a:lnTo>
                  <a:cubicBezTo>
                    <a:pt x="2483" y="2593"/>
                    <a:pt x="2901" y="2756"/>
                    <a:pt x="3133" y="2756"/>
                  </a:cubicBezTo>
                  <a:cubicBezTo>
                    <a:pt x="3185" y="2756"/>
                    <a:pt x="3227" y="2748"/>
                    <a:pt x="3254" y="2729"/>
                  </a:cubicBezTo>
                  <a:cubicBezTo>
                    <a:pt x="3390" y="2606"/>
                    <a:pt x="2619" y="2363"/>
                    <a:pt x="2619" y="2363"/>
                  </a:cubicBezTo>
                  <a:cubicBezTo>
                    <a:pt x="2619" y="2363"/>
                    <a:pt x="2943" y="2149"/>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B256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0" name="Google Shape;1703;p44">
              <a:extLst>
                <a:ext uri="{FF2B5EF4-FFF2-40B4-BE49-F238E27FC236}">
                  <a16:creationId xmlns:a16="http://schemas.microsoft.com/office/drawing/2014/main" id="{622CD0DF-9DC0-1B3E-3BA9-C2FB202F08A6}"/>
                </a:ext>
              </a:extLst>
            </p:cNvPr>
            <p:cNvSpPr/>
            <p:nvPr/>
          </p:nvSpPr>
          <p:spPr>
            <a:xfrm>
              <a:off x="3317175" y="4267850"/>
              <a:ext cx="72600" cy="59300"/>
            </a:xfrm>
            <a:custGeom>
              <a:avLst/>
              <a:gdLst/>
              <a:ahLst/>
              <a:cxnLst/>
              <a:rect l="l" t="t" r="r" b="b"/>
              <a:pathLst>
                <a:path w="2904" h="2372" extrusionOk="0">
                  <a:moveTo>
                    <a:pt x="526" y="1"/>
                  </a:moveTo>
                  <a:lnTo>
                    <a:pt x="1" y="1135"/>
                  </a:lnTo>
                  <a:cubicBezTo>
                    <a:pt x="1" y="1135"/>
                    <a:pt x="82" y="1258"/>
                    <a:pt x="231" y="1420"/>
                  </a:cubicBezTo>
                  <a:cubicBezTo>
                    <a:pt x="364" y="1404"/>
                    <a:pt x="500" y="1378"/>
                    <a:pt x="636" y="1352"/>
                  </a:cubicBezTo>
                  <a:cubicBezTo>
                    <a:pt x="667" y="1347"/>
                    <a:pt x="697" y="1345"/>
                    <a:pt x="724" y="1345"/>
                  </a:cubicBezTo>
                  <a:cubicBezTo>
                    <a:pt x="937" y="1345"/>
                    <a:pt x="1066" y="1479"/>
                    <a:pt x="1255" y="1634"/>
                  </a:cubicBezTo>
                  <a:cubicBezTo>
                    <a:pt x="1459" y="1809"/>
                    <a:pt x="1621" y="2013"/>
                    <a:pt x="1835" y="2188"/>
                  </a:cubicBezTo>
                  <a:cubicBezTo>
                    <a:pt x="1952" y="2269"/>
                    <a:pt x="2059" y="2371"/>
                    <a:pt x="2199" y="2371"/>
                  </a:cubicBezTo>
                  <a:cubicBezTo>
                    <a:pt x="2221" y="2371"/>
                    <a:pt x="2245" y="2369"/>
                    <a:pt x="2269" y="2363"/>
                  </a:cubicBezTo>
                  <a:cubicBezTo>
                    <a:pt x="2470" y="2324"/>
                    <a:pt x="2538" y="2175"/>
                    <a:pt x="2904" y="2052"/>
                  </a:cubicBezTo>
                  <a:cubicBezTo>
                    <a:pt x="2899" y="2040"/>
                    <a:pt x="2885" y="2035"/>
                    <a:pt x="2865" y="2035"/>
                  </a:cubicBezTo>
                  <a:cubicBezTo>
                    <a:pt x="2723" y="2035"/>
                    <a:pt x="2256" y="2295"/>
                    <a:pt x="2256" y="2295"/>
                  </a:cubicBezTo>
                  <a:cubicBezTo>
                    <a:pt x="2256" y="2295"/>
                    <a:pt x="892" y="623"/>
                    <a:pt x="526" y="1"/>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1" name="Google Shape;1704;p44">
              <a:extLst>
                <a:ext uri="{FF2B5EF4-FFF2-40B4-BE49-F238E27FC236}">
                  <a16:creationId xmlns:a16="http://schemas.microsoft.com/office/drawing/2014/main" id="{D3AE4886-B84B-AF7F-39F2-70E7285AABF5}"/>
                </a:ext>
              </a:extLst>
            </p:cNvPr>
            <p:cNvSpPr/>
            <p:nvPr/>
          </p:nvSpPr>
          <p:spPr>
            <a:xfrm>
              <a:off x="3372825" y="4333475"/>
              <a:ext cx="2225" cy="1550"/>
            </a:xfrm>
            <a:custGeom>
              <a:avLst/>
              <a:gdLst/>
              <a:ahLst/>
              <a:cxnLst/>
              <a:rect l="l" t="t" r="r" b="b"/>
              <a:pathLst>
                <a:path w="89" h="62" extrusionOk="0">
                  <a:moveTo>
                    <a:pt x="55" y="0"/>
                  </a:moveTo>
                  <a:cubicBezTo>
                    <a:pt x="51" y="0"/>
                    <a:pt x="46" y="3"/>
                    <a:pt x="43" y="10"/>
                  </a:cubicBezTo>
                  <a:cubicBezTo>
                    <a:pt x="30" y="23"/>
                    <a:pt x="30" y="23"/>
                    <a:pt x="14" y="23"/>
                  </a:cubicBezTo>
                  <a:cubicBezTo>
                    <a:pt x="1" y="36"/>
                    <a:pt x="1" y="49"/>
                    <a:pt x="14" y="62"/>
                  </a:cubicBezTo>
                  <a:cubicBezTo>
                    <a:pt x="43" y="62"/>
                    <a:pt x="56" y="49"/>
                    <a:pt x="69" y="49"/>
                  </a:cubicBezTo>
                  <a:cubicBezTo>
                    <a:pt x="89" y="29"/>
                    <a:pt x="71" y="0"/>
                    <a:pt x="55" y="0"/>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2" name="Google Shape;1705;p44">
              <a:extLst>
                <a:ext uri="{FF2B5EF4-FFF2-40B4-BE49-F238E27FC236}">
                  <a16:creationId xmlns:a16="http://schemas.microsoft.com/office/drawing/2014/main" id="{4AC600E3-091B-8FBB-DD2F-55899E0E748E}"/>
                </a:ext>
              </a:extLst>
            </p:cNvPr>
            <p:cNvSpPr/>
            <p:nvPr/>
          </p:nvSpPr>
          <p:spPr>
            <a:xfrm>
              <a:off x="3378575" y="4328150"/>
              <a:ext cx="1650" cy="1525"/>
            </a:xfrm>
            <a:custGeom>
              <a:avLst/>
              <a:gdLst/>
              <a:ahLst/>
              <a:cxnLst/>
              <a:rect l="l" t="t" r="r" b="b"/>
              <a:pathLst>
                <a:path w="66" h="61" extrusionOk="0">
                  <a:moveTo>
                    <a:pt x="42" y="0"/>
                  </a:moveTo>
                  <a:cubicBezTo>
                    <a:pt x="37" y="0"/>
                    <a:pt x="31" y="2"/>
                    <a:pt x="27" y="6"/>
                  </a:cubicBezTo>
                  <a:cubicBezTo>
                    <a:pt x="27" y="19"/>
                    <a:pt x="14" y="19"/>
                    <a:pt x="14" y="32"/>
                  </a:cubicBezTo>
                  <a:cubicBezTo>
                    <a:pt x="14" y="32"/>
                    <a:pt x="14" y="45"/>
                    <a:pt x="1" y="45"/>
                  </a:cubicBezTo>
                  <a:lnTo>
                    <a:pt x="1" y="61"/>
                  </a:lnTo>
                  <a:cubicBezTo>
                    <a:pt x="27" y="61"/>
                    <a:pt x="56" y="45"/>
                    <a:pt x="56" y="19"/>
                  </a:cubicBezTo>
                  <a:cubicBezTo>
                    <a:pt x="65" y="10"/>
                    <a:pt x="55" y="0"/>
                    <a:pt x="42" y="0"/>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3" name="Google Shape;1706;p44">
              <a:extLst>
                <a:ext uri="{FF2B5EF4-FFF2-40B4-BE49-F238E27FC236}">
                  <a16:creationId xmlns:a16="http://schemas.microsoft.com/office/drawing/2014/main" id="{854E9AA4-9AF4-A476-4CE7-851904C93601}"/>
                </a:ext>
              </a:extLst>
            </p:cNvPr>
            <p:cNvSpPr/>
            <p:nvPr/>
          </p:nvSpPr>
          <p:spPr>
            <a:xfrm>
              <a:off x="3297575" y="4250950"/>
              <a:ext cx="43200" cy="51350"/>
            </a:xfrm>
            <a:custGeom>
              <a:avLst/>
              <a:gdLst/>
              <a:ahLst/>
              <a:cxnLst/>
              <a:rect l="l" t="t" r="r" b="b"/>
              <a:pathLst>
                <a:path w="1728" h="2054" extrusionOk="0">
                  <a:moveTo>
                    <a:pt x="467" y="1"/>
                  </a:moveTo>
                  <a:cubicBezTo>
                    <a:pt x="411" y="1"/>
                    <a:pt x="359" y="14"/>
                    <a:pt x="312" y="42"/>
                  </a:cubicBezTo>
                  <a:cubicBezTo>
                    <a:pt x="1" y="246"/>
                    <a:pt x="205" y="1124"/>
                    <a:pt x="785" y="2054"/>
                  </a:cubicBezTo>
                  <a:cubicBezTo>
                    <a:pt x="999" y="2054"/>
                    <a:pt x="1728" y="1513"/>
                    <a:pt x="1728" y="1027"/>
                  </a:cubicBezTo>
                  <a:cubicBezTo>
                    <a:pt x="1728" y="1027"/>
                    <a:pt x="964" y="1"/>
                    <a:pt x="4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4" name="Google Shape;1707;p44">
              <a:extLst>
                <a:ext uri="{FF2B5EF4-FFF2-40B4-BE49-F238E27FC236}">
                  <a16:creationId xmlns:a16="http://schemas.microsoft.com/office/drawing/2014/main" id="{EBE2E553-798D-4B59-815A-BBBF58B3B779}"/>
                </a:ext>
              </a:extLst>
            </p:cNvPr>
            <p:cNvSpPr/>
            <p:nvPr/>
          </p:nvSpPr>
          <p:spPr>
            <a:xfrm>
              <a:off x="3314100" y="4251975"/>
              <a:ext cx="26675" cy="44575"/>
            </a:xfrm>
            <a:custGeom>
              <a:avLst/>
              <a:gdLst/>
              <a:ahLst/>
              <a:cxnLst/>
              <a:rect l="l" t="t" r="r" b="b"/>
              <a:pathLst>
                <a:path w="1067" h="1783" extrusionOk="0">
                  <a:moveTo>
                    <a:pt x="1" y="1"/>
                  </a:moveTo>
                  <a:lnTo>
                    <a:pt x="1" y="1"/>
                  </a:lnTo>
                  <a:cubicBezTo>
                    <a:pt x="338" y="529"/>
                    <a:pt x="542" y="1164"/>
                    <a:pt x="555" y="1783"/>
                  </a:cubicBezTo>
                  <a:cubicBezTo>
                    <a:pt x="811" y="1582"/>
                    <a:pt x="1067" y="1271"/>
                    <a:pt x="1067" y="986"/>
                  </a:cubicBezTo>
                  <a:cubicBezTo>
                    <a:pt x="1067" y="986"/>
                    <a:pt x="474" y="192"/>
                    <a:pt x="1" y="1"/>
                  </a:cubicBezTo>
                  <a:close/>
                </a:path>
              </a:pathLst>
            </a:custGeom>
            <a:solidFill>
              <a:srgbClr val="F4F1E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5" name="Google Shape;1708;p44">
              <a:extLst>
                <a:ext uri="{FF2B5EF4-FFF2-40B4-BE49-F238E27FC236}">
                  <a16:creationId xmlns:a16="http://schemas.microsoft.com/office/drawing/2014/main" id="{41394047-372A-9D9B-0B8B-B27B22D82F5F}"/>
                </a:ext>
              </a:extLst>
            </p:cNvPr>
            <p:cNvSpPr/>
            <p:nvPr/>
          </p:nvSpPr>
          <p:spPr>
            <a:xfrm>
              <a:off x="3200050" y="4170975"/>
              <a:ext cx="31775" cy="34225"/>
            </a:xfrm>
            <a:custGeom>
              <a:avLst/>
              <a:gdLst/>
              <a:ahLst/>
              <a:cxnLst/>
              <a:rect l="l" t="t" r="r" b="b"/>
              <a:pathLst>
                <a:path w="1271" h="1369" extrusionOk="0">
                  <a:moveTo>
                    <a:pt x="597" y="1"/>
                  </a:moveTo>
                  <a:cubicBezTo>
                    <a:pt x="592" y="1"/>
                    <a:pt x="586" y="1"/>
                    <a:pt x="581" y="1"/>
                  </a:cubicBezTo>
                  <a:cubicBezTo>
                    <a:pt x="231" y="14"/>
                    <a:pt x="1" y="798"/>
                    <a:pt x="393" y="1164"/>
                  </a:cubicBezTo>
                  <a:cubicBezTo>
                    <a:pt x="552" y="1323"/>
                    <a:pt x="734" y="1369"/>
                    <a:pt x="890" y="1369"/>
                  </a:cubicBezTo>
                  <a:cubicBezTo>
                    <a:pt x="1104" y="1369"/>
                    <a:pt x="1271" y="1284"/>
                    <a:pt x="1271" y="1284"/>
                  </a:cubicBezTo>
                  <a:lnTo>
                    <a:pt x="1135" y="419"/>
                  </a:lnTo>
                  <a:cubicBezTo>
                    <a:pt x="1135" y="419"/>
                    <a:pt x="952" y="1"/>
                    <a:pt x="597" y="1"/>
                  </a:cubicBezTo>
                  <a:close/>
                </a:path>
              </a:pathLst>
            </a:custGeom>
            <a:solidFill>
              <a:srgbClr val="B256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6" name="Google Shape;1709;p44">
              <a:extLst>
                <a:ext uri="{FF2B5EF4-FFF2-40B4-BE49-F238E27FC236}">
                  <a16:creationId xmlns:a16="http://schemas.microsoft.com/office/drawing/2014/main" id="{873DDB47-7E2B-4D7A-E359-17F1A2536C4C}"/>
                </a:ext>
              </a:extLst>
            </p:cNvPr>
            <p:cNvSpPr/>
            <p:nvPr/>
          </p:nvSpPr>
          <p:spPr>
            <a:xfrm>
              <a:off x="3215200" y="4170975"/>
              <a:ext cx="8125" cy="34125"/>
            </a:xfrm>
            <a:custGeom>
              <a:avLst/>
              <a:gdLst/>
              <a:ahLst/>
              <a:cxnLst/>
              <a:rect l="l" t="t" r="r" b="b"/>
              <a:pathLst>
                <a:path w="325" h="1365" extrusionOk="0">
                  <a:moveTo>
                    <a:pt x="1" y="1"/>
                  </a:moveTo>
                  <a:cubicBezTo>
                    <a:pt x="17" y="474"/>
                    <a:pt x="82" y="921"/>
                    <a:pt x="218" y="1365"/>
                  </a:cubicBezTo>
                  <a:lnTo>
                    <a:pt x="325" y="1365"/>
                  </a:lnTo>
                  <a:cubicBezTo>
                    <a:pt x="218" y="986"/>
                    <a:pt x="205" y="555"/>
                    <a:pt x="260" y="95"/>
                  </a:cubicBezTo>
                  <a:cubicBezTo>
                    <a:pt x="192" y="43"/>
                    <a:pt x="98" y="1"/>
                    <a:pt x="1" y="1"/>
                  </a:cubicBezTo>
                  <a:close/>
                </a:path>
              </a:pathLst>
            </a:custGeom>
            <a:solidFill>
              <a:srgbClr val="A14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7" name="Google Shape;1710;p44">
              <a:extLst>
                <a:ext uri="{FF2B5EF4-FFF2-40B4-BE49-F238E27FC236}">
                  <a16:creationId xmlns:a16="http://schemas.microsoft.com/office/drawing/2014/main" id="{7E3FA77D-2623-9CC6-F6C6-78DE8B050FDF}"/>
                </a:ext>
              </a:extLst>
            </p:cNvPr>
            <p:cNvSpPr/>
            <p:nvPr/>
          </p:nvSpPr>
          <p:spPr>
            <a:xfrm>
              <a:off x="3207200" y="4182750"/>
              <a:ext cx="15800" cy="17950"/>
            </a:xfrm>
            <a:custGeom>
              <a:avLst/>
              <a:gdLst/>
              <a:ahLst/>
              <a:cxnLst/>
              <a:rect l="l" t="t" r="r" b="b"/>
              <a:pathLst>
                <a:path w="632" h="718" extrusionOk="0">
                  <a:moveTo>
                    <a:pt x="29" y="0"/>
                  </a:moveTo>
                  <a:cubicBezTo>
                    <a:pt x="9" y="0"/>
                    <a:pt x="1" y="31"/>
                    <a:pt x="26" y="45"/>
                  </a:cubicBezTo>
                  <a:cubicBezTo>
                    <a:pt x="175" y="84"/>
                    <a:pt x="295" y="165"/>
                    <a:pt x="376" y="272"/>
                  </a:cubicBezTo>
                  <a:cubicBezTo>
                    <a:pt x="363" y="272"/>
                    <a:pt x="350" y="259"/>
                    <a:pt x="337" y="259"/>
                  </a:cubicBezTo>
                  <a:cubicBezTo>
                    <a:pt x="326" y="257"/>
                    <a:pt x="314" y="256"/>
                    <a:pt x="301" y="256"/>
                  </a:cubicBezTo>
                  <a:cubicBezTo>
                    <a:pt x="240" y="256"/>
                    <a:pt x="170" y="283"/>
                    <a:pt x="146" y="340"/>
                  </a:cubicBezTo>
                  <a:cubicBezTo>
                    <a:pt x="68" y="507"/>
                    <a:pt x="225" y="678"/>
                    <a:pt x="395" y="678"/>
                  </a:cubicBezTo>
                  <a:cubicBezTo>
                    <a:pt x="403" y="678"/>
                    <a:pt x="410" y="677"/>
                    <a:pt x="418" y="677"/>
                  </a:cubicBezTo>
                  <a:cubicBezTo>
                    <a:pt x="444" y="677"/>
                    <a:pt x="444" y="638"/>
                    <a:pt x="418" y="638"/>
                  </a:cubicBezTo>
                  <a:cubicBezTo>
                    <a:pt x="337" y="596"/>
                    <a:pt x="107" y="502"/>
                    <a:pt x="227" y="369"/>
                  </a:cubicBezTo>
                  <a:cubicBezTo>
                    <a:pt x="245" y="345"/>
                    <a:pt x="270" y="337"/>
                    <a:pt x="296" y="337"/>
                  </a:cubicBezTo>
                  <a:cubicBezTo>
                    <a:pt x="330" y="337"/>
                    <a:pt x="367" y="352"/>
                    <a:pt x="389" y="369"/>
                  </a:cubicBezTo>
                  <a:cubicBezTo>
                    <a:pt x="418" y="369"/>
                    <a:pt x="431" y="395"/>
                    <a:pt x="457" y="408"/>
                  </a:cubicBezTo>
                  <a:cubicBezTo>
                    <a:pt x="499" y="502"/>
                    <a:pt x="499" y="596"/>
                    <a:pt x="538" y="693"/>
                  </a:cubicBezTo>
                  <a:cubicBezTo>
                    <a:pt x="545" y="707"/>
                    <a:pt x="561" y="717"/>
                    <a:pt x="576" y="717"/>
                  </a:cubicBezTo>
                  <a:cubicBezTo>
                    <a:pt x="588" y="717"/>
                    <a:pt x="600" y="710"/>
                    <a:pt x="606" y="693"/>
                  </a:cubicBezTo>
                  <a:cubicBezTo>
                    <a:pt x="632" y="557"/>
                    <a:pt x="551" y="353"/>
                    <a:pt x="457" y="246"/>
                  </a:cubicBezTo>
                  <a:cubicBezTo>
                    <a:pt x="350" y="110"/>
                    <a:pt x="214" y="29"/>
                    <a:pt x="39" y="3"/>
                  </a:cubicBezTo>
                  <a:cubicBezTo>
                    <a:pt x="35" y="1"/>
                    <a:pt x="32" y="0"/>
                    <a:pt x="29" y="0"/>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8" name="Google Shape;1711;p44">
              <a:extLst>
                <a:ext uri="{FF2B5EF4-FFF2-40B4-BE49-F238E27FC236}">
                  <a16:creationId xmlns:a16="http://schemas.microsoft.com/office/drawing/2014/main" id="{32E90C11-1CF5-9E96-4836-C9A2659727F4}"/>
                </a:ext>
              </a:extLst>
            </p:cNvPr>
            <p:cNvSpPr/>
            <p:nvPr/>
          </p:nvSpPr>
          <p:spPr>
            <a:xfrm>
              <a:off x="3217225" y="4106900"/>
              <a:ext cx="127125" cy="133650"/>
            </a:xfrm>
            <a:custGeom>
              <a:avLst/>
              <a:gdLst/>
              <a:ahLst/>
              <a:cxnLst/>
              <a:rect l="l" t="t" r="r" b="b"/>
              <a:pathLst>
                <a:path w="5085" h="5346" extrusionOk="0">
                  <a:moveTo>
                    <a:pt x="2162" y="1"/>
                  </a:moveTo>
                  <a:cubicBezTo>
                    <a:pt x="2162" y="1"/>
                    <a:pt x="461" y="850"/>
                    <a:pt x="231" y="2269"/>
                  </a:cubicBezTo>
                  <a:cubicBezTo>
                    <a:pt x="1" y="3685"/>
                    <a:pt x="124" y="4968"/>
                    <a:pt x="2243" y="5305"/>
                  </a:cubicBezTo>
                  <a:cubicBezTo>
                    <a:pt x="2424" y="5332"/>
                    <a:pt x="2595" y="5346"/>
                    <a:pt x="2755" y="5346"/>
                  </a:cubicBezTo>
                  <a:cubicBezTo>
                    <a:pt x="4492" y="5346"/>
                    <a:pt x="5084" y="3808"/>
                    <a:pt x="4877" y="2065"/>
                  </a:cubicBezTo>
                  <a:cubicBezTo>
                    <a:pt x="4647" y="163"/>
                    <a:pt x="2162" y="1"/>
                    <a:pt x="2162" y="1"/>
                  </a:cubicBezTo>
                  <a:close/>
                </a:path>
              </a:pathLst>
            </a:custGeom>
            <a:solidFill>
              <a:srgbClr val="B256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69" name="Google Shape;1712;p44">
              <a:extLst>
                <a:ext uri="{FF2B5EF4-FFF2-40B4-BE49-F238E27FC236}">
                  <a16:creationId xmlns:a16="http://schemas.microsoft.com/office/drawing/2014/main" id="{84C77665-FA0B-237B-96DD-F5F194C249D4}"/>
                </a:ext>
              </a:extLst>
            </p:cNvPr>
            <p:cNvSpPr/>
            <p:nvPr/>
          </p:nvSpPr>
          <p:spPr>
            <a:xfrm>
              <a:off x="3266225" y="4181425"/>
              <a:ext cx="7400" cy="4175"/>
            </a:xfrm>
            <a:custGeom>
              <a:avLst/>
              <a:gdLst/>
              <a:ahLst/>
              <a:cxnLst/>
              <a:rect l="l" t="t" r="r" b="b"/>
              <a:pathLst>
                <a:path w="296" h="167" extrusionOk="0">
                  <a:moveTo>
                    <a:pt x="176" y="1"/>
                  </a:moveTo>
                  <a:cubicBezTo>
                    <a:pt x="134" y="1"/>
                    <a:pt x="82" y="1"/>
                    <a:pt x="40" y="17"/>
                  </a:cubicBezTo>
                  <a:cubicBezTo>
                    <a:pt x="1" y="43"/>
                    <a:pt x="14" y="82"/>
                    <a:pt x="40" y="111"/>
                  </a:cubicBezTo>
                  <a:cubicBezTo>
                    <a:pt x="66" y="137"/>
                    <a:pt x="108" y="137"/>
                    <a:pt x="134" y="150"/>
                  </a:cubicBezTo>
                  <a:cubicBezTo>
                    <a:pt x="159" y="157"/>
                    <a:pt x="182" y="166"/>
                    <a:pt x="206" y="166"/>
                  </a:cubicBezTo>
                  <a:cubicBezTo>
                    <a:pt x="223" y="166"/>
                    <a:pt x="240" y="162"/>
                    <a:pt x="257" y="150"/>
                  </a:cubicBezTo>
                  <a:cubicBezTo>
                    <a:pt x="283" y="137"/>
                    <a:pt x="296" y="111"/>
                    <a:pt x="283" y="82"/>
                  </a:cubicBezTo>
                  <a:cubicBezTo>
                    <a:pt x="270" y="30"/>
                    <a:pt x="228" y="1"/>
                    <a:pt x="176" y="1"/>
                  </a:cubicBezTo>
                  <a:close/>
                </a:path>
              </a:pathLst>
            </a:custGeom>
            <a:solidFill>
              <a:srgbClr val="BA4C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0" name="Google Shape;1713;p44">
              <a:extLst>
                <a:ext uri="{FF2B5EF4-FFF2-40B4-BE49-F238E27FC236}">
                  <a16:creationId xmlns:a16="http://schemas.microsoft.com/office/drawing/2014/main" id="{DE1A4662-D560-C627-86C8-908DBAA8D295}"/>
                </a:ext>
              </a:extLst>
            </p:cNvPr>
            <p:cNvSpPr/>
            <p:nvPr/>
          </p:nvSpPr>
          <p:spPr>
            <a:xfrm>
              <a:off x="3300250" y="4172525"/>
              <a:ext cx="23675" cy="28925"/>
            </a:xfrm>
            <a:custGeom>
              <a:avLst/>
              <a:gdLst/>
              <a:ahLst/>
              <a:cxnLst/>
              <a:rect l="l" t="t" r="r" b="b"/>
              <a:pathLst>
                <a:path w="947" h="1157" extrusionOk="0">
                  <a:moveTo>
                    <a:pt x="334" y="0"/>
                  </a:moveTo>
                  <a:cubicBezTo>
                    <a:pt x="272" y="0"/>
                    <a:pt x="210" y="3"/>
                    <a:pt x="150" y="7"/>
                  </a:cubicBezTo>
                  <a:cubicBezTo>
                    <a:pt x="98" y="20"/>
                    <a:pt x="82" y="88"/>
                    <a:pt x="137" y="101"/>
                  </a:cubicBezTo>
                  <a:cubicBezTo>
                    <a:pt x="435" y="182"/>
                    <a:pt x="704" y="263"/>
                    <a:pt x="636" y="600"/>
                  </a:cubicBezTo>
                  <a:cubicBezTo>
                    <a:pt x="568" y="924"/>
                    <a:pt x="341" y="1060"/>
                    <a:pt x="30" y="1102"/>
                  </a:cubicBezTo>
                  <a:cubicBezTo>
                    <a:pt x="1" y="1102"/>
                    <a:pt x="1" y="1128"/>
                    <a:pt x="17" y="1128"/>
                  </a:cubicBezTo>
                  <a:cubicBezTo>
                    <a:pt x="90" y="1147"/>
                    <a:pt x="161" y="1157"/>
                    <a:pt x="229" y="1157"/>
                  </a:cubicBezTo>
                  <a:cubicBezTo>
                    <a:pt x="534" y="1157"/>
                    <a:pt x="772" y="968"/>
                    <a:pt x="892" y="668"/>
                  </a:cubicBezTo>
                  <a:cubicBezTo>
                    <a:pt x="947" y="506"/>
                    <a:pt x="947" y="276"/>
                    <a:pt x="811" y="156"/>
                  </a:cubicBezTo>
                  <a:cubicBezTo>
                    <a:pt x="682" y="27"/>
                    <a:pt x="509" y="0"/>
                    <a:pt x="334" y="0"/>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1" name="Google Shape;1714;p44">
              <a:extLst>
                <a:ext uri="{FF2B5EF4-FFF2-40B4-BE49-F238E27FC236}">
                  <a16:creationId xmlns:a16="http://schemas.microsoft.com/office/drawing/2014/main" id="{14EB756E-97E0-AC54-E083-B25B6DD188FA}"/>
                </a:ext>
              </a:extLst>
            </p:cNvPr>
            <p:cNvSpPr/>
            <p:nvPr/>
          </p:nvSpPr>
          <p:spPr>
            <a:xfrm>
              <a:off x="3235950" y="4158500"/>
              <a:ext cx="29900" cy="31200"/>
            </a:xfrm>
            <a:custGeom>
              <a:avLst/>
              <a:gdLst/>
              <a:ahLst/>
              <a:cxnLst/>
              <a:rect l="l" t="t" r="r" b="b"/>
              <a:pathLst>
                <a:path w="1196" h="1248" extrusionOk="0">
                  <a:moveTo>
                    <a:pt x="360" y="1"/>
                  </a:moveTo>
                  <a:cubicBezTo>
                    <a:pt x="347" y="1"/>
                    <a:pt x="334" y="27"/>
                    <a:pt x="347" y="43"/>
                  </a:cubicBezTo>
                  <a:cubicBezTo>
                    <a:pt x="564" y="218"/>
                    <a:pt x="846" y="393"/>
                    <a:pt x="859" y="704"/>
                  </a:cubicBezTo>
                  <a:cubicBezTo>
                    <a:pt x="859" y="866"/>
                    <a:pt x="765" y="999"/>
                    <a:pt x="629" y="1041"/>
                  </a:cubicBezTo>
                  <a:cubicBezTo>
                    <a:pt x="601" y="1051"/>
                    <a:pt x="573" y="1055"/>
                    <a:pt x="545" y="1055"/>
                  </a:cubicBezTo>
                  <a:cubicBezTo>
                    <a:pt x="388" y="1055"/>
                    <a:pt x="240" y="914"/>
                    <a:pt x="91" y="892"/>
                  </a:cubicBezTo>
                  <a:cubicBezTo>
                    <a:pt x="85" y="891"/>
                    <a:pt x="80" y="890"/>
                    <a:pt x="75" y="890"/>
                  </a:cubicBezTo>
                  <a:cubicBezTo>
                    <a:pt x="19" y="890"/>
                    <a:pt x="0" y="951"/>
                    <a:pt x="36" y="999"/>
                  </a:cubicBezTo>
                  <a:cubicBezTo>
                    <a:pt x="168" y="1162"/>
                    <a:pt x="356" y="1247"/>
                    <a:pt x="537" y="1247"/>
                  </a:cubicBezTo>
                  <a:cubicBezTo>
                    <a:pt x="747" y="1247"/>
                    <a:pt x="947" y="1132"/>
                    <a:pt x="1034" y="892"/>
                  </a:cubicBezTo>
                  <a:cubicBezTo>
                    <a:pt x="1196" y="432"/>
                    <a:pt x="739" y="108"/>
                    <a:pt x="360" y="1"/>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2" name="Google Shape;1715;p44">
              <a:extLst>
                <a:ext uri="{FF2B5EF4-FFF2-40B4-BE49-F238E27FC236}">
                  <a16:creationId xmlns:a16="http://schemas.microsoft.com/office/drawing/2014/main" id="{81093F65-BFF9-ACB6-A2AC-0760AF5824E0}"/>
                </a:ext>
              </a:extLst>
            </p:cNvPr>
            <p:cNvSpPr/>
            <p:nvPr/>
          </p:nvSpPr>
          <p:spPr>
            <a:xfrm>
              <a:off x="3261125" y="4212525"/>
              <a:ext cx="4725" cy="3750"/>
            </a:xfrm>
            <a:custGeom>
              <a:avLst/>
              <a:gdLst/>
              <a:ahLst/>
              <a:cxnLst/>
              <a:rect l="l" t="t" r="r" b="b"/>
              <a:pathLst>
                <a:path w="189" h="150" extrusionOk="0">
                  <a:moveTo>
                    <a:pt x="43" y="1"/>
                  </a:moveTo>
                  <a:cubicBezTo>
                    <a:pt x="14" y="1"/>
                    <a:pt x="1" y="27"/>
                    <a:pt x="14" y="53"/>
                  </a:cubicBezTo>
                  <a:cubicBezTo>
                    <a:pt x="27" y="69"/>
                    <a:pt x="56" y="82"/>
                    <a:pt x="69" y="95"/>
                  </a:cubicBezTo>
                  <a:cubicBezTo>
                    <a:pt x="82" y="121"/>
                    <a:pt x="82" y="150"/>
                    <a:pt x="108" y="150"/>
                  </a:cubicBezTo>
                  <a:cubicBezTo>
                    <a:pt x="124" y="150"/>
                    <a:pt x="137" y="150"/>
                    <a:pt x="150" y="134"/>
                  </a:cubicBezTo>
                  <a:cubicBezTo>
                    <a:pt x="189" y="82"/>
                    <a:pt x="95" y="14"/>
                    <a:pt x="43" y="1"/>
                  </a:cubicBezTo>
                  <a:close/>
                </a:path>
              </a:pathLst>
            </a:custGeom>
            <a:solidFill>
              <a:srgbClr val="BA4C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3" name="Google Shape;1716;p44">
              <a:extLst>
                <a:ext uri="{FF2B5EF4-FFF2-40B4-BE49-F238E27FC236}">
                  <a16:creationId xmlns:a16="http://schemas.microsoft.com/office/drawing/2014/main" id="{EE67C890-CE3A-864D-9660-E3A87048A9F0}"/>
                </a:ext>
              </a:extLst>
            </p:cNvPr>
            <p:cNvSpPr/>
            <p:nvPr/>
          </p:nvSpPr>
          <p:spPr>
            <a:xfrm>
              <a:off x="3296925" y="4194225"/>
              <a:ext cx="27650" cy="21350"/>
            </a:xfrm>
            <a:custGeom>
              <a:avLst/>
              <a:gdLst/>
              <a:ahLst/>
              <a:cxnLst/>
              <a:rect l="l" t="t" r="r" b="b"/>
              <a:pathLst>
                <a:path w="1106" h="854" extrusionOk="0">
                  <a:moveTo>
                    <a:pt x="633" y="1"/>
                  </a:moveTo>
                  <a:cubicBezTo>
                    <a:pt x="523" y="1"/>
                    <a:pt x="415" y="28"/>
                    <a:pt x="325" y="85"/>
                  </a:cubicBezTo>
                  <a:cubicBezTo>
                    <a:pt x="121" y="218"/>
                    <a:pt x="1" y="516"/>
                    <a:pt x="202" y="720"/>
                  </a:cubicBezTo>
                  <a:cubicBezTo>
                    <a:pt x="295" y="811"/>
                    <a:pt x="418" y="853"/>
                    <a:pt x="544" y="853"/>
                  </a:cubicBezTo>
                  <a:cubicBezTo>
                    <a:pt x="602" y="853"/>
                    <a:pt x="661" y="844"/>
                    <a:pt x="717" y="827"/>
                  </a:cubicBezTo>
                  <a:cubicBezTo>
                    <a:pt x="798" y="801"/>
                    <a:pt x="879" y="759"/>
                    <a:pt x="944" y="691"/>
                  </a:cubicBezTo>
                  <a:cubicBezTo>
                    <a:pt x="1041" y="597"/>
                    <a:pt x="1106" y="477"/>
                    <a:pt x="1093" y="328"/>
                  </a:cubicBezTo>
                  <a:cubicBezTo>
                    <a:pt x="1080" y="218"/>
                    <a:pt x="1012" y="124"/>
                    <a:pt x="931" y="72"/>
                  </a:cubicBezTo>
                  <a:cubicBezTo>
                    <a:pt x="840" y="25"/>
                    <a:pt x="736" y="1"/>
                    <a:pt x="633" y="1"/>
                  </a:cubicBezTo>
                  <a:close/>
                </a:path>
              </a:pathLst>
            </a:custGeom>
            <a:solidFill>
              <a:srgbClr val="991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4" name="Google Shape;1717;p44">
              <a:extLst>
                <a:ext uri="{FF2B5EF4-FFF2-40B4-BE49-F238E27FC236}">
                  <a16:creationId xmlns:a16="http://schemas.microsoft.com/office/drawing/2014/main" id="{2956989B-CC6F-52A8-1020-EF07C7408FC8}"/>
                </a:ext>
              </a:extLst>
            </p:cNvPr>
            <p:cNvSpPr/>
            <p:nvPr/>
          </p:nvSpPr>
          <p:spPr>
            <a:xfrm>
              <a:off x="3216575" y="4178525"/>
              <a:ext cx="27000" cy="22250"/>
            </a:xfrm>
            <a:custGeom>
              <a:avLst/>
              <a:gdLst/>
              <a:ahLst/>
              <a:cxnLst/>
              <a:rect l="l" t="t" r="r" b="b"/>
              <a:pathLst>
                <a:path w="1080" h="890" extrusionOk="0">
                  <a:moveTo>
                    <a:pt x="461" y="1"/>
                  </a:moveTo>
                  <a:cubicBezTo>
                    <a:pt x="326" y="1"/>
                    <a:pt x="195" y="51"/>
                    <a:pt x="124" y="185"/>
                  </a:cubicBezTo>
                  <a:cubicBezTo>
                    <a:pt x="1" y="402"/>
                    <a:pt x="124" y="645"/>
                    <a:pt x="299" y="781"/>
                  </a:cubicBezTo>
                  <a:cubicBezTo>
                    <a:pt x="395" y="847"/>
                    <a:pt x="516" y="889"/>
                    <a:pt x="634" y="889"/>
                  </a:cubicBezTo>
                  <a:cubicBezTo>
                    <a:pt x="731" y="889"/>
                    <a:pt x="826" y="861"/>
                    <a:pt x="905" y="794"/>
                  </a:cubicBezTo>
                  <a:cubicBezTo>
                    <a:pt x="1080" y="632"/>
                    <a:pt x="1080" y="334"/>
                    <a:pt x="905" y="185"/>
                  </a:cubicBezTo>
                  <a:cubicBezTo>
                    <a:pt x="879" y="159"/>
                    <a:pt x="853" y="146"/>
                    <a:pt x="824" y="117"/>
                  </a:cubicBezTo>
                  <a:cubicBezTo>
                    <a:pt x="811" y="104"/>
                    <a:pt x="798" y="91"/>
                    <a:pt x="772" y="91"/>
                  </a:cubicBezTo>
                  <a:lnTo>
                    <a:pt x="756" y="78"/>
                  </a:lnTo>
                  <a:cubicBezTo>
                    <a:pt x="730" y="65"/>
                    <a:pt x="704" y="52"/>
                    <a:pt x="662" y="36"/>
                  </a:cubicBezTo>
                  <a:cubicBezTo>
                    <a:pt x="599" y="14"/>
                    <a:pt x="529" y="1"/>
                    <a:pt x="461" y="1"/>
                  </a:cubicBezTo>
                  <a:close/>
                </a:path>
              </a:pathLst>
            </a:custGeom>
            <a:solidFill>
              <a:srgbClr val="991D1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5" name="Google Shape;1718;p44">
              <a:extLst>
                <a:ext uri="{FF2B5EF4-FFF2-40B4-BE49-F238E27FC236}">
                  <a16:creationId xmlns:a16="http://schemas.microsoft.com/office/drawing/2014/main" id="{CD674CA5-9045-A43C-63E4-F66A1713862A}"/>
                </a:ext>
              </a:extLst>
            </p:cNvPr>
            <p:cNvSpPr/>
            <p:nvPr/>
          </p:nvSpPr>
          <p:spPr>
            <a:xfrm>
              <a:off x="3243275" y="4137900"/>
              <a:ext cx="16850" cy="5575"/>
            </a:xfrm>
            <a:custGeom>
              <a:avLst/>
              <a:gdLst/>
              <a:ahLst/>
              <a:cxnLst/>
              <a:rect l="l" t="t" r="r" b="b"/>
              <a:pathLst>
                <a:path w="674" h="223" extrusionOk="0">
                  <a:moveTo>
                    <a:pt x="318" y="0"/>
                  </a:moveTo>
                  <a:cubicBezTo>
                    <a:pt x="208" y="0"/>
                    <a:pt x="96" y="38"/>
                    <a:pt x="12" y="109"/>
                  </a:cubicBezTo>
                  <a:cubicBezTo>
                    <a:pt x="0" y="120"/>
                    <a:pt x="21" y="153"/>
                    <a:pt x="35" y="153"/>
                  </a:cubicBezTo>
                  <a:cubicBezTo>
                    <a:pt x="37" y="153"/>
                    <a:pt x="39" y="153"/>
                    <a:pt x="41" y="151"/>
                  </a:cubicBezTo>
                  <a:cubicBezTo>
                    <a:pt x="115" y="97"/>
                    <a:pt x="198" y="73"/>
                    <a:pt x="281" y="73"/>
                  </a:cubicBezTo>
                  <a:cubicBezTo>
                    <a:pt x="408" y="73"/>
                    <a:pt x="536" y="129"/>
                    <a:pt x="634" y="219"/>
                  </a:cubicBezTo>
                  <a:cubicBezTo>
                    <a:pt x="636" y="221"/>
                    <a:pt x="639" y="222"/>
                    <a:pt x="642" y="222"/>
                  </a:cubicBezTo>
                  <a:cubicBezTo>
                    <a:pt x="656" y="222"/>
                    <a:pt x="673" y="200"/>
                    <a:pt x="660" y="190"/>
                  </a:cubicBezTo>
                  <a:cubicBezTo>
                    <a:pt x="593" y="61"/>
                    <a:pt x="457" y="0"/>
                    <a:pt x="318" y="0"/>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6" name="Google Shape;1719;p44">
              <a:extLst>
                <a:ext uri="{FF2B5EF4-FFF2-40B4-BE49-F238E27FC236}">
                  <a16:creationId xmlns:a16="http://schemas.microsoft.com/office/drawing/2014/main" id="{2C1CE4E5-E79A-00CB-10F1-CD0EEA79C3B5}"/>
                </a:ext>
              </a:extLst>
            </p:cNvPr>
            <p:cNvSpPr/>
            <p:nvPr/>
          </p:nvSpPr>
          <p:spPr>
            <a:xfrm>
              <a:off x="3300975" y="4149125"/>
              <a:ext cx="16800" cy="6850"/>
            </a:xfrm>
            <a:custGeom>
              <a:avLst/>
              <a:gdLst/>
              <a:ahLst/>
              <a:cxnLst/>
              <a:rect l="l" t="t" r="r" b="b"/>
              <a:pathLst>
                <a:path w="672" h="274" extrusionOk="0">
                  <a:moveTo>
                    <a:pt x="254" y="0"/>
                  </a:moveTo>
                  <a:cubicBezTo>
                    <a:pt x="174" y="0"/>
                    <a:pt x="95" y="24"/>
                    <a:pt x="27" y="78"/>
                  </a:cubicBezTo>
                  <a:cubicBezTo>
                    <a:pt x="1" y="107"/>
                    <a:pt x="27" y="120"/>
                    <a:pt x="40" y="120"/>
                  </a:cubicBezTo>
                  <a:cubicBezTo>
                    <a:pt x="110" y="94"/>
                    <a:pt x="182" y="80"/>
                    <a:pt x="251" y="80"/>
                  </a:cubicBezTo>
                  <a:cubicBezTo>
                    <a:pt x="396" y="80"/>
                    <a:pt x="530" y="140"/>
                    <a:pt x="620" y="269"/>
                  </a:cubicBezTo>
                  <a:cubicBezTo>
                    <a:pt x="624" y="272"/>
                    <a:pt x="630" y="274"/>
                    <a:pt x="636" y="274"/>
                  </a:cubicBezTo>
                  <a:cubicBezTo>
                    <a:pt x="653" y="274"/>
                    <a:pt x="671" y="261"/>
                    <a:pt x="662" y="240"/>
                  </a:cubicBezTo>
                  <a:cubicBezTo>
                    <a:pt x="580" y="97"/>
                    <a:pt x="415" y="0"/>
                    <a:pt x="254" y="0"/>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7" name="Google Shape;1720;p44">
              <a:extLst>
                <a:ext uri="{FF2B5EF4-FFF2-40B4-BE49-F238E27FC236}">
                  <a16:creationId xmlns:a16="http://schemas.microsoft.com/office/drawing/2014/main" id="{54FED5A6-5615-0E95-C080-0FC178A2B11D}"/>
                </a:ext>
              </a:extLst>
            </p:cNvPr>
            <p:cNvSpPr/>
            <p:nvPr/>
          </p:nvSpPr>
          <p:spPr>
            <a:xfrm>
              <a:off x="3262575" y="4180925"/>
              <a:ext cx="17125" cy="9825"/>
            </a:xfrm>
            <a:custGeom>
              <a:avLst/>
              <a:gdLst/>
              <a:ahLst/>
              <a:cxnLst/>
              <a:rect l="l" t="t" r="r" b="b"/>
              <a:pathLst>
                <a:path w="685" h="393" extrusionOk="0">
                  <a:moveTo>
                    <a:pt x="325" y="1"/>
                  </a:moveTo>
                  <a:cubicBezTo>
                    <a:pt x="205" y="1"/>
                    <a:pt x="100" y="56"/>
                    <a:pt x="11" y="157"/>
                  </a:cubicBezTo>
                  <a:cubicBezTo>
                    <a:pt x="0" y="157"/>
                    <a:pt x="7" y="173"/>
                    <a:pt x="16" y="173"/>
                  </a:cubicBezTo>
                  <a:cubicBezTo>
                    <a:pt x="19" y="173"/>
                    <a:pt x="21" y="172"/>
                    <a:pt x="24" y="170"/>
                  </a:cubicBezTo>
                  <a:cubicBezTo>
                    <a:pt x="117" y="131"/>
                    <a:pt x="223" y="65"/>
                    <a:pt x="328" y="65"/>
                  </a:cubicBezTo>
                  <a:cubicBezTo>
                    <a:pt x="362" y="65"/>
                    <a:pt x="396" y="72"/>
                    <a:pt x="429" y="89"/>
                  </a:cubicBezTo>
                  <a:cubicBezTo>
                    <a:pt x="565" y="144"/>
                    <a:pt x="591" y="280"/>
                    <a:pt x="659" y="387"/>
                  </a:cubicBezTo>
                  <a:cubicBezTo>
                    <a:pt x="663" y="391"/>
                    <a:pt x="666" y="392"/>
                    <a:pt x="670" y="392"/>
                  </a:cubicBezTo>
                  <a:cubicBezTo>
                    <a:pt x="678" y="392"/>
                    <a:pt x="685" y="383"/>
                    <a:pt x="685" y="374"/>
                  </a:cubicBezTo>
                  <a:cubicBezTo>
                    <a:pt x="659" y="238"/>
                    <a:pt x="604" y="63"/>
                    <a:pt x="455" y="21"/>
                  </a:cubicBezTo>
                  <a:cubicBezTo>
                    <a:pt x="410" y="7"/>
                    <a:pt x="367" y="1"/>
                    <a:pt x="325" y="1"/>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8" name="Google Shape;1721;p44">
              <a:extLst>
                <a:ext uri="{FF2B5EF4-FFF2-40B4-BE49-F238E27FC236}">
                  <a16:creationId xmlns:a16="http://schemas.microsoft.com/office/drawing/2014/main" id="{23BB236D-3B6A-8A75-5098-D41FA6230CB7}"/>
                </a:ext>
              </a:extLst>
            </p:cNvPr>
            <p:cNvSpPr/>
            <p:nvPr/>
          </p:nvSpPr>
          <p:spPr>
            <a:xfrm>
              <a:off x="3228400" y="4158350"/>
              <a:ext cx="30725" cy="21750"/>
            </a:xfrm>
            <a:custGeom>
              <a:avLst/>
              <a:gdLst/>
              <a:ahLst/>
              <a:cxnLst/>
              <a:rect l="l" t="t" r="r" b="b"/>
              <a:pathLst>
                <a:path w="1229" h="870" extrusionOk="0">
                  <a:moveTo>
                    <a:pt x="662" y="1"/>
                  </a:moveTo>
                  <a:cubicBezTo>
                    <a:pt x="614" y="1"/>
                    <a:pt x="564" y="7"/>
                    <a:pt x="513" y="20"/>
                  </a:cubicBezTo>
                  <a:cubicBezTo>
                    <a:pt x="176" y="114"/>
                    <a:pt x="1" y="587"/>
                    <a:pt x="218" y="859"/>
                  </a:cubicBezTo>
                  <a:cubicBezTo>
                    <a:pt x="222" y="867"/>
                    <a:pt x="227" y="870"/>
                    <a:pt x="232" y="870"/>
                  </a:cubicBezTo>
                  <a:cubicBezTo>
                    <a:pt x="244" y="870"/>
                    <a:pt x="257" y="854"/>
                    <a:pt x="257" y="843"/>
                  </a:cubicBezTo>
                  <a:cubicBezTo>
                    <a:pt x="220" y="588"/>
                    <a:pt x="302" y="178"/>
                    <a:pt x="629" y="178"/>
                  </a:cubicBezTo>
                  <a:cubicBezTo>
                    <a:pt x="648" y="178"/>
                    <a:pt x="667" y="179"/>
                    <a:pt x="688" y="182"/>
                  </a:cubicBezTo>
                  <a:cubicBezTo>
                    <a:pt x="931" y="211"/>
                    <a:pt x="1122" y="344"/>
                    <a:pt x="1229" y="574"/>
                  </a:cubicBezTo>
                  <a:lnTo>
                    <a:pt x="1229" y="561"/>
                  </a:lnTo>
                  <a:cubicBezTo>
                    <a:pt x="1181" y="245"/>
                    <a:pt x="964" y="1"/>
                    <a:pt x="662"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79" name="Google Shape;1722;p44">
              <a:extLst>
                <a:ext uri="{FF2B5EF4-FFF2-40B4-BE49-F238E27FC236}">
                  <a16:creationId xmlns:a16="http://schemas.microsoft.com/office/drawing/2014/main" id="{30316111-375F-B6D6-23B9-42C7DFD680DD}"/>
                </a:ext>
              </a:extLst>
            </p:cNvPr>
            <p:cNvSpPr/>
            <p:nvPr/>
          </p:nvSpPr>
          <p:spPr>
            <a:xfrm>
              <a:off x="3230425" y="4160550"/>
              <a:ext cx="31050" cy="28450"/>
            </a:xfrm>
            <a:custGeom>
              <a:avLst/>
              <a:gdLst/>
              <a:ahLst/>
              <a:cxnLst/>
              <a:rect l="l" t="t" r="r" b="b"/>
              <a:pathLst>
                <a:path w="1242" h="1138" extrusionOk="0">
                  <a:moveTo>
                    <a:pt x="584" y="0"/>
                  </a:moveTo>
                  <a:cubicBezTo>
                    <a:pt x="457" y="0"/>
                    <a:pt x="334" y="51"/>
                    <a:pt x="231" y="162"/>
                  </a:cubicBezTo>
                  <a:cubicBezTo>
                    <a:pt x="1" y="379"/>
                    <a:pt x="14" y="852"/>
                    <a:pt x="364" y="1053"/>
                  </a:cubicBezTo>
                  <a:cubicBezTo>
                    <a:pt x="451" y="1105"/>
                    <a:pt x="577" y="1138"/>
                    <a:pt x="704" y="1138"/>
                  </a:cubicBezTo>
                  <a:cubicBezTo>
                    <a:pt x="874" y="1138"/>
                    <a:pt x="1044" y="1080"/>
                    <a:pt x="1122" y="933"/>
                  </a:cubicBezTo>
                  <a:cubicBezTo>
                    <a:pt x="1242" y="690"/>
                    <a:pt x="1174" y="324"/>
                    <a:pt x="986" y="162"/>
                  </a:cubicBezTo>
                  <a:cubicBezTo>
                    <a:pt x="860" y="58"/>
                    <a:pt x="720" y="0"/>
                    <a:pt x="58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0" name="Google Shape;1723;p44">
              <a:extLst>
                <a:ext uri="{FF2B5EF4-FFF2-40B4-BE49-F238E27FC236}">
                  <a16:creationId xmlns:a16="http://schemas.microsoft.com/office/drawing/2014/main" id="{3C09E46D-9E0A-B61B-B041-24EB4D735CF8}"/>
                </a:ext>
              </a:extLst>
            </p:cNvPr>
            <p:cNvSpPr/>
            <p:nvPr/>
          </p:nvSpPr>
          <p:spPr>
            <a:xfrm>
              <a:off x="3232125" y="4164250"/>
              <a:ext cx="21975" cy="21675"/>
            </a:xfrm>
            <a:custGeom>
              <a:avLst/>
              <a:gdLst/>
              <a:ahLst/>
              <a:cxnLst/>
              <a:rect l="l" t="t" r="r" b="b"/>
              <a:pathLst>
                <a:path w="879" h="867" extrusionOk="0">
                  <a:moveTo>
                    <a:pt x="436" y="0"/>
                  </a:moveTo>
                  <a:cubicBezTo>
                    <a:pt x="218" y="0"/>
                    <a:pt x="26" y="184"/>
                    <a:pt x="14" y="419"/>
                  </a:cubicBezTo>
                  <a:cubicBezTo>
                    <a:pt x="1" y="649"/>
                    <a:pt x="176" y="850"/>
                    <a:pt x="419" y="866"/>
                  </a:cubicBezTo>
                  <a:cubicBezTo>
                    <a:pt x="427" y="866"/>
                    <a:pt x="435" y="867"/>
                    <a:pt x="443" y="867"/>
                  </a:cubicBezTo>
                  <a:cubicBezTo>
                    <a:pt x="664" y="867"/>
                    <a:pt x="863" y="695"/>
                    <a:pt x="863" y="461"/>
                  </a:cubicBezTo>
                  <a:cubicBezTo>
                    <a:pt x="879" y="231"/>
                    <a:pt x="701" y="14"/>
                    <a:pt x="458" y="1"/>
                  </a:cubicBezTo>
                  <a:cubicBezTo>
                    <a:pt x="450" y="0"/>
                    <a:pt x="443" y="0"/>
                    <a:pt x="436" y="0"/>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1" name="Google Shape;1724;p44">
              <a:extLst>
                <a:ext uri="{FF2B5EF4-FFF2-40B4-BE49-F238E27FC236}">
                  <a16:creationId xmlns:a16="http://schemas.microsoft.com/office/drawing/2014/main" id="{8863B315-A321-876E-68C2-531D1CC38A51}"/>
                </a:ext>
              </a:extLst>
            </p:cNvPr>
            <p:cNvSpPr/>
            <p:nvPr/>
          </p:nvSpPr>
          <p:spPr>
            <a:xfrm>
              <a:off x="3237475" y="4166475"/>
              <a:ext cx="5400" cy="4300"/>
            </a:xfrm>
            <a:custGeom>
              <a:avLst/>
              <a:gdLst/>
              <a:ahLst/>
              <a:cxnLst/>
              <a:rect l="l" t="t" r="r" b="b"/>
              <a:pathLst>
                <a:path w="216" h="172" extrusionOk="0">
                  <a:moveTo>
                    <a:pt x="105" y="1"/>
                  </a:moveTo>
                  <a:cubicBezTo>
                    <a:pt x="72" y="1"/>
                    <a:pt x="40" y="19"/>
                    <a:pt x="30" y="61"/>
                  </a:cubicBezTo>
                  <a:cubicBezTo>
                    <a:pt x="1" y="113"/>
                    <a:pt x="43" y="168"/>
                    <a:pt x="111" y="168"/>
                  </a:cubicBezTo>
                  <a:cubicBezTo>
                    <a:pt x="118" y="170"/>
                    <a:pt x="124" y="171"/>
                    <a:pt x="130" y="171"/>
                  </a:cubicBezTo>
                  <a:cubicBezTo>
                    <a:pt x="160" y="171"/>
                    <a:pt x="181" y="147"/>
                    <a:pt x="192" y="113"/>
                  </a:cubicBezTo>
                  <a:cubicBezTo>
                    <a:pt x="216" y="47"/>
                    <a:pt x="159" y="1"/>
                    <a:pt x="10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2" name="Google Shape;1725;p44">
              <a:extLst>
                <a:ext uri="{FF2B5EF4-FFF2-40B4-BE49-F238E27FC236}">
                  <a16:creationId xmlns:a16="http://schemas.microsoft.com/office/drawing/2014/main" id="{54EE7C11-5C57-88F0-2416-A25D2AB89D04}"/>
                </a:ext>
              </a:extLst>
            </p:cNvPr>
            <p:cNvSpPr/>
            <p:nvPr/>
          </p:nvSpPr>
          <p:spPr>
            <a:xfrm>
              <a:off x="3236175" y="4171700"/>
              <a:ext cx="2700" cy="2100"/>
            </a:xfrm>
            <a:custGeom>
              <a:avLst/>
              <a:gdLst/>
              <a:ahLst/>
              <a:cxnLst/>
              <a:rect l="l" t="t" r="r" b="b"/>
              <a:pathLst>
                <a:path w="108" h="84" extrusionOk="0">
                  <a:moveTo>
                    <a:pt x="69" y="1"/>
                  </a:moveTo>
                  <a:cubicBezTo>
                    <a:pt x="14" y="1"/>
                    <a:pt x="1" y="82"/>
                    <a:pt x="53" y="82"/>
                  </a:cubicBezTo>
                  <a:cubicBezTo>
                    <a:pt x="57" y="83"/>
                    <a:pt x="61" y="83"/>
                    <a:pt x="64" y="83"/>
                  </a:cubicBezTo>
                  <a:cubicBezTo>
                    <a:pt x="108" y="83"/>
                    <a:pt x="105" y="13"/>
                    <a:pt x="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3" name="Google Shape;1726;p44">
              <a:extLst>
                <a:ext uri="{FF2B5EF4-FFF2-40B4-BE49-F238E27FC236}">
                  <a16:creationId xmlns:a16="http://schemas.microsoft.com/office/drawing/2014/main" id="{F12F0110-CCA8-FFD8-C775-1800E3949102}"/>
                </a:ext>
              </a:extLst>
            </p:cNvPr>
            <p:cNvSpPr/>
            <p:nvPr/>
          </p:nvSpPr>
          <p:spPr>
            <a:xfrm>
              <a:off x="3295550" y="4172125"/>
              <a:ext cx="28375" cy="26250"/>
            </a:xfrm>
            <a:custGeom>
              <a:avLst/>
              <a:gdLst/>
              <a:ahLst/>
              <a:cxnLst/>
              <a:rect l="l" t="t" r="r" b="b"/>
              <a:pathLst>
                <a:path w="1135" h="1050" extrusionOk="0">
                  <a:moveTo>
                    <a:pt x="511" y="0"/>
                  </a:moveTo>
                  <a:cubicBezTo>
                    <a:pt x="323" y="0"/>
                    <a:pt x="135" y="102"/>
                    <a:pt x="1" y="266"/>
                  </a:cubicBezTo>
                  <a:lnTo>
                    <a:pt x="1" y="279"/>
                  </a:lnTo>
                  <a:cubicBezTo>
                    <a:pt x="120" y="192"/>
                    <a:pt x="247" y="151"/>
                    <a:pt x="378" y="151"/>
                  </a:cubicBezTo>
                  <a:cubicBezTo>
                    <a:pt x="471" y="151"/>
                    <a:pt x="566" y="172"/>
                    <a:pt x="662" y="211"/>
                  </a:cubicBezTo>
                  <a:cubicBezTo>
                    <a:pt x="1015" y="360"/>
                    <a:pt x="866" y="794"/>
                    <a:pt x="691" y="1008"/>
                  </a:cubicBezTo>
                  <a:cubicBezTo>
                    <a:pt x="675" y="1021"/>
                    <a:pt x="704" y="1050"/>
                    <a:pt x="717" y="1050"/>
                  </a:cubicBezTo>
                  <a:cubicBezTo>
                    <a:pt x="1054" y="914"/>
                    <a:pt x="1135" y="415"/>
                    <a:pt x="892" y="172"/>
                  </a:cubicBezTo>
                  <a:cubicBezTo>
                    <a:pt x="779" y="53"/>
                    <a:pt x="645" y="0"/>
                    <a:pt x="511" y="0"/>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4" name="Google Shape;1727;p44">
              <a:extLst>
                <a:ext uri="{FF2B5EF4-FFF2-40B4-BE49-F238E27FC236}">
                  <a16:creationId xmlns:a16="http://schemas.microsoft.com/office/drawing/2014/main" id="{30EEF28E-F1EE-7CD6-DC16-5CBF49E757A6}"/>
                </a:ext>
              </a:extLst>
            </p:cNvPr>
            <p:cNvSpPr/>
            <p:nvPr/>
          </p:nvSpPr>
          <p:spPr>
            <a:xfrm>
              <a:off x="3289800" y="4173850"/>
              <a:ext cx="31775" cy="27525"/>
            </a:xfrm>
            <a:custGeom>
              <a:avLst/>
              <a:gdLst/>
              <a:ahLst/>
              <a:cxnLst/>
              <a:rect l="l" t="t" r="r" b="b"/>
              <a:pathLst>
                <a:path w="1271" h="1101" extrusionOk="0">
                  <a:moveTo>
                    <a:pt x="644" y="1"/>
                  </a:moveTo>
                  <a:cubicBezTo>
                    <a:pt x="607" y="1"/>
                    <a:pt x="568" y="4"/>
                    <a:pt x="529" y="9"/>
                  </a:cubicBezTo>
                  <a:cubicBezTo>
                    <a:pt x="286" y="48"/>
                    <a:pt x="43" y="333"/>
                    <a:pt x="14" y="615"/>
                  </a:cubicBezTo>
                  <a:cubicBezTo>
                    <a:pt x="1" y="887"/>
                    <a:pt x="367" y="1101"/>
                    <a:pt x="610" y="1101"/>
                  </a:cubicBezTo>
                  <a:cubicBezTo>
                    <a:pt x="1015" y="1101"/>
                    <a:pt x="1271" y="696"/>
                    <a:pt x="1190" y="401"/>
                  </a:cubicBezTo>
                  <a:cubicBezTo>
                    <a:pt x="1119" y="129"/>
                    <a:pt x="905" y="1"/>
                    <a:pt x="64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5" name="Google Shape;1728;p44">
              <a:extLst>
                <a:ext uri="{FF2B5EF4-FFF2-40B4-BE49-F238E27FC236}">
                  <a16:creationId xmlns:a16="http://schemas.microsoft.com/office/drawing/2014/main" id="{881872CA-2E1D-8552-4D96-8D5EE53D9259}"/>
                </a:ext>
              </a:extLst>
            </p:cNvPr>
            <p:cNvSpPr/>
            <p:nvPr/>
          </p:nvSpPr>
          <p:spPr>
            <a:xfrm>
              <a:off x="3289150" y="4176875"/>
              <a:ext cx="24650" cy="21575"/>
            </a:xfrm>
            <a:custGeom>
              <a:avLst/>
              <a:gdLst/>
              <a:ahLst/>
              <a:cxnLst/>
              <a:rect l="l" t="t" r="r" b="b"/>
              <a:pathLst>
                <a:path w="986" h="863" extrusionOk="0">
                  <a:moveTo>
                    <a:pt x="500" y="1"/>
                  </a:moveTo>
                  <a:cubicBezTo>
                    <a:pt x="343" y="1"/>
                    <a:pt x="193" y="83"/>
                    <a:pt x="108" y="225"/>
                  </a:cubicBezTo>
                  <a:cubicBezTo>
                    <a:pt x="1" y="442"/>
                    <a:pt x="82" y="698"/>
                    <a:pt x="299" y="805"/>
                  </a:cubicBezTo>
                  <a:cubicBezTo>
                    <a:pt x="367" y="844"/>
                    <a:pt x="439" y="863"/>
                    <a:pt x="510" y="863"/>
                  </a:cubicBezTo>
                  <a:cubicBezTo>
                    <a:pt x="661" y="863"/>
                    <a:pt x="804" y="778"/>
                    <a:pt x="879" y="630"/>
                  </a:cubicBezTo>
                  <a:cubicBezTo>
                    <a:pt x="986" y="413"/>
                    <a:pt x="905" y="157"/>
                    <a:pt x="704" y="50"/>
                  </a:cubicBezTo>
                  <a:cubicBezTo>
                    <a:pt x="638" y="16"/>
                    <a:pt x="568" y="1"/>
                    <a:pt x="500"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6" name="Google Shape;1729;p44">
              <a:extLst>
                <a:ext uri="{FF2B5EF4-FFF2-40B4-BE49-F238E27FC236}">
                  <a16:creationId xmlns:a16="http://schemas.microsoft.com/office/drawing/2014/main" id="{A01F5FF5-2EAF-A2AA-29B7-DE5D2481B7A6}"/>
                </a:ext>
              </a:extLst>
            </p:cNvPr>
            <p:cNvSpPr/>
            <p:nvPr/>
          </p:nvSpPr>
          <p:spPr>
            <a:xfrm>
              <a:off x="3294900" y="4179275"/>
              <a:ext cx="5575" cy="4475"/>
            </a:xfrm>
            <a:custGeom>
              <a:avLst/>
              <a:gdLst/>
              <a:ahLst/>
              <a:cxnLst/>
              <a:rect l="l" t="t" r="r" b="b"/>
              <a:pathLst>
                <a:path w="223" h="179" extrusionOk="0">
                  <a:moveTo>
                    <a:pt x="101" y="1"/>
                  </a:moveTo>
                  <a:cubicBezTo>
                    <a:pt x="80" y="1"/>
                    <a:pt x="57" y="11"/>
                    <a:pt x="40" y="35"/>
                  </a:cubicBezTo>
                  <a:cubicBezTo>
                    <a:pt x="14" y="61"/>
                    <a:pt x="1" y="103"/>
                    <a:pt x="27" y="142"/>
                  </a:cubicBezTo>
                  <a:cubicBezTo>
                    <a:pt x="41" y="164"/>
                    <a:pt x="66" y="178"/>
                    <a:pt x="94" y="178"/>
                  </a:cubicBezTo>
                  <a:cubicBezTo>
                    <a:pt x="118" y="178"/>
                    <a:pt x="143" y="168"/>
                    <a:pt x="163" y="142"/>
                  </a:cubicBezTo>
                  <a:cubicBezTo>
                    <a:pt x="223" y="82"/>
                    <a:pt x="164" y="1"/>
                    <a:pt x="1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7" name="Google Shape;1730;p44">
              <a:extLst>
                <a:ext uri="{FF2B5EF4-FFF2-40B4-BE49-F238E27FC236}">
                  <a16:creationId xmlns:a16="http://schemas.microsoft.com/office/drawing/2014/main" id="{F947EECB-AF4A-8259-3883-F56737864D4E}"/>
                </a:ext>
              </a:extLst>
            </p:cNvPr>
            <p:cNvSpPr/>
            <p:nvPr/>
          </p:nvSpPr>
          <p:spPr>
            <a:xfrm>
              <a:off x="3293475" y="4184775"/>
              <a:ext cx="2950" cy="2175"/>
            </a:xfrm>
            <a:custGeom>
              <a:avLst/>
              <a:gdLst/>
              <a:ahLst/>
              <a:cxnLst/>
              <a:rect l="l" t="t" r="r" b="b"/>
              <a:pathLst>
                <a:path w="118" h="87" extrusionOk="0">
                  <a:moveTo>
                    <a:pt x="66" y="0"/>
                  </a:moveTo>
                  <a:cubicBezTo>
                    <a:pt x="35" y="0"/>
                    <a:pt x="1" y="31"/>
                    <a:pt x="29" y="71"/>
                  </a:cubicBezTo>
                  <a:cubicBezTo>
                    <a:pt x="37" y="82"/>
                    <a:pt x="48" y="87"/>
                    <a:pt x="60" y="87"/>
                  </a:cubicBezTo>
                  <a:cubicBezTo>
                    <a:pt x="88" y="87"/>
                    <a:pt x="118" y="55"/>
                    <a:pt x="97" y="16"/>
                  </a:cubicBezTo>
                  <a:cubicBezTo>
                    <a:pt x="89" y="5"/>
                    <a:pt x="78" y="0"/>
                    <a:pt x="6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8" name="Google Shape;1731;p44">
              <a:extLst>
                <a:ext uri="{FF2B5EF4-FFF2-40B4-BE49-F238E27FC236}">
                  <a16:creationId xmlns:a16="http://schemas.microsoft.com/office/drawing/2014/main" id="{8CD52A24-154B-727D-FD71-09B8A8EC4EE6}"/>
                </a:ext>
              </a:extLst>
            </p:cNvPr>
            <p:cNvSpPr/>
            <p:nvPr/>
          </p:nvSpPr>
          <p:spPr>
            <a:xfrm>
              <a:off x="3244350" y="4190825"/>
              <a:ext cx="51150" cy="19475"/>
            </a:xfrm>
            <a:custGeom>
              <a:avLst/>
              <a:gdLst/>
              <a:ahLst/>
              <a:cxnLst/>
              <a:rect l="l" t="t" r="r" b="b"/>
              <a:pathLst>
                <a:path w="2046" h="779" extrusionOk="0">
                  <a:moveTo>
                    <a:pt x="40" y="0"/>
                  </a:moveTo>
                  <a:cubicBezTo>
                    <a:pt x="24" y="0"/>
                    <a:pt x="0" y="19"/>
                    <a:pt x="11" y="30"/>
                  </a:cubicBezTo>
                  <a:cubicBezTo>
                    <a:pt x="249" y="518"/>
                    <a:pt x="748" y="778"/>
                    <a:pt x="1255" y="778"/>
                  </a:cubicBezTo>
                  <a:cubicBezTo>
                    <a:pt x="1521" y="778"/>
                    <a:pt x="1790" y="706"/>
                    <a:pt x="2023" y="558"/>
                  </a:cubicBezTo>
                  <a:cubicBezTo>
                    <a:pt x="2045" y="547"/>
                    <a:pt x="2029" y="513"/>
                    <a:pt x="2005" y="513"/>
                  </a:cubicBezTo>
                  <a:cubicBezTo>
                    <a:pt x="2001" y="513"/>
                    <a:pt x="1998" y="514"/>
                    <a:pt x="1994" y="516"/>
                  </a:cubicBezTo>
                  <a:cubicBezTo>
                    <a:pt x="1771" y="642"/>
                    <a:pt x="1528" y="703"/>
                    <a:pt x="1281" y="703"/>
                  </a:cubicBezTo>
                  <a:cubicBezTo>
                    <a:pt x="1079" y="703"/>
                    <a:pt x="873" y="662"/>
                    <a:pt x="672" y="584"/>
                  </a:cubicBezTo>
                  <a:cubicBezTo>
                    <a:pt x="348" y="451"/>
                    <a:pt x="228" y="260"/>
                    <a:pt x="50" y="4"/>
                  </a:cubicBezTo>
                  <a:cubicBezTo>
                    <a:pt x="47" y="1"/>
                    <a:pt x="44" y="0"/>
                    <a:pt x="40" y="0"/>
                  </a:cubicBezTo>
                  <a:close/>
                </a:path>
              </a:pathLst>
            </a:custGeom>
            <a:solidFill>
              <a:srgbClr val="750E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89" name="Google Shape;1732;p44">
              <a:extLst>
                <a:ext uri="{FF2B5EF4-FFF2-40B4-BE49-F238E27FC236}">
                  <a16:creationId xmlns:a16="http://schemas.microsoft.com/office/drawing/2014/main" id="{07F03F0A-A132-17B0-97A1-48302AE95D01}"/>
                </a:ext>
              </a:extLst>
            </p:cNvPr>
            <p:cNvSpPr/>
            <p:nvPr/>
          </p:nvSpPr>
          <p:spPr>
            <a:xfrm>
              <a:off x="3215925" y="4088025"/>
              <a:ext cx="142425" cy="116925"/>
            </a:xfrm>
            <a:custGeom>
              <a:avLst/>
              <a:gdLst/>
              <a:ahLst/>
              <a:cxnLst/>
              <a:rect l="l" t="t" r="r" b="b"/>
              <a:pathLst>
                <a:path w="5697" h="4677" extrusionOk="0">
                  <a:moveTo>
                    <a:pt x="1591" y="0"/>
                  </a:moveTo>
                  <a:cubicBezTo>
                    <a:pt x="1530" y="0"/>
                    <a:pt x="1467" y="9"/>
                    <a:pt x="1404" y="27"/>
                  </a:cubicBezTo>
                  <a:cubicBezTo>
                    <a:pt x="1080" y="121"/>
                    <a:pt x="1161" y="565"/>
                    <a:pt x="1255" y="782"/>
                  </a:cubicBezTo>
                  <a:cubicBezTo>
                    <a:pt x="1284" y="863"/>
                    <a:pt x="1323" y="944"/>
                    <a:pt x="1365" y="1025"/>
                  </a:cubicBezTo>
                  <a:cubicBezTo>
                    <a:pt x="1365" y="1038"/>
                    <a:pt x="1025" y="1161"/>
                    <a:pt x="999" y="1174"/>
                  </a:cubicBezTo>
                  <a:cubicBezTo>
                    <a:pt x="769" y="1268"/>
                    <a:pt x="555" y="1388"/>
                    <a:pt x="364" y="1566"/>
                  </a:cubicBezTo>
                  <a:cubicBezTo>
                    <a:pt x="1" y="1874"/>
                    <a:pt x="69" y="3280"/>
                    <a:pt x="231" y="3413"/>
                  </a:cubicBezTo>
                  <a:cubicBezTo>
                    <a:pt x="594" y="3199"/>
                    <a:pt x="717" y="2846"/>
                    <a:pt x="756" y="2632"/>
                  </a:cubicBezTo>
                  <a:cubicBezTo>
                    <a:pt x="756" y="2590"/>
                    <a:pt x="837" y="2253"/>
                    <a:pt x="824" y="2240"/>
                  </a:cubicBezTo>
                  <a:lnTo>
                    <a:pt x="824" y="2240"/>
                  </a:lnTo>
                  <a:cubicBezTo>
                    <a:pt x="879" y="2279"/>
                    <a:pt x="931" y="2279"/>
                    <a:pt x="999" y="2295"/>
                  </a:cubicBezTo>
                  <a:cubicBezTo>
                    <a:pt x="1003" y="2295"/>
                    <a:pt x="1007" y="2295"/>
                    <a:pt x="1011" y="2295"/>
                  </a:cubicBezTo>
                  <a:cubicBezTo>
                    <a:pt x="1349" y="2295"/>
                    <a:pt x="1365" y="1764"/>
                    <a:pt x="1391" y="1524"/>
                  </a:cubicBezTo>
                  <a:cubicBezTo>
                    <a:pt x="1600" y="1677"/>
                    <a:pt x="1828" y="1850"/>
                    <a:pt x="2082" y="1850"/>
                  </a:cubicBezTo>
                  <a:cubicBezTo>
                    <a:pt x="2138" y="1850"/>
                    <a:pt x="2197" y="1842"/>
                    <a:pt x="2256" y="1822"/>
                  </a:cubicBezTo>
                  <a:cubicBezTo>
                    <a:pt x="2431" y="1754"/>
                    <a:pt x="2470" y="1537"/>
                    <a:pt x="2470" y="1349"/>
                  </a:cubicBezTo>
                  <a:cubicBezTo>
                    <a:pt x="2704" y="1826"/>
                    <a:pt x="3165" y="2697"/>
                    <a:pt x="3654" y="2697"/>
                  </a:cubicBezTo>
                  <a:cubicBezTo>
                    <a:pt x="3758" y="2697"/>
                    <a:pt x="3865" y="2657"/>
                    <a:pt x="3970" y="2564"/>
                  </a:cubicBezTo>
                  <a:cubicBezTo>
                    <a:pt x="4064" y="3050"/>
                    <a:pt x="4158" y="3536"/>
                    <a:pt x="4375" y="3980"/>
                  </a:cubicBezTo>
                  <a:cubicBezTo>
                    <a:pt x="4495" y="4252"/>
                    <a:pt x="4670" y="4602"/>
                    <a:pt x="4994" y="4670"/>
                  </a:cubicBezTo>
                  <a:cubicBezTo>
                    <a:pt x="5015" y="4674"/>
                    <a:pt x="5036" y="4676"/>
                    <a:pt x="5056" y="4676"/>
                  </a:cubicBezTo>
                  <a:cubicBezTo>
                    <a:pt x="5352" y="4676"/>
                    <a:pt x="5480" y="4224"/>
                    <a:pt x="5480" y="3996"/>
                  </a:cubicBezTo>
                  <a:cubicBezTo>
                    <a:pt x="5454" y="3429"/>
                    <a:pt x="5211" y="2927"/>
                    <a:pt x="4942" y="2441"/>
                  </a:cubicBezTo>
                  <a:lnTo>
                    <a:pt x="4942" y="2441"/>
                  </a:lnTo>
                  <a:cubicBezTo>
                    <a:pt x="5056" y="2477"/>
                    <a:pt x="5174" y="2510"/>
                    <a:pt x="5289" y="2510"/>
                  </a:cubicBezTo>
                  <a:cubicBezTo>
                    <a:pt x="5390" y="2510"/>
                    <a:pt x="5488" y="2484"/>
                    <a:pt x="5577" y="2415"/>
                  </a:cubicBezTo>
                  <a:cubicBezTo>
                    <a:pt x="5697" y="2321"/>
                    <a:pt x="5642" y="2091"/>
                    <a:pt x="5590" y="1971"/>
                  </a:cubicBezTo>
                  <a:cubicBezTo>
                    <a:pt x="5334" y="1375"/>
                    <a:pt x="4806" y="1119"/>
                    <a:pt x="4184" y="1051"/>
                  </a:cubicBezTo>
                  <a:cubicBezTo>
                    <a:pt x="4119" y="1051"/>
                    <a:pt x="4213" y="970"/>
                    <a:pt x="4213" y="918"/>
                  </a:cubicBezTo>
                  <a:cubicBezTo>
                    <a:pt x="4213" y="850"/>
                    <a:pt x="4200" y="795"/>
                    <a:pt x="4158" y="740"/>
                  </a:cubicBezTo>
                  <a:cubicBezTo>
                    <a:pt x="4022" y="578"/>
                    <a:pt x="3821" y="484"/>
                    <a:pt x="3617" y="416"/>
                  </a:cubicBezTo>
                  <a:cubicBezTo>
                    <a:pt x="3385" y="319"/>
                    <a:pt x="3081" y="233"/>
                    <a:pt x="2789" y="233"/>
                  </a:cubicBezTo>
                  <a:cubicBezTo>
                    <a:pt x="2591" y="233"/>
                    <a:pt x="2399" y="273"/>
                    <a:pt x="2240" y="377"/>
                  </a:cubicBezTo>
                  <a:cubicBezTo>
                    <a:pt x="2087" y="159"/>
                    <a:pt x="1854" y="0"/>
                    <a:pt x="1591" y="0"/>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0" name="Google Shape;1733;p44">
              <a:extLst>
                <a:ext uri="{FF2B5EF4-FFF2-40B4-BE49-F238E27FC236}">
                  <a16:creationId xmlns:a16="http://schemas.microsoft.com/office/drawing/2014/main" id="{CD588313-672A-C3C1-772E-0CF77C3179EE}"/>
                </a:ext>
              </a:extLst>
            </p:cNvPr>
            <p:cNvSpPr/>
            <p:nvPr/>
          </p:nvSpPr>
          <p:spPr>
            <a:xfrm>
              <a:off x="3306450" y="4135400"/>
              <a:ext cx="40400" cy="63700"/>
            </a:xfrm>
            <a:custGeom>
              <a:avLst/>
              <a:gdLst/>
              <a:ahLst/>
              <a:cxnLst/>
              <a:rect l="l" t="t" r="r" b="b"/>
              <a:pathLst>
                <a:path w="1616" h="2548" extrusionOk="0">
                  <a:moveTo>
                    <a:pt x="487" y="0"/>
                  </a:moveTo>
                  <a:cubicBezTo>
                    <a:pt x="318" y="0"/>
                    <a:pt x="121" y="97"/>
                    <a:pt x="25" y="196"/>
                  </a:cubicBezTo>
                  <a:cubicBezTo>
                    <a:pt x="1" y="217"/>
                    <a:pt x="17" y="241"/>
                    <a:pt x="38" y="241"/>
                  </a:cubicBezTo>
                  <a:cubicBezTo>
                    <a:pt x="42" y="241"/>
                    <a:pt x="46" y="240"/>
                    <a:pt x="51" y="238"/>
                  </a:cubicBezTo>
                  <a:cubicBezTo>
                    <a:pt x="103" y="219"/>
                    <a:pt x="349" y="96"/>
                    <a:pt x="502" y="96"/>
                  </a:cubicBezTo>
                  <a:cubicBezTo>
                    <a:pt x="587" y="96"/>
                    <a:pt x="642" y="135"/>
                    <a:pt x="618" y="251"/>
                  </a:cubicBezTo>
                  <a:cubicBezTo>
                    <a:pt x="592" y="400"/>
                    <a:pt x="482" y="520"/>
                    <a:pt x="469" y="682"/>
                  </a:cubicBezTo>
                  <a:cubicBezTo>
                    <a:pt x="469" y="722"/>
                    <a:pt x="498" y="747"/>
                    <a:pt x="530" y="747"/>
                  </a:cubicBezTo>
                  <a:cubicBezTo>
                    <a:pt x="541" y="747"/>
                    <a:pt x="552" y="744"/>
                    <a:pt x="563" y="737"/>
                  </a:cubicBezTo>
                  <a:cubicBezTo>
                    <a:pt x="618" y="708"/>
                    <a:pt x="673" y="669"/>
                    <a:pt x="725" y="643"/>
                  </a:cubicBezTo>
                  <a:cubicBezTo>
                    <a:pt x="755" y="620"/>
                    <a:pt x="865" y="559"/>
                    <a:pt x="943" y="559"/>
                  </a:cubicBezTo>
                  <a:cubicBezTo>
                    <a:pt x="1005" y="559"/>
                    <a:pt x="1046" y="597"/>
                    <a:pt x="1010" y="724"/>
                  </a:cubicBezTo>
                  <a:cubicBezTo>
                    <a:pt x="955" y="899"/>
                    <a:pt x="822" y="1019"/>
                    <a:pt x="848" y="1223"/>
                  </a:cubicBezTo>
                  <a:cubicBezTo>
                    <a:pt x="848" y="1253"/>
                    <a:pt x="871" y="1284"/>
                    <a:pt x="900" y="1284"/>
                  </a:cubicBezTo>
                  <a:cubicBezTo>
                    <a:pt x="909" y="1284"/>
                    <a:pt x="919" y="1282"/>
                    <a:pt x="929" y="1275"/>
                  </a:cubicBezTo>
                  <a:cubicBezTo>
                    <a:pt x="967" y="1263"/>
                    <a:pt x="998" y="1258"/>
                    <a:pt x="1023" y="1258"/>
                  </a:cubicBezTo>
                  <a:cubicBezTo>
                    <a:pt x="1172" y="1258"/>
                    <a:pt x="1096" y="1447"/>
                    <a:pt x="1049" y="1586"/>
                  </a:cubicBezTo>
                  <a:cubicBezTo>
                    <a:pt x="1010" y="1709"/>
                    <a:pt x="942" y="1816"/>
                    <a:pt x="916" y="1939"/>
                  </a:cubicBezTo>
                  <a:cubicBezTo>
                    <a:pt x="905" y="1984"/>
                    <a:pt x="933" y="2022"/>
                    <a:pt x="977" y="2022"/>
                  </a:cubicBezTo>
                  <a:cubicBezTo>
                    <a:pt x="983" y="2022"/>
                    <a:pt x="990" y="2022"/>
                    <a:pt x="997" y="2020"/>
                  </a:cubicBezTo>
                  <a:cubicBezTo>
                    <a:pt x="1063" y="2005"/>
                    <a:pt x="1182" y="1965"/>
                    <a:pt x="1271" y="1965"/>
                  </a:cubicBezTo>
                  <a:cubicBezTo>
                    <a:pt x="1361" y="1965"/>
                    <a:pt x="1421" y="2005"/>
                    <a:pt x="1373" y="2153"/>
                  </a:cubicBezTo>
                  <a:cubicBezTo>
                    <a:pt x="1334" y="2276"/>
                    <a:pt x="1253" y="2370"/>
                    <a:pt x="1240" y="2490"/>
                  </a:cubicBezTo>
                  <a:cubicBezTo>
                    <a:pt x="1240" y="2520"/>
                    <a:pt x="1274" y="2548"/>
                    <a:pt x="1308" y="2548"/>
                  </a:cubicBezTo>
                  <a:cubicBezTo>
                    <a:pt x="1322" y="2548"/>
                    <a:pt x="1336" y="2543"/>
                    <a:pt x="1347" y="2532"/>
                  </a:cubicBezTo>
                  <a:cubicBezTo>
                    <a:pt x="1428" y="2409"/>
                    <a:pt x="1616" y="2072"/>
                    <a:pt x="1522" y="1923"/>
                  </a:cubicBezTo>
                  <a:cubicBezTo>
                    <a:pt x="1465" y="1843"/>
                    <a:pt x="1389" y="1816"/>
                    <a:pt x="1305" y="1816"/>
                  </a:cubicBezTo>
                  <a:cubicBezTo>
                    <a:pt x="1231" y="1816"/>
                    <a:pt x="1152" y="1837"/>
                    <a:pt x="1075" y="1860"/>
                  </a:cubicBezTo>
                  <a:lnTo>
                    <a:pt x="1075" y="1860"/>
                  </a:lnTo>
                  <a:cubicBezTo>
                    <a:pt x="1174" y="1585"/>
                    <a:pt x="1370" y="1121"/>
                    <a:pt x="1062" y="1121"/>
                  </a:cubicBezTo>
                  <a:cubicBezTo>
                    <a:pt x="1041" y="1121"/>
                    <a:pt x="1017" y="1123"/>
                    <a:pt x="990" y="1128"/>
                  </a:cubicBezTo>
                  <a:lnTo>
                    <a:pt x="990" y="1128"/>
                  </a:lnTo>
                  <a:cubicBezTo>
                    <a:pt x="1040" y="907"/>
                    <a:pt x="1287" y="629"/>
                    <a:pt x="1065" y="452"/>
                  </a:cubicBezTo>
                  <a:cubicBezTo>
                    <a:pt x="1031" y="427"/>
                    <a:pt x="992" y="416"/>
                    <a:pt x="950" y="416"/>
                  </a:cubicBezTo>
                  <a:cubicBezTo>
                    <a:pt x="852" y="416"/>
                    <a:pt x="739" y="475"/>
                    <a:pt x="643" y="534"/>
                  </a:cubicBezTo>
                  <a:lnTo>
                    <a:pt x="643" y="534"/>
                  </a:lnTo>
                  <a:cubicBezTo>
                    <a:pt x="708" y="361"/>
                    <a:pt x="821" y="140"/>
                    <a:pt x="660" y="47"/>
                  </a:cubicBezTo>
                  <a:cubicBezTo>
                    <a:pt x="611" y="14"/>
                    <a:pt x="551" y="0"/>
                    <a:pt x="487" y="0"/>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1" name="Google Shape;1734;p44">
              <a:extLst>
                <a:ext uri="{FF2B5EF4-FFF2-40B4-BE49-F238E27FC236}">
                  <a16:creationId xmlns:a16="http://schemas.microsoft.com/office/drawing/2014/main" id="{B272C680-BC17-872F-4D0E-D65B146F9044}"/>
                </a:ext>
              </a:extLst>
            </p:cNvPr>
            <p:cNvSpPr/>
            <p:nvPr/>
          </p:nvSpPr>
          <p:spPr>
            <a:xfrm>
              <a:off x="3214875" y="4123725"/>
              <a:ext cx="46600" cy="48700"/>
            </a:xfrm>
            <a:custGeom>
              <a:avLst/>
              <a:gdLst/>
              <a:ahLst/>
              <a:cxnLst/>
              <a:rect l="l" t="t" r="r" b="b"/>
              <a:pathLst>
                <a:path w="1864" h="1948" extrusionOk="0">
                  <a:moveTo>
                    <a:pt x="1310" y="0"/>
                  </a:moveTo>
                  <a:cubicBezTo>
                    <a:pt x="1132" y="0"/>
                    <a:pt x="957" y="44"/>
                    <a:pt x="811" y="151"/>
                  </a:cubicBezTo>
                  <a:cubicBezTo>
                    <a:pt x="563" y="330"/>
                    <a:pt x="652" y="553"/>
                    <a:pt x="834" y="678"/>
                  </a:cubicBezTo>
                  <a:lnTo>
                    <a:pt x="834" y="678"/>
                  </a:lnTo>
                  <a:cubicBezTo>
                    <a:pt x="661" y="710"/>
                    <a:pt x="503" y="785"/>
                    <a:pt x="354" y="880"/>
                  </a:cubicBezTo>
                  <a:cubicBezTo>
                    <a:pt x="273" y="932"/>
                    <a:pt x="163" y="1094"/>
                    <a:pt x="299" y="1162"/>
                  </a:cubicBezTo>
                  <a:cubicBezTo>
                    <a:pt x="461" y="1217"/>
                    <a:pt x="500" y="1230"/>
                    <a:pt x="354" y="1366"/>
                  </a:cubicBezTo>
                  <a:cubicBezTo>
                    <a:pt x="286" y="1434"/>
                    <a:pt x="218" y="1515"/>
                    <a:pt x="150" y="1596"/>
                  </a:cubicBezTo>
                  <a:cubicBezTo>
                    <a:pt x="43" y="1758"/>
                    <a:pt x="137" y="1891"/>
                    <a:pt x="299" y="1946"/>
                  </a:cubicBezTo>
                  <a:cubicBezTo>
                    <a:pt x="303" y="1947"/>
                    <a:pt x="307" y="1947"/>
                    <a:pt x="310" y="1947"/>
                  </a:cubicBezTo>
                  <a:cubicBezTo>
                    <a:pt x="357" y="1947"/>
                    <a:pt x="377" y="1876"/>
                    <a:pt x="338" y="1852"/>
                  </a:cubicBezTo>
                  <a:cubicBezTo>
                    <a:pt x="1" y="1609"/>
                    <a:pt x="730" y="1405"/>
                    <a:pt x="581" y="1149"/>
                  </a:cubicBezTo>
                  <a:cubicBezTo>
                    <a:pt x="555" y="1110"/>
                    <a:pt x="461" y="1068"/>
                    <a:pt x="419" y="1055"/>
                  </a:cubicBezTo>
                  <a:cubicBezTo>
                    <a:pt x="299" y="1029"/>
                    <a:pt x="516" y="919"/>
                    <a:pt x="568" y="880"/>
                  </a:cubicBezTo>
                  <a:cubicBezTo>
                    <a:pt x="677" y="804"/>
                    <a:pt x="812" y="762"/>
                    <a:pt x="952" y="762"/>
                  </a:cubicBezTo>
                  <a:cubicBezTo>
                    <a:pt x="986" y="762"/>
                    <a:pt x="1020" y="765"/>
                    <a:pt x="1054" y="770"/>
                  </a:cubicBezTo>
                  <a:cubicBezTo>
                    <a:pt x="1059" y="771"/>
                    <a:pt x="1064" y="772"/>
                    <a:pt x="1069" y="772"/>
                  </a:cubicBezTo>
                  <a:cubicBezTo>
                    <a:pt x="1125" y="772"/>
                    <a:pt x="1143" y="688"/>
                    <a:pt x="1083" y="676"/>
                  </a:cubicBezTo>
                  <a:cubicBezTo>
                    <a:pt x="1077" y="674"/>
                    <a:pt x="1071" y="672"/>
                    <a:pt x="1065" y="669"/>
                  </a:cubicBezTo>
                  <a:lnTo>
                    <a:pt x="1065" y="669"/>
                  </a:lnTo>
                  <a:cubicBezTo>
                    <a:pt x="1065" y="667"/>
                    <a:pt x="1066" y="665"/>
                    <a:pt x="1067" y="663"/>
                  </a:cubicBezTo>
                  <a:cubicBezTo>
                    <a:pt x="1060" y="662"/>
                    <a:pt x="1053" y="662"/>
                    <a:pt x="1046" y="662"/>
                  </a:cubicBezTo>
                  <a:lnTo>
                    <a:pt x="1046" y="662"/>
                  </a:lnTo>
                  <a:cubicBezTo>
                    <a:pt x="886" y="599"/>
                    <a:pt x="620" y="443"/>
                    <a:pt x="905" y="219"/>
                  </a:cubicBezTo>
                  <a:cubicBezTo>
                    <a:pt x="1002" y="138"/>
                    <a:pt x="1135" y="122"/>
                    <a:pt x="1258" y="96"/>
                  </a:cubicBezTo>
                  <a:cubicBezTo>
                    <a:pt x="1300" y="93"/>
                    <a:pt x="1342" y="91"/>
                    <a:pt x="1385" y="91"/>
                  </a:cubicBezTo>
                  <a:cubicBezTo>
                    <a:pt x="1535" y="91"/>
                    <a:pt x="1689" y="111"/>
                    <a:pt x="1825" y="164"/>
                  </a:cubicBezTo>
                  <a:cubicBezTo>
                    <a:pt x="1851" y="164"/>
                    <a:pt x="1864" y="122"/>
                    <a:pt x="1838" y="122"/>
                  </a:cubicBezTo>
                  <a:cubicBezTo>
                    <a:pt x="1680" y="48"/>
                    <a:pt x="1494" y="0"/>
                    <a:pt x="1310" y="0"/>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2" name="Google Shape;1735;p44">
              <a:extLst>
                <a:ext uri="{FF2B5EF4-FFF2-40B4-BE49-F238E27FC236}">
                  <a16:creationId xmlns:a16="http://schemas.microsoft.com/office/drawing/2014/main" id="{BE4DB794-9DAD-A26D-E197-8A32BBCE64BB}"/>
                </a:ext>
              </a:extLst>
            </p:cNvPr>
            <p:cNvSpPr/>
            <p:nvPr/>
          </p:nvSpPr>
          <p:spPr>
            <a:xfrm>
              <a:off x="3251650" y="4097450"/>
              <a:ext cx="21975" cy="23100"/>
            </a:xfrm>
            <a:custGeom>
              <a:avLst/>
              <a:gdLst/>
              <a:ahLst/>
              <a:cxnLst/>
              <a:rect l="l" t="t" r="r" b="b"/>
              <a:pathLst>
                <a:path w="879" h="924" extrusionOk="0">
                  <a:moveTo>
                    <a:pt x="288" y="1"/>
                  </a:moveTo>
                  <a:cubicBezTo>
                    <a:pt x="205" y="1"/>
                    <a:pt x="121" y="18"/>
                    <a:pt x="56" y="39"/>
                  </a:cubicBezTo>
                  <a:cubicBezTo>
                    <a:pt x="17" y="55"/>
                    <a:pt x="1" y="107"/>
                    <a:pt x="43" y="120"/>
                  </a:cubicBezTo>
                  <a:cubicBezTo>
                    <a:pt x="93" y="146"/>
                    <a:pt x="143" y="151"/>
                    <a:pt x="196" y="151"/>
                  </a:cubicBezTo>
                  <a:cubicBezTo>
                    <a:pt x="229" y="151"/>
                    <a:pt x="263" y="149"/>
                    <a:pt x="299" y="149"/>
                  </a:cubicBezTo>
                  <a:cubicBezTo>
                    <a:pt x="308" y="148"/>
                    <a:pt x="318" y="147"/>
                    <a:pt x="328" y="147"/>
                  </a:cubicBezTo>
                  <a:cubicBezTo>
                    <a:pt x="410" y="147"/>
                    <a:pt x="478" y="196"/>
                    <a:pt x="406" y="269"/>
                  </a:cubicBezTo>
                  <a:cubicBezTo>
                    <a:pt x="354" y="324"/>
                    <a:pt x="286" y="350"/>
                    <a:pt x="231" y="379"/>
                  </a:cubicBezTo>
                  <a:cubicBezTo>
                    <a:pt x="157" y="391"/>
                    <a:pt x="175" y="502"/>
                    <a:pt x="240" y="502"/>
                  </a:cubicBezTo>
                  <a:cubicBezTo>
                    <a:pt x="246" y="502"/>
                    <a:pt x="253" y="501"/>
                    <a:pt x="260" y="499"/>
                  </a:cubicBezTo>
                  <a:cubicBezTo>
                    <a:pt x="267" y="496"/>
                    <a:pt x="275" y="494"/>
                    <a:pt x="284" y="491"/>
                  </a:cubicBezTo>
                  <a:lnTo>
                    <a:pt x="284" y="491"/>
                  </a:lnTo>
                  <a:cubicBezTo>
                    <a:pt x="321" y="479"/>
                    <a:pt x="356" y="474"/>
                    <a:pt x="391" y="474"/>
                  </a:cubicBezTo>
                  <a:cubicBezTo>
                    <a:pt x="611" y="474"/>
                    <a:pt x="783" y="689"/>
                    <a:pt x="840" y="904"/>
                  </a:cubicBezTo>
                  <a:cubicBezTo>
                    <a:pt x="840" y="917"/>
                    <a:pt x="850" y="923"/>
                    <a:pt x="859" y="923"/>
                  </a:cubicBezTo>
                  <a:cubicBezTo>
                    <a:pt x="869" y="923"/>
                    <a:pt x="879" y="917"/>
                    <a:pt x="879" y="904"/>
                  </a:cubicBezTo>
                  <a:cubicBezTo>
                    <a:pt x="869" y="658"/>
                    <a:pt x="717" y="433"/>
                    <a:pt x="498" y="372"/>
                  </a:cubicBezTo>
                  <a:lnTo>
                    <a:pt x="498" y="372"/>
                  </a:lnTo>
                  <a:cubicBezTo>
                    <a:pt x="564" y="316"/>
                    <a:pt x="608" y="245"/>
                    <a:pt x="584" y="162"/>
                  </a:cubicBezTo>
                  <a:cubicBezTo>
                    <a:pt x="535" y="39"/>
                    <a:pt x="413" y="1"/>
                    <a:pt x="288"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3" name="Google Shape;1736;p44">
              <a:extLst>
                <a:ext uri="{FF2B5EF4-FFF2-40B4-BE49-F238E27FC236}">
                  <a16:creationId xmlns:a16="http://schemas.microsoft.com/office/drawing/2014/main" id="{6BBF55A9-A514-D0D0-A03B-8D1D5EE2BB47}"/>
                </a:ext>
              </a:extLst>
            </p:cNvPr>
            <p:cNvSpPr/>
            <p:nvPr/>
          </p:nvSpPr>
          <p:spPr>
            <a:xfrm>
              <a:off x="3297575" y="4121400"/>
              <a:ext cx="44250" cy="16125"/>
            </a:xfrm>
            <a:custGeom>
              <a:avLst/>
              <a:gdLst/>
              <a:ahLst/>
              <a:cxnLst/>
              <a:rect l="l" t="t" r="r" b="b"/>
              <a:pathLst>
                <a:path w="1770" h="645" extrusionOk="0">
                  <a:moveTo>
                    <a:pt x="785" y="1"/>
                  </a:moveTo>
                  <a:cubicBezTo>
                    <a:pt x="658" y="1"/>
                    <a:pt x="553" y="120"/>
                    <a:pt x="466" y="243"/>
                  </a:cubicBezTo>
                  <a:lnTo>
                    <a:pt x="466" y="243"/>
                  </a:lnTo>
                  <a:cubicBezTo>
                    <a:pt x="464" y="150"/>
                    <a:pt x="433" y="69"/>
                    <a:pt x="338" y="69"/>
                  </a:cubicBezTo>
                  <a:cubicBezTo>
                    <a:pt x="108" y="69"/>
                    <a:pt x="14" y="406"/>
                    <a:pt x="1" y="594"/>
                  </a:cubicBezTo>
                  <a:cubicBezTo>
                    <a:pt x="1" y="610"/>
                    <a:pt x="22" y="622"/>
                    <a:pt x="41" y="622"/>
                  </a:cubicBezTo>
                  <a:cubicBezTo>
                    <a:pt x="53" y="622"/>
                    <a:pt x="64" y="618"/>
                    <a:pt x="69" y="607"/>
                  </a:cubicBezTo>
                  <a:cubicBezTo>
                    <a:pt x="124" y="526"/>
                    <a:pt x="150" y="406"/>
                    <a:pt x="189" y="325"/>
                  </a:cubicBezTo>
                  <a:cubicBezTo>
                    <a:pt x="214" y="277"/>
                    <a:pt x="272" y="229"/>
                    <a:pt x="312" y="229"/>
                  </a:cubicBezTo>
                  <a:cubicBezTo>
                    <a:pt x="339" y="229"/>
                    <a:pt x="357" y="251"/>
                    <a:pt x="351" y="312"/>
                  </a:cubicBezTo>
                  <a:cubicBezTo>
                    <a:pt x="351" y="355"/>
                    <a:pt x="342" y="400"/>
                    <a:pt x="331" y="436"/>
                  </a:cubicBezTo>
                  <a:lnTo>
                    <a:pt x="331" y="436"/>
                  </a:lnTo>
                  <a:cubicBezTo>
                    <a:pt x="329" y="439"/>
                    <a:pt x="327" y="442"/>
                    <a:pt x="325" y="445"/>
                  </a:cubicBezTo>
                  <a:cubicBezTo>
                    <a:pt x="326" y="445"/>
                    <a:pt x="327" y="446"/>
                    <a:pt x="328" y="447"/>
                  </a:cubicBezTo>
                  <a:lnTo>
                    <a:pt x="328" y="447"/>
                  </a:lnTo>
                  <a:cubicBezTo>
                    <a:pt x="327" y="450"/>
                    <a:pt x="326" y="454"/>
                    <a:pt x="325" y="458"/>
                  </a:cubicBezTo>
                  <a:cubicBezTo>
                    <a:pt x="308" y="501"/>
                    <a:pt x="335" y="529"/>
                    <a:pt x="367" y="529"/>
                  </a:cubicBezTo>
                  <a:cubicBezTo>
                    <a:pt x="385" y="529"/>
                    <a:pt x="405" y="520"/>
                    <a:pt x="419" y="500"/>
                  </a:cubicBezTo>
                  <a:cubicBezTo>
                    <a:pt x="500" y="393"/>
                    <a:pt x="568" y="283"/>
                    <a:pt x="662" y="176"/>
                  </a:cubicBezTo>
                  <a:cubicBezTo>
                    <a:pt x="704" y="131"/>
                    <a:pt x="738" y="113"/>
                    <a:pt x="765" y="113"/>
                  </a:cubicBezTo>
                  <a:cubicBezTo>
                    <a:pt x="871" y="113"/>
                    <a:pt x="882" y="386"/>
                    <a:pt x="892" y="474"/>
                  </a:cubicBezTo>
                  <a:cubicBezTo>
                    <a:pt x="892" y="501"/>
                    <a:pt x="919" y="530"/>
                    <a:pt x="944" y="530"/>
                  </a:cubicBezTo>
                  <a:cubicBezTo>
                    <a:pt x="955" y="530"/>
                    <a:pt x="965" y="525"/>
                    <a:pt x="973" y="513"/>
                  </a:cubicBezTo>
                  <a:cubicBezTo>
                    <a:pt x="1041" y="432"/>
                    <a:pt x="1109" y="364"/>
                    <a:pt x="1190" y="312"/>
                  </a:cubicBezTo>
                  <a:cubicBezTo>
                    <a:pt x="1246" y="273"/>
                    <a:pt x="1312" y="255"/>
                    <a:pt x="1377" y="255"/>
                  </a:cubicBezTo>
                  <a:cubicBezTo>
                    <a:pt x="1558" y="255"/>
                    <a:pt x="1721" y="395"/>
                    <a:pt x="1582" y="594"/>
                  </a:cubicBezTo>
                  <a:cubicBezTo>
                    <a:pt x="1569" y="614"/>
                    <a:pt x="1600" y="644"/>
                    <a:pt x="1626" y="644"/>
                  </a:cubicBezTo>
                  <a:cubicBezTo>
                    <a:pt x="1634" y="644"/>
                    <a:pt x="1641" y="642"/>
                    <a:pt x="1647" y="636"/>
                  </a:cubicBezTo>
                  <a:cubicBezTo>
                    <a:pt x="1770" y="513"/>
                    <a:pt x="1770" y="296"/>
                    <a:pt x="1608" y="202"/>
                  </a:cubicBezTo>
                  <a:cubicBezTo>
                    <a:pt x="1539" y="163"/>
                    <a:pt x="1470" y="147"/>
                    <a:pt x="1404" y="147"/>
                  </a:cubicBezTo>
                  <a:cubicBezTo>
                    <a:pt x="1246" y="147"/>
                    <a:pt x="1099" y="240"/>
                    <a:pt x="980" y="361"/>
                  </a:cubicBezTo>
                  <a:lnTo>
                    <a:pt x="980" y="361"/>
                  </a:lnTo>
                  <a:cubicBezTo>
                    <a:pt x="973" y="206"/>
                    <a:pt x="952" y="1"/>
                    <a:pt x="785"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4" name="Google Shape;1737;p44">
              <a:extLst>
                <a:ext uri="{FF2B5EF4-FFF2-40B4-BE49-F238E27FC236}">
                  <a16:creationId xmlns:a16="http://schemas.microsoft.com/office/drawing/2014/main" id="{D0E9AB0F-D4B8-2735-6EB4-1AFECC9ED3B7}"/>
                </a:ext>
              </a:extLst>
            </p:cNvPr>
            <p:cNvSpPr/>
            <p:nvPr/>
          </p:nvSpPr>
          <p:spPr>
            <a:xfrm>
              <a:off x="3287450" y="4106175"/>
              <a:ext cx="24650" cy="22850"/>
            </a:xfrm>
            <a:custGeom>
              <a:avLst/>
              <a:gdLst/>
              <a:ahLst/>
              <a:cxnLst/>
              <a:rect l="l" t="t" r="r" b="b"/>
              <a:pathLst>
                <a:path w="986" h="914" extrusionOk="0">
                  <a:moveTo>
                    <a:pt x="744" y="1"/>
                  </a:moveTo>
                  <a:cubicBezTo>
                    <a:pt x="704" y="1"/>
                    <a:pt x="662" y="10"/>
                    <a:pt x="623" y="30"/>
                  </a:cubicBezTo>
                  <a:cubicBezTo>
                    <a:pt x="548" y="63"/>
                    <a:pt x="514" y="151"/>
                    <a:pt x="500" y="249"/>
                  </a:cubicBezTo>
                  <a:lnTo>
                    <a:pt x="500" y="249"/>
                  </a:lnTo>
                  <a:cubicBezTo>
                    <a:pt x="460" y="219"/>
                    <a:pt x="411" y="201"/>
                    <a:pt x="359" y="201"/>
                  </a:cubicBezTo>
                  <a:cubicBezTo>
                    <a:pt x="322" y="201"/>
                    <a:pt x="283" y="210"/>
                    <a:pt x="244" y="231"/>
                  </a:cubicBezTo>
                  <a:cubicBezTo>
                    <a:pt x="1" y="354"/>
                    <a:pt x="14" y="662"/>
                    <a:pt x="43" y="892"/>
                  </a:cubicBezTo>
                  <a:cubicBezTo>
                    <a:pt x="43" y="906"/>
                    <a:pt x="53" y="914"/>
                    <a:pt x="62" y="914"/>
                  </a:cubicBezTo>
                  <a:cubicBezTo>
                    <a:pt x="72" y="914"/>
                    <a:pt x="82" y="906"/>
                    <a:pt x="82" y="892"/>
                  </a:cubicBezTo>
                  <a:cubicBezTo>
                    <a:pt x="82" y="772"/>
                    <a:pt x="82" y="662"/>
                    <a:pt x="108" y="555"/>
                  </a:cubicBezTo>
                  <a:cubicBezTo>
                    <a:pt x="137" y="487"/>
                    <a:pt x="163" y="419"/>
                    <a:pt x="205" y="367"/>
                  </a:cubicBezTo>
                  <a:cubicBezTo>
                    <a:pt x="246" y="320"/>
                    <a:pt x="300" y="299"/>
                    <a:pt x="351" y="299"/>
                  </a:cubicBezTo>
                  <a:cubicBezTo>
                    <a:pt x="411" y="299"/>
                    <a:pt x="466" y="328"/>
                    <a:pt x="492" y="378"/>
                  </a:cubicBezTo>
                  <a:lnTo>
                    <a:pt x="492" y="378"/>
                  </a:lnTo>
                  <a:cubicBezTo>
                    <a:pt x="493" y="430"/>
                    <a:pt x="496" y="479"/>
                    <a:pt x="500" y="516"/>
                  </a:cubicBezTo>
                  <a:cubicBezTo>
                    <a:pt x="507" y="545"/>
                    <a:pt x="536" y="562"/>
                    <a:pt x="562" y="562"/>
                  </a:cubicBezTo>
                  <a:cubicBezTo>
                    <a:pt x="583" y="562"/>
                    <a:pt x="603" y="552"/>
                    <a:pt x="610" y="529"/>
                  </a:cubicBezTo>
                  <a:cubicBezTo>
                    <a:pt x="620" y="474"/>
                    <a:pt x="613" y="419"/>
                    <a:pt x="594" y="371"/>
                  </a:cubicBezTo>
                  <a:lnTo>
                    <a:pt x="594" y="371"/>
                  </a:lnTo>
                  <a:cubicBezTo>
                    <a:pt x="594" y="359"/>
                    <a:pt x="594" y="348"/>
                    <a:pt x="594" y="338"/>
                  </a:cubicBezTo>
                  <a:cubicBezTo>
                    <a:pt x="594" y="286"/>
                    <a:pt x="610" y="231"/>
                    <a:pt x="636" y="176"/>
                  </a:cubicBezTo>
                  <a:cubicBezTo>
                    <a:pt x="654" y="132"/>
                    <a:pt x="684" y="114"/>
                    <a:pt x="717" y="114"/>
                  </a:cubicBezTo>
                  <a:cubicBezTo>
                    <a:pt x="784" y="114"/>
                    <a:pt x="862" y="185"/>
                    <a:pt x="879" y="257"/>
                  </a:cubicBezTo>
                  <a:cubicBezTo>
                    <a:pt x="890" y="281"/>
                    <a:pt x="910" y="292"/>
                    <a:pt x="930" y="292"/>
                  </a:cubicBezTo>
                  <a:cubicBezTo>
                    <a:pt x="954" y="292"/>
                    <a:pt x="979" y="275"/>
                    <a:pt x="986" y="244"/>
                  </a:cubicBezTo>
                  <a:cubicBezTo>
                    <a:pt x="986" y="92"/>
                    <a:pt x="871" y="1"/>
                    <a:pt x="744"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5" name="Google Shape;1738;p44">
              <a:extLst>
                <a:ext uri="{FF2B5EF4-FFF2-40B4-BE49-F238E27FC236}">
                  <a16:creationId xmlns:a16="http://schemas.microsoft.com/office/drawing/2014/main" id="{7BB16CFC-145B-668E-E872-DA14F51B7439}"/>
                </a:ext>
              </a:extLst>
            </p:cNvPr>
            <p:cNvSpPr/>
            <p:nvPr/>
          </p:nvSpPr>
          <p:spPr>
            <a:xfrm>
              <a:off x="3278375" y="4096600"/>
              <a:ext cx="10150" cy="18950"/>
            </a:xfrm>
            <a:custGeom>
              <a:avLst/>
              <a:gdLst/>
              <a:ahLst/>
              <a:cxnLst/>
              <a:rect l="l" t="t" r="r" b="b"/>
              <a:pathLst>
                <a:path w="406" h="758" extrusionOk="0">
                  <a:moveTo>
                    <a:pt x="169" y="1"/>
                  </a:moveTo>
                  <a:cubicBezTo>
                    <a:pt x="133" y="1"/>
                    <a:pt x="98" y="7"/>
                    <a:pt x="66" y="21"/>
                  </a:cubicBezTo>
                  <a:cubicBezTo>
                    <a:pt x="27" y="34"/>
                    <a:pt x="27" y="73"/>
                    <a:pt x="66" y="89"/>
                  </a:cubicBezTo>
                  <a:cubicBezTo>
                    <a:pt x="130" y="120"/>
                    <a:pt x="195" y="118"/>
                    <a:pt x="268" y="136"/>
                  </a:cubicBezTo>
                  <a:lnTo>
                    <a:pt x="268" y="136"/>
                  </a:lnTo>
                  <a:cubicBezTo>
                    <a:pt x="217" y="197"/>
                    <a:pt x="129" y="230"/>
                    <a:pt x="53" y="264"/>
                  </a:cubicBezTo>
                  <a:cubicBezTo>
                    <a:pt x="1" y="290"/>
                    <a:pt x="40" y="371"/>
                    <a:pt x="95" y="371"/>
                  </a:cubicBezTo>
                  <a:cubicBezTo>
                    <a:pt x="120" y="366"/>
                    <a:pt x="143" y="363"/>
                    <a:pt x="164" y="363"/>
                  </a:cubicBezTo>
                  <a:cubicBezTo>
                    <a:pt x="250" y="363"/>
                    <a:pt x="288" y="410"/>
                    <a:pt x="257" y="520"/>
                  </a:cubicBezTo>
                  <a:cubicBezTo>
                    <a:pt x="244" y="575"/>
                    <a:pt x="202" y="669"/>
                    <a:pt x="134" y="695"/>
                  </a:cubicBezTo>
                  <a:cubicBezTo>
                    <a:pt x="121" y="708"/>
                    <a:pt x="108" y="721"/>
                    <a:pt x="121" y="737"/>
                  </a:cubicBezTo>
                  <a:cubicBezTo>
                    <a:pt x="135" y="751"/>
                    <a:pt x="150" y="757"/>
                    <a:pt x="166" y="757"/>
                  </a:cubicBezTo>
                  <a:cubicBezTo>
                    <a:pt x="253" y="757"/>
                    <a:pt x="353" y="565"/>
                    <a:pt x="364" y="507"/>
                  </a:cubicBezTo>
                  <a:cubicBezTo>
                    <a:pt x="397" y="385"/>
                    <a:pt x="347" y="311"/>
                    <a:pt x="264" y="278"/>
                  </a:cubicBezTo>
                  <a:lnTo>
                    <a:pt x="264" y="278"/>
                  </a:lnTo>
                  <a:cubicBezTo>
                    <a:pt x="324" y="240"/>
                    <a:pt x="375" y="190"/>
                    <a:pt x="406" y="115"/>
                  </a:cubicBezTo>
                  <a:cubicBezTo>
                    <a:pt x="406" y="102"/>
                    <a:pt x="390" y="60"/>
                    <a:pt x="377" y="60"/>
                  </a:cubicBezTo>
                  <a:cubicBezTo>
                    <a:pt x="314" y="25"/>
                    <a:pt x="240" y="1"/>
                    <a:pt x="169"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6" name="Google Shape;1739;p44">
              <a:extLst>
                <a:ext uri="{FF2B5EF4-FFF2-40B4-BE49-F238E27FC236}">
                  <a16:creationId xmlns:a16="http://schemas.microsoft.com/office/drawing/2014/main" id="{C6F48E55-AD7D-2F9F-DE2E-16DE096D6CC6}"/>
                </a:ext>
              </a:extLst>
            </p:cNvPr>
            <p:cNvSpPr/>
            <p:nvPr/>
          </p:nvSpPr>
          <p:spPr>
            <a:xfrm>
              <a:off x="3214975" y="4116375"/>
              <a:ext cx="38075" cy="28100"/>
            </a:xfrm>
            <a:custGeom>
              <a:avLst/>
              <a:gdLst/>
              <a:ahLst/>
              <a:cxnLst/>
              <a:rect l="l" t="t" r="r" b="b"/>
              <a:pathLst>
                <a:path w="1523" h="1124" extrusionOk="0">
                  <a:moveTo>
                    <a:pt x="1140" y="1"/>
                  </a:moveTo>
                  <a:cubicBezTo>
                    <a:pt x="1043" y="1"/>
                    <a:pt x="955" y="12"/>
                    <a:pt x="917" y="27"/>
                  </a:cubicBezTo>
                  <a:cubicBezTo>
                    <a:pt x="743" y="73"/>
                    <a:pt x="570" y="211"/>
                    <a:pt x="583" y="360"/>
                  </a:cubicBezTo>
                  <a:lnTo>
                    <a:pt x="583" y="360"/>
                  </a:lnTo>
                  <a:cubicBezTo>
                    <a:pt x="526" y="344"/>
                    <a:pt x="465" y="334"/>
                    <a:pt x="409" y="334"/>
                  </a:cubicBezTo>
                  <a:cubicBezTo>
                    <a:pt x="348" y="334"/>
                    <a:pt x="293" y="346"/>
                    <a:pt x="253" y="377"/>
                  </a:cubicBezTo>
                  <a:cubicBezTo>
                    <a:pt x="146" y="455"/>
                    <a:pt x="181" y="548"/>
                    <a:pt x="250" y="630"/>
                  </a:cubicBezTo>
                  <a:lnTo>
                    <a:pt x="250" y="630"/>
                  </a:lnTo>
                  <a:cubicBezTo>
                    <a:pt x="134" y="676"/>
                    <a:pt x="0" y="758"/>
                    <a:pt x="10" y="876"/>
                  </a:cubicBezTo>
                  <a:cubicBezTo>
                    <a:pt x="24" y="1032"/>
                    <a:pt x="121" y="1123"/>
                    <a:pt x="265" y="1123"/>
                  </a:cubicBezTo>
                  <a:cubicBezTo>
                    <a:pt x="283" y="1123"/>
                    <a:pt x="302" y="1122"/>
                    <a:pt x="321" y="1119"/>
                  </a:cubicBezTo>
                  <a:cubicBezTo>
                    <a:pt x="376" y="1119"/>
                    <a:pt x="376" y="1012"/>
                    <a:pt x="321" y="1012"/>
                  </a:cubicBezTo>
                  <a:cubicBezTo>
                    <a:pt x="201" y="999"/>
                    <a:pt x="188" y="931"/>
                    <a:pt x="269" y="782"/>
                  </a:cubicBezTo>
                  <a:cubicBezTo>
                    <a:pt x="308" y="756"/>
                    <a:pt x="350" y="740"/>
                    <a:pt x="402" y="727"/>
                  </a:cubicBezTo>
                  <a:cubicBezTo>
                    <a:pt x="444" y="714"/>
                    <a:pt x="470" y="646"/>
                    <a:pt x="431" y="607"/>
                  </a:cubicBezTo>
                  <a:cubicBezTo>
                    <a:pt x="322" y="519"/>
                    <a:pt x="370" y="491"/>
                    <a:pt x="456" y="491"/>
                  </a:cubicBezTo>
                  <a:cubicBezTo>
                    <a:pt x="540" y="491"/>
                    <a:pt x="660" y="518"/>
                    <a:pt x="700" y="539"/>
                  </a:cubicBezTo>
                  <a:cubicBezTo>
                    <a:pt x="709" y="542"/>
                    <a:pt x="719" y="543"/>
                    <a:pt x="727" y="543"/>
                  </a:cubicBezTo>
                  <a:cubicBezTo>
                    <a:pt x="792" y="543"/>
                    <a:pt x="828" y="466"/>
                    <a:pt x="768" y="432"/>
                  </a:cubicBezTo>
                  <a:cubicBezTo>
                    <a:pt x="538" y="270"/>
                    <a:pt x="1011" y="92"/>
                    <a:pt x="1092" y="92"/>
                  </a:cubicBezTo>
                  <a:cubicBezTo>
                    <a:pt x="1241" y="92"/>
                    <a:pt x="1361" y="121"/>
                    <a:pt x="1484" y="160"/>
                  </a:cubicBezTo>
                  <a:lnTo>
                    <a:pt x="1497" y="160"/>
                  </a:lnTo>
                  <a:cubicBezTo>
                    <a:pt x="1522" y="38"/>
                    <a:pt x="1317" y="1"/>
                    <a:pt x="1140" y="1"/>
                  </a:cubicBezTo>
                  <a:close/>
                </a:path>
              </a:pathLst>
            </a:custGeom>
            <a:solidFill>
              <a:srgbClr val="3F10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7" name="Google Shape;1740;p44">
              <a:extLst>
                <a:ext uri="{FF2B5EF4-FFF2-40B4-BE49-F238E27FC236}">
                  <a16:creationId xmlns:a16="http://schemas.microsoft.com/office/drawing/2014/main" id="{4667FC37-34FC-E8CD-B4B7-75B04D429127}"/>
                </a:ext>
              </a:extLst>
            </p:cNvPr>
            <p:cNvSpPr/>
            <p:nvPr/>
          </p:nvSpPr>
          <p:spPr>
            <a:xfrm>
              <a:off x="3320900" y="4195525"/>
              <a:ext cx="39150" cy="32775"/>
            </a:xfrm>
            <a:custGeom>
              <a:avLst/>
              <a:gdLst/>
              <a:ahLst/>
              <a:cxnLst/>
              <a:rect l="l" t="t" r="r" b="b"/>
              <a:pathLst>
                <a:path w="1566" h="1311" extrusionOk="0">
                  <a:moveTo>
                    <a:pt x="1025" y="1"/>
                  </a:moveTo>
                  <a:cubicBezTo>
                    <a:pt x="755" y="1"/>
                    <a:pt x="513" y="208"/>
                    <a:pt x="513" y="208"/>
                  </a:cubicBezTo>
                  <a:lnTo>
                    <a:pt x="1" y="992"/>
                  </a:lnTo>
                  <a:cubicBezTo>
                    <a:pt x="1" y="992"/>
                    <a:pt x="256" y="1311"/>
                    <a:pt x="641" y="1311"/>
                  </a:cubicBezTo>
                  <a:cubicBezTo>
                    <a:pt x="724" y="1311"/>
                    <a:pt x="812" y="1296"/>
                    <a:pt x="905" y="1261"/>
                  </a:cubicBezTo>
                  <a:cubicBezTo>
                    <a:pt x="1443" y="1073"/>
                    <a:pt x="1566" y="221"/>
                    <a:pt x="1229" y="46"/>
                  </a:cubicBezTo>
                  <a:cubicBezTo>
                    <a:pt x="1161" y="13"/>
                    <a:pt x="1092" y="1"/>
                    <a:pt x="1025" y="1"/>
                  </a:cubicBezTo>
                  <a:close/>
                </a:path>
              </a:pathLst>
            </a:custGeom>
            <a:solidFill>
              <a:srgbClr val="B256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8" name="Google Shape;1741;p44">
              <a:extLst>
                <a:ext uri="{FF2B5EF4-FFF2-40B4-BE49-F238E27FC236}">
                  <a16:creationId xmlns:a16="http://schemas.microsoft.com/office/drawing/2014/main" id="{4BEE7FA8-4F83-724B-5DEA-019232093727}"/>
                </a:ext>
              </a:extLst>
            </p:cNvPr>
            <p:cNvSpPr/>
            <p:nvPr/>
          </p:nvSpPr>
          <p:spPr>
            <a:xfrm>
              <a:off x="3331350" y="4210350"/>
              <a:ext cx="21975" cy="13725"/>
            </a:xfrm>
            <a:custGeom>
              <a:avLst/>
              <a:gdLst/>
              <a:ahLst/>
              <a:cxnLst/>
              <a:rect l="l" t="t" r="r" b="b"/>
              <a:pathLst>
                <a:path w="879" h="549" extrusionOk="0">
                  <a:moveTo>
                    <a:pt x="683" y="0"/>
                  </a:moveTo>
                  <a:cubicBezTo>
                    <a:pt x="565" y="0"/>
                    <a:pt x="448" y="29"/>
                    <a:pt x="338" y="75"/>
                  </a:cubicBezTo>
                  <a:cubicBezTo>
                    <a:pt x="202" y="140"/>
                    <a:pt x="27" y="302"/>
                    <a:pt x="1" y="451"/>
                  </a:cubicBezTo>
                  <a:cubicBezTo>
                    <a:pt x="1" y="478"/>
                    <a:pt x="17" y="493"/>
                    <a:pt x="37" y="493"/>
                  </a:cubicBezTo>
                  <a:cubicBezTo>
                    <a:pt x="47" y="493"/>
                    <a:pt x="59" y="489"/>
                    <a:pt x="69" y="480"/>
                  </a:cubicBezTo>
                  <a:cubicBezTo>
                    <a:pt x="150" y="399"/>
                    <a:pt x="202" y="302"/>
                    <a:pt x="283" y="237"/>
                  </a:cubicBezTo>
                  <a:cubicBezTo>
                    <a:pt x="312" y="237"/>
                    <a:pt x="325" y="221"/>
                    <a:pt x="351" y="221"/>
                  </a:cubicBezTo>
                  <a:cubicBezTo>
                    <a:pt x="406" y="221"/>
                    <a:pt x="500" y="237"/>
                    <a:pt x="513" y="302"/>
                  </a:cubicBezTo>
                  <a:cubicBezTo>
                    <a:pt x="555" y="439"/>
                    <a:pt x="414" y="470"/>
                    <a:pt x="296" y="470"/>
                  </a:cubicBezTo>
                  <a:cubicBezTo>
                    <a:pt x="261" y="470"/>
                    <a:pt x="227" y="467"/>
                    <a:pt x="202" y="464"/>
                  </a:cubicBezTo>
                  <a:cubicBezTo>
                    <a:pt x="176" y="464"/>
                    <a:pt x="163" y="506"/>
                    <a:pt x="189" y="519"/>
                  </a:cubicBezTo>
                  <a:cubicBezTo>
                    <a:pt x="229" y="539"/>
                    <a:pt x="274" y="548"/>
                    <a:pt x="320" y="548"/>
                  </a:cubicBezTo>
                  <a:cubicBezTo>
                    <a:pt x="461" y="548"/>
                    <a:pt x="607" y="460"/>
                    <a:pt x="607" y="318"/>
                  </a:cubicBezTo>
                  <a:cubicBezTo>
                    <a:pt x="607" y="221"/>
                    <a:pt x="526" y="156"/>
                    <a:pt x="445" y="140"/>
                  </a:cubicBezTo>
                  <a:lnTo>
                    <a:pt x="406" y="140"/>
                  </a:lnTo>
                  <a:cubicBezTo>
                    <a:pt x="504" y="92"/>
                    <a:pt x="610" y="64"/>
                    <a:pt x="724" y="64"/>
                  </a:cubicBezTo>
                  <a:cubicBezTo>
                    <a:pt x="765" y="64"/>
                    <a:pt x="807" y="67"/>
                    <a:pt x="850" y="75"/>
                  </a:cubicBezTo>
                  <a:cubicBezTo>
                    <a:pt x="879" y="75"/>
                    <a:pt x="879" y="33"/>
                    <a:pt x="850" y="20"/>
                  </a:cubicBezTo>
                  <a:cubicBezTo>
                    <a:pt x="794" y="6"/>
                    <a:pt x="738" y="0"/>
                    <a:pt x="683" y="0"/>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99" name="Google Shape;1742;p44">
              <a:extLst>
                <a:ext uri="{FF2B5EF4-FFF2-40B4-BE49-F238E27FC236}">
                  <a16:creationId xmlns:a16="http://schemas.microsoft.com/office/drawing/2014/main" id="{4971CA03-3491-3C33-8BF4-6FCF12B9E95D}"/>
                </a:ext>
              </a:extLst>
            </p:cNvPr>
            <p:cNvSpPr/>
            <p:nvPr/>
          </p:nvSpPr>
          <p:spPr>
            <a:xfrm>
              <a:off x="3332000" y="4211800"/>
              <a:ext cx="22950" cy="13550"/>
            </a:xfrm>
            <a:custGeom>
              <a:avLst/>
              <a:gdLst/>
              <a:ahLst/>
              <a:cxnLst/>
              <a:rect l="l" t="t" r="r" b="b"/>
              <a:pathLst>
                <a:path w="918" h="542" extrusionOk="0">
                  <a:moveTo>
                    <a:pt x="717" y="1"/>
                  </a:moveTo>
                  <a:cubicBezTo>
                    <a:pt x="594" y="1"/>
                    <a:pt x="487" y="30"/>
                    <a:pt x="380" y="82"/>
                  </a:cubicBezTo>
                  <a:lnTo>
                    <a:pt x="419" y="82"/>
                  </a:lnTo>
                  <a:cubicBezTo>
                    <a:pt x="500" y="98"/>
                    <a:pt x="581" y="163"/>
                    <a:pt x="581" y="260"/>
                  </a:cubicBezTo>
                  <a:cubicBezTo>
                    <a:pt x="581" y="406"/>
                    <a:pt x="432" y="487"/>
                    <a:pt x="299" y="487"/>
                  </a:cubicBezTo>
                  <a:cubicBezTo>
                    <a:pt x="257" y="487"/>
                    <a:pt x="205" y="487"/>
                    <a:pt x="163" y="461"/>
                  </a:cubicBezTo>
                  <a:cubicBezTo>
                    <a:pt x="137" y="448"/>
                    <a:pt x="150" y="406"/>
                    <a:pt x="176" y="406"/>
                  </a:cubicBezTo>
                  <a:lnTo>
                    <a:pt x="244" y="406"/>
                  </a:lnTo>
                  <a:cubicBezTo>
                    <a:pt x="367" y="406"/>
                    <a:pt x="529" y="393"/>
                    <a:pt x="487" y="244"/>
                  </a:cubicBezTo>
                  <a:cubicBezTo>
                    <a:pt x="474" y="179"/>
                    <a:pt x="393" y="163"/>
                    <a:pt x="338" y="163"/>
                  </a:cubicBezTo>
                  <a:lnTo>
                    <a:pt x="325" y="163"/>
                  </a:lnTo>
                  <a:cubicBezTo>
                    <a:pt x="299" y="163"/>
                    <a:pt x="286" y="179"/>
                    <a:pt x="257" y="179"/>
                  </a:cubicBezTo>
                  <a:cubicBezTo>
                    <a:pt x="176" y="244"/>
                    <a:pt x="124" y="341"/>
                    <a:pt x="43" y="422"/>
                  </a:cubicBezTo>
                  <a:cubicBezTo>
                    <a:pt x="27" y="435"/>
                    <a:pt x="27" y="435"/>
                    <a:pt x="14" y="435"/>
                  </a:cubicBezTo>
                  <a:lnTo>
                    <a:pt x="1" y="435"/>
                  </a:lnTo>
                  <a:cubicBezTo>
                    <a:pt x="1" y="435"/>
                    <a:pt x="124" y="542"/>
                    <a:pt x="312" y="542"/>
                  </a:cubicBezTo>
                  <a:cubicBezTo>
                    <a:pt x="367" y="542"/>
                    <a:pt x="419" y="542"/>
                    <a:pt x="487" y="516"/>
                  </a:cubicBezTo>
                  <a:cubicBezTo>
                    <a:pt x="704" y="435"/>
                    <a:pt x="918" y="124"/>
                    <a:pt x="837" y="17"/>
                  </a:cubicBezTo>
                  <a:lnTo>
                    <a:pt x="824" y="17"/>
                  </a:lnTo>
                  <a:cubicBezTo>
                    <a:pt x="785" y="1"/>
                    <a:pt x="743" y="1"/>
                    <a:pt x="717" y="1"/>
                  </a:cubicBezTo>
                  <a:close/>
                </a:path>
              </a:pathLst>
            </a:custGeom>
            <a:solidFill>
              <a:srgbClr val="A14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0" name="Google Shape;1743;p44">
              <a:extLst>
                <a:ext uri="{FF2B5EF4-FFF2-40B4-BE49-F238E27FC236}">
                  <a16:creationId xmlns:a16="http://schemas.microsoft.com/office/drawing/2014/main" id="{F265C858-3E27-9946-405C-1E9EFF55994E}"/>
                </a:ext>
              </a:extLst>
            </p:cNvPr>
            <p:cNvSpPr/>
            <p:nvPr/>
          </p:nvSpPr>
          <p:spPr>
            <a:xfrm>
              <a:off x="3332000" y="4210500"/>
              <a:ext cx="20925" cy="13475"/>
            </a:xfrm>
            <a:custGeom>
              <a:avLst/>
              <a:gdLst/>
              <a:ahLst/>
              <a:cxnLst/>
              <a:rect l="l" t="t" r="r" b="b"/>
              <a:pathLst>
                <a:path w="837" h="539" extrusionOk="0">
                  <a:moveTo>
                    <a:pt x="610" y="1"/>
                  </a:moveTo>
                  <a:cubicBezTo>
                    <a:pt x="500" y="1"/>
                    <a:pt x="351" y="40"/>
                    <a:pt x="231" y="108"/>
                  </a:cubicBezTo>
                  <a:cubicBezTo>
                    <a:pt x="205" y="134"/>
                    <a:pt x="163" y="163"/>
                    <a:pt x="124" y="202"/>
                  </a:cubicBezTo>
                  <a:cubicBezTo>
                    <a:pt x="56" y="270"/>
                    <a:pt x="1" y="364"/>
                    <a:pt x="1" y="487"/>
                  </a:cubicBezTo>
                  <a:lnTo>
                    <a:pt x="14" y="487"/>
                  </a:lnTo>
                  <a:cubicBezTo>
                    <a:pt x="27" y="487"/>
                    <a:pt x="27" y="487"/>
                    <a:pt x="43" y="474"/>
                  </a:cubicBezTo>
                  <a:cubicBezTo>
                    <a:pt x="124" y="393"/>
                    <a:pt x="176" y="296"/>
                    <a:pt x="257" y="231"/>
                  </a:cubicBezTo>
                  <a:cubicBezTo>
                    <a:pt x="286" y="231"/>
                    <a:pt x="299" y="215"/>
                    <a:pt x="325" y="215"/>
                  </a:cubicBezTo>
                  <a:lnTo>
                    <a:pt x="338" y="215"/>
                  </a:lnTo>
                  <a:cubicBezTo>
                    <a:pt x="393" y="215"/>
                    <a:pt x="474" y="231"/>
                    <a:pt x="487" y="296"/>
                  </a:cubicBezTo>
                  <a:cubicBezTo>
                    <a:pt x="529" y="445"/>
                    <a:pt x="367" y="458"/>
                    <a:pt x="244" y="458"/>
                  </a:cubicBezTo>
                  <a:lnTo>
                    <a:pt x="176" y="458"/>
                  </a:lnTo>
                  <a:cubicBezTo>
                    <a:pt x="150" y="458"/>
                    <a:pt x="137" y="500"/>
                    <a:pt x="163" y="513"/>
                  </a:cubicBezTo>
                  <a:cubicBezTo>
                    <a:pt x="205" y="539"/>
                    <a:pt x="257" y="539"/>
                    <a:pt x="299" y="539"/>
                  </a:cubicBezTo>
                  <a:cubicBezTo>
                    <a:pt x="432" y="539"/>
                    <a:pt x="581" y="458"/>
                    <a:pt x="581" y="312"/>
                  </a:cubicBezTo>
                  <a:cubicBezTo>
                    <a:pt x="581" y="215"/>
                    <a:pt x="500" y="150"/>
                    <a:pt x="419" y="134"/>
                  </a:cubicBezTo>
                  <a:lnTo>
                    <a:pt x="380" y="134"/>
                  </a:lnTo>
                  <a:cubicBezTo>
                    <a:pt x="487" y="82"/>
                    <a:pt x="594" y="53"/>
                    <a:pt x="717" y="53"/>
                  </a:cubicBezTo>
                  <a:cubicBezTo>
                    <a:pt x="743" y="53"/>
                    <a:pt x="785" y="53"/>
                    <a:pt x="824" y="69"/>
                  </a:cubicBezTo>
                  <a:lnTo>
                    <a:pt x="837" y="69"/>
                  </a:lnTo>
                  <a:cubicBezTo>
                    <a:pt x="824" y="40"/>
                    <a:pt x="785" y="27"/>
                    <a:pt x="743" y="27"/>
                  </a:cubicBezTo>
                  <a:cubicBezTo>
                    <a:pt x="704" y="14"/>
                    <a:pt x="662" y="1"/>
                    <a:pt x="610" y="1"/>
                  </a:cubicBezTo>
                  <a:close/>
                </a:path>
              </a:pathLst>
            </a:custGeom>
            <a:solidFill>
              <a:srgbClr val="9136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1" name="Google Shape;1744;p44">
              <a:extLst>
                <a:ext uri="{FF2B5EF4-FFF2-40B4-BE49-F238E27FC236}">
                  <a16:creationId xmlns:a16="http://schemas.microsoft.com/office/drawing/2014/main" id="{0BDF236D-114F-17F2-B3A1-021CF29DDFDB}"/>
                </a:ext>
              </a:extLst>
            </p:cNvPr>
            <p:cNvSpPr/>
            <p:nvPr/>
          </p:nvSpPr>
          <p:spPr>
            <a:xfrm>
              <a:off x="3337100" y="4197425"/>
              <a:ext cx="12825" cy="7200"/>
            </a:xfrm>
            <a:custGeom>
              <a:avLst/>
              <a:gdLst/>
              <a:ahLst/>
              <a:cxnLst/>
              <a:rect l="l" t="t" r="r" b="b"/>
              <a:pathLst>
                <a:path w="513" h="288" extrusionOk="0">
                  <a:moveTo>
                    <a:pt x="314" y="0"/>
                  </a:moveTo>
                  <a:cubicBezTo>
                    <a:pt x="167" y="0"/>
                    <a:pt x="1" y="58"/>
                    <a:pt x="1" y="213"/>
                  </a:cubicBezTo>
                  <a:cubicBezTo>
                    <a:pt x="1" y="239"/>
                    <a:pt x="27" y="281"/>
                    <a:pt x="53" y="281"/>
                  </a:cubicBezTo>
                  <a:cubicBezTo>
                    <a:pt x="70" y="286"/>
                    <a:pt x="86" y="288"/>
                    <a:pt x="101" y="288"/>
                  </a:cubicBezTo>
                  <a:cubicBezTo>
                    <a:pt x="168" y="288"/>
                    <a:pt x="217" y="247"/>
                    <a:pt x="283" y="226"/>
                  </a:cubicBezTo>
                  <a:cubicBezTo>
                    <a:pt x="364" y="187"/>
                    <a:pt x="432" y="158"/>
                    <a:pt x="487" y="90"/>
                  </a:cubicBezTo>
                  <a:cubicBezTo>
                    <a:pt x="513" y="64"/>
                    <a:pt x="500" y="38"/>
                    <a:pt x="471" y="25"/>
                  </a:cubicBezTo>
                  <a:cubicBezTo>
                    <a:pt x="429" y="9"/>
                    <a:pt x="373" y="0"/>
                    <a:pt x="314" y="0"/>
                  </a:cubicBezTo>
                  <a:close/>
                </a:path>
              </a:pathLst>
            </a:custGeom>
            <a:solidFill>
              <a:srgbClr val="BA4C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2" name="Google Shape;1745;p44">
              <a:extLst>
                <a:ext uri="{FF2B5EF4-FFF2-40B4-BE49-F238E27FC236}">
                  <a16:creationId xmlns:a16="http://schemas.microsoft.com/office/drawing/2014/main" id="{1E5398F2-1454-8670-453A-84328C5AC2A8}"/>
                </a:ext>
              </a:extLst>
            </p:cNvPr>
            <p:cNvSpPr/>
            <p:nvPr/>
          </p:nvSpPr>
          <p:spPr>
            <a:xfrm>
              <a:off x="3332325" y="4205400"/>
              <a:ext cx="3750" cy="3100"/>
            </a:xfrm>
            <a:custGeom>
              <a:avLst/>
              <a:gdLst/>
              <a:ahLst/>
              <a:cxnLst/>
              <a:rect l="l" t="t" r="r" b="b"/>
              <a:pathLst>
                <a:path w="150" h="124" extrusionOk="0">
                  <a:moveTo>
                    <a:pt x="82" y="1"/>
                  </a:moveTo>
                  <a:cubicBezTo>
                    <a:pt x="1" y="1"/>
                    <a:pt x="1" y="124"/>
                    <a:pt x="82" y="124"/>
                  </a:cubicBezTo>
                  <a:cubicBezTo>
                    <a:pt x="150" y="124"/>
                    <a:pt x="150" y="1"/>
                    <a:pt x="82" y="1"/>
                  </a:cubicBezTo>
                  <a:close/>
                </a:path>
              </a:pathLst>
            </a:custGeom>
            <a:solidFill>
              <a:srgbClr val="BA4C3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3" name="Google Shape;1746;p44">
              <a:extLst>
                <a:ext uri="{FF2B5EF4-FFF2-40B4-BE49-F238E27FC236}">
                  <a16:creationId xmlns:a16="http://schemas.microsoft.com/office/drawing/2014/main" id="{AD9074EA-F675-42C4-EAAD-8CBFC89F492E}"/>
                </a:ext>
              </a:extLst>
            </p:cNvPr>
            <p:cNvSpPr/>
            <p:nvPr/>
          </p:nvSpPr>
          <p:spPr>
            <a:xfrm>
              <a:off x="3022825" y="4068025"/>
              <a:ext cx="83450" cy="76600"/>
            </a:xfrm>
            <a:custGeom>
              <a:avLst/>
              <a:gdLst/>
              <a:ahLst/>
              <a:cxnLst/>
              <a:rect l="l" t="t" r="r" b="b"/>
              <a:pathLst>
                <a:path w="3338" h="3064" extrusionOk="0">
                  <a:moveTo>
                    <a:pt x="2580" y="1"/>
                  </a:moveTo>
                  <a:cubicBezTo>
                    <a:pt x="1825" y="1"/>
                    <a:pt x="1420" y="1851"/>
                    <a:pt x="1420" y="1851"/>
                  </a:cubicBezTo>
                  <a:cubicBezTo>
                    <a:pt x="1420" y="1851"/>
                    <a:pt x="1" y="1864"/>
                    <a:pt x="124" y="2609"/>
                  </a:cubicBezTo>
                  <a:cubicBezTo>
                    <a:pt x="177" y="2973"/>
                    <a:pt x="503" y="3064"/>
                    <a:pt x="816" y="3064"/>
                  </a:cubicBezTo>
                  <a:cubicBezTo>
                    <a:pt x="1131" y="3064"/>
                    <a:pt x="1433" y="2972"/>
                    <a:pt x="1433" y="2972"/>
                  </a:cubicBezTo>
                  <a:lnTo>
                    <a:pt x="2823" y="1731"/>
                  </a:lnTo>
                  <a:cubicBezTo>
                    <a:pt x="2823" y="1731"/>
                    <a:pt x="3338" y="1"/>
                    <a:pt x="2580" y="1"/>
                  </a:cubicBezTo>
                  <a:close/>
                </a:path>
              </a:pathLst>
            </a:custGeom>
            <a:solidFill>
              <a:srgbClr val="621B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4" name="Google Shape;1747;p44">
              <a:extLst>
                <a:ext uri="{FF2B5EF4-FFF2-40B4-BE49-F238E27FC236}">
                  <a16:creationId xmlns:a16="http://schemas.microsoft.com/office/drawing/2014/main" id="{C2B7CA4C-FEA8-BFCC-FC5B-345FBF99056B}"/>
                </a:ext>
              </a:extLst>
            </p:cNvPr>
            <p:cNvSpPr/>
            <p:nvPr/>
          </p:nvSpPr>
          <p:spPr>
            <a:xfrm>
              <a:off x="3010675" y="4072700"/>
              <a:ext cx="70900" cy="88350"/>
            </a:xfrm>
            <a:custGeom>
              <a:avLst/>
              <a:gdLst/>
              <a:ahLst/>
              <a:cxnLst/>
              <a:rect l="l" t="t" r="r" b="b"/>
              <a:pathLst>
                <a:path w="2836" h="3534" extrusionOk="0">
                  <a:moveTo>
                    <a:pt x="2000" y="1"/>
                  </a:moveTo>
                  <a:cubicBezTo>
                    <a:pt x="1966" y="1"/>
                    <a:pt x="1930" y="6"/>
                    <a:pt x="1893" y="18"/>
                  </a:cubicBezTo>
                  <a:cubicBezTo>
                    <a:pt x="1177" y="248"/>
                    <a:pt x="1352" y="2137"/>
                    <a:pt x="1352" y="2137"/>
                  </a:cubicBezTo>
                  <a:cubicBezTo>
                    <a:pt x="1352" y="2137"/>
                    <a:pt x="1" y="2584"/>
                    <a:pt x="341" y="3245"/>
                  </a:cubicBezTo>
                  <a:cubicBezTo>
                    <a:pt x="449" y="3461"/>
                    <a:pt x="627" y="3534"/>
                    <a:pt x="819" y="3534"/>
                  </a:cubicBezTo>
                  <a:cubicBezTo>
                    <a:pt x="1228" y="3534"/>
                    <a:pt x="1702" y="3203"/>
                    <a:pt x="1702" y="3203"/>
                  </a:cubicBezTo>
                  <a:lnTo>
                    <a:pt x="2836" y="1936"/>
                  </a:lnTo>
                  <a:cubicBezTo>
                    <a:pt x="2836" y="1936"/>
                    <a:pt x="2643" y="1"/>
                    <a:pt x="200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5" name="Google Shape;1748;p44">
              <a:extLst>
                <a:ext uri="{FF2B5EF4-FFF2-40B4-BE49-F238E27FC236}">
                  <a16:creationId xmlns:a16="http://schemas.microsoft.com/office/drawing/2014/main" id="{85BA6A1E-F266-903A-6AE8-B5442478B2B5}"/>
                </a:ext>
              </a:extLst>
            </p:cNvPr>
            <p:cNvSpPr/>
            <p:nvPr/>
          </p:nvSpPr>
          <p:spPr>
            <a:xfrm>
              <a:off x="3052550" y="4085600"/>
              <a:ext cx="18900" cy="30725"/>
            </a:xfrm>
            <a:custGeom>
              <a:avLst/>
              <a:gdLst/>
              <a:ahLst/>
              <a:cxnLst/>
              <a:rect l="l" t="t" r="r" b="b"/>
              <a:pathLst>
                <a:path w="756" h="1229" extrusionOk="0">
                  <a:moveTo>
                    <a:pt x="380" y="1"/>
                  </a:moveTo>
                  <a:cubicBezTo>
                    <a:pt x="176" y="1"/>
                    <a:pt x="1" y="270"/>
                    <a:pt x="1" y="610"/>
                  </a:cubicBezTo>
                  <a:cubicBezTo>
                    <a:pt x="1" y="947"/>
                    <a:pt x="176" y="1229"/>
                    <a:pt x="380" y="1229"/>
                  </a:cubicBezTo>
                  <a:cubicBezTo>
                    <a:pt x="594" y="1229"/>
                    <a:pt x="756" y="947"/>
                    <a:pt x="756" y="610"/>
                  </a:cubicBezTo>
                  <a:cubicBezTo>
                    <a:pt x="756" y="270"/>
                    <a:pt x="594" y="1"/>
                    <a:pt x="380"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6" name="Google Shape;1749;p44">
              <a:extLst>
                <a:ext uri="{FF2B5EF4-FFF2-40B4-BE49-F238E27FC236}">
                  <a16:creationId xmlns:a16="http://schemas.microsoft.com/office/drawing/2014/main" id="{38067C8F-83C9-679D-EF44-B38EBF30BA6C}"/>
                </a:ext>
              </a:extLst>
            </p:cNvPr>
            <p:cNvSpPr/>
            <p:nvPr/>
          </p:nvSpPr>
          <p:spPr>
            <a:xfrm>
              <a:off x="3025575" y="4143350"/>
              <a:ext cx="16550" cy="13475"/>
            </a:xfrm>
            <a:custGeom>
              <a:avLst/>
              <a:gdLst/>
              <a:ahLst/>
              <a:cxnLst/>
              <a:rect l="l" t="t" r="r" b="b"/>
              <a:pathLst>
                <a:path w="662" h="539" extrusionOk="0">
                  <a:moveTo>
                    <a:pt x="325" y="1"/>
                  </a:moveTo>
                  <a:cubicBezTo>
                    <a:pt x="150" y="1"/>
                    <a:pt x="1" y="121"/>
                    <a:pt x="1" y="270"/>
                  </a:cubicBezTo>
                  <a:cubicBezTo>
                    <a:pt x="1" y="419"/>
                    <a:pt x="150" y="539"/>
                    <a:pt x="325" y="539"/>
                  </a:cubicBezTo>
                  <a:cubicBezTo>
                    <a:pt x="513" y="539"/>
                    <a:pt x="662" y="419"/>
                    <a:pt x="662" y="270"/>
                  </a:cubicBezTo>
                  <a:cubicBezTo>
                    <a:pt x="662" y="121"/>
                    <a:pt x="513" y="1"/>
                    <a:pt x="325"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7" name="Google Shape;1750;p44">
              <a:extLst>
                <a:ext uri="{FF2B5EF4-FFF2-40B4-BE49-F238E27FC236}">
                  <a16:creationId xmlns:a16="http://schemas.microsoft.com/office/drawing/2014/main" id="{4F083E27-B88A-F5CC-EFA4-59B8746111F3}"/>
                </a:ext>
              </a:extLst>
            </p:cNvPr>
            <p:cNvSpPr/>
            <p:nvPr/>
          </p:nvSpPr>
          <p:spPr>
            <a:xfrm>
              <a:off x="3038700" y="4135250"/>
              <a:ext cx="9500" cy="8125"/>
            </a:xfrm>
            <a:custGeom>
              <a:avLst/>
              <a:gdLst/>
              <a:ahLst/>
              <a:cxnLst/>
              <a:rect l="l" t="t" r="r" b="b"/>
              <a:pathLst>
                <a:path w="380" h="325" extrusionOk="0">
                  <a:moveTo>
                    <a:pt x="192" y="1"/>
                  </a:moveTo>
                  <a:cubicBezTo>
                    <a:pt x="82" y="1"/>
                    <a:pt x="1" y="82"/>
                    <a:pt x="1" y="163"/>
                  </a:cubicBezTo>
                  <a:cubicBezTo>
                    <a:pt x="1" y="244"/>
                    <a:pt x="82" y="325"/>
                    <a:pt x="192" y="325"/>
                  </a:cubicBezTo>
                  <a:cubicBezTo>
                    <a:pt x="299" y="325"/>
                    <a:pt x="380" y="244"/>
                    <a:pt x="380" y="163"/>
                  </a:cubicBezTo>
                  <a:cubicBezTo>
                    <a:pt x="380" y="82"/>
                    <a:pt x="299" y="1"/>
                    <a:pt x="192"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8" name="Google Shape;1751;p44">
              <a:extLst>
                <a:ext uri="{FF2B5EF4-FFF2-40B4-BE49-F238E27FC236}">
                  <a16:creationId xmlns:a16="http://schemas.microsoft.com/office/drawing/2014/main" id="{88436ED2-EAAC-E05F-6087-A45D2F8C020C}"/>
                </a:ext>
              </a:extLst>
            </p:cNvPr>
            <p:cNvSpPr/>
            <p:nvPr/>
          </p:nvSpPr>
          <p:spPr>
            <a:xfrm>
              <a:off x="3016275" y="4080175"/>
              <a:ext cx="62475" cy="79600"/>
            </a:xfrm>
            <a:custGeom>
              <a:avLst/>
              <a:gdLst/>
              <a:ahLst/>
              <a:cxnLst/>
              <a:rect l="l" t="t" r="r" b="b"/>
              <a:pathLst>
                <a:path w="2499" h="3184" extrusionOk="0">
                  <a:moveTo>
                    <a:pt x="1750" y="1"/>
                  </a:moveTo>
                  <a:cubicBezTo>
                    <a:pt x="1465" y="1"/>
                    <a:pt x="1316" y="448"/>
                    <a:pt x="1277" y="665"/>
                  </a:cubicBezTo>
                  <a:cubicBezTo>
                    <a:pt x="1212" y="1050"/>
                    <a:pt x="1320" y="1459"/>
                    <a:pt x="1434" y="1824"/>
                  </a:cubicBezTo>
                  <a:lnTo>
                    <a:pt x="1434" y="1824"/>
                  </a:lnTo>
                  <a:cubicBezTo>
                    <a:pt x="949" y="1967"/>
                    <a:pt x="1" y="2331"/>
                    <a:pt x="224" y="2972"/>
                  </a:cubicBezTo>
                  <a:cubicBezTo>
                    <a:pt x="275" y="3134"/>
                    <a:pt x="414" y="3183"/>
                    <a:pt x="560" y="3183"/>
                  </a:cubicBezTo>
                  <a:cubicBezTo>
                    <a:pt x="644" y="3183"/>
                    <a:pt x="730" y="3167"/>
                    <a:pt x="804" y="3147"/>
                  </a:cubicBezTo>
                  <a:cubicBezTo>
                    <a:pt x="1170" y="3053"/>
                    <a:pt x="1452" y="2797"/>
                    <a:pt x="1708" y="2554"/>
                  </a:cubicBezTo>
                  <a:cubicBezTo>
                    <a:pt x="1721" y="2541"/>
                    <a:pt x="1708" y="2528"/>
                    <a:pt x="1695" y="2528"/>
                  </a:cubicBezTo>
                  <a:cubicBezTo>
                    <a:pt x="1517" y="2656"/>
                    <a:pt x="947" y="3133"/>
                    <a:pt x="581" y="3133"/>
                  </a:cubicBezTo>
                  <a:cubicBezTo>
                    <a:pt x="448" y="3133"/>
                    <a:pt x="342" y="3070"/>
                    <a:pt x="292" y="2904"/>
                  </a:cubicBezTo>
                  <a:cubicBezTo>
                    <a:pt x="182" y="2593"/>
                    <a:pt x="522" y="2350"/>
                    <a:pt x="749" y="2204"/>
                  </a:cubicBezTo>
                  <a:cubicBezTo>
                    <a:pt x="979" y="2068"/>
                    <a:pt x="1251" y="1974"/>
                    <a:pt x="1507" y="1906"/>
                  </a:cubicBezTo>
                  <a:cubicBezTo>
                    <a:pt x="1533" y="1906"/>
                    <a:pt x="1546" y="1880"/>
                    <a:pt x="1533" y="1851"/>
                  </a:cubicBezTo>
                  <a:cubicBezTo>
                    <a:pt x="1439" y="1556"/>
                    <a:pt x="1358" y="1245"/>
                    <a:pt x="1345" y="934"/>
                  </a:cubicBezTo>
                  <a:cubicBezTo>
                    <a:pt x="1332" y="688"/>
                    <a:pt x="1419" y="66"/>
                    <a:pt x="1775" y="66"/>
                  </a:cubicBezTo>
                  <a:cubicBezTo>
                    <a:pt x="1789" y="66"/>
                    <a:pt x="1803" y="67"/>
                    <a:pt x="1818" y="69"/>
                  </a:cubicBezTo>
                  <a:cubicBezTo>
                    <a:pt x="2045" y="111"/>
                    <a:pt x="2181" y="474"/>
                    <a:pt x="2262" y="665"/>
                  </a:cubicBezTo>
                  <a:cubicBezTo>
                    <a:pt x="2385" y="989"/>
                    <a:pt x="2411" y="1326"/>
                    <a:pt x="2411" y="1663"/>
                  </a:cubicBezTo>
                  <a:cubicBezTo>
                    <a:pt x="2417" y="1690"/>
                    <a:pt x="2441" y="1704"/>
                    <a:pt x="2461" y="1704"/>
                  </a:cubicBezTo>
                  <a:cubicBezTo>
                    <a:pt x="2481" y="1704"/>
                    <a:pt x="2498" y="1690"/>
                    <a:pt x="2492" y="1663"/>
                  </a:cubicBezTo>
                  <a:cubicBezTo>
                    <a:pt x="2479" y="1271"/>
                    <a:pt x="2437" y="879"/>
                    <a:pt x="2275" y="516"/>
                  </a:cubicBezTo>
                  <a:cubicBezTo>
                    <a:pt x="2181" y="299"/>
                    <a:pt x="2019" y="1"/>
                    <a:pt x="1750" y="1"/>
                  </a:cubicBezTo>
                  <a:close/>
                </a:path>
              </a:pathLst>
            </a:custGeom>
            <a:solidFill>
              <a:srgbClr val="CA76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09" name="Google Shape;1752;p44">
              <a:extLst>
                <a:ext uri="{FF2B5EF4-FFF2-40B4-BE49-F238E27FC236}">
                  <a16:creationId xmlns:a16="http://schemas.microsoft.com/office/drawing/2014/main" id="{07132776-2DCE-CD7F-3BED-D57E606E327F}"/>
                </a:ext>
              </a:extLst>
            </p:cNvPr>
            <p:cNvSpPr/>
            <p:nvPr/>
          </p:nvSpPr>
          <p:spPr>
            <a:xfrm>
              <a:off x="3049150" y="4083575"/>
              <a:ext cx="74350" cy="81500"/>
            </a:xfrm>
            <a:custGeom>
              <a:avLst/>
              <a:gdLst/>
              <a:ahLst/>
              <a:cxnLst/>
              <a:rect l="l" t="t" r="r" b="b"/>
              <a:pathLst>
                <a:path w="2974" h="3260" extrusionOk="0">
                  <a:moveTo>
                    <a:pt x="2473" y="1"/>
                  </a:moveTo>
                  <a:cubicBezTo>
                    <a:pt x="2418" y="1"/>
                    <a:pt x="2392" y="56"/>
                    <a:pt x="2405" y="95"/>
                  </a:cubicBezTo>
                  <a:cubicBezTo>
                    <a:pt x="2204" y="189"/>
                    <a:pt x="2068" y="432"/>
                    <a:pt x="2013" y="649"/>
                  </a:cubicBezTo>
                  <a:cubicBezTo>
                    <a:pt x="1838" y="675"/>
                    <a:pt x="1702" y="824"/>
                    <a:pt x="1702" y="999"/>
                  </a:cubicBezTo>
                  <a:cubicBezTo>
                    <a:pt x="1702" y="1028"/>
                    <a:pt x="1718" y="1054"/>
                    <a:pt x="1718" y="1080"/>
                  </a:cubicBezTo>
                  <a:cubicBezTo>
                    <a:pt x="1378" y="1216"/>
                    <a:pt x="1083" y="1485"/>
                    <a:pt x="827" y="1728"/>
                  </a:cubicBezTo>
                  <a:cubicBezTo>
                    <a:pt x="461" y="2068"/>
                    <a:pt x="1" y="2619"/>
                    <a:pt x="82" y="3160"/>
                  </a:cubicBezTo>
                  <a:cubicBezTo>
                    <a:pt x="93" y="3226"/>
                    <a:pt x="155" y="3260"/>
                    <a:pt x="215" y="3260"/>
                  </a:cubicBezTo>
                  <a:cubicBezTo>
                    <a:pt x="240" y="3260"/>
                    <a:pt x="265" y="3253"/>
                    <a:pt x="286" y="3241"/>
                  </a:cubicBezTo>
                  <a:cubicBezTo>
                    <a:pt x="691" y="3053"/>
                    <a:pt x="908" y="2525"/>
                    <a:pt x="1135" y="2175"/>
                  </a:cubicBezTo>
                  <a:cubicBezTo>
                    <a:pt x="1326" y="1864"/>
                    <a:pt x="1527" y="1501"/>
                    <a:pt x="1812" y="1242"/>
                  </a:cubicBezTo>
                  <a:cubicBezTo>
                    <a:pt x="1880" y="1310"/>
                    <a:pt x="1974" y="1365"/>
                    <a:pt x="2068" y="1365"/>
                  </a:cubicBezTo>
                  <a:cubicBezTo>
                    <a:pt x="2269" y="1365"/>
                    <a:pt x="2431" y="1190"/>
                    <a:pt x="2431" y="999"/>
                  </a:cubicBezTo>
                  <a:cubicBezTo>
                    <a:pt x="2431" y="879"/>
                    <a:pt x="2366" y="756"/>
                    <a:pt x="2256" y="691"/>
                  </a:cubicBezTo>
                  <a:cubicBezTo>
                    <a:pt x="2324" y="649"/>
                    <a:pt x="2392" y="594"/>
                    <a:pt x="2473" y="568"/>
                  </a:cubicBezTo>
                  <a:cubicBezTo>
                    <a:pt x="2580" y="500"/>
                    <a:pt x="2690" y="500"/>
                    <a:pt x="2810" y="474"/>
                  </a:cubicBezTo>
                  <a:cubicBezTo>
                    <a:pt x="2810" y="487"/>
                    <a:pt x="2823" y="500"/>
                    <a:pt x="2836" y="500"/>
                  </a:cubicBezTo>
                  <a:cubicBezTo>
                    <a:pt x="2847" y="506"/>
                    <a:pt x="2859" y="508"/>
                    <a:pt x="2869" y="508"/>
                  </a:cubicBezTo>
                  <a:cubicBezTo>
                    <a:pt x="2933" y="508"/>
                    <a:pt x="2973" y="413"/>
                    <a:pt x="2904" y="380"/>
                  </a:cubicBezTo>
                  <a:cubicBezTo>
                    <a:pt x="2895" y="373"/>
                    <a:pt x="2885" y="370"/>
                    <a:pt x="2875" y="370"/>
                  </a:cubicBezTo>
                  <a:cubicBezTo>
                    <a:pt x="2842" y="370"/>
                    <a:pt x="2810" y="402"/>
                    <a:pt x="2810" y="432"/>
                  </a:cubicBezTo>
                  <a:cubicBezTo>
                    <a:pt x="2800" y="431"/>
                    <a:pt x="2790" y="431"/>
                    <a:pt x="2780" y="431"/>
                  </a:cubicBezTo>
                  <a:cubicBezTo>
                    <a:pt x="2588" y="431"/>
                    <a:pt x="2384" y="548"/>
                    <a:pt x="2230" y="675"/>
                  </a:cubicBezTo>
                  <a:cubicBezTo>
                    <a:pt x="2188" y="649"/>
                    <a:pt x="2136" y="636"/>
                    <a:pt x="2068" y="636"/>
                  </a:cubicBezTo>
                  <a:lnTo>
                    <a:pt x="2026" y="636"/>
                  </a:lnTo>
                  <a:cubicBezTo>
                    <a:pt x="2068" y="542"/>
                    <a:pt x="2123" y="448"/>
                    <a:pt x="2175" y="367"/>
                  </a:cubicBezTo>
                  <a:cubicBezTo>
                    <a:pt x="2243" y="257"/>
                    <a:pt x="2337" y="205"/>
                    <a:pt x="2431" y="124"/>
                  </a:cubicBezTo>
                  <a:cubicBezTo>
                    <a:pt x="2447" y="137"/>
                    <a:pt x="2460" y="137"/>
                    <a:pt x="2473" y="137"/>
                  </a:cubicBezTo>
                  <a:cubicBezTo>
                    <a:pt x="2567" y="137"/>
                    <a:pt x="2567" y="1"/>
                    <a:pt x="24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0" name="Google Shape;1753;p44">
              <a:extLst>
                <a:ext uri="{FF2B5EF4-FFF2-40B4-BE49-F238E27FC236}">
                  <a16:creationId xmlns:a16="http://schemas.microsoft.com/office/drawing/2014/main" id="{BEF0E670-7177-D55A-4D93-AC3A4A5C73E6}"/>
                </a:ext>
              </a:extLst>
            </p:cNvPr>
            <p:cNvSpPr/>
            <p:nvPr/>
          </p:nvSpPr>
          <p:spPr>
            <a:xfrm>
              <a:off x="3102525" y="4107425"/>
              <a:ext cx="2375" cy="2500"/>
            </a:xfrm>
            <a:custGeom>
              <a:avLst/>
              <a:gdLst/>
              <a:ahLst/>
              <a:cxnLst/>
              <a:rect l="l" t="t" r="r" b="b"/>
              <a:pathLst>
                <a:path w="95" h="100" extrusionOk="0">
                  <a:moveTo>
                    <a:pt x="66" y="1"/>
                  </a:moveTo>
                  <a:cubicBezTo>
                    <a:pt x="62" y="1"/>
                    <a:pt x="57" y="2"/>
                    <a:pt x="53" y="6"/>
                  </a:cubicBezTo>
                  <a:lnTo>
                    <a:pt x="40" y="6"/>
                  </a:lnTo>
                  <a:lnTo>
                    <a:pt x="27" y="19"/>
                  </a:lnTo>
                  <a:cubicBezTo>
                    <a:pt x="27" y="32"/>
                    <a:pt x="14" y="32"/>
                    <a:pt x="14" y="45"/>
                  </a:cubicBezTo>
                  <a:lnTo>
                    <a:pt x="14" y="61"/>
                  </a:lnTo>
                  <a:lnTo>
                    <a:pt x="1" y="61"/>
                  </a:lnTo>
                  <a:cubicBezTo>
                    <a:pt x="1" y="87"/>
                    <a:pt x="14" y="100"/>
                    <a:pt x="40" y="100"/>
                  </a:cubicBezTo>
                  <a:cubicBezTo>
                    <a:pt x="53" y="100"/>
                    <a:pt x="53" y="100"/>
                    <a:pt x="69" y="87"/>
                  </a:cubicBezTo>
                  <a:cubicBezTo>
                    <a:pt x="69" y="74"/>
                    <a:pt x="82" y="61"/>
                    <a:pt x="82" y="61"/>
                  </a:cubicBezTo>
                  <a:cubicBezTo>
                    <a:pt x="95" y="45"/>
                    <a:pt x="95" y="32"/>
                    <a:pt x="95" y="19"/>
                  </a:cubicBezTo>
                  <a:cubicBezTo>
                    <a:pt x="86" y="10"/>
                    <a:pt x="77" y="1"/>
                    <a:pt x="66"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1" name="Google Shape;1754;p44">
              <a:extLst>
                <a:ext uri="{FF2B5EF4-FFF2-40B4-BE49-F238E27FC236}">
                  <a16:creationId xmlns:a16="http://schemas.microsoft.com/office/drawing/2014/main" id="{EE86307A-EF9E-534E-E377-A9FB9990834D}"/>
                </a:ext>
              </a:extLst>
            </p:cNvPr>
            <p:cNvSpPr/>
            <p:nvPr/>
          </p:nvSpPr>
          <p:spPr>
            <a:xfrm>
              <a:off x="3104550" y="4108525"/>
              <a:ext cx="2700" cy="2775"/>
            </a:xfrm>
            <a:custGeom>
              <a:avLst/>
              <a:gdLst/>
              <a:ahLst/>
              <a:cxnLst/>
              <a:rect l="l" t="t" r="r" b="b"/>
              <a:pathLst>
                <a:path w="108" h="111" extrusionOk="0">
                  <a:moveTo>
                    <a:pt x="53" y="1"/>
                  </a:moveTo>
                  <a:cubicBezTo>
                    <a:pt x="53" y="17"/>
                    <a:pt x="53" y="17"/>
                    <a:pt x="40" y="17"/>
                  </a:cubicBezTo>
                  <a:lnTo>
                    <a:pt x="40" y="30"/>
                  </a:lnTo>
                  <a:cubicBezTo>
                    <a:pt x="27" y="43"/>
                    <a:pt x="27" y="43"/>
                    <a:pt x="27" y="56"/>
                  </a:cubicBezTo>
                  <a:lnTo>
                    <a:pt x="14" y="56"/>
                  </a:lnTo>
                  <a:lnTo>
                    <a:pt x="14" y="69"/>
                  </a:lnTo>
                  <a:cubicBezTo>
                    <a:pt x="1" y="98"/>
                    <a:pt x="27" y="111"/>
                    <a:pt x="53" y="111"/>
                  </a:cubicBezTo>
                  <a:lnTo>
                    <a:pt x="69" y="98"/>
                  </a:lnTo>
                  <a:cubicBezTo>
                    <a:pt x="82" y="82"/>
                    <a:pt x="82" y="69"/>
                    <a:pt x="95" y="56"/>
                  </a:cubicBezTo>
                  <a:cubicBezTo>
                    <a:pt x="108" y="56"/>
                    <a:pt x="108" y="30"/>
                    <a:pt x="95" y="30"/>
                  </a:cubicBezTo>
                  <a:lnTo>
                    <a:pt x="95" y="17"/>
                  </a:lnTo>
                  <a:cubicBezTo>
                    <a:pt x="95" y="1"/>
                    <a:pt x="69" y="1"/>
                    <a:pt x="53" y="1"/>
                  </a:cubicBezTo>
                  <a:close/>
                </a:path>
              </a:pathLst>
            </a:custGeom>
            <a:solidFill>
              <a:srgbClr val="200A0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2" name="Google Shape;1755;p44">
              <a:extLst>
                <a:ext uri="{FF2B5EF4-FFF2-40B4-BE49-F238E27FC236}">
                  <a16:creationId xmlns:a16="http://schemas.microsoft.com/office/drawing/2014/main" id="{B28DA14B-9ED9-681F-FEEE-A4632F041008}"/>
                </a:ext>
              </a:extLst>
            </p:cNvPr>
            <p:cNvSpPr/>
            <p:nvPr/>
          </p:nvSpPr>
          <p:spPr>
            <a:xfrm>
              <a:off x="3097100" y="4107875"/>
              <a:ext cx="5125" cy="4400"/>
            </a:xfrm>
            <a:custGeom>
              <a:avLst/>
              <a:gdLst/>
              <a:ahLst/>
              <a:cxnLst/>
              <a:rect l="l" t="t" r="r" b="b"/>
              <a:pathLst>
                <a:path w="205" h="176" extrusionOk="0">
                  <a:moveTo>
                    <a:pt x="95" y="1"/>
                  </a:moveTo>
                  <a:cubicBezTo>
                    <a:pt x="56" y="1"/>
                    <a:pt x="27" y="27"/>
                    <a:pt x="14" y="69"/>
                  </a:cubicBezTo>
                  <a:cubicBezTo>
                    <a:pt x="1" y="124"/>
                    <a:pt x="43" y="176"/>
                    <a:pt x="95" y="176"/>
                  </a:cubicBezTo>
                  <a:lnTo>
                    <a:pt x="124" y="176"/>
                  </a:lnTo>
                  <a:cubicBezTo>
                    <a:pt x="176" y="176"/>
                    <a:pt x="205" y="124"/>
                    <a:pt x="189" y="69"/>
                  </a:cubicBezTo>
                  <a:cubicBezTo>
                    <a:pt x="189" y="27"/>
                    <a:pt x="137" y="1"/>
                    <a:pt x="108" y="1"/>
                  </a:cubicBezTo>
                  <a:close/>
                </a:path>
              </a:pathLst>
            </a:custGeom>
            <a:solidFill>
              <a:srgbClr val="FBB8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3" name="Google Shape;1756;p44">
              <a:extLst>
                <a:ext uri="{FF2B5EF4-FFF2-40B4-BE49-F238E27FC236}">
                  <a16:creationId xmlns:a16="http://schemas.microsoft.com/office/drawing/2014/main" id="{CF081E90-AB73-4288-1560-7AB8C132C52A}"/>
                </a:ext>
              </a:extLst>
            </p:cNvPr>
            <p:cNvSpPr/>
            <p:nvPr/>
          </p:nvSpPr>
          <p:spPr>
            <a:xfrm>
              <a:off x="3105525" y="4114275"/>
              <a:ext cx="2375" cy="2050"/>
            </a:xfrm>
            <a:custGeom>
              <a:avLst/>
              <a:gdLst/>
              <a:ahLst/>
              <a:cxnLst/>
              <a:rect l="l" t="t" r="r" b="b"/>
              <a:pathLst>
                <a:path w="95" h="82" extrusionOk="0">
                  <a:moveTo>
                    <a:pt x="95" y="1"/>
                  </a:moveTo>
                  <a:lnTo>
                    <a:pt x="82" y="14"/>
                  </a:lnTo>
                  <a:cubicBezTo>
                    <a:pt x="82" y="14"/>
                    <a:pt x="82" y="14"/>
                    <a:pt x="82" y="14"/>
                  </a:cubicBezTo>
                  <a:lnTo>
                    <a:pt x="82" y="14"/>
                  </a:lnTo>
                  <a:cubicBezTo>
                    <a:pt x="86" y="10"/>
                    <a:pt x="91" y="5"/>
                    <a:pt x="95" y="1"/>
                  </a:cubicBezTo>
                  <a:close/>
                  <a:moveTo>
                    <a:pt x="82" y="14"/>
                  </a:moveTo>
                  <a:lnTo>
                    <a:pt x="82" y="14"/>
                  </a:lnTo>
                  <a:cubicBezTo>
                    <a:pt x="57" y="38"/>
                    <a:pt x="25" y="60"/>
                    <a:pt x="1" y="82"/>
                  </a:cubicBezTo>
                  <a:lnTo>
                    <a:pt x="30" y="82"/>
                  </a:lnTo>
                  <a:cubicBezTo>
                    <a:pt x="56" y="69"/>
                    <a:pt x="69" y="56"/>
                    <a:pt x="82" y="14"/>
                  </a:cubicBezTo>
                  <a:close/>
                </a:path>
              </a:pathLst>
            </a:custGeom>
            <a:solidFill>
              <a:srgbClr val="FBB8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4" name="Google Shape;1757;p44">
              <a:extLst>
                <a:ext uri="{FF2B5EF4-FFF2-40B4-BE49-F238E27FC236}">
                  <a16:creationId xmlns:a16="http://schemas.microsoft.com/office/drawing/2014/main" id="{F9E30CF7-D2D9-4957-5B5C-0B16EE4E4446}"/>
                </a:ext>
              </a:extLst>
            </p:cNvPr>
            <p:cNvSpPr/>
            <p:nvPr/>
          </p:nvSpPr>
          <p:spPr>
            <a:xfrm>
              <a:off x="3103175" y="4111925"/>
              <a:ext cx="4725" cy="4400"/>
            </a:xfrm>
            <a:custGeom>
              <a:avLst/>
              <a:gdLst/>
              <a:ahLst/>
              <a:cxnLst/>
              <a:rect l="l" t="t" r="r" b="b"/>
              <a:pathLst>
                <a:path w="189" h="176" extrusionOk="0">
                  <a:moveTo>
                    <a:pt x="95" y="1"/>
                  </a:moveTo>
                  <a:cubicBezTo>
                    <a:pt x="69" y="1"/>
                    <a:pt x="56" y="14"/>
                    <a:pt x="43" y="27"/>
                  </a:cubicBezTo>
                  <a:cubicBezTo>
                    <a:pt x="1" y="69"/>
                    <a:pt x="14" y="108"/>
                    <a:pt x="43" y="150"/>
                  </a:cubicBezTo>
                  <a:cubicBezTo>
                    <a:pt x="43" y="163"/>
                    <a:pt x="69" y="176"/>
                    <a:pt x="95" y="176"/>
                  </a:cubicBezTo>
                  <a:cubicBezTo>
                    <a:pt x="124" y="150"/>
                    <a:pt x="163" y="124"/>
                    <a:pt x="189" y="95"/>
                  </a:cubicBezTo>
                  <a:cubicBezTo>
                    <a:pt x="189" y="69"/>
                    <a:pt x="176" y="43"/>
                    <a:pt x="150" y="27"/>
                  </a:cubicBezTo>
                  <a:cubicBezTo>
                    <a:pt x="137" y="14"/>
                    <a:pt x="108" y="1"/>
                    <a:pt x="95" y="1"/>
                  </a:cubicBezTo>
                  <a:close/>
                </a:path>
              </a:pathLst>
            </a:custGeom>
            <a:solidFill>
              <a:srgbClr val="FBB8B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5" name="Google Shape;1758;p44">
              <a:extLst>
                <a:ext uri="{FF2B5EF4-FFF2-40B4-BE49-F238E27FC236}">
                  <a16:creationId xmlns:a16="http://schemas.microsoft.com/office/drawing/2014/main" id="{A3C35E9B-7506-6279-2FB5-591DA63FE55E}"/>
                </a:ext>
              </a:extLst>
            </p:cNvPr>
            <p:cNvSpPr/>
            <p:nvPr/>
          </p:nvSpPr>
          <p:spPr>
            <a:xfrm>
              <a:off x="3086000" y="4112975"/>
              <a:ext cx="5700" cy="6750"/>
            </a:xfrm>
            <a:custGeom>
              <a:avLst/>
              <a:gdLst/>
              <a:ahLst/>
              <a:cxnLst/>
              <a:rect l="l" t="t" r="r" b="b"/>
              <a:pathLst>
                <a:path w="228" h="270" extrusionOk="0">
                  <a:moveTo>
                    <a:pt x="53" y="1"/>
                  </a:moveTo>
                  <a:cubicBezTo>
                    <a:pt x="40" y="14"/>
                    <a:pt x="14" y="27"/>
                    <a:pt x="1" y="40"/>
                  </a:cubicBezTo>
                  <a:cubicBezTo>
                    <a:pt x="40" y="121"/>
                    <a:pt x="95" y="202"/>
                    <a:pt x="163" y="270"/>
                  </a:cubicBezTo>
                  <a:cubicBezTo>
                    <a:pt x="176" y="244"/>
                    <a:pt x="202" y="215"/>
                    <a:pt x="228" y="189"/>
                  </a:cubicBezTo>
                  <a:cubicBezTo>
                    <a:pt x="163" y="121"/>
                    <a:pt x="108" y="66"/>
                    <a:pt x="53"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6" name="Google Shape;1759;p44">
              <a:extLst>
                <a:ext uri="{FF2B5EF4-FFF2-40B4-BE49-F238E27FC236}">
                  <a16:creationId xmlns:a16="http://schemas.microsoft.com/office/drawing/2014/main" id="{115BBCB2-16C6-DD46-EC2A-BDA54189DCDE}"/>
                </a:ext>
              </a:extLst>
            </p:cNvPr>
            <p:cNvSpPr/>
            <p:nvPr/>
          </p:nvSpPr>
          <p:spPr>
            <a:xfrm>
              <a:off x="3080250" y="4116625"/>
              <a:ext cx="7075" cy="8525"/>
            </a:xfrm>
            <a:custGeom>
              <a:avLst/>
              <a:gdLst/>
              <a:ahLst/>
              <a:cxnLst/>
              <a:rect l="l" t="t" r="r" b="b"/>
              <a:pathLst>
                <a:path w="283" h="341" extrusionOk="0">
                  <a:moveTo>
                    <a:pt x="53" y="1"/>
                  </a:moveTo>
                  <a:cubicBezTo>
                    <a:pt x="27" y="17"/>
                    <a:pt x="14" y="30"/>
                    <a:pt x="1" y="43"/>
                  </a:cubicBezTo>
                  <a:cubicBezTo>
                    <a:pt x="53" y="150"/>
                    <a:pt x="121" y="260"/>
                    <a:pt x="215" y="341"/>
                  </a:cubicBezTo>
                  <a:cubicBezTo>
                    <a:pt x="244" y="312"/>
                    <a:pt x="257" y="286"/>
                    <a:pt x="283" y="260"/>
                  </a:cubicBezTo>
                  <a:lnTo>
                    <a:pt x="163" y="137"/>
                  </a:lnTo>
                  <a:cubicBezTo>
                    <a:pt x="121" y="98"/>
                    <a:pt x="82" y="43"/>
                    <a:pt x="53"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7" name="Google Shape;1760;p44">
              <a:extLst>
                <a:ext uri="{FF2B5EF4-FFF2-40B4-BE49-F238E27FC236}">
                  <a16:creationId xmlns:a16="http://schemas.microsoft.com/office/drawing/2014/main" id="{9C94928A-EB3F-3770-10E1-67F1AB9C2DC7}"/>
                </a:ext>
              </a:extLst>
            </p:cNvPr>
            <p:cNvSpPr/>
            <p:nvPr/>
          </p:nvSpPr>
          <p:spPr>
            <a:xfrm>
              <a:off x="3072475" y="4122700"/>
              <a:ext cx="9825" cy="10550"/>
            </a:xfrm>
            <a:custGeom>
              <a:avLst/>
              <a:gdLst/>
              <a:ahLst/>
              <a:cxnLst/>
              <a:rect l="l" t="t" r="r" b="b"/>
              <a:pathLst>
                <a:path w="393" h="422" extrusionOk="0">
                  <a:moveTo>
                    <a:pt x="69" y="1"/>
                  </a:moveTo>
                  <a:cubicBezTo>
                    <a:pt x="40" y="17"/>
                    <a:pt x="27" y="43"/>
                    <a:pt x="1" y="56"/>
                  </a:cubicBezTo>
                  <a:cubicBezTo>
                    <a:pt x="82" y="192"/>
                    <a:pt x="189" y="325"/>
                    <a:pt x="325" y="422"/>
                  </a:cubicBezTo>
                  <a:cubicBezTo>
                    <a:pt x="338" y="380"/>
                    <a:pt x="364" y="354"/>
                    <a:pt x="393" y="312"/>
                  </a:cubicBezTo>
                  <a:cubicBezTo>
                    <a:pt x="270" y="218"/>
                    <a:pt x="150" y="124"/>
                    <a:pt x="69"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8" name="Google Shape;1761;p44">
              <a:extLst>
                <a:ext uri="{FF2B5EF4-FFF2-40B4-BE49-F238E27FC236}">
                  <a16:creationId xmlns:a16="http://schemas.microsoft.com/office/drawing/2014/main" id="{3A56C455-A4A4-BCD8-0B28-868B9C1A5890}"/>
                </a:ext>
              </a:extLst>
            </p:cNvPr>
            <p:cNvSpPr/>
            <p:nvPr/>
          </p:nvSpPr>
          <p:spPr>
            <a:xfrm>
              <a:off x="3067050" y="4128125"/>
              <a:ext cx="10475" cy="12500"/>
            </a:xfrm>
            <a:custGeom>
              <a:avLst/>
              <a:gdLst/>
              <a:ahLst/>
              <a:cxnLst/>
              <a:rect l="l" t="t" r="r" b="b"/>
              <a:pathLst>
                <a:path w="419" h="500" extrusionOk="0">
                  <a:moveTo>
                    <a:pt x="43" y="1"/>
                  </a:moveTo>
                  <a:cubicBezTo>
                    <a:pt x="30" y="14"/>
                    <a:pt x="14" y="27"/>
                    <a:pt x="1" y="56"/>
                  </a:cubicBezTo>
                  <a:cubicBezTo>
                    <a:pt x="95" y="218"/>
                    <a:pt x="205" y="380"/>
                    <a:pt x="354" y="500"/>
                  </a:cubicBezTo>
                  <a:cubicBezTo>
                    <a:pt x="380" y="474"/>
                    <a:pt x="393" y="432"/>
                    <a:pt x="419" y="393"/>
                  </a:cubicBezTo>
                  <a:cubicBezTo>
                    <a:pt x="286" y="270"/>
                    <a:pt x="163" y="150"/>
                    <a:pt x="43"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19" name="Google Shape;1762;p44">
              <a:extLst>
                <a:ext uri="{FF2B5EF4-FFF2-40B4-BE49-F238E27FC236}">
                  <a16:creationId xmlns:a16="http://schemas.microsoft.com/office/drawing/2014/main" id="{33EB5DBC-63DA-4CF3-CC30-4E711DD5BBCC}"/>
                </a:ext>
              </a:extLst>
            </p:cNvPr>
            <p:cNvSpPr/>
            <p:nvPr/>
          </p:nvSpPr>
          <p:spPr>
            <a:xfrm>
              <a:off x="3059675" y="4136225"/>
              <a:ext cx="12500" cy="13550"/>
            </a:xfrm>
            <a:custGeom>
              <a:avLst/>
              <a:gdLst/>
              <a:ahLst/>
              <a:cxnLst/>
              <a:rect l="l" t="t" r="r" b="b"/>
              <a:pathLst>
                <a:path w="500" h="542" extrusionOk="0">
                  <a:moveTo>
                    <a:pt x="53" y="1"/>
                  </a:moveTo>
                  <a:lnTo>
                    <a:pt x="1" y="56"/>
                  </a:lnTo>
                  <a:cubicBezTo>
                    <a:pt x="108" y="244"/>
                    <a:pt x="257" y="419"/>
                    <a:pt x="432" y="542"/>
                  </a:cubicBezTo>
                  <a:cubicBezTo>
                    <a:pt x="458" y="500"/>
                    <a:pt x="471" y="474"/>
                    <a:pt x="500" y="432"/>
                  </a:cubicBezTo>
                  <a:cubicBezTo>
                    <a:pt x="325" y="312"/>
                    <a:pt x="176" y="163"/>
                    <a:pt x="53"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20" name="Google Shape;1763;p44">
              <a:extLst>
                <a:ext uri="{FF2B5EF4-FFF2-40B4-BE49-F238E27FC236}">
                  <a16:creationId xmlns:a16="http://schemas.microsoft.com/office/drawing/2014/main" id="{43803795-480B-5C14-74AD-D900EB333EDE}"/>
                </a:ext>
              </a:extLst>
            </p:cNvPr>
            <p:cNvSpPr/>
            <p:nvPr/>
          </p:nvSpPr>
          <p:spPr>
            <a:xfrm>
              <a:off x="3053600" y="4145375"/>
              <a:ext cx="13150" cy="13150"/>
            </a:xfrm>
            <a:custGeom>
              <a:avLst/>
              <a:gdLst/>
              <a:ahLst/>
              <a:cxnLst/>
              <a:rect l="l" t="t" r="r" b="b"/>
              <a:pathLst>
                <a:path w="526" h="526" extrusionOk="0">
                  <a:moveTo>
                    <a:pt x="53" y="1"/>
                  </a:moveTo>
                  <a:cubicBezTo>
                    <a:pt x="27" y="27"/>
                    <a:pt x="14" y="53"/>
                    <a:pt x="1" y="82"/>
                  </a:cubicBezTo>
                  <a:cubicBezTo>
                    <a:pt x="108" y="257"/>
                    <a:pt x="257" y="419"/>
                    <a:pt x="419" y="526"/>
                  </a:cubicBezTo>
                  <a:cubicBezTo>
                    <a:pt x="458" y="487"/>
                    <a:pt x="487" y="445"/>
                    <a:pt x="526" y="406"/>
                  </a:cubicBezTo>
                  <a:cubicBezTo>
                    <a:pt x="351" y="296"/>
                    <a:pt x="189" y="163"/>
                    <a:pt x="53"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21" name="Google Shape;1764;p44">
              <a:extLst>
                <a:ext uri="{FF2B5EF4-FFF2-40B4-BE49-F238E27FC236}">
                  <a16:creationId xmlns:a16="http://schemas.microsoft.com/office/drawing/2014/main" id="{20310844-11B3-C37F-78F3-C63C35C00770}"/>
                </a:ext>
              </a:extLst>
            </p:cNvPr>
            <p:cNvSpPr/>
            <p:nvPr/>
          </p:nvSpPr>
          <p:spPr>
            <a:xfrm>
              <a:off x="3050850" y="4154775"/>
              <a:ext cx="9175" cy="9175"/>
            </a:xfrm>
            <a:custGeom>
              <a:avLst/>
              <a:gdLst/>
              <a:ahLst/>
              <a:cxnLst/>
              <a:rect l="l" t="t" r="r" b="b"/>
              <a:pathLst>
                <a:path w="367" h="367" extrusionOk="0">
                  <a:moveTo>
                    <a:pt x="14" y="1"/>
                  </a:moveTo>
                  <a:cubicBezTo>
                    <a:pt x="14" y="30"/>
                    <a:pt x="14" y="56"/>
                    <a:pt x="1" y="95"/>
                  </a:cubicBezTo>
                  <a:cubicBezTo>
                    <a:pt x="82" y="192"/>
                    <a:pt x="176" y="286"/>
                    <a:pt x="286" y="367"/>
                  </a:cubicBezTo>
                  <a:cubicBezTo>
                    <a:pt x="312" y="338"/>
                    <a:pt x="338" y="325"/>
                    <a:pt x="367" y="299"/>
                  </a:cubicBezTo>
                  <a:cubicBezTo>
                    <a:pt x="244" y="218"/>
                    <a:pt x="124" y="124"/>
                    <a:pt x="14" y="1"/>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22" name="Google Shape;1765;p44">
              <a:extLst>
                <a:ext uri="{FF2B5EF4-FFF2-40B4-BE49-F238E27FC236}">
                  <a16:creationId xmlns:a16="http://schemas.microsoft.com/office/drawing/2014/main" id="{FD88C6F5-ABD3-A8CC-313B-7C23F5AE788D}"/>
                </a:ext>
              </a:extLst>
            </p:cNvPr>
            <p:cNvSpPr/>
            <p:nvPr/>
          </p:nvSpPr>
          <p:spPr>
            <a:xfrm>
              <a:off x="3060325" y="4173000"/>
              <a:ext cx="119825" cy="112450"/>
            </a:xfrm>
            <a:custGeom>
              <a:avLst/>
              <a:gdLst/>
              <a:ahLst/>
              <a:cxnLst/>
              <a:rect l="l" t="t" r="r" b="b"/>
              <a:pathLst>
                <a:path w="4793" h="4498" extrusionOk="0">
                  <a:moveTo>
                    <a:pt x="2418" y="124"/>
                  </a:moveTo>
                  <a:cubicBezTo>
                    <a:pt x="2389" y="124"/>
                    <a:pt x="2376" y="137"/>
                    <a:pt x="2376" y="163"/>
                  </a:cubicBezTo>
                  <a:cubicBezTo>
                    <a:pt x="2363" y="192"/>
                    <a:pt x="2389" y="218"/>
                    <a:pt x="2418" y="218"/>
                  </a:cubicBezTo>
                  <a:cubicBezTo>
                    <a:pt x="2470" y="218"/>
                    <a:pt x="2525" y="231"/>
                    <a:pt x="2593" y="244"/>
                  </a:cubicBezTo>
                  <a:cubicBezTo>
                    <a:pt x="2606" y="257"/>
                    <a:pt x="2619" y="257"/>
                    <a:pt x="2632" y="273"/>
                  </a:cubicBezTo>
                  <a:lnTo>
                    <a:pt x="2648" y="273"/>
                  </a:lnTo>
                  <a:cubicBezTo>
                    <a:pt x="2674" y="273"/>
                    <a:pt x="2687" y="257"/>
                    <a:pt x="2700" y="231"/>
                  </a:cubicBezTo>
                  <a:cubicBezTo>
                    <a:pt x="2700" y="218"/>
                    <a:pt x="2687" y="192"/>
                    <a:pt x="2674" y="176"/>
                  </a:cubicBezTo>
                  <a:cubicBezTo>
                    <a:pt x="2648" y="176"/>
                    <a:pt x="2632" y="163"/>
                    <a:pt x="2619" y="163"/>
                  </a:cubicBezTo>
                  <a:cubicBezTo>
                    <a:pt x="2551" y="137"/>
                    <a:pt x="2486" y="124"/>
                    <a:pt x="2418" y="124"/>
                  </a:cubicBezTo>
                  <a:close/>
                  <a:moveTo>
                    <a:pt x="56" y="1"/>
                  </a:moveTo>
                  <a:cubicBezTo>
                    <a:pt x="27" y="1"/>
                    <a:pt x="1" y="30"/>
                    <a:pt x="14" y="56"/>
                  </a:cubicBezTo>
                  <a:cubicBezTo>
                    <a:pt x="14" y="137"/>
                    <a:pt x="27" y="218"/>
                    <a:pt x="56" y="299"/>
                  </a:cubicBezTo>
                  <a:cubicBezTo>
                    <a:pt x="56" y="312"/>
                    <a:pt x="69" y="325"/>
                    <a:pt x="95" y="325"/>
                  </a:cubicBezTo>
                  <a:lnTo>
                    <a:pt x="108" y="325"/>
                  </a:lnTo>
                  <a:cubicBezTo>
                    <a:pt x="137" y="325"/>
                    <a:pt x="150" y="299"/>
                    <a:pt x="137" y="273"/>
                  </a:cubicBezTo>
                  <a:cubicBezTo>
                    <a:pt x="121" y="205"/>
                    <a:pt x="108" y="124"/>
                    <a:pt x="108" y="43"/>
                  </a:cubicBezTo>
                  <a:cubicBezTo>
                    <a:pt x="95" y="14"/>
                    <a:pt x="82" y="1"/>
                    <a:pt x="56" y="1"/>
                  </a:cubicBezTo>
                  <a:close/>
                  <a:moveTo>
                    <a:pt x="2048" y="185"/>
                  </a:moveTo>
                  <a:cubicBezTo>
                    <a:pt x="2040" y="185"/>
                    <a:pt x="2033" y="187"/>
                    <a:pt x="2026" y="192"/>
                  </a:cubicBezTo>
                  <a:cubicBezTo>
                    <a:pt x="1958" y="231"/>
                    <a:pt x="1877" y="273"/>
                    <a:pt x="1822" y="338"/>
                  </a:cubicBezTo>
                  <a:cubicBezTo>
                    <a:pt x="1796" y="354"/>
                    <a:pt x="1796" y="380"/>
                    <a:pt x="1822" y="406"/>
                  </a:cubicBezTo>
                  <a:cubicBezTo>
                    <a:pt x="1822" y="419"/>
                    <a:pt x="1838" y="419"/>
                    <a:pt x="1851" y="419"/>
                  </a:cubicBezTo>
                  <a:cubicBezTo>
                    <a:pt x="1864" y="419"/>
                    <a:pt x="1877" y="419"/>
                    <a:pt x="1890" y="406"/>
                  </a:cubicBezTo>
                  <a:cubicBezTo>
                    <a:pt x="1945" y="354"/>
                    <a:pt x="2000" y="312"/>
                    <a:pt x="2065" y="273"/>
                  </a:cubicBezTo>
                  <a:cubicBezTo>
                    <a:pt x="2094" y="273"/>
                    <a:pt x="2107" y="231"/>
                    <a:pt x="2094" y="218"/>
                  </a:cubicBezTo>
                  <a:cubicBezTo>
                    <a:pt x="2085" y="199"/>
                    <a:pt x="2067" y="185"/>
                    <a:pt x="2048" y="185"/>
                  </a:cubicBezTo>
                  <a:close/>
                  <a:moveTo>
                    <a:pt x="2970" y="371"/>
                  </a:moveTo>
                  <a:cubicBezTo>
                    <a:pt x="2959" y="371"/>
                    <a:pt x="2948" y="374"/>
                    <a:pt x="2943" y="380"/>
                  </a:cubicBezTo>
                  <a:cubicBezTo>
                    <a:pt x="2917" y="393"/>
                    <a:pt x="2917" y="435"/>
                    <a:pt x="2943" y="448"/>
                  </a:cubicBezTo>
                  <a:cubicBezTo>
                    <a:pt x="2985" y="500"/>
                    <a:pt x="3011" y="568"/>
                    <a:pt x="3011" y="636"/>
                  </a:cubicBezTo>
                  <a:cubicBezTo>
                    <a:pt x="3011" y="662"/>
                    <a:pt x="3037" y="678"/>
                    <a:pt x="3066" y="678"/>
                  </a:cubicBezTo>
                  <a:cubicBezTo>
                    <a:pt x="3092" y="678"/>
                    <a:pt x="3105" y="662"/>
                    <a:pt x="3105" y="636"/>
                  </a:cubicBezTo>
                  <a:cubicBezTo>
                    <a:pt x="3105" y="542"/>
                    <a:pt x="3079" y="461"/>
                    <a:pt x="3011" y="393"/>
                  </a:cubicBezTo>
                  <a:cubicBezTo>
                    <a:pt x="3003" y="378"/>
                    <a:pt x="2986" y="371"/>
                    <a:pt x="2970" y="371"/>
                  </a:cubicBezTo>
                  <a:close/>
                  <a:moveTo>
                    <a:pt x="197" y="605"/>
                  </a:moveTo>
                  <a:cubicBezTo>
                    <a:pt x="190" y="605"/>
                    <a:pt x="183" y="606"/>
                    <a:pt x="176" y="610"/>
                  </a:cubicBezTo>
                  <a:cubicBezTo>
                    <a:pt x="163" y="610"/>
                    <a:pt x="150" y="636"/>
                    <a:pt x="150" y="662"/>
                  </a:cubicBezTo>
                  <a:cubicBezTo>
                    <a:pt x="189" y="743"/>
                    <a:pt x="218" y="824"/>
                    <a:pt x="257" y="892"/>
                  </a:cubicBezTo>
                  <a:cubicBezTo>
                    <a:pt x="257" y="905"/>
                    <a:pt x="283" y="921"/>
                    <a:pt x="299" y="921"/>
                  </a:cubicBezTo>
                  <a:cubicBezTo>
                    <a:pt x="299" y="921"/>
                    <a:pt x="312" y="921"/>
                    <a:pt x="312" y="905"/>
                  </a:cubicBezTo>
                  <a:cubicBezTo>
                    <a:pt x="338" y="892"/>
                    <a:pt x="351" y="866"/>
                    <a:pt x="338" y="840"/>
                  </a:cubicBezTo>
                  <a:cubicBezTo>
                    <a:pt x="299" y="785"/>
                    <a:pt x="270" y="704"/>
                    <a:pt x="244" y="636"/>
                  </a:cubicBezTo>
                  <a:cubicBezTo>
                    <a:pt x="234" y="617"/>
                    <a:pt x="216" y="605"/>
                    <a:pt x="197" y="605"/>
                  </a:cubicBezTo>
                  <a:close/>
                  <a:moveTo>
                    <a:pt x="1639" y="631"/>
                  </a:moveTo>
                  <a:cubicBezTo>
                    <a:pt x="1621" y="631"/>
                    <a:pt x="1604" y="643"/>
                    <a:pt x="1595" y="662"/>
                  </a:cubicBezTo>
                  <a:cubicBezTo>
                    <a:pt x="1553" y="730"/>
                    <a:pt x="1527" y="811"/>
                    <a:pt x="1498" y="892"/>
                  </a:cubicBezTo>
                  <a:cubicBezTo>
                    <a:pt x="1498" y="921"/>
                    <a:pt x="1514" y="947"/>
                    <a:pt x="1527" y="947"/>
                  </a:cubicBezTo>
                  <a:lnTo>
                    <a:pt x="1553" y="947"/>
                  </a:lnTo>
                  <a:cubicBezTo>
                    <a:pt x="1566" y="947"/>
                    <a:pt x="1579" y="934"/>
                    <a:pt x="1595" y="921"/>
                  </a:cubicBezTo>
                  <a:cubicBezTo>
                    <a:pt x="1621" y="840"/>
                    <a:pt x="1647" y="772"/>
                    <a:pt x="1676" y="704"/>
                  </a:cubicBezTo>
                  <a:cubicBezTo>
                    <a:pt x="1689" y="678"/>
                    <a:pt x="1676" y="649"/>
                    <a:pt x="1660" y="636"/>
                  </a:cubicBezTo>
                  <a:cubicBezTo>
                    <a:pt x="1653" y="632"/>
                    <a:pt x="1646" y="631"/>
                    <a:pt x="1639" y="631"/>
                  </a:cubicBezTo>
                  <a:close/>
                  <a:moveTo>
                    <a:pt x="2910" y="937"/>
                  </a:moveTo>
                  <a:cubicBezTo>
                    <a:pt x="2897" y="937"/>
                    <a:pt x="2883" y="940"/>
                    <a:pt x="2875" y="947"/>
                  </a:cubicBezTo>
                  <a:cubicBezTo>
                    <a:pt x="2836" y="1015"/>
                    <a:pt x="2781" y="1067"/>
                    <a:pt x="2713" y="1122"/>
                  </a:cubicBezTo>
                  <a:cubicBezTo>
                    <a:pt x="2700" y="1135"/>
                    <a:pt x="2700" y="1164"/>
                    <a:pt x="2713" y="1190"/>
                  </a:cubicBezTo>
                  <a:cubicBezTo>
                    <a:pt x="2729" y="1203"/>
                    <a:pt x="2742" y="1203"/>
                    <a:pt x="2755" y="1203"/>
                  </a:cubicBezTo>
                  <a:cubicBezTo>
                    <a:pt x="2768" y="1203"/>
                    <a:pt x="2781" y="1203"/>
                    <a:pt x="2781" y="1190"/>
                  </a:cubicBezTo>
                  <a:cubicBezTo>
                    <a:pt x="2849" y="1135"/>
                    <a:pt x="2904" y="1067"/>
                    <a:pt x="2956" y="1015"/>
                  </a:cubicBezTo>
                  <a:cubicBezTo>
                    <a:pt x="2972" y="986"/>
                    <a:pt x="2972" y="960"/>
                    <a:pt x="2943" y="947"/>
                  </a:cubicBezTo>
                  <a:cubicBezTo>
                    <a:pt x="2936" y="940"/>
                    <a:pt x="2923" y="937"/>
                    <a:pt x="2910" y="937"/>
                  </a:cubicBezTo>
                  <a:close/>
                  <a:moveTo>
                    <a:pt x="506" y="1133"/>
                  </a:moveTo>
                  <a:cubicBezTo>
                    <a:pt x="496" y="1133"/>
                    <a:pt x="485" y="1137"/>
                    <a:pt x="474" y="1148"/>
                  </a:cubicBezTo>
                  <a:cubicBezTo>
                    <a:pt x="461" y="1164"/>
                    <a:pt x="461" y="1190"/>
                    <a:pt x="474" y="1216"/>
                  </a:cubicBezTo>
                  <a:cubicBezTo>
                    <a:pt x="526" y="1271"/>
                    <a:pt x="594" y="1326"/>
                    <a:pt x="662" y="1378"/>
                  </a:cubicBezTo>
                  <a:cubicBezTo>
                    <a:pt x="662" y="1391"/>
                    <a:pt x="675" y="1391"/>
                    <a:pt x="688" y="1391"/>
                  </a:cubicBezTo>
                  <a:cubicBezTo>
                    <a:pt x="704" y="1391"/>
                    <a:pt x="717" y="1378"/>
                    <a:pt x="730" y="1365"/>
                  </a:cubicBezTo>
                  <a:cubicBezTo>
                    <a:pt x="743" y="1352"/>
                    <a:pt x="730" y="1326"/>
                    <a:pt x="717" y="1310"/>
                  </a:cubicBezTo>
                  <a:cubicBezTo>
                    <a:pt x="662" y="1258"/>
                    <a:pt x="594" y="1203"/>
                    <a:pt x="542" y="1148"/>
                  </a:cubicBezTo>
                  <a:cubicBezTo>
                    <a:pt x="533" y="1140"/>
                    <a:pt x="520" y="1133"/>
                    <a:pt x="506" y="1133"/>
                  </a:cubicBezTo>
                  <a:close/>
                  <a:moveTo>
                    <a:pt x="2440" y="1334"/>
                  </a:moveTo>
                  <a:cubicBezTo>
                    <a:pt x="2433" y="1334"/>
                    <a:pt x="2425" y="1335"/>
                    <a:pt x="2418" y="1339"/>
                  </a:cubicBezTo>
                  <a:cubicBezTo>
                    <a:pt x="2350" y="1378"/>
                    <a:pt x="2282" y="1420"/>
                    <a:pt x="2214" y="1446"/>
                  </a:cubicBezTo>
                  <a:cubicBezTo>
                    <a:pt x="2188" y="1459"/>
                    <a:pt x="2175" y="1488"/>
                    <a:pt x="2188" y="1514"/>
                  </a:cubicBezTo>
                  <a:cubicBezTo>
                    <a:pt x="2201" y="1527"/>
                    <a:pt x="2214" y="1540"/>
                    <a:pt x="2227" y="1540"/>
                  </a:cubicBezTo>
                  <a:cubicBezTo>
                    <a:pt x="2243" y="1540"/>
                    <a:pt x="2243" y="1540"/>
                    <a:pt x="2256" y="1527"/>
                  </a:cubicBezTo>
                  <a:cubicBezTo>
                    <a:pt x="2324" y="1501"/>
                    <a:pt x="2389" y="1459"/>
                    <a:pt x="2470" y="1420"/>
                  </a:cubicBezTo>
                  <a:cubicBezTo>
                    <a:pt x="2499" y="1407"/>
                    <a:pt x="2499" y="1378"/>
                    <a:pt x="2486" y="1352"/>
                  </a:cubicBezTo>
                  <a:cubicBezTo>
                    <a:pt x="2474" y="1343"/>
                    <a:pt x="2458" y="1334"/>
                    <a:pt x="2440" y="1334"/>
                  </a:cubicBezTo>
                  <a:close/>
                  <a:moveTo>
                    <a:pt x="1472" y="1229"/>
                  </a:moveTo>
                  <a:cubicBezTo>
                    <a:pt x="1446" y="1229"/>
                    <a:pt x="1417" y="1245"/>
                    <a:pt x="1417" y="1271"/>
                  </a:cubicBezTo>
                  <a:cubicBezTo>
                    <a:pt x="1404" y="1352"/>
                    <a:pt x="1404" y="1433"/>
                    <a:pt x="1404" y="1514"/>
                  </a:cubicBezTo>
                  <a:cubicBezTo>
                    <a:pt x="1404" y="1540"/>
                    <a:pt x="1417" y="1553"/>
                    <a:pt x="1446" y="1569"/>
                  </a:cubicBezTo>
                  <a:cubicBezTo>
                    <a:pt x="1472" y="1569"/>
                    <a:pt x="1498" y="1540"/>
                    <a:pt x="1498" y="1514"/>
                  </a:cubicBezTo>
                  <a:cubicBezTo>
                    <a:pt x="1498" y="1433"/>
                    <a:pt x="1498" y="1365"/>
                    <a:pt x="1514" y="1284"/>
                  </a:cubicBezTo>
                  <a:cubicBezTo>
                    <a:pt x="1514" y="1258"/>
                    <a:pt x="1498" y="1229"/>
                    <a:pt x="1472" y="1229"/>
                  </a:cubicBezTo>
                  <a:close/>
                  <a:moveTo>
                    <a:pt x="1018" y="1481"/>
                  </a:moveTo>
                  <a:cubicBezTo>
                    <a:pt x="998" y="1481"/>
                    <a:pt x="982" y="1495"/>
                    <a:pt x="973" y="1514"/>
                  </a:cubicBezTo>
                  <a:cubicBezTo>
                    <a:pt x="960" y="1540"/>
                    <a:pt x="973" y="1569"/>
                    <a:pt x="999" y="1569"/>
                  </a:cubicBezTo>
                  <a:cubicBezTo>
                    <a:pt x="1080" y="1595"/>
                    <a:pt x="1161" y="1621"/>
                    <a:pt x="1242" y="1634"/>
                  </a:cubicBezTo>
                  <a:cubicBezTo>
                    <a:pt x="1271" y="1634"/>
                    <a:pt x="1297" y="1621"/>
                    <a:pt x="1297" y="1595"/>
                  </a:cubicBezTo>
                  <a:cubicBezTo>
                    <a:pt x="1297" y="1569"/>
                    <a:pt x="1284" y="1540"/>
                    <a:pt x="1255" y="1540"/>
                  </a:cubicBezTo>
                  <a:cubicBezTo>
                    <a:pt x="1174" y="1527"/>
                    <a:pt x="1109" y="1514"/>
                    <a:pt x="1041" y="1488"/>
                  </a:cubicBezTo>
                  <a:cubicBezTo>
                    <a:pt x="1033" y="1483"/>
                    <a:pt x="1025" y="1481"/>
                    <a:pt x="1018" y="1481"/>
                  </a:cubicBezTo>
                  <a:close/>
                  <a:moveTo>
                    <a:pt x="1864" y="1540"/>
                  </a:moveTo>
                  <a:cubicBezTo>
                    <a:pt x="1783" y="1553"/>
                    <a:pt x="1702" y="1569"/>
                    <a:pt x="1621" y="1569"/>
                  </a:cubicBezTo>
                  <a:cubicBezTo>
                    <a:pt x="1595" y="1569"/>
                    <a:pt x="1579" y="1595"/>
                    <a:pt x="1579" y="1621"/>
                  </a:cubicBezTo>
                  <a:cubicBezTo>
                    <a:pt x="1579" y="1650"/>
                    <a:pt x="1608" y="1663"/>
                    <a:pt x="1634" y="1663"/>
                  </a:cubicBezTo>
                  <a:cubicBezTo>
                    <a:pt x="1715" y="1663"/>
                    <a:pt x="1796" y="1650"/>
                    <a:pt x="1877" y="1634"/>
                  </a:cubicBezTo>
                  <a:cubicBezTo>
                    <a:pt x="1903" y="1634"/>
                    <a:pt x="1919" y="1608"/>
                    <a:pt x="1919" y="1582"/>
                  </a:cubicBezTo>
                  <a:cubicBezTo>
                    <a:pt x="1903" y="1553"/>
                    <a:pt x="1890" y="1540"/>
                    <a:pt x="1864" y="1540"/>
                  </a:cubicBezTo>
                  <a:close/>
                  <a:moveTo>
                    <a:pt x="1459" y="1851"/>
                  </a:moveTo>
                  <a:cubicBezTo>
                    <a:pt x="1433" y="1851"/>
                    <a:pt x="1404" y="1877"/>
                    <a:pt x="1404" y="1906"/>
                  </a:cubicBezTo>
                  <a:cubicBezTo>
                    <a:pt x="1417" y="1987"/>
                    <a:pt x="1433" y="2068"/>
                    <a:pt x="1446" y="2136"/>
                  </a:cubicBezTo>
                  <a:cubicBezTo>
                    <a:pt x="1446" y="2162"/>
                    <a:pt x="1472" y="2175"/>
                    <a:pt x="1485" y="2175"/>
                  </a:cubicBezTo>
                  <a:lnTo>
                    <a:pt x="1498" y="2175"/>
                  </a:lnTo>
                  <a:cubicBezTo>
                    <a:pt x="1527" y="2175"/>
                    <a:pt x="1540" y="2149"/>
                    <a:pt x="1540" y="2120"/>
                  </a:cubicBezTo>
                  <a:cubicBezTo>
                    <a:pt x="1527" y="2039"/>
                    <a:pt x="1514" y="1974"/>
                    <a:pt x="1514" y="1893"/>
                  </a:cubicBezTo>
                  <a:cubicBezTo>
                    <a:pt x="1498" y="1864"/>
                    <a:pt x="1485" y="1851"/>
                    <a:pt x="1459" y="1851"/>
                  </a:cubicBezTo>
                  <a:close/>
                  <a:moveTo>
                    <a:pt x="1589" y="2453"/>
                  </a:moveTo>
                  <a:cubicBezTo>
                    <a:pt x="1582" y="2453"/>
                    <a:pt x="1574" y="2455"/>
                    <a:pt x="1566" y="2460"/>
                  </a:cubicBezTo>
                  <a:cubicBezTo>
                    <a:pt x="1553" y="2460"/>
                    <a:pt x="1540" y="2486"/>
                    <a:pt x="1540" y="2512"/>
                  </a:cubicBezTo>
                  <a:cubicBezTo>
                    <a:pt x="1566" y="2593"/>
                    <a:pt x="1595" y="2674"/>
                    <a:pt x="1634" y="2742"/>
                  </a:cubicBezTo>
                  <a:cubicBezTo>
                    <a:pt x="1634" y="2755"/>
                    <a:pt x="1660" y="2768"/>
                    <a:pt x="1676" y="2768"/>
                  </a:cubicBezTo>
                  <a:lnTo>
                    <a:pt x="1689" y="2768"/>
                  </a:lnTo>
                  <a:cubicBezTo>
                    <a:pt x="1715" y="2755"/>
                    <a:pt x="1728" y="2729"/>
                    <a:pt x="1715" y="2703"/>
                  </a:cubicBezTo>
                  <a:cubicBezTo>
                    <a:pt x="1689" y="2635"/>
                    <a:pt x="1660" y="2554"/>
                    <a:pt x="1634" y="2486"/>
                  </a:cubicBezTo>
                  <a:cubicBezTo>
                    <a:pt x="1624" y="2467"/>
                    <a:pt x="1608" y="2453"/>
                    <a:pt x="1589" y="2453"/>
                  </a:cubicBezTo>
                  <a:close/>
                  <a:moveTo>
                    <a:pt x="1854" y="3005"/>
                  </a:moveTo>
                  <a:cubicBezTo>
                    <a:pt x="1847" y="3005"/>
                    <a:pt x="1842" y="3007"/>
                    <a:pt x="1838" y="3011"/>
                  </a:cubicBezTo>
                  <a:cubicBezTo>
                    <a:pt x="1809" y="3027"/>
                    <a:pt x="1809" y="3066"/>
                    <a:pt x="1822" y="3079"/>
                  </a:cubicBezTo>
                  <a:cubicBezTo>
                    <a:pt x="1864" y="3147"/>
                    <a:pt x="1903" y="3215"/>
                    <a:pt x="1958" y="3283"/>
                  </a:cubicBezTo>
                  <a:cubicBezTo>
                    <a:pt x="1971" y="3296"/>
                    <a:pt x="1984" y="3296"/>
                    <a:pt x="2000" y="3296"/>
                  </a:cubicBezTo>
                  <a:cubicBezTo>
                    <a:pt x="2013" y="3296"/>
                    <a:pt x="2013" y="3296"/>
                    <a:pt x="2026" y="3283"/>
                  </a:cubicBezTo>
                  <a:cubicBezTo>
                    <a:pt x="2052" y="3270"/>
                    <a:pt x="2052" y="3241"/>
                    <a:pt x="2039" y="3215"/>
                  </a:cubicBezTo>
                  <a:cubicBezTo>
                    <a:pt x="1984" y="3160"/>
                    <a:pt x="1945" y="3092"/>
                    <a:pt x="1903" y="3027"/>
                  </a:cubicBezTo>
                  <a:cubicBezTo>
                    <a:pt x="1893" y="3015"/>
                    <a:pt x="1871" y="3005"/>
                    <a:pt x="1854" y="3005"/>
                  </a:cubicBezTo>
                  <a:close/>
                  <a:moveTo>
                    <a:pt x="2257" y="3477"/>
                  </a:moveTo>
                  <a:cubicBezTo>
                    <a:pt x="2245" y="3477"/>
                    <a:pt x="2235" y="3484"/>
                    <a:pt x="2227" y="3497"/>
                  </a:cubicBezTo>
                  <a:cubicBezTo>
                    <a:pt x="2201" y="3513"/>
                    <a:pt x="2201" y="3552"/>
                    <a:pt x="2227" y="3565"/>
                  </a:cubicBezTo>
                  <a:cubicBezTo>
                    <a:pt x="2282" y="3620"/>
                    <a:pt x="2350" y="3675"/>
                    <a:pt x="2405" y="3727"/>
                  </a:cubicBezTo>
                  <a:lnTo>
                    <a:pt x="2431" y="3727"/>
                  </a:lnTo>
                  <a:cubicBezTo>
                    <a:pt x="2457" y="3727"/>
                    <a:pt x="2470" y="3727"/>
                    <a:pt x="2470" y="3714"/>
                  </a:cubicBezTo>
                  <a:cubicBezTo>
                    <a:pt x="2486" y="3701"/>
                    <a:pt x="2486" y="3659"/>
                    <a:pt x="2470" y="3646"/>
                  </a:cubicBezTo>
                  <a:cubicBezTo>
                    <a:pt x="2405" y="3594"/>
                    <a:pt x="2350" y="3552"/>
                    <a:pt x="2295" y="3497"/>
                  </a:cubicBezTo>
                  <a:cubicBezTo>
                    <a:pt x="2282" y="3484"/>
                    <a:pt x="2269" y="3477"/>
                    <a:pt x="2257" y="3477"/>
                  </a:cubicBezTo>
                  <a:close/>
                  <a:moveTo>
                    <a:pt x="2749" y="3854"/>
                  </a:moveTo>
                  <a:cubicBezTo>
                    <a:pt x="2735" y="3854"/>
                    <a:pt x="2722" y="3861"/>
                    <a:pt x="2713" y="3876"/>
                  </a:cubicBezTo>
                  <a:cubicBezTo>
                    <a:pt x="2700" y="3902"/>
                    <a:pt x="2700" y="3931"/>
                    <a:pt x="2729" y="3944"/>
                  </a:cubicBezTo>
                  <a:cubicBezTo>
                    <a:pt x="2794" y="3983"/>
                    <a:pt x="2862" y="4025"/>
                    <a:pt x="2943" y="4064"/>
                  </a:cubicBezTo>
                  <a:lnTo>
                    <a:pt x="2956" y="4064"/>
                  </a:lnTo>
                  <a:cubicBezTo>
                    <a:pt x="2972" y="4064"/>
                    <a:pt x="2998" y="4051"/>
                    <a:pt x="2998" y="4038"/>
                  </a:cubicBezTo>
                  <a:cubicBezTo>
                    <a:pt x="3011" y="4012"/>
                    <a:pt x="3011" y="3983"/>
                    <a:pt x="2985" y="3970"/>
                  </a:cubicBezTo>
                  <a:cubicBezTo>
                    <a:pt x="2917" y="3944"/>
                    <a:pt x="2849" y="3902"/>
                    <a:pt x="2781" y="3863"/>
                  </a:cubicBezTo>
                  <a:cubicBezTo>
                    <a:pt x="2770" y="3857"/>
                    <a:pt x="2759" y="3854"/>
                    <a:pt x="2749" y="3854"/>
                  </a:cubicBezTo>
                  <a:close/>
                  <a:moveTo>
                    <a:pt x="3299" y="4139"/>
                  </a:moveTo>
                  <a:cubicBezTo>
                    <a:pt x="3281" y="4139"/>
                    <a:pt x="3263" y="4149"/>
                    <a:pt x="3254" y="4161"/>
                  </a:cubicBezTo>
                  <a:cubicBezTo>
                    <a:pt x="3254" y="4187"/>
                    <a:pt x="3254" y="4213"/>
                    <a:pt x="3280" y="4226"/>
                  </a:cubicBezTo>
                  <a:cubicBezTo>
                    <a:pt x="3361" y="4255"/>
                    <a:pt x="3429" y="4294"/>
                    <a:pt x="3510" y="4323"/>
                  </a:cubicBezTo>
                  <a:lnTo>
                    <a:pt x="3523" y="4323"/>
                  </a:lnTo>
                  <a:cubicBezTo>
                    <a:pt x="3552" y="4323"/>
                    <a:pt x="3565" y="4307"/>
                    <a:pt x="3565" y="4294"/>
                  </a:cubicBezTo>
                  <a:cubicBezTo>
                    <a:pt x="3578" y="4268"/>
                    <a:pt x="3565" y="4242"/>
                    <a:pt x="3539" y="4226"/>
                  </a:cubicBezTo>
                  <a:cubicBezTo>
                    <a:pt x="3471" y="4200"/>
                    <a:pt x="3403" y="4174"/>
                    <a:pt x="3322" y="4145"/>
                  </a:cubicBezTo>
                  <a:cubicBezTo>
                    <a:pt x="3314" y="4141"/>
                    <a:pt x="3307" y="4139"/>
                    <a:pt x="3299" y="4139"/>
                  </a:cubicBezTo>
                  <a:close/>
                  <a:moveTo>
                    <a:pt x="3902" y="4336"/>
                  </a:moveTo>
                  <a:cubicBezTo>
                    <a:pt x="3876" y="4336"/>
                    <a:pt x="3847" y="4349"/>
                    <a:pt x="3847" y="4375"/>
                  </a:cubicBezTo>
                  <a:cubicBezTo>
                    <a:pt x="3834" y="4404"/>
                    <a:pt x="3847" y="4417"/>
                    <a:pt x="3876" y="4430"/>
                  </a:cubicBezTo>
                  <a:cubicBezTo>
                    <a:pt x="3957" y="4443"/>
                    <a:pt x="4038" y="4469"/>
                    <a:pt x="4119" y="4469"/>
                  </a:cubicBezTo>
                  <a:lnTo>
                    <a:pt x="4132" y="4469"/>
                  </a:lnTo>
                  <a:cubicBezTo>
                    <a:pt x="4145" y="4469"/>
                    <a:pt x="4171" y="4456"/>
                    <a:pt x="4171" y="4430"/>
                  </a:cubicBezTo>
                  <a:cubicBezTo>
                    <a:pt x="4171" y="4404"/>
                    <a:pt x="4158" y="4388"/>
                    <a:pt x="4132" y="4375"/>
                  </a:cubicBezTo>
                  <a:cubicBezTo>
                    <a:pt x="4051" y="4375"/>
                    <a:pt x="3983" y="4349"/>
                    <a:pt x="3902" y="4336"/>
                  </a:cubicBezTo>
                  <a:close/>
                  <a:moveTo>
                    <a:pt x="4738" y="4375"/>
                  </a:moveTo>
                  <a:cubicBezTo>
                    <a:pt x="4657" y="4388"/>
                    <a:pt x="4576" y="4404"/>
                    <a:pt x="4511" y="4404"/>
                  </a:cubicBezTo>
                  <a:cubicBezTo>
                    <a:pt x="4482" y="4404"/>
                    <a:pt x="4456" y="4430"/>
                    <a:pt x="4456" y="4456"/>
                  </a:cubicBezTo>
                  <a:cubicBezTo>
                    <a:pt x="4456" y="4485"/>
                    <a:pt x="4482" y="4498"/>
                    <a:pt x="4511" y="4498"/>
                  </a:cubicBezTo>
                  <a:cubicBezTo>
                    <a:pt x="4592" y="4498"/>
                    <a:pt x="4673" y="4485"/>
                    <a:pt x="4754" y="4469"/>
                  </a:cubicBezTo>
                  <a:cubicBezTo>
                    <a:pt x="4780" y="4469"/>
                    <a:pt x="4793" y="4443"/>
                    <a:pt x="4793" y="4417"/>
                  </a:cubicBezTo>
                  <a:cubicBezTo>
                    <a:pt x="4780" y="4388"/>
                    <a:pt x="4767" y="4375"/>
                    <a:pt x="4738" y="4375"/>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15372" name="Picture 12" descr="Hình ảnh Phim Hoạt Hình Dễ Thương Vẽ Tay Gió Hoa Khung Tròn Hộp Thoại PNG ,  Hoa Viền, Biên Giới Hoạt Hình, đáng Yêu PNG miễn phí tải tập tin PSDComment">
            <a:extLst>
              <a:ext uri="{FF2B5EF4-FFF2-40B4-BE49-F238E27FC236}">
                <a16:creationId xmlns:a16="http://schemas.microsoft.com/office/drawing/2014/main" id="{EFAD5EDA-B78E-38D3-BA6C-E657927573B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97473" y="698375"/>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Hình ảnh Vòng Hoa Tròn Biên Giới Phim Hoạt Hình Biên Giới Vòng Hoa Biên  Giới Hoa PNG , Minh, Biên Giới Mời, Biên Giới Phim Hoạt Hình PNG miễn phí  tải">
            <a:extLst>
              <a:ext uri="{FF2B5EF4-FFF2-40B4-BE49-F238E27FC236}">
                <a16:creationId xmlns:a16="http://schemas.microsoft.com/office/drawing/2014/main" id="{D93F6A99-C4AF-76C0-CD89-9CCD1D6D75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813" b="92969" l="5625" r="94375">
                        <a14:foregroundMark x1="25313" y1="8750" x2="23125" y2="15937"/>
                        <a14:foregroundMark x1="42969" y1="9063" x2="42969" y2="9063"/>
                        <a14:foregroundMark x1="55781" y1="9375" x2="55781" y2="9375"/>
                        <a14:foregroundMark x1="85625" y1="66875" x2="85625" y2="66875"/>
                        <a14:foregroundMark x1="84375" y1="62031" x2="85781" y2="68906"/>
                        <a14:foregroundMark x1="90156" y1="68594" x2="94531" y2="68594"/>
                        <a14:foregroundMark x1="69531" y1="70781" x2="69531" y2="70781"/>
                        <a14:foregroundMark x1="69531" y1="70781" x2="72031" y2="76094"/>
                        <a14:foregroundMark x1="68750" y1="74688" x2="67188" y2="75000"/>
                        <a14:foregroundMark x1="56250" y1="92969" x2="56250" y2="92969"/>
                        <a14:foregroundMark x1="5625" y1="42344" x2="5625" y2="42344"/>
                        <a14:foregroundMark x1="68594" y1="29531" x2="57969" y2="28125"/>
                        <a14:foregroundMark x1="57969" y1="28125" x2="59531" y2="40000"/>
                        <a14:foregroundMark x1="59531" y1="40000" x2="72500" y2="49219"/>
                        <a14:foregroundMark x1="42969" y1="8125" x2="42969" y2="8125"/>
                        <a14:foregroundMark x1="24219" y1="7813" x2="24219" y2="7813"/>
                        <a14:foregroundMark x1="42500" y1="7813" x2="42500" y2="7813"/>
                        <a14:foregroundMark x1="44844" y1="22813" x2="35938" y2="26875"/>
                        <a14:foregroundMark x1="35938" y1="26875" x2="26406" y2="38594"/>
                        <a14:foregroundMark x1="26406" y1="38594" x2="29844" y2="54063"/>
                        <a14:foregroundMark x1="29844" y1="54063" x2="39375" y2="63281"/>
                        <a14:foregroundMark x1="39375" y1="63281" x2="58750" y2="68906"/>
                        <a14:foregroundMark x1="58750" y1="68906" x2="79219" y2="54688"/>
                        <a14:foregroundMark x1="79219" y1="54688" x2="75156" y2="28594"/>
                        <a14:foregroundMark x1="75156" y1="28594" x2="63281" y2="17813"/>
                        <a14:foregroundMark x1="63281" y1="17813" x2="49219" y2="23906"/>
                        <a14:foregroundMark x1="49219" y1="23906" x2="45938" y2="27344"/>
                        <a14:foregroundMark x1="78281" y1="22813" x2="79375" y2="24375"/>
                      </a14:backgroundRemoval>
                    </a14:imgEffect>
                  </a14:imgLayer>
                </a14:imgProps>
              </a:ext>
              <a:ext uri="{28A0092B-C50C-407E-A947-70E740481C1C}">
                <a14:useLocalDpi xmlns:a14="http://schemas.microsoft.com/office/drawing/2010/main" val="0"/>
              </a:ext>
            </a:extLst>
          </a:blip>
          <a:srcRect/>
          <a:stretch>
            <a:fillRect/>
          </a:stretch>
        </p:blipFill>
        <p:spPr bwMode="auto">
          <a:xfrm>
            <a:off x="-287861" y="2189825"/>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Vòng tròn trang trí Hoa hồng PNG">
            <a:extLst>
              <a:ext uri="{FF2B5EF4-FFF2-40B4-BE49-F238E27FC236}">
                <a16:creationId xmlns:a16="http://schemas.microsoft.com/office/drawing/2014/main" id="{BE9CAEC9-32BC-D837-4F8E-9F076A3A17C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2667" r="94000">
                        <a14:foregroundMark x1="11167" y1="59167" x2="13667" y2="60667"/>
                        <a14:foregroundMark x1="16333" y1="61167" x2="16333" y2="61167"/>
                        <a14:foregroundMark x1="17333" y1="53833" x2="17333" y2="53833"/>
                        <a14:foregroundMark x1="23333" y1="41667" x2="23333" y2="41667"/>
                        <a14:foregroundMark x1="22833" y1="43333" x2="22833" y2="43333"/>
                        <a14:foregroundMark x1="7667" y1="37667" x2="7667" y2="37667"/>
                        <a14:foregroundMark x1="5500" y1="38000" x2="5500" y2="38000"/>
                        <a14:foregroundMark x1="2833" y1="38000" x2="2833" y2="38000"/>
                        <a14:foregroundMark x1="29000" y1="13333" x2="29000" y2="13333"/>
                        <a14:foregroundMark x1="89000" y1="30333" x2="89000" y2="30333"/>
                        <a14:foregroundMark x1="94000" y1="63667" x2="94000" y2="63667"/>
                        <a14:foregroundMark x1="27000" y1="14000" x2="27000" y2="14000"/>
                        <a14:foregroundMark x1="57833" y1="29000" x2="31667" y2="43667"/>
                        <a14:foregroundMark x1="31667" y1="43667" x2="34667" y2="67000"/>
                        <a14:foregroundMark x1="34667" y1="67000" x2="52667" y2="61500"/>
                        <a14:foregroundMark x1="52667" y1="61500" x2="53833" y2="59333"/>
                        <a14:foregroundMark x1="75667" y1="17333" x2="75667" y2="17333"/>
                        <a14:foregroundMark x1="32333" y1="16000" x2="32333" y2="16000"/>
                        <a14:foregroundMark x1="27167" y1="22667" x2="27167" y2="22667"/>
                        <a14:foregroundMark x1="26500" y1="25000" x2="24667" y2="27833"/>
                        <a14:foregroundMark x1="23167" y1="29167" x2="20500" y2="34000"/>
                        <a14:foregroundMark x1="32000" y1="73167" x2="42500" y2="77833"/>
                        <a14:foregroundMark x1="42500" y1="77833" x2="48333" y2="78333"/>
                        <a14:foregroundMark x1="38667" y1="77500" x2="36500" y2="76167"/>
                        <a14:foregroundMark x1="19667" y1="71000" x2="19667" y2="71000"/>
                        <a14:foregroundMark x1="31167" y1="20333" x2="37167" y2="17167"/>
                        <a14:foregroundMark x1="44615" y1="14386" x2="45833" y2="14000"/>
                        <a14:foregroundMark x1="39000" y1="16167" x2="39906" y2="15880"/>
                        <a14:foregroundMark x1="30333" y1="20667" x2="25333" y2="27167"/>
                        <a14:foregroundMark x1="23667" y1="27333" x2="21333" y2="33167"/>
                        <a14:foregroundMark x1="19667" y1="34667" x2="20000" y2="36833"/>
                        <a14:foregroundMark x1="75833" y1="26167" x2="68833" y2="19000"/>
                        <a14:foregroundMark x1="67237" y1="18155" x2="66000" y2="17500"/>
                        <a14:foregroundMark x1="68833" y1="19000" x2="68491" y2="18819"/>
                        <a14:foregroundMark x1="65500" y1="17333" x2="60241" y2="16051"/>
                        <a14:foregroundMark x1="56314" y1="14531" x2="52500" y2="14667"/>
                        <a14:foregroundMark x1="51833" y1="14167" x2="49500" y2="14000"/>
                        <a14:foregroundMark x1="47000" y1="13833" x2="53000" y2="12500"/>
                        <a14:foregroundMark x1="61144" y1="15084" x2="61333" y2="15167"/>
                        <a14:foregroundMark x1="58667" y1="14000" x2="59179" y2="14224"/>
                        <a14:foregroundMark x1="38500" y1="15500" x2="38500" y2="15500"/>
                        <a14:foregroundMark x1="40667" y1="15000" x2="40667" y2="15000"/>
                        <a14:foregroundMark x1="42667" y1="15167" x2="42667" y2="15167"/>
                        <a14:foregroundMark x1="43500" y1="14333" x2="43500" y2="14333"/>
                        <a14:backgroundMark x1="74000" y1="21333" x2="75833" y2="23167"/>
                        <a14:backgroundMark x1="19667" y1="66167" x2="19667" y2="66167"/>
                        <a14:backgroundMark x1="20167" y1="64667" x2="20167" y2="64667"/>
                        <a14:backgroundMark x1="20500" y1="64500" x2="20500" y2="64500"/>
                        <a14:backgroundMark x1="76000" y1="25500" x2="76000" y2="25500"/>
                        <a14:backgroundMark x1="80667" y1="27333" x2="80667" y2="27333"/>
                        <a14:backgroundMark x1="38667" y1="11167" x2="38667" y2="11167"/>
                        <a14:backgroundMark x1="67333" y1="15000" x2="67333" y2="15000"/>
                        <a14:backgroundMark x1="69833" y1="16000" x2="69833" y2="16000"/>
                        <a14:backgroundMark x1="71500" y1="17000" x2="71500" y2="17000"/>
                        <a14:backgroundMark x1="72667" y1="19000" x2="72667" y2="19000"/>
                        <a14:backgroundMark x1="72000" y1="18500" x2="72000" y2="18500"/>
                        <a14:backgroundMark x1="57000" y1="12500" x2="57000" y2="12500"/>
                        <a14:backgroundMark x1="57500" y1="12667" x2="58833" y2="12667"/>
                        <a14:backgroundMark x1="60167" y1="13167" x2="62000" y2="14167"/>
                        <a14:backgroundMark x1="67167" y1="16000" x2="65833" y2="15167"/>
                        <a14:backgroundMark x1="43167" y1="12500" x2="38333" y2="13833"/>
                      </a14:backgroundRemoval>
                    </a14:imgEffect>
                  </a14:imgLayer>
                </a14:imgProps>
              </a:ext>
              <a:ext uri="{28A0092B-C50C-407E-A947-70E740481C1C}">
                <a14:useLocalDpi xmlns:a14="http://schemas.microsoft.com/office/drawing/2010/main" val="0"/>
              </a:ext>
            </a:extLst>
          </a:blip>
          <a:srcRect/>
          <a:stretch>
            <a:fillRect/>
          </a:stretch>
        </p:blipFill>
        <p:spPr bwMode="auto">
          <a:xfrm>
            <a:off x="7482807" y="2438400"/>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0017A-F877-D4BD-5AE1-935B5EA7500A}"/>
              </a:ext>
            </a:extLst>
          </p:cNvPr>
          <p:cNvSpPr txBox="1"/>
          <p:nvPr/>
        </p:nvSpPr>
        <p:spPr>
          <a:xfrm>
            <a:off x="224901" y="293891"/>
            <a:ext cx="11742199" cy="99520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5867" b="0" i="0" u="none" strike="noStrike" kern="0" cap="none" spc="0" normalizeH="0" baseline="0" noProof="0">
                <a:ln>
                  <a:noFill/>
                </a:ln>
                <a:solidFill>
                  <a:srgbClr val="3D7D40"/>
                </a:solidFill>
                <a:effectLst/>
                <a:uLnTx/>
                <a:uFillTx/>
                <a:latin typeface="Cambria" panose="02040503050406030204" pitchFamily="18" charset="0"/>
                <a:ea typeface="Cambria" panose="02040503050406030204" pitchFamily="18" charset="0"/>
                <a:cs typeface="Arial"/>
                <a:sym typeface="Arial"/>
              </a:rPr>
              <a:t>CHÚC</a:t>
            </a:r>
            <a:r>
              <a:rPr kumimoji="0" lang="en-US" sz="5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5867" b="0" i="0" u="none" strike="noStrike" kern="0" cap="none" spc="0" normalizeH="0" baseline="0" noProof="0">
                <a:ln>
                  <a:noFill/>
                </a:ln>
                <a:solidFill>
                  <a:srgbClr val="FFC600"/>
                </a:solidFill>
                <a:effectLst/>
                <a:uLnTx/>
                <a:uFillTx/>
                <a:latin typeface="Cambria" panose="02040503050406030204" pitchFamily="18" charset="0"/>
                <a:ea typeface="Cambria" panose="02040503050406030204" pitchFamily="18" charset="0"/>
                <a:cs typeface="Arial"/>
                <a:sym typeface="Arial"/>
              </a:rPr>
              <a:t>MỪNG</a:t>
            </a:r>
            <a:r>
              <a:rPr kumimoji="0" lang="en-US" sz="5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5867" b="0" i="0" u="none" strike="noStrike" kern="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Arial"/>
                <a:sym typeface="Arial"/>
              </a:rPr>
              <a:t>SINH</a:t>
            </a:r>
            <a:r>
              <a:rPr kumimoji="0" lang="en-US" sz="5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5867" b="0" i="0" u="none" strike="noStrike" kern="0" cap="none" spc="0" normalizeH="0" baseline="0" noProof="0">
                <a:ln>
                  <a:noFill/>
                </a:ln>
                <a:solidFill>
                  <a:srgbClr val="A3EEFF">
                    <a:lumMod val="50000"/>
                  </a:srgbClr>
                </a:solidFill>
                <a:effectLst/>
                <a:uLnTx/>
                <a:uFillTx/>
                <a:latin typeface="Cambria" panose="02040503050406030204" pitchFamily="18" charset="0"/>
                <a:ea typeface="Cambria" panose="02040503050406030204" pitchFamily="18" charset="0"/>
                <a:cs typeface="Arial"/>
                <a:sym typeface="Arial"/>
              </a:rPr>
              <a:t>NHẬT</a:t>
            </a:r>
            <a:r>
              <a:rPr kumimoji="0" lang="en-US" sz="5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5867" b="0" i="0" u="none" strike="noStrike" kern="0" cap="none" spc="0" normalizeH="0" baseline="0" noProof="0">
                <a:ln>
                  <a:noFill/>
                </a:ln>
                <a:solidFill>
                  <a:srgbClr val="FF8C00"/>
                </a:solidFill>
                <a:effectLst/>
                <a:uLnTx/>
                <a:uFillTx/>
                <a:latin typeface="Cambria" panose="02040503050406030204" pitchFamily="18" charset="0"/>
                <a:ea typeface="Cambria" panose="02040503050406030204" pitchFamily="18" charset="0"/>
                <a:cs typeface="Arial"/>
                <a:sym typeface="Arial"/>
              </a:rPr>
              <a:t>THÁNG</a:t>
            </a:r>
            <a:r>
              <a:rPr kumimoji="0" lang="en-US" sz="5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5867" b="0" i="0" u="none" strike="noStrike" kern="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Arial"/>
                <a:sym typeface="Arial"/>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t="-39000" b="-39000"/>
          </a:stretch>
        </a:blipFill>
        <a:effectLst/>
      </p:bgPr>
    </p:bg>
    <p:spTree>
      <p:nvGrpSpPr>
        <p:cNvPr id="1" name=""/>
        <p:cNvGrpSpPr/>
        <p:nvPr/>
      </p:nvGrpSpPr>
      <p:grpSpPr>
        <a:xfrm>
          <a:off x="0" y="0"/>
          <a:ext cx="0" cy="0"/>
          <a:chOff x="0" y="0"/>
          <a:chExt cx="0" cy="0"/>
        </a:xfrm>
      </p:grpSpPr>
      <p:pic>
        <p:nvPicPr>
          <p:cNvPr id="10" name="图片 7">
            <a:extLst>
              <a:ext uri="{FF2B5EF4-FFF2-40B4-BE49-F238E27FC236}">
                <a16:creationId xmlns:a16="http://schemas.microsoft.com/office/drawing/2014/main" id="{44B37DE2-A44C-DBD7-5D78-145A21CFD207}"/>
              </a:ext>
            </a:extLst>
          </p:cNvPr>
          <p:cNvPicPr>
            <a:picLocks noChangeAspect="1"/>
          </p:cNvPicPr>
          <p:nvPr/>
        </p:nvPicPr>
        <p:blipFill rotWithShape="1">
          <a:blip r:embed="rId3">
            <a:extLst>
              <a:ext uri="{28A0092B-C50C-407E-A947-70E740481C1C}">
                <a14:useLocalDpi xmlns:a14="http://schemas.microsoft.com/office/drawing/2010/main" val="0"/>
              </a:ext>
            </a:extLst>
          </a:blip>
          <a:srcRect r="55276" b="50636"/>
          <a:stretch/>
        </p:blipFill>
        <p:spPr>
          <a:xfrm flipH="1">
            <a:off x="-144990" y="-148184"/>
            <a:ext cx="1810515" cy="2316435"/>
          </a:xfrm>
          <a:prstGeom prst="rect">
            <a:avLst/>
          </a:prstGeom>
        </p:spPr>
      </p:pic>
      <p:pic>
        <p:nvPicPr>
          <p:cNvPr id="13" name="图片 7">
            <a:extLst>
              <a:ext uri="{FF2B5EF4-FFF2-40B4-BE49-F238E27FC236}">
                <a16:creationId xmlns:a16="http://schemas.microsoft.com/office/drawing/2014/main" id="{C23F9B3D-7309-7A14-CD63-0D471A6509C3}"/>
              </a:ext>
            </a:extLst>
          </p:cNvPr>
          <p:cNvPicPr>
            <a:picLocks noChangeAspect="1"/>
          </p:cNvPicPr>
          <p:nvPr/>
        </p:nvPicPr>
        <p:blipFill rotWithShape="1">
          <a:blip r:embed="rId3">
            <a:extLst>
              <a:ext uri="{28A0092B-C50C-407E-A947-70E740481C1C}">
                <a14:useLocalDpi xmlns:a14="http://schemas.microsoft.com/office/drawing/2010/main" val="0"/>
              </a:ext>
            </a:extLst>
          </a:blip>
          <a:srcRect t="49443" r="55276" b="8874"/>
          <a:stretch/>
        </p:blipFill>
        <p:spPr>
          <a:xfrm flipH="1">
            <a:off x="9758153" y="4100923"/>
            <a:ext cx="2534396" cy="2738076"/>
          </a:xfrm>
          <a:prstGeom prst="rect">
            <a:avLst/>
          </a:prstGeom>
        </p:spPr>
      </p:pic>
      <p:grpSp>
        <p:nvGrpSpPr>
          <p:cNvPr id="3" name="Group 2">
            <a:extLst>
              <a:ext uri="{FF2B5EF4-FFF2-40B4-BE49-F238E27FC236}">
                <a16:creationId xmlns:a16="http://schemas.microsoft.com/office/drawing/2014/main" id="{829F3CA9-7C24-138F-208B-82BBD94C6127}"/>
              </a:ext>
            </a:extLst>
          </p:cNvPr>
          <p:cNvGrpSpPr/>
          <p:nvPr/>
        </p:nvGrpSpPr>
        <p:grpSpPr>
          <a:xfrm>
            <a:off x="2657267" y="3085296"/>
            <a:ext cx="7705195" cy="3703132"/>
            <a:chOff x="2657267" y="3085296"/>
            <a:chExt cx="7705195" cy="3703132"/>
          </a:xfrm>
        </p:grpSpPr>
        <p:sp>
          <p:nvSpPr>
            <p:cNvPr id="2" name="TextBox 4">
              <a:extLst>
                <a:ext uri="{FF2B5EF4-FFF2-40B4-BE49-F238E27FC236}">
                  <a16:creationId xmlns:a16="http://schemas.microsoft.com/office/drawing/2014/main" id="{A0665E2E-D11D-635D-B968-7745D9C8AFB2}"/>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NGUYỄN</a:t>
              </a:r>
            </a:p>
            <a:p>
              <a:r>
                <a:rPr lang="en-US" b="1" dirty="0">
                  <a:latin typeface="Times New Roman" panose="02020603050405020304" pitchFamily="18" charset="0"/>
                  <a:cs typeface="Times New Roman" panose="02020603050405020304" pitchFamily="18" charset="0"/>
                </a:rPr>
                <a:t>THỊ ÁI </a:t>
              </a:r>
            </a:p>
            <a:p>
              <a:r>
                <a:rPr lang="en-US" b="1" dirty="0">
                  <a:latin typeface="Times New Roman" panose="02020603050405020304" pitchFamily="18" charset="0"/>
                  <a:cs typeface="Times New Roman" panose="02020603050405020304" pitchFamily="18" charset="0"/>
                </a:rPr>
                <a:t>QUYÊN</a:t>
              </a:r>
              <a:endParaRPr lang="en-SG" b="1" dirty="0">
                <a:latin typeface="Times New Roman" panose="02020603050405020304" pitchFamily="18" charset="0"/>
                <a:cs typeface="Times New Roman" panose="02020603050405020304" pitchFamily="18" charset="0"/>
              </a:endParaRPr>
            </a:p>
          </p:txBody>
        </p:sp>
        <p:grpSp>
          <p:nvGrpSpPr>
            <p:cNvPr id="290" name="Group 4">
              <a:extLst>
                <a:ext uri="{FF2B5EF4-FFF2-40B4-BE49-F238E27FC236}">
                  <a16:creationId xmlns:a16="http://schemas.microsoft.com/office/drawing/2014/main" id="{9ACAB927-070B-D727-CD67-19443B81D505}"/>
                </a:ext>
              </a:extLst>
            </p:cNvPr>
            <p:cNvGrpSpPr>
              <a:grpSpLocks noChangeAspect="1"/>
            </p:cNvGrpSpPr>
            <p:nvPr/>
          </p:nvGrpSpPr>
          <p:grpSpPr bwMode="auto">
            <a:xfrm>
              <a:off x="2657267" y="3085296"/>
              <a:ext cx="7705195" cy="3703132"/>
              <a:chOff x="850" y="1426"/>
              <a:chExt cx="5980" cy="2874"/>
            </a:xfrm>
          </p:grpSpPr>
          <p:sp>
            <p:nvSpPr>
              <p:cNvPr id="291" name="AutoShape 3">
                <a:extLst>
                  <a:ext uri="{FF2B5EF4-FFF2-40B4-BE49-F238E27FC236}">
                    <a16:creationId xmlns:a16="http://schemas.microsoft.com/office/drawing/2014/main" id="{06BB0A85-9181-D36C-CDB9-E62477655F2E}"/>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292" name="Group 205">
                <a:extLst>
                  <a:ext uri="{FF2B5EF4-FFF2-40B4-BE49-F238E27FC236}">
                    <a16:creationId xmlns:a16="http://schemas.microsoft.com/office/drawing/2014/main" id="{A14EA763-A7F7-AB68-A09D-586F1DC102EC}"/>
                  </a:ext>
                </a:extLst>
              </p:cNvPr>
              <p:cNvGrpSpPr>
                <a:grpSpLocks/>
              </p:cNvGrpSpPr>
              <p:nvPr/>
            </p:nvGrpSpPr>
            <p:grpSpPr bwMode="auto">
              <a:xfrm>
                <a:off x="1235" y="1490"/>
                <a:ext cx="5207" cy="2682"/>
                <a:chOff x="1235" y="1490"/>
                <a:chExt cx="5207" cy="2682"/>
              </a:xfrm>
            </p:grpSpPr>
            <p:sp>
              <p:nvSpPr>
                <p:cNvPr id="344" name="Freeform 15">
                  <a:extLst>
                    <a:ext uri="{FF2B5EF4-FFF2-40B4-BE49-F238E27FC236}">
                      <a16:creationId xmlns:a16="http://schemas.microsoft.com/office/drawing/2014/main" id="{A11E8D65-5D1A-4608-FE3F-FA678402166E}"/>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5" name="Freeform 16">
                  <a:extLst>
                    <a:ext uri="{FF2B5EF4-FFF2-40B4-BE49-F238E27FC236}">
                      <a16:creationId xmlns:a16="http://schemas.microsoft.com/office/drawing/2014/main" id="{63DB1DF3-65B3-16E6-5A4B-AF0FC89FE3D7}"/>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6" name="Freeform 17">
                  <a:extLst>
                    <a:ext uri="{FF2B5EF4-FFF2-40B4-BE49-F238E27FC236}">
                      <a16:creationId xmlns:a16="http://schemas.microsoft.com/office/drawing/2014/main" id="{36A8F949-169C-7EF6-4775-22A3A3F23B24}"/>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7" name="Rectangle 18">
                  <a:extLst>
                    <a:ext uri="{FF2B5EF4-FFF2-40B4-BE49-F238E27FC236}">
                      <a16:creationId xmlns:a16="http://schemas.microsoft.com/office/drawing/2014/main" id="{6CDC77E3-160B-8BB6-086E-FF855C65C44B}"/>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8" name="Freeform 19">
                  <a:extLst>
                    <a:ext uri="{FF2B5EF4-FFF2-40B4-BE49-F238E27FC236}">
                      <a16:creationId xmlns:a16="http://schemas.microsoft.com/office/drawing/2014/main" id="{12519F1F-FBC8-6F04-1BE4-FC8767FB475D}"/>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9" name="Freeform 20">
                  <a:extLst>
                    <a:ext uri="{FF2B5EF4-FFF2-40B4-BE49-F238E27FC236}">
                      <a16:creationId xmlns:a16="http://schemas.microsoft.com/office/drawing/2014/main" id="{9CED0C91-0194-3EEE-A06E-C32A0919492A}"/>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0" name="Freeform 21">
                  <a:extLst>
                    <a:ext uri="{FF2B5EF4-FFF2-40B4-BE49-F238E27FC236}">
                      <a16:creationId xmlns:a16="http://schemas.microsoft.com/office/drawing/2014/main" id="{BB67DC5E-6C56-4672-1B3C-3CB94ACDE203}"/>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1" name="Freeform 22">
                  <a:extLst>
                    <a:ext uri="{FF2B5EF4-FFF2-40B4-BE49-F238E27FC236}">
                      <a16:creationId xmlns:a16="http://schemas.microsoft.com/office/drawing/2014/main" id="{10FA867D-C418-5F7D-DBAB-CD557FAA897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2" name="Freeform 23">
                  <a:extLst>
                    <a:ext uri="{FF2B5EF4-FFF2-40B4-BE49-F238E27FC236}">
                      <a16:creationId xmlns:a16="http://schemas.microsoft.com/office/drawing/2014/main" id="{A98603C2-0736-2F34-D185-382A1E69CCBC}"/>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3" name="Freeform 24">
                  <a:extLst>
                    <a:ext uri="{FF2B5EF4-FFF2-40B4-BE49-F238E27FC236}">
                      <a16:creationId xmlns:a16="http://schemas.microsoft.com/office/drawing/2014/main" id="{C717FF2E-0A45-4928-105C-14CEE791A62A}"/>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4" name="Freeform 25">
                  <a:extLst>
                    <a:ext uri="{FF2B5EF4-FFF2-40B4-BE49-F238E27FC236}">
                      <a16:creationId xmlns:a16="http://schemas.microsoft.com/office/drawing/2014/main" id="{73EFC3C5-4318-EF21-2EB8-3018D7A694C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5" name="Freeform 26">
                  <a:extLst>
                    <a:ext uri="{FF2B5EF4-FFF2-40B4-BE49-F238E27FC236}">
                      <a16:creationId xmlns:a16="http://schemas.microsoft.com/office/drawing/2014/main" id="{8C16CB4D-F037-044D-8E66-37CA6B6DB3A7}"/>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6" name="Freeform 27">
                  <a:extLst>
                    <a:ext uri="{FF2B5EF4-FFF2-40B4-BE49-F238E27FC236}">
                      <a16:creationId xmlns:a16="http://schemas.microsoft.com/office/drawing/2014/main" id="{5262F588-698E-B3A4-09E7-0E84C813680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7" name="Freeform 28">
                  <a:extLst>
                    <a:ext uri="{FF2B5EF4-FFF2-40B4-BE49-F238E27FC236}">
                      <a16:creationId xmlns:a16="http://schemas.microsoft.com/office/drawing/2014/main" id="{6FBF4B85-3082-C370-D271-1FD8E9F43D22}"/>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8" name="Freeform 29">
                  <a:extLst>
                    <a:ext uri="{FF2B5EF4-FFF2-40B4-BE49-F238E27FC236}">
                      <a16:creationId xmlns:a16="http://schemas.microsoft.com/office/drawing/2014/main" id="{6CE33C12-E196-19C3-394E-56617A1CA0E2}"/>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59" name="Freeform 30">
                  <a:extLst>
                    <a:ext uri="{FF2B5EF4-FFF2-40B4-BE49-F238E27FC236}">
                      <a16:creationId xmlns:a16="http://schemas.microsoft.com/office/drawing/2014/main" id="{38126D34-A25B-AAB6-0FB0-2A193A6EC1AC}"/>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0" name="Freeform 31">
                  <a:extLst>
                    <a:ext uri="{FF2B5EF4-FFF2-40B4-BE49-F238E27FC236}">
                      <a16:creationId xmlns:a16="http://schemas.microsoft.com/office/drawing/2014/main" id="{63908EE1-8ECC-77F7-237A-46F0194D14A6}"/>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1" name="Freeform 32">
                  <a:extLst>
                    <a:ext uri="{FF2B5EF4-FFF2-40B4-BE49-F238E27FC236}">
                      <a16:creationId xmlns:a16="http://schemas.microsoft.com/office/drawing/2014/main" id="{629CBDBE-867E-E232-1EAF-4D71F0764626}"/>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2" name="Freeform 33">
                  <a:extLst>
                    <a:ext uri="{FF2B5EF4-FFF2-40B4-BE49-F238E27FC236}">
                      <a16:creationId xmlns:a16="http://schemas.microsoft.com/office/drawing/2014/main" id="{03D09CA0-67C7-7489-1D44-55040BEFFBD4}"/>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3" name="Freeform 34">
                  <a:extLst>
                    <a:ext uri="{FF2B5EF4-FFF2-40B4-BE49-F238E27FC236}">
                      <a16:creationId xmlns:a16="http://schemas.microsoft.com/office/drawing/2014/main" id="{844B45A7-B77E-DEBC-B460-B694AC79508B}"/>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4" name="Freeform 35">
                  <a:extLst>
                    <a:ext uri="{FF2B5EF4-FFF2-40B4-BE49-F238E27FC236}">
                      <a16:creationId xmlns:a16="http://schemas.microsoft.com/office/drawing/2014/main" id="{228A38BB-F0CA-1CEA-1F87-33301CBCA2D1}"/>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5" name="Freeform 36">
                  <a:extLst>
                    <a:ext uri="{FF2B5EF4-FFF2-40B4-BE49-F238E27FC236}">
                      <a16:creationId xmlns:a16="http://schemas.microsoft.com/office/drawing/2014/main" id="{E827BAB2-01F9-EEA5-1C3D-2F19220C0FBD}"/>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6" name="Freeform 37">
                  <a:extLst>
                    <a:ext uri="{FF2B5EF4-FFF2-40B4-BE49-F238E27FC236}">
                      <a16:creationId xmlns:a16="http://schemas.microsoft.com/office/drawing/2014/main" id="{50CC5E0D-54D1-7B09-133A-593B5F404EDE}"/>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7" name="Freeform 38">
                  <a:extLst>
                    <a:ext uri="{FF2B5EF4-FFF2-40B4-BE49-F238E27FC236}">
                      <a16:creationId xmlns:a16="http://schemas.microsoft.com/office/drawing/2014/main" id="{780318CF-B5D7-B2B9-4766-C890EFB2D3B4}"/>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8" name="Freeform 39">
                  <a:extLst>
                    <a:ext uri="{FF2B5EF4-FFF2-40B4-BE49-F238E27FC236}">
                      <a16:creationId xmlns:a16="http://schemas.microsoft.com/office/drawing/2014/main" id="{074BA7C4-28D7-AE85-9C1A-279FE2335DA6}"/>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69" name="Freeform 40">
                  <a:extLst>
                    <a:ext uri="{FF2B5EF4-FFF2-40B4-BE49-F238E27FC236}">
                      <a16:creationId xmlns:a16="http://schemas.microsoft.com/office/drawing/2014/main" id="{B96EAB40-5DC6-4B24-7269-668AAAC3C091}"/>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0" name="Freeform 41">
                  <a:extLst>
                    <a:ext uri="{FF2B5EF4-FFF2-40B4-BE49-F238E27FC236}">
                      <a16:creationId xmlns:a16="http://schemas.microsoft.com/office/drawing/2014/main" id="{2C82199D-5172-06F9-A246-493145D47837}"/>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1" name="Freeform 42">
                  <a:extLst>
                    <a:ext uri="{FF2B5EF4-FFF2-40B4-BE49-F238E27FC236}">
                      <a16:creationId xmlns:a16="http://schemas.microsoft.com/office/drawing/2014/main" id="{C73F6D3E-5FD7-08A1-3A18-C537A71CF242}"/>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2" name="Freeform 43">
                  <a:extLst>
                    <a:ext uri="{FF2B5EF4-FFF2-40B4-BE49-F238E27FC236}">
                      <a16:creationId xmlns:a16="http://schemas.microsoft.com/office/drawing/2014/main" id="{D6F5891B-7F72-924A-059E-138882E77F56}"/>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3" name="Freeform 44">
                  <a:extLst>
                    <a:ext uri="{FF2B5EF4-FFF2-40B4-BE49-F238E27FC236}">
                      <a16:creationId xmlns:a16="http://schemas.microsoft.com/office/drawing/2014/main" id="{61FECE0E-0E00-7359-8E2D-F007A67A06A0}"/>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4" name="Freeform 45">
                  <a:extLst>
                    <a:ext uri="{FF2B5EF4-FFF2-40B4-BE49-F238E27FC236}">
                      <a16:creationId xmlns:a16="http://schemas.microsoft.com/office/drawing/2014/main" id="{AC442669-8CDC-41D6-8E8F-48801A44B3DA}"/>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5" name="Freeform 46">
                  <a:extLst>
                    <a:ext uri="{FF2B5EF4-FFF2-40B4-BE49-F238E27FC236}">
                      <a16:creationId xmlns:a16="http://schemas.microsoft.com/office/drawing/2014/main" id="{21CC91CA-588E-4532-3CAC-4A54BCE943C3}"/>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6" name="Freeform 47">
                  <a:extLst>
                    <a:ext uri="{FF2B5EF4-FFF2-40B4-BE49-F238E27FC236}">
                      <a16:creationId xmlns:a16="http://schemas.microsoft.com/office/drawing/2014/main" id="{04421814-16BC-2ED3-C853-2FC1E3ADEF93}"/>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7" name="Freeform 48">
                  <a:extLst>
                    <a:ext uri="{FF2B5EF4-FFF2-40B4-BE49-F238E27FC236}">
                      <a16:creationId xmlns:a16="http://schemas.microsoft.com/office/drawing/2014/main" id="{78DFF997-0F8C-1FDA-AE80-A933DABDFA32}"/>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8" name="Freeform 49">
                  <a:extLst>
                    <a:ext uri="{FF2B5EF4-FFF2-40B4-BE49-F238E27FC236}">
                      <a16:creationId xmlns:a16="http://schemas.microsoft.com/office/drawing/2014/main" id="{492169D7-FC08-AAE6-F2AB-BA88FD27AA85}"/>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79" name="Freeform 50">
                  <a:extLst>
                    <a:ext uri="{FF2B5EF4-FFF2-40B4-BE49-F238E27FC236}">
                      <a16:creationId xmlns:a16="http://schemas.microsoft.com/office/drawing/2014/main" id="{C81C6845-9782-CE0B-7C10-23BE4BD71C1E}"/>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0" name="Freeform 51">
                  <a:extLst>
                    <a:ext uri="{FF2B5EF4-FFF2-40B4-BE49-F238E27FC236}">
                      <a16:creationId xmlns:a16="http://schemas.microsoft.com/office/drawing/2014/main" id="{B0C47AD3-9E50-320B-47CC-460491B0E6E3}"/>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1" name="Freeform 52">
                  <a:extLst>
                    <a:ext uri="{FF2B5EF4-FFF2-40B4-BE49-F238E27FC236}">
                      <a16:creationId xmlns:a16="http://schemas.microsoft.com/office/drawing/2014/main" id="{22EB787A-2E3A-E812-6011-78C51A778F9E}"/>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2" name="Freeform 53">
                  <a:extLst>
                    <a:ext uri="{FF2B5EF4-FFF2-40B4-BE49-F238E27FC236}">
                      <a16:creationId xmlns:a16="http://schemas.microsoft.com/office/drawing/2014/main" id="{C4BDAEC7-38D2-CA58-2F5A-80C30F3B43C5}"/>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3" name="Freeform 54">
                  <a:extLst>
                    <a:ext uri="{FF2B5EF4-FFF2-40B4-BE49-F238E27FC236}">
                      <a16:creationId xmlns:a16="http://schemas.microsoft.com/office/drawing/2014/main" id="{E2A4D352-9590-CA8A-B8DB-07A3264B2480}"/>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4" name="Freeform 55">
                  <a:extLst>
                    <a:ext uri="{FF2B5EF4-FFF2-40B4-BE49-F238E27FC236}">
                      <a16:creationId xmlns:a16="http://schemas.microsoft.com/office/drawing/2014/main" id="{7B0128B9-6428-D5C3-1A5B-C1B8317F43C3}"/>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5" name="Rectangle 56">
                  <a:extLst>
                    <a:ext uri="{FF2B5EF4-FFF2-40B4-BE49-F238E27FC236}">
                      <a16:creationId xmlns:a16="http://schemas.microsoft.com/office/drawing/2014/main" id="{8ACF7FFE-DD12-A268-2066-2F82B1724D20}"/>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6" name="Freeform 57">
                  <a:extLst>
                    <a:ext uri="{FF2B5EF4-FFF2-40B4-BE49-F238E27FC236}">
                      <a16:creationId xmlns:a16="http://schemas.microsoft.com/office/drawing/2014/main" id="{18DBE106-BD24-A3A3-4F36-2A6EFA540E09}"/>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7" name="Freeform 58">
                  <a:extLst>
                    <a:ext uri="{FF2B5EF4-FFF2-40B4-BE49-F238E27FC236}">
                      <a16:creationId xmlns:a16="http://schemas.microsoft.com/office/drawing/2014/main" id="{CDAA1EAF-4052-E039-69DE-119CD7D38590}"/>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8" name="Freeform 59">
                  <a:extLst>
                    <a:ext uri="{FF2B5EF4-FFF2-40B4-BE49-F238E27FC236}">
                      <a16:creationId xmlns:a16="http://schemas.microsoft.com/office/drawing/2014/main" id="{9E61478D-D57C-B2FB-0685-7CD7974EA096}"/>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89" name="Freeform 60">
                  <a:extLst>
                    <a:ext uri="{FF2B5EF4-FFF2-40B4-BE49-F238E27FC236}">
                      <a16:creationId xmlns:a16="http://schemas.microsoft.com/office/drawing/2014/main" id="{5FA9C421-AB6C-4A4B-9C40-C4E364DF4F21}"/>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0" name="Freeform 61">
                  <a:extLst>
                    <a:ext uri="{FF2B5EF4-FFF2-40B4-BE49-F238E27FC236}">
                      <a16:creationId xmlns:a16="http://schemas.microsoft.com/office/drawing/2014/main" id="{AD55735F-3030-DA9B-CCE2-1AB88ECA7AB2}"/>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1" name="Freeform 62">
                  <a:extLst>
                    <a:ext uri="{FF2B5EF4-FFF2-40B4-BE49-F238E27FC236}">
                      <a16:creationId xmlns:a16="http://schemas.microsoft.com/office/drawing/2014/main" id="{4CD92D4D-0ADB-3FE3-EA4E-3492809D4A85}"/>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2" name="Freeform 63">
                  <a:extLst>
                    <a:ext uri="{FF2B5EF4-FFF2-40B4-BE49-F238E27FC236}">
                      <a16:creationId xmlns:a16="http://schemas.microsoft.com/office/drawing/2014/main" id="{3D0316AD-6A92-04EF-1C25-1268C69D1BD1}"/>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3" name="Freeform 64">
                  <a:extLst>
                    <a:ext uri="{FF2B5EF4-FFF2-40B4-BE49-F238E27FC236}">
                      <a16:creationId xmlns:a16="http://schemas.microsoft.com/office/drawing/2014/main" id="{D865E65C-D554-7272-1F64-927F5EBD7930}"/>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4" name="Freeform 65">
                  <a:extLst>
                    <a:ext uri="{FF2B5EF4-FFF2-40B4-BE49-F238E27FC236}">
                      <a16:creationId xmlns:a16="http://schemas.microsoft.com/office/drawing/2014/main" id="{0A4A3247-91D8-3D95-74C1-247383BE209D}"/>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5" name="Freeform 66">
                  <a:extLst>
                    <a:ext uri="{FF2B5EF4-FFF2-40B4-BE49-F238E27FC236}">
                      <a16:creationId xmlns:a16="http://schemas.microsoft.com/office/drawing/2014/main" id="{CF202F27-9B2B-CFCD-FE40-5F5FA884ACE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6" name="Freeform 67">
                  <a:extLst>
                    <a:ext uri="{FF2B5EF4-FFF2-40B4-BE49-F238E27FC236}">
                      <a16:creationId xmlns:a16="http://schemas.microsoft.com/office/drawing/2014/main" id="{97895C7F-AE23-003E-7BF8-EB76AE7DA305}"/>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7" name="Freeform 68">
                  <a:extLst>
                    <a:ext uri="{FF2B5EF4-FFF2-40B4-BE49-F238E27FC236}">
                      <a16:creationId xmlns:a16="http://schemas.microsoft.com/office/drawing/2014/main" id="{D5F12966-AB62-8659-0A91-3946C42D0DE1}"/>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8" name="Freeform 69">
                  <a:extLst>
                    <a:ext uri="{FF2B5EF4-FFF2-40B4-BE49-F238E27FC236}">
                      <a16:creationId xmlns:a16="http://schemas.microsoft.com/office/drawing/2014/main" id="{BCBA4AC2-7CD5-EA22-752F-7AA3DB42AE5B}"/>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99" name="Freeform 70">
                  <a:extLst>
                    <a:ext uri="{FF2B5EF4-FFF2-40B4-BE49-F238E27FC236}">
                      <a16:creationId xmlns:a16="http://schemas.microsoft.com/office/drawing/2014/main" id="{6E2C4CFE-5CAC-4C2C-10FC-7C7CAE0E4E82}"/>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0" name="Freeform 71">
                  <a:extLst>
                    <a:ext uri="{FF2B5EF4-FFF2-40B4-BE49-F238E27FC236}">
                      <a16:creationId xmlns:a16="http://schemas.microsoft.com/office/drawing/2014/main" id="{CB0AECA4-79BC-5640-75D4-9295460C0536}"/>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1" name="Freeform 72">
                  <a:extLst>
                    <a:ext uri="{FF2B5EF4-FFF2-40B4-BE49-F238E27FC236}">
                      <a16:creationId xmlns:a16="http://schemas.microsoft.com/office/drawing/2014/main" id="{DC3F945D-7565-7C57-A557-2E0B5EC251E3}"/>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2" name="Freeform 73">
                  <a:extLst>
                    <a:ext uri="{FF2B5EF4-FFF2-40B4-BE49-F238E27FC236}">
                      <a16:creationId xmlns:a16="http://schemas.microsoft.com/office/drawing/2014/main" id="{ECAE1F57-2559-7633-A4C5-066F1E258E11}"/>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3" name="Freeform 74">
                  <a:extLst>
                    <a:ext uri="{FF2B5EF4-FFF2-40B4-BE49-F238E27FC236}">
                      <a16:creationId xmlns:a16="http://schemas.microsoft.com/office/drawing/2014/main" id="{3D98CF0A-87D9-6533-35B0-C933EC368187}"/>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4" name="Freeform 75">
                  <a:extLst>
                    <a:ext uri="{FF2B5EF4-FFF2-40B4-BE49-F238E27FC236}">
                      <a16:creationId xmlns:a16="http://schemas.microsoft.com/office/drawing/2014/main" id="{22D9FBC1-519D-3FFE-4D11-2630EEB97561}"/>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5" name="Freeform 76">
                  <a:extLst>
                    <a:ext uri="{FF2B5EF4-FFF2-40B4-BE49-F238E27FC236}">
                      <a16:creationId xmlns:a16="http://schemas.microsoft.com/office/drawing/2014/main" id="{7AD2E39F-5C66-CF83-0E16-BA373A0F093D}"/>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6" name="Freeform 77">
                  <a:extLst>
                    <a:ext uri="{FF2B5EF4-FFF2-40B4-BE49-F238E27FC236}">
                      <a16:creationId xmlns:a16="http://schemas.microsoft.com/office/drawing/2014/main" id="{3E4CCAE8-1A8E-0B96-7BD7-AFA5431DD49A}"/>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7" name="Freeform 78">
                  <a:extLst>
                    <a:ext uri="{FF2B5EF4-FFF2-40B4-BE49-F238E27FC236}">
                      <a16:creationId xmlns:a16="http://schemas.microsoft.com/office/drawing/2014/main" id="{F1D95E7C-C277-B558-21F1-E9EA449BEFF0}"/>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8" name="Freeform 79">
                  <a:extLst>
                    <a:ext uri="{FF2B5EF4-FFF2-40B4-BE49-F238E27FC236}">
                      <a16:creationId xmlns:a16="http://schemas.microsoft.com/office/drawing/2014/main" id="{E29416F2-F4B9-1D9F-1A90-D82DBCC2AC6F}"/>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09" name="Freeform 80">
                  <a:extLst>
                    <a:ext uri="{FF2B5EF4-FFF2-40B4-BE49-F238E27FC236}">
                      <a16:creationId xmlns:a16="http://schemas.microsoft.com/office/drawing/2014/main" id="{ED25419F-8BD2-6312-7174-E43CE9A8F6C3}"/>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0" name="Freeform 81">
                  <a:extLst>
                    <a:ext uri="{FF2B5EF4-FFF2-40B4-BE49-F238E27FC236}">
                      <a16:creationId xmlns:a16="http://schemas.microsoft.com/office/drawing/2014/main" id="{CF52B2AF-9D8E-F78B-945C-B204A30624E3}"/>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1" name="Freeform 82">
                  <a:extLst>
                    <a:ext uri="{FF2B5EF4-FFF2-40B4-BE49-F238E27FC236}">
                      <a16:creationId xmlns:a16="http://schemas.microsoft.com/office/drawing/2014/main" id="{FA4B9F0D-36D6-8171-0B7B-F8306CBF6A0E}"/>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2" name="Freeform 83">
                  <a:extLst>
                    <a:ext uri="{FF2B5EF4-FFF2-40B4-BE49-F238E27FC236}">
                      <a16:creationId xmlns:a16="http://schemas.microsoft.com/office/drawing/2014/main" id="{05D5D0D5-D792-FA9F-EF89-C41D753A7E9B}"/>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3" name="Freeform 84">
                  <a:extLst>
                    <a:ext uri="{FF2B5EF4-FFF2-40B4-BE49-F238E27FC236}">
                      <a16:creationId xmlns:a16="http://schemas.microsoft.com/office/drawing/2014/main" id="{8D42C0F6-ED97-CC6B-6876-11977ACB8C20}"/>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4" name="Freeform 85">
                  <a:extLst>
                    <a:ext uri="{FF2B5EF4-FFF2-40B4-BE49-F238E27FC236}">
                      <a16:creationId xmlns:a16="http://schemas.microsoft.com/office/drawing/2014/main" id="{D93B3283-06D7-EDBA-E27E-C27294DB917C}"/>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5" name="Freeform 86">
                  <a:extLst>
                    <a:ext uri="{FF2B5EF4-FFF2-40B4-BE49-F238E27FC236}">
                      <a16:creationId xmlns:a16="http://schemas.microsoft.com/office/drawing/2014/main" id="{7F9D3D9D-5B8F-523D-D62A-36F8095FFC54}"/>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6" name="Freeform 87">
                  <a:extLst>
                    <a:ext uri="{FF2B5EF4-FFF2-40B4-BE49-F238E27FC236}">
                      <a16:creationId xmlns:a16="http://schemas.microsoft.com/office/drawing/2014/main" id="{FE80E0A8-6663-D61E-E0F6-89D83EBEBFA9}"/>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7" name="Rectangle 88">
                  <a:extLst>
                    <a:ext uri="{FF2B5EF4-FFF2-40B4-BE49-F238E27FC236}">
                      <a16:creationId xmlns:a16="http://schemas.microsoft.com/office/drawing/2014/main" id="{02C191FB-0346-CF06-C49F-213636C172F4}"/>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8" name="Freeform 89">
                  <a:extLst>
                    <a:ext uri="{FF2B5EF4-FFF2-40B4-BE49-F238E27FC236}">
                      <a16:creationId xmlns:a16="http://schemas.microsoft.com/office/drawing/2014/main" id="{909030A5-0F0B-A79A-7116-48292AC050DA}"/>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19" name="Freeform 90">
                  <a:extLst>
                    <a:ext uri="{FF2B5EF4-FFF2-40B4-BE49-F238E27FC236}">
                      <a16:creationId xmlns:a16="http://schemas.microsoft.com/office/drawing/2014/main" id="{C0C7A4B2-0E7D-842F-7ADB-10E84A21FB4F}"/>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0" name="Freeform 91">
                  <a:extLst>
                    <a:ext uri="{FF2B5EF4-FFF2-40B4-BE49-F238E27FC236}">
                      <a16:creationId xmlns:a16="http://schemas.microsoft.com/office/drawing/2014/main" id="{6B31DB9F-B674-0ACC-84D3-AFA55A035FFF}"/>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1" name="Freeform 92">
                  <a:extLst>
                    <a:ext uri="{FF2B5EF4-FFF2-40B4-BE49-F238E27FC236}">
                      <a16:creationId xmlns:a16="http://schemas.microsoft.com/office/drawing/2014/main" id="{7C117B9F-259E-EA85-CE46-77D26D902C2C}"/>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2" name="Freeform 93">
                  <a:extLst>
                    <a:ext uri="{FF2B5EF4-FFF2-40B4-BE49-F238E27FC236}">
                      <a16:creationId xmlns:a16="http://schemas.microsoft.com/office/drawing/2014/main" id="{BB0162A1-7FC1-94BC-2429-5831BBD467F6}"/>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3" name="Freeform 94">
                  <a:extLst>
                    <a:ext uri="{FF2B5EF4-FFF2-40B4-BE49-F238E27FC236}">
                      <a16:creationId xmlns:a16="http://schemas.microsoft.com/office/drawing/2014/main" id="{B0C564C6-59BD-93AB-3FCC-347D44DA3399}"/>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4" name="Freeform 95">
                  <a:extLst>
                    <a:ext uri="{FF2B5EF4-FFF2-40B4-BE49-F238E27FC236}">
                      <a16:creationId xmlns:a16="http://schemas.microsoft.com/office/drawing/2014/main" id="{D5F841D0-E003-21AE-1D5D-A85BB1537590}"/>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5" name="Freeform 96">
                  <a:extLst>
                    <a:ext uri="{FF2B5EF4-FFF2-40B4-BE49-F238E27FC236}">
                      <a16:creationId xmlns:a16="http://schemas.microsoft.com/office/drawing/2014/main" id="{374884F6-5BDC-91EA-5869-018D61AA0DFD}"/>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6" name="Freeform 97">
                  <a:extLst>
                    <a:ext uri="{FF2B5EF4-FFF2-40B4-BE49-F238E27FC236}">
                      <a16:creationId xmlns:a16="http://schemas.microsoft.com/office/drawing/2014/main" id="{A414FF8D-BD94-00A8-789C-6B788E55152F}"/>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7" name="Freeform 98">
                  <a:extLst>
                    <a:ext uri="{FF2B5EF4-FFF2-40B4-BE49-F238E27FC236}">
                      <a16:creationId xmlns:a16="http://schemas.microsoft.com/office/drawing/2014/main" id="{A5F77A8D-A602-BE68-4107-5A58CAC0A7BB}"/>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8" name="Freeform 99">
                  <a:extLst>
                    <a:ext uri="{FF2B5EF4-FFF2-40B4-BE49-F238E27FC236}">
                      <a16:creationId xmlns:a16="http://schemas.microsoft.com/office/drawing/2014/main" id="{1D8E0CED-F33C-C0E3-46D9-9790D0F68313}"/>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29" name="Freeform 100">
                  <a:extLst>
                    <a:ext uri="{FF2B5EF4-FFF2-40B4-BE49-F238E27FC236}">
                      <a16:creationId xmlns:a16="http://schemas.microsoft.com/office/drawing/2014/main" id="{CD49DC91-B584-7B63-6D8B-23E882CB27EB}"/>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0" name="Freeform 101">
                  <a:extLst>
                    <a:ext uri="{FF2B5EF4-FFF2-40B4-BE49-F238E27FC236}">
                      <a16:creationId xmlns:a16="http://schemas.microsoft.com/office/drawing/2014/main" id="{73F9F96B-8FD6-2CDF-03CA-8137D968D8F2}"/>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1" name="Freeform 102">
                  <a:extLst>
                    <a:ext uri="{FF2B5EF4-FFF2-40B4-BE49-F238E27FC236}">
                      <a16:creationId xmlns:a16="http://schemas.microsoft.com/office/drawing/2014/main" id="{A1FCCC18-8C11-42A0-20A5-54456CBE6DB1}"/>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2" name="Freeform 103">
                  <a:extLst>
                    <a:ext uri="{FF2B5EF4-FFF2-40B4-BE49-F238E27FC236}">
                      <a16:creationId xmlns:a16="http://schemas.microsoft.com/office/drawing/2014/main" id="{60DB281D-F888-C330-7FF3-C536D7DC6C00}"/>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3" name="Freeform 104">
                  <a:extLst>
                    <a:ext uri="{FF2B5EF4-FFF2-40B4-BE49-F238E27FC236}">
                      <a16:creationId xmlns:a16="http://schemas.microsoft.com/office/drawing/2014/main" id="{DC9C96C0-D51E-B94B-9C39-E6AD9682030C}"/>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4" name="Freeform 105">
                  <a:extLst>
                    <a:ext uri="{FF2B5EF4-FFF2-40B4-BE49-F238E27FC236}">
                      <a16:creationId xmlns:a16="http://schemas.microsoft.com/office/drawing/2014/main" id="{20093A25-8FF0-DCAD-BA8F-0B57AA8A0910}"/>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5" name="Freeform 106">
                  <a:extLst>
                    <a:ext uri="{FF2B5EF4-FFF2-40B4-BE49-F238E27FC236}">
                      <a16:creationId xmlns:a16="http://schemas.microsoft.com/office/drawing/2014/main" id="{8619B32A-9AC4-BC41-212C-34D7F6453411}"/>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6" name="Freeform 107">
                  <a:extLst>
                    <a:ext uri="{FF2B5EF4-FFF2-40B4-BE49-F238E27FC236}">
                      <a16:creationId xmlns:a16="http://schemas.microsoft.com/office/drawing/2014/main" id="{A3C04B7A-0B30-49FC-C4D9-162ADEE0B386}"/>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7" name="Freeform 108">
                  <a:extLst>
                    <a:ext uri="{FF2B5EF4-FFF2-40B4-BE49-F238E27FC236}">
                      <a16:creationId xmlns:a16="http://schemas.microsoft.com/office/drawing/2014/main" id="{3154CB45-BFB7-9302-39F8-BCA1AA846DB9}"/>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8" name="Freeform 109">
                  <a:extLst>
                    <a:ext uri="{FF2B5EF4-FFF2-40B4-BE49-F238E27FC236}">
                      <a16:creationId xmlns:a16="http://schemas.microsoft.com/office/drawing/2014/main" id="{0F06B1C4-F6D4-4AEB-D9E8-ADE91073A579}"/>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39" name="Freeform 110">
                  <a:extLst>
                    <a:ext uri="{FF2B5EF4-FFF2-40B4-BE49-F238E27FC236}">
                      <a16:creationId xmlns:a16="http://schemas.microsoft.com/office/drawing/2014/main" id="{FDCE17D6-A623-3A65-DAC3-E9B9A5F6BD78}"/>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0" name="Freeform 111">
                  <a:extLst>
                    <a:ext uri="{FF2B5EF4-FFF2-40B4-BE49-F238E27FC236}">
                      <a16:creationId xmlns:a16="http://schemas.microsoft.com/office/drawing/2014/main" id="{606C024E-31A9-DFAE-507C-8A2DC5DB339B}"/>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1" name="Freeform 112">
                  <a:extLst>
                    <a:ext uri="{FF2B5EF4-FFF2-40B4-BE49-F238E27FC236}">
                      <a16:creationId xmlns:a16="http://schemas.microsoft.com/office/drawing/2014/main" id="{0C980D74-F489-B3A5-0A9A-A95E8E86D9E2}"/>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2" name="Freeform 113">
                  <a:extLst>
                    <a:ext uri="{FF2B5EF4-FFF2-40B4-BE49-F238E27FC236}">
                      <a16:creationId xmlns:a16="http://schemas.microsoft.com/office/drawing/2014/main" id="{4FD68820-F75A-3FD7-3587-65F0C6ABD2AE}"/>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3" name="Freeform 114">
                  <a:extLst>
                    <a:ext uri="{FF2B5EF4-FFF2-40B4-BE49-F238E27FC236}">
                      <a16:creationId xmlns:a16="http://schemas.microsoft.com/office/drawing/2014/main" id="{E98DF2C6-B2E7-7221-CD3F-DAEF9D88F201}"/>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4" name="Freeform 115">
                  <a:extLst>
                    <a:ext uri="{FF2B5EF4-FFF2-40B4-BE49-F238E27FC236}">
                      <a16:creationId xmlns:a16="http://schemas.microsoft.com/office/drawing/2014/main" id="{EF8C40F3-A5B3-1C6B-DACE-9C083C954490}"/>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5" name="Freeform 116">
                  <a:extLst>
                    <a:ext uri="{FF2B5EF4-FFF2-40B4-BE49-F238E27FC236}">
                      <a16:creationId xmlns:a16="http://schemas.microsoft.com/office/drawing/2014/main" id="{7D2E1CC5-70F6-FB3C-5907-A01226D89744}"/>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6" name="Freeform 117">
                  <a:extLst>
                    <a:ext uri="{FF2B5EF4-FFF2-40B4-BE49-F238E27FC236}">
                      <a16:creationId xmlns:a16="http://schemas.microsoft.com/office/drawing/2014/main" id="{4EC61009-676A-FC40-633C-B71A8BD3DFC7}"/>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7" name="Freeform 118">
                  <a:extLst>
                    <a:ext uri="{FF2B5EF4-FFF2-40B4-BE49-F238E27FC236}">
                      <a16:creationId xmlns:a16="http://schemas.microsoft.com/office/drawing/2014/main" id="{B61A56E5-D49C-AA21-DAC2-8AB1F76E694D}"/>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8" name="Freeform 119">
                  <a:extLst>
                    <a:ext uri="{FF2B5EF4-FFF2-40B4-BE49-F238E27FC236}">
                      <a16:creationId xmlns:a16="http://schemas.microsoft.com/office/drawing/2014/main" id="{2F629CC4-0A2E-B560-B06D-D324E2F1399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49" name="Freeform 120">
                  <a:extLst>
                    <a:ext uri="{FF2B5EF4-FFF2-40B4-BE49-F238E27FC236}">
                      <a16:creationId xmlns:a16="http://schemas.microsoft.com/office/drawing/2014/main" id="{872D1E06-6EA1-AD1B-5E09-489BCEAA81EB}"/>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0" name="Freeform 121">
                  <a:extLst>
                    <a:ext uri="{FF2B5EF4-FFF2-40B4-BE49-F238E27FC236}">
                      <a16:creationId xmlns:a16="http://schemas.microsoft.com/office/drawing/2014/main" id="{352984E2-34F7-0C24-26E6-892328DFACEF}"/>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1" name="Rectangle 122">
                  <a:extLst>
                    <a:ext uri="{FF2B5EF4-FFF2-40B4-BE49-F238E27FC236}">
                      <a16:creationId xmlns:a16="http://schemas.microsoft.com/office/drawing/2014/main" id="{F3DA373D-F3ED-92B3-5302-A7743F8C2F4F}"/>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2" name="Freeform 123">
                  <a:extLst>
                    <a:ext uri="{FF2B5EF4-FFF2-40B4-BE49-F238E27FC236}">
                      <a16:creationId xmlns:a16="http://schemas.microsoft.com/office/drawing/2014/main" id="{77E9719D-D090-AEAC-C7B5-9852A5A9232E}"/>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3" name="Freeform 124">
                  <a:extLst>
                    <a:ext uri="{FF2B5EF4-FFF2-40B4-BE49-F238E27FC236}">
                      <a16:creationId xmlns:a16="http://schemas.microsoft.com/office/drawing/2014/main" id="{353245B5-0AE4-D6C7-E339-DBAE737BE637}"/>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4" name="Freeform 125">
                  <a:extLst>
                    <a:ext uri="{FF2B5EF4-FFF2-40B4-BE49-F238E27FC236}">
                      <a16:creationId xmlns:a16="http://schemas.microsoft.com/office/drawing/2014/main" id="{0D6E40D9-6E51-8192-1BD9-A6D2D460FCAC}"/>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5" name="Freeform 126">
                  <a:extLst>
                    <a:ext uri="{FF2B5EF4-FFF2-40B4-BE49-F238E27FC236}">
                      <a16:creationId xmlns:a16="http://schemas.microsoft.com/office/drawing/2014/main" id="{B0C53B14-DB41-3564-9F24-245C6E16CC65}"/>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6" name="Freeform 127">
                  <a:extLst>
                    <a:ext uri="{FF2B5EF4-FFF2-40B4-BE49-F238E27FC236}">
                      <a16:creationId xmlns:a16="http://schemas.microsoft.com/office/drawing/2014/main" id="{F8EEBD35-D12A-7756-DFE0-29ACFA96A9DC}"/>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7" name="Freeform 128">
                  <a:extLst>
                    <a:ext uri="{FF2B5EF4-FFF2-40B4-BE49-F238E27FC236}">
                      <a16:creationId xmlns:a16="http://schemas.microsoft.com/office/drawing/2014/main" id="{D0B4EB4E-7F31-B68A-8FFF-D38CB709B13F}"/>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8" name="Freeform 129">
                  <a:extLst>
                    <a:ext uri="{FF2B5EF4-FFF2-40B4-BE49-F238E27FC236}">
                      <a16:creationId xmlns:a16="http://schemas.microsoft.com/office/drawing/2014/main" id="{BEFA2B19-26B7-C02B-365C-FC19AB0C947C}"/>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59" name="Freeform 130">
                  <a:extLst>
                    <a:ext uri="{FF2B5EF4-FFF2-40B4-BE49-F238E27FC236}">
                      <a16:creationId xmlns:a16="http://schemas.microsoft.com/office/drawing/2014/main" id="{6320DF0E-4A72-46F5-AF7E-AED54DDBBB1E}"/>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0" name="Freeform 131">
                  <a:extLst>
                    <a:ext uri="{FF2B5EF4-FFF2-40B4-BE49-F238E27FC236}">
                      <a16:creationId xmlns:a16="http://schemas.microsoft.com/office/drawing/2014/main" id="{DFDAE997-DE32-2BC6-DDF7-BBD8C0584CBF}"/>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1" name="Freeform 132">
                  <a:extLst>
                    <a:ext uri="{FF2B5EF4-FFF2-40B4-BE49-F238E27FC236}">
                      <a16:creationId xmlns:a16="http://schemas.microsoft.com/office/drawing/2014/main" id="{FC86EA65-432B-2995-4CD7-6EF2DB90D1B5}"/>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2" name="Freeform 133">
                  <a:extLst>
                    <a:ext uri="{FF2B5EF4-FFF2-40B4-BE49-F238E27FC236}">
                      <a16:creationId xmlns:a16="http://schemas.microsoft.com/office/drawing/2014/main" id="{902009BC-4789-B3FC-DFF0-65C73B08E789}"/>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3" name="Freeform 134">
                  <a:extLst>
                    <a:ext uri="{FF2B5EF4-FFF2-40B4-BE49-F238E27FC236}">
                      <a16:creationId xmlns:a16="http://schemas.microsoft.com/office/drawing/2014/main" id="{F527747B-30CC-4DB7-DA97-D470D72E7F86}"/>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4" name="Freeform 135">
                  <a:extLst>
                    <a:ext uri="{FF2B5EF4-FFF2-40B4-BE49-F238E27FC236}">
                      <a16:creationId xmlns:a16="http://schemas.microsoft.com/office/drawing/2014/main" id="{9560231E-32CF-8889-986E-A437C886A7B8}"/>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5" name="Freeform 136">
                  <a:extLst>
                    <a:ext uri="{FF2B5EF4-FFF2-40B4-BE49-F238E27FC236}">
                      <a16:creationId xmlns:a16="http://schemas.microsoft.com/office/drawing/2014/main" id="{A584712F-1CC9-2AE2-D965-AB8C35AF3811}"/>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6" name="Freeform 137">
                  <a:extLst>
                    <a:ext uri="{FF2B5EF4-FFF2-40B4-BE49-F238E27FC236}">
                      <a16:creationId xmlns:a16="http://schemas.microsoft.com/office/drawing/2014/main" id="{88A1EB30-CF4E-1C46-50D4-98F5E616582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7" name="Freeform 138">
                  <a:extLst>
                    <a:ext uri="{FF2B5EF4-FFF2-40B4-BE49-F238E27FC236}">
                      <a16:creationId xmlns:a16="http://schemas.microsoft.com/office/drawing/2014/main" id="{AF7643BC-5746-CAC2-CC7B-659619DDA5A3}"/>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8" name="Freeform 139">
                  <a:extLst>
                    <a:ext uri="{FF2B5EF4-FFF2-40B4-BE49-F238E27FC236}">
                      <a16:creationId xmlns:a16="http://schemas.microsoft.com/office/drawing/2014/main" id="{FCD80F78-D231-67D3-3B1C-2F0D49C03CC4}"/>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69" name="Freeform 140">
                  <a:extLst>
                    <a:ext uri="{FF2B5EF4-FFF2-40B4-BE49-F238E27FC236}">
                      <a16:creationId xmlns:a16="http://schemas.microsoft.com/office/drawing/2014/main" id="{DA0AE5E0-40A0-B87F-F67A-E59BF133A876}"/>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0" name="Freeform 141">
                  <a:extLst>
                    <a:ext uri="{FF2B5EF4-FFF2-40B4-BE49-F238E27FC236}">
                      <a16:creationId xmlns:a16="http://schemas.microsoft.com/office/drawing/2014/main" id="{5B574BC4-1BBE-F281-732D-8ED9523D7F14}"/>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1" name="Freeform 142">
                  <a:extLst>
                    <a:ext uri="{FF2B5EF4-FFF2-40B4-BE49-F238E27FC236}">
                      <a16:creationId xmlns:a16="http://schemas.microsoft.com/office/drawing/2014/main" id="{4553005D-4541-CA1E-8BC2-3458E7580780}"/>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2" name="Freeform 143">
                  <a:extLst>
                    <a:ext uri="{FF2B5EF4-FFF2-40B4-BE49-F238E27FC236}">
                      <a16:creationId xmlns:a16="http://schemas.microsoft.com/office/drawing/2014/main" id="{8E17804D-EE47-63FD-DC86-3F3D6D2B0B8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3" name="Freeform 144">
                  <a:extLst>
                    <a:ext uri="{FF2B5EF4-FFF2-40B4-BE49-F238E27FC236}">
                      <a16:creationId xmlns:a16="http://schemas.microsoft.com/office/drawing/2014/main" id="{82DA8F7A-C41D-F15F-EAED-17D1E3123C3B}"/>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4" name="Freeform 145">
                  <a:extLst>
                    <a:ext uri="{FF2B5EF4-FFF2-40B4-BE49-F238E27FC236}">
                      <a16:creationId xmlns:a16="http://schemas.microsoft.com/office/drawing/2014/main" id="{7DE55EE9-586B-431D-9DF1-7396AD14E4D3}"/>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5" name="Freeform 146">
                  <a:extLst>
                    <a:ext uri="{FF2B5EF4-FFF2-40B4-BE49-F238E27FC236}">
                      <a16:creationId xmlns:a16="http://schemas.microsoft.com/office/drawing/2014/main" id="{D049D6F2-4BF2-6CED-EE04-82474C06929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6" name="Freeform 147">
                  <a:extLst>
                    <a:ext uri="{FF2B5EF4-FFF2-40B4-BE49-F238E27FC236}">
                      <a16:creationId xmlns:a16="http://schemas.microsoft.com/office/drawing/2014/main" id="{E1DEDF63-9A65-4F03-A396-2C1FAAF8A088}"/>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7" name="Freeform 148">
                  <a:extLst>
                    <a:ext uri="{FF2B5EF4-FFF2-40B4-BE49-F238E27FC236}">
                      <a16:creationId xmlns:a16="http://schemas.microsoft.com/office/drawing/2014/main" id="{F4BBC9B9-EF33-ACDF-03F9-9D79760FE25D}"/>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8" name="Freeform 149">
                  <a:extLst>
                    <a:ext uri="{FF2B5EF4-FFF2-40B4-BE49-F238E27FC236}">
                      <a16:creationId xmlns:a16="http://schemas.microsoft.com/office/drawing/2014/main" id="{FC1CBE11-756B-4438-BFA0-52D39240B9F1}"/>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79" name="Freeform 150">
                  <a:extLst>
                    <a:ext uri="{FF2B5EF4-FFF2-40B4-BE49-F238E27FC236}">
                      <a16:creationId xmlns:a16="http://schemas.microsoft.com/office/drawing/2014/main" id="{423EAB79-D2C8-B929-65AE-0C4BDA13B7A3}"/>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0" name="Freeform 151">
                  <a:extLst>
                    <a:ext uri="{FF2B5EF4-FFF2-40B4-BE49-F238E27FC236}">
                      <a16:creationId xmlns:a16="http://schemas.microsoft.com/office/drawing/2014/main" id="{45752B32-CC68-FE78-8C01-B1CA4C17EDFC}"/>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1" name="Freeform 152">
                  <a:extLst>
                    <a:ext uri="{FF2B5EF4-FFF2-40B4-BE49-F238E27FC236}">
                      <a16:creationId xmlns:a16="http://schemas.microsoft.com/office/drawing/2014/main" id="{7976C05E-044B-9098-D061-9F4DC015BAE1}"/>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2" name="Freeform 153">
                  <a:extLst>
                    <a:ext uri="{FF2B5EF4-FFF2-40B4-BE49-F238E27FC236}">
                      <a16:creationId xmlns:a16="http://schemas.microsoft.com/office/drawing/2014/main" id="{84FDA4FF-E1CF-C6F3-2F53-46440F6A2D8F}"/>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3" name="Freeform 154">
                  <a:extLst>
                    <a:ext uri="{FF2B5EF4-FFF2-40B4-BE49-F238E27FC236}">
                      <a16:creationId xmlns:a16="http://schemas.microsoft.com/office/drawing/2014/main" id="{CAA582A2-536D-3F4A-C2F3-91C855CB2BF4}"/>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4" name="Freeform 155">
                  <a:extLst>
                    <a:ext uri="{FF2B5EF4-FFF2-40B4-BE49-F238E27FC236}">
                      <a16:creationId xmlns:a16="http://schemas.microsoft.com/office/drawing/2014/main" id="{DF6FC23F-A6B6-D824-A9AA-AC77143A51B2}"/>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5" name="Freeform 156">
                  <a:extLst>
                    <a:ext uri="{FF2B5EF4-FFF2-40B4-BE49-F238E27FC236}">
                      <a16:creationId xmlns:a16="http://schemas.microsoft.com/office/drawing/2014/main" id="{4A9FBBD8-A913-87BA-9631-3713A62330C4}"/>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6" name="Freeform 157">
                  <a:extLst>
                    <a:ext uri="{FF2B5EF4-FFF2-40B4-BE49-F238E27FC236}">
                      <a16:creationId xmlns:a16="http://schemas.microsoft.com/office/drawing/2014/main" id="{C03277E5-507B-D5A2-7D93-434CCAF8AF8E}"/>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7" name="Freeform 158">
                  <a:extLst>
                    <a:ext uri="{FF2B5EF4-FFF2-40B4-BE49-F238E27FC236}">
                      <a16:creationId xmlns:a16="http://schemas.microsoft.com/office/drawing/2014/main" id="{477B7CD6-9842-5522-7233-51ACB8AB70BC}"/>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8" name="Freeform 159">
                  <a:extLst>
                    <a:ext uri="{FF2B5EF4-FFF2-40B4-BE49-F238E27FC236}">
                      <a16:creationId xmlns:a16="http://schemas.microsoft.com/office/drawing/2014/main" id="{69EDD30C-B733-A732-4F5E-6012422A30AA}"/>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89" name="Freeform 160">
                  <a:extLst>
                    <a:ext uri="{FF2B5EF4-FFF2-40B4-BE49-F238E27FC236}">
                      <a16:creationId xmlns:a16="http://schemas.microsoft.com/office/drawing/2014/main" id="{37C5552E-65C0-9785-8F41-86E222D42387}"/>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0" name="Rectangle 161">
                  <a:extLst>
                    <a:ext uri="{FF2B5EF4-FFF2-40B4-BE49-F238E27FC236}">
                      <a16:creationId xmlns:a16="http://schemas.microsoft.com/office/drawing/2014/main" id="{E596924E-D55B-2497-ED21-5CD5BCFE13CD}"/>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1" name="Freeform 162">
                  <a:extLst>
                    <a:ext uri="{FF2B5EF4-FFF2-40B4-BE49-F238E27FC236}">
                      <a16:creationId xmlns:a16="http://schemas.microsoft.com/office/drawing/2014/main" id="{BBC087BC-9504-2C7F-03A4-72D3C2C2347A}"/>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2" name="Freeform 163">
                  <a:extLst>
                    <a:ext uri="{FF2B5EF4-FFF2-40B4-BE49-F238E27FC236}">
                      <a16:creationId xmlns:a16="http://schemas.microsoft.com/office/drawing/2014/main" id="{1E15D535-D226-109B-3B5B-D3BAA59D1198}"/>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3" name="Freeform 164">
                  <a:extLst>
                    <a:ext uri="{FF2B5EF4-FFF2-40B4-BE49-F238E27FC236}">
                      <a16:creationId xmlns:a16="http://schemas.microsoft.com/office/drawing/2014/main" id="{6C9E5B36-1697-9734-B4B3-FC7D59B319DC}"/>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4" name="Freeform 165">
                  <a:extLst>
                    <a:ext uri="{FF2B5EF4-FFF2-40B4-BE49-F238E27FC236}">
                      <a16:creationId xmlns:a16="http://schemas.microsoft.com/office/drawing/2014/main" id="{00073411-E749-EAAB-D177-BA788F9D8C31}"/>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5" name="Freeform 166">
                  <a:extLst>
                    <a:ext uri="{FF2B5EF4-FFF2-40B4-BE49-F238E27FC236}">
                      <a16:creationId xmlns:a16="http://schemas.microsoft.com/office/drawing/2014/main" id="{5A1ACE03-68D9-99CE-186A-EBB4D26EA71F}"/>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6" name="Freeform 167">
                  <a:extLst>
                    <a:ext uri="{FF2B5EF4-FFF2-40B4-BE49-F238E27FC236}">
                      <a16:creationId xmlns:a16="http://schemas.microsoft.com/office/drawing/2014/main" id="{93F41242-969A-0646-C98C-56B499A6642D}"/>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7" name="Freeform 168">
                  <a:extLst>
                    <a:ext uri="{FF2B5EF4-FFF2-40B4-BE49-F238E27FC236}">
                      <a16:creationId xmlns:a16="http://schemas.microsoft.com/office/drawing/2014/main" id="{CD10E282-16E9-C864-23A8-57020CC75830}"/>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8" name="Freeform 169">
                  <a:extLst>
                    <a:ext uri="{FF2B5EF4-FFF2-40B4-BE49-F238E27FC236}">
                      <a16:creationId xmlns:a16="http://schemas.microsoft.com/office/drawing/2014/main" id="{5B6FEEF9-6025-98A3-1F8D-4C1AFF77F289}"/>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499" name="Freeform 170">
                  <a:extLst>
                    <a:ext uri="{FF2B5EF4-FFF2-40B4-BE49-F238E27FC236}">
                      <a16:creationId xmlns:a16="http://schemas.microsoft.com/office/drawing/2014/main" id="{C721109E-CAC4-F96E-74A7-11F87E2FBB16}"/>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0" name="Freeform 171">
                  <a:extLst>
                    <a:ext uri="{FF2B5EF4-FFF2-40B4-BE49-F238E27FC236}">
                      <a16:creationId xmlns:a16="http://schemas.microsoft.com/office/drawing/2014/main" id="{E3A9C083-4C08-7036-B2A1-4C3E70299A14}"/>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1" name="Freeform 172">
                  <a:extLst>
                    <a:ext uri="{FF2B5EF4-FFF2-40B4-BE49-F238E27FC236}">
                      <a16:creationId xmlns:a16="http://schemas.microsoft.com/office/drawing/2014/main" id="{B231C871-D37D-974C-291B-64C1A8B46E9F}"/>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2" name="Freeform 173">
                  <a:extLst>
                    <a:ext uri="{FF2B5EF4-FFF2-40B4-BE49-F238E27FC236}">
                      <a16:creationId xmlns:a16="http://schemas.microsoft.com/office/drawing/2014/main" id="{D745AD88-B3DF-E65C-F69E-8A7FD4F2FB5D}"/>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3" name="Freeform 174">
                  <a:extLst>
                    <a:ext uri="{FF2B5EF4-FFF2-40B4-BE49-F238E27FC236}">
                      <a16:creationId xmlns:a16="http://schemas.microsoft.com/office/drawing/2014/main" id="{6BDF7E2C-0180-188B-2AB3-A55287D24DF2}"/>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4" name="Freeform 175">
                  <a:extLst>
                    <a:ext uri="{FF2B5EF4-FFF2-40B4-BE49-F238E27FC236}">
                      <a16:creationId xmlns:a16="http://schemas.microsoft.com/office/drawing/2014/main" id="{E5219E66-7A6F-75A2-18F9-65C1279B95E5}"/>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5" name="Freeform 176">
                  <a:extLst>
                    <a:ext uri="{FF2B5EF4-FFF2-40B4-BE49-F238E27FC236}">
                      <a16:creationId xmlns:a16="http://schemas.microsoft.com/office/drawing/2014/main" id="{8804CEFC-F4C6-211F-F884-07C9D6FEFC14}"/>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6" name="Freeform 177">
                  <a:extLst>
                    <a:ext uri="{FF2B5EF4-FFF2-40B4-BE49-F238E27FC236}">
                      <a16:creationId xmlns:a16="http://schemas.microsoft.com/office/drawing/2014/main" id="{97043316-8C61-FF91-6C2A-C8A32FAD87BF}"/>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7" name="Freeform 178">
                  <a:extLst>
                    <a:ext uri="{FF2B5EF4-FFF2-40B4-BE49-F238E27FC236}">
                      <a16:creationId xmlns:a16="http://schemas.microsoft.com/office/drawing/2014/main" id="{D54B4FD1-D8BA-220B-2246-31F582BCC0F9}"/>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8" name="Freeform 179">
                  <a:extLst>
                    <a:ext uri="{FF2B5EF4-FFF2-40B4-BE49-F238E27FC236}">
                      <a16:creationId xmlns:a16="http://schemas.microsoft.com/office/drawing/2014/main" id="{F616A768-D6E1-39ED-31F6-35DAA3432C04}"/>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09" name="Freeform 180">
                  <a:extLst>
                    <a:ext uri="{FF2B5EF4-FFF2-40B4-BE49-F238E27FC236}">
                      <a16:creationId xmlns:a16="http://schemas.microsoft.com/office/drawing/2014/main" id="{664F8E3E-D1F7-D6FD-EEB1-B5BA867F43E7}"/>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0" name="Freeform 181">
                  <a:extLst>
                    <a:ext uri="{FF2B5EF4-FFF2-40B4-BE49-F238E27FC236}">
                      <a16:creationId xmlns:a16="http://schemas.microsoft.com/office/drawing/2014/main" id="{88E22856-0F43-66E7-4A8C-7E44DA91737F}"/>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1" name="Freeform 182">
                  <a:extLst>
                    <a:ext uri="{FF2B5EF4-FFF2-40B4-BE49-F238E27FC236}">
                      <a16:creationId xmlns:a16="http://schemas.microsoft.com/office/drawing/2014/main" id="{60AFCDC0-A4B5-16FB-5149-DAECFB96A5B8}"/>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2" name="Freeform 183">
                  <a:extLst>
                    <a:ext uri="{FF2B5EF4-FFF2-40B4-BE49-F238E27FC236}">
                      <a16:creationId xmlns:a16="http://schemas.microsoft.com/office/drawing/2014/main" id="{6047D37E-9C5D-165B-55AE-2BF3800DB27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3" name="Freeform 184">
                  <a:extLst>
                    <a:ext uri="{FF2B5EF4-FFF2-40B4-BE49-F238E27FC236}">
                      <a16:creationId xmlns:a16="http://schemas.microsoft.com/office/drawing/2014/main" id="{8824E81A-DEDA-C683-D197-67DDEC67229D}"/>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4" name="Freeform 185">
                  <a:extLst>
                    <a:ext uri="{FF2B5EF4-FFF2-40B4-BE49-F238E27FC236}">
                      <a16:creationId xmlns:a16="http://schemas.microsoft.com/office/drawing/2014/main" id="{9B943879-22DE-5F6D-6946-6EDCB2C11414}"/>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5" name="Freeform 186">
                  <a:extLst>
                    <a:ext uri="{FF2B5EF4-FFF2-40B4-BE49-F238E27FC236}">
                      <a16:creationId xmlns:a16="http://schemas.microsoft.com/office/drawing/2014/main" id="{151ACEE2-B1C5-A31F-77BD-581A73134BF6}"/>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6" name="Freeform 187">
                  <a:extLst>
                    <a:ext uri="{FF2B5EF4-FFF2-40B4-BE49-F238E27FC236}">
                      <a16:creationId xmlns:a16="http://schemas.microsoft.com/office/drawing/2014/main" id="{702CA650-F947-E04B-E6F4-134946E89ABF}"/>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7" name="Freeform 188">
                  <a:extLst>
                    <a:ext uri="{FF2B5EF4-FFF2-40B4-BE49-F238E27FC236}">
                      <a16:creationId xmlns:a16="http://schemas.microsoft.com/office/drawing/2014/main" id="{7C264B9B-C146-68E6-9366-4E51C6A56B48}"/>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8" name="Freeform 189">
                  <a:extLst>
                    <a:ext uri="{FF2B5EF4-FFF2-40B4-BE49-F238E27FC236}">
                      <a16:creationId xmlns:a16="http://schemas.microsoft.com/office/drawing/2014/main" id="{3AFD154C-61B8-2B43-55D9-CA8BBBDD19FB}"/>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19" name="Freeform 190">
                  <a:extLst>
                    <a:ext uri="{FF2B5EF4-FFF2-40B4-BE49-F238E27FC236}">
                      <a16:creationId xmlns:a16="http://schemas.microsoft.com/office/drawing/2014/main" id="{CE709140-0A05-FA07-ECD8-F796D04F79F0}"/>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0" name="Freeform 191">
                  <a:extLst>
                    <a:ext uri="{FF2B5EF4-FFF2-40B4-BE49-F238E27FC236}">
                      <a16:creationId xmlns:a16="http://schemas.microsoft.com/office/drawing/2014/main" id="{0A185ADB-3AA2-706A-4CB1-26658B33498C}"/>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1" name="Freeform 192">
                  <a:extLst>
                    <a:ext uri="{FF2B5EF4-FFF2-40B4-BE49-F238E27FC236}">
                      <a16:creationId xmlns:a16="http://schemas.microsoft.com/office/drawing/2014/main" id="{BE92921D-E4AE-A32B-0BEE-838E5BCC657B}"/>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2" name="Freeform 193">
                  <a:extLst>
                    <a:ext uri="{FF2B5EF4-FFF2-40B4-BE49-F238E27FC236}">
                      <a16:creationId xmlns:a16="http://schemas.microsoft.com/office/drawing/2014/main" id="{868FDE53-CF23-036E-4DC9-2FD6EB04C2A5}"/>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3" name="Freeform 194">
                  <a:extLst>
                    <a:ext uri="{FF2B5EF4-FFF2-40B4-BE49-F238E27FC236}">
                      <a16:creationId xmlns:a16="http://schemas.microsoft.com/office/drawing/2014/main" id="{98B4F0AC-1315-F390-96C7-54742A7B2F7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4" name="Rectangle 195">
                  <a:extLst>
                    <a:ext uri="{FF2B5EF4-FFF2-40B4-BE49-F238E27FC236}">
                      <a16:creationId xmlns:a16="http://schemas.microsoft.com/office/drawing/2014/main" id="{5F7EBAC6-D4CC-5041-53A5-3B1C5772AF3E}"/>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5" name="Rectangle 196">
                  <a:extLst>
                    <a:ext uri="{FF2B5EF4-FFF2-40B4-BE49-F238E27FC236}">
                      <a16:creationId xmlns:a16="http://schemas.microsoft.com/office/drawing/2014/main" id="{FAB4EA3E-A68B-D3EF-1FDF-D7E950832AE4}"/>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6" name="Freeform 197">
                  <a:extLst>
                    <a:ext uri="{FF2B5EF4-FFF2-40B4-BE49-F238E27FC236}">
                      <a16:creationId xmlns:a16="http://schemas.microsoft.com/office/drawing/2014/main" id="{EB2D2115-5929-3153-B928-72ED34BBA73D}"/>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7" name="Freeform 198">
                  <a:extLst>
                    <a:ext uri="{FF2B5EF4-FFF2-40B4-BE49-F238E27FC236}">
                      <a16:creationId xmlns:a16="http://schemas.microsoft.com/office/drawing/2014/main" id="{6306459A-816B-2D07-DBFB-568EB9458C6D}"/>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8" name="Freeform 199">
                  <a:extLst>
                    <a:ext uri="{FF2B5EF4-FFF2-40B4-BE49-F238E27FC236}">
                      <a16:creationId xmlns:a16="http://schemas.microsoft.com/office/drawing/2014/main" id="{BE40CAA3-7855-5960-5B5D-5138501532B5}"/>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29" name="Freeform 200">
                  <a:extLst>
                    <a:ext uri="{FF2B5EF4-FFF2-40B4-BE49-F238E27FC236}">
                      <a16:creationId xmlns:a16="http://schemas.microsoft.com/office/drawing/2014/main" id="{688C13B2-436C-4360-3575-560B4EE4A3FC}"/>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30" name="Freeform 201">
                  <a:extLst>
                    <a:ext uri="{FF2B5EF4-FFF2-40B4-BE49-F238E27FC236}">
                      <a16:creationId xmlns:a16="http://schemas.microsoft.com/office/drawing/2014/main" id="{84C2AFA2-F86A-BDA9-932A-DA204677B5CD}"/>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31" name="Freeform 202">
                  <a:extLst>
                    <a:ext uri="{FF2B5EF4-FFF2-40B4-BE49-F238E27FC236}">
                      <a16:creationId xmlns:a16="http://schemas.microsoft.com/office/drawing/2014/main" id="{A5327C7B-7BCC-1C62-8E76-034B06B350D7}"/>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32" name="Freeform 203">
                  <a:extLst>
                    <a:ext uri="{FF2B5EF4-FFF2-40B4-BE49-F238E27FC236}">
                      <a16:creationId xmlns:a16="http://schemas.microsoft.com/office/drawing/2014/main" id="{ECC1D541-5715-8701-7C4E-BAD76F923E19}"/>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533" name="Freeform 204">
                  <a:extLst>
                    <a:ext uri="{FF2B5EF4-FFF2-40B4-BE49-F238E27FC236}">
                      <a16:creationId xmlns:a16="http://schemas.microsoft.com/office/drawing/2014/main" id="{33471C21-B146-193E-004F-CC5F6E7BBCC1}"/>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sp>
            <p:nvSpPr>
              <p:cNvPr id="293" name="Freeform 206">
                <a:extLst>
                  <a:ext uri="{FF2B5EF4-FFF2-40B4-BE49-F238E27FC236}">
                    <a16:creationId xmlns:a16="http://schemas.microsoft.com/office/drawing/2014/main" id="{E3FE6395-4CD9-5182-D641-A3DB56641B52}"/>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4" name="Freeform 207">
                <a:extLst>
                  <a:ext uri="{FF2B5EF4-FFF2-40B4-BE49-F238E27FC236}">
                    <a16:creationId xmlns:a16="http://schemas.microsoft.com/office/drawing/2014/main" id="{EBA5AEBE-87AC-DA5B-15B6-F691C104CD7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5" name="Freeform 208">
                <a:extLst>
                  <a:ext uri="{FF2B5EF4-FFF2-40B4-BE49-F238E27FC236}">
                    <a16:creationId xmlns:a16="http://schemas.microsoft.com/office/drawing/2014/main" id="{379E5A89-3FC4-92FE-1558-FB429CE46D67}"/>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6" name="Freeform 209">
                <a:extLst>
                  <a:ext uri="{FF2B5EF4-FFF2-40B4-BE49-F238E27FC236}">
                    <a16:creationId xmlns:a16="http://schemas.microsoft.com/office/drawing/2014/main" id="{FAB179A1-E06A-DA54-BF44-B3FCF4C3447D}"/>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7" name="Freeform 210">
                <a:extLst>
                  <a:ext uri="{FF2B5EF4-FFF2-40B4-BE49-F238E27FC236}">
                    <a16:creationId xmlns:a16="http://schemas.microsoft.com/office/drawing/2014/main" id="{FB73A285-8E0A-F432-322A-037EAA511B92}"/>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8" name="Freeform 211">
                <a:extLst>
                  <a:ext uri="{FF2B5EF4-FFF2-40B4-BE49-F238E27FC236}">
                    <a16:creationId xmlns:a16="http://schemas.microsoft.com/office/drawing/2014/main" id="{825353EC-B216-5F4C-2FE9-FF6102FFAF80}"/>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9" name="Freeform 212">
                <a:extLst>
                  <a:ext uri="{FF2B5EF4-FFF2-40B4-BE49-F238E27FC236}">
                    <a16:creationId xmlns:a16="http://schemas.microsoft.com/office/drawing/2014/main" id="{D28B6E22-03B0-B5A1-A3EB-042B04D4BB7D}"/>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0" name="Freeform 213">
                <a:extLst>
                  <a:ext uri="{FF2B5EF4-FFF2-40B4-BE49-F238E27FC236}">
                    <a16:creationId xmlns:a16="http://schemas.microsoft.com/office/drawing/2014/main" id="{FE68966C-7B07-D725-77D1-58AC1BFC3689}"/>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1" name="Freeform 214">
                <a:extLst>
                  <a:ext uri="{FF2B5EF4-FFF2-40B4-BE49-F238E27FC236}">
                    <a16:creationId xmlns:a16="http://schemas.microsoft.com/office/drawing/2014/main" id="{E1976CE0-9D50-5A71-9484-B39753348147}"/>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2" name="Freeform 215">
                <a:extLst>
                  <a:ext uri="{FF2B5EF4-FFF2-40B4-BE49-F238E27FC236}">
                    <a16:creationId xmlns:a16="http://schemas.microsoft.com/office/drawing/2014/main" id="{10DC5F33-EAFD-F499-5CB4-505EBAB229F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3" name="Freeform 216">
                <a:extLst>
                  <a:ext uri="{FF2B5EF4-FFF2-40B4-BE49-F238E27FC236}">
                    <a16:creationId xmlns:a16="http://schemas.microsoft.com/office/drawing/2014/main" id="{E39964CC-E498-7D6B-5431-FE72139FFBF5}"/>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4" name="Freeform 217">
                <a:extLst>
                  <a:ext uri="{FF2B5EF4-FFF2-40B4-BE49-F238E27FC236}">
                    <a16:creationId xmlns:a16="http://schemas.microsoft.com/office/drawing/2014/main" id="{492CDD24-0832-5861-BE59-836ABB7E990A}"/>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5" name="Freeform 218">
                <a:extLst>
                  <a:ext uri="{FF2B5EF4-FFF2-40B4-BE49-F238E27FC236}">
                    <a16:creationId xmlns:a16="http://schemas.microsoft.com/office/drawing/2014/main" id="{2A6D405F-BF90-D818-33BF-4EB303595F93}"/>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6" name="Freeform 219">
                <a:extLst>
                  <a:ext uri="{FF2B5EF4-FFF2-40B4-BE49-F238E27FC236}">
                    <a16:creationId xmlns:a16="http://schemas.microsoft.com/office/drawing/2014/main" id="{6C509FCD-BB85-76A3-B210-873888842AD9}"/>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7" name="Freeform 220">
                <a:extLst>
                  <a:ext uri="{FF2B5EF4-FFF2-40B4-BE49-F238E27FC236}">
                    <a16:creationId xmlns:a16="http://schemas.microsoft.com/office/drawing/2014/main" id="{FAB78E8D-1AA7-D1F8-2435-9F16528A2435}"/>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8" name="Freeform 221">
                <a:extLst>
                  <a:ext uri="{FF2B5EF4-FFF2-40B4-BE49-F238E27FC236}">
                    <a16:creationId xmlns:a16="http://schemas.microsoft.com/office/drawing/2014/main" id="{D299DF76-891B-F609-1F9C-0F42584FB38F}"/>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9" name="Freeform 222">
                <a:extLst>
                  <a:ext uri="{FF2B5EF4-FFF2-40B4-BE49-F238E27FC236}">
                    <a16:creationId xmlns:a16="http://schemas.microsoft.com/office/drawing/2014/main" id="{F383A823-CD08-3C9E-1586-7024CEF3D2CB}"/>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0" name="Freeform 223">
                <a:extLst>
                  <a:ext uri="{FF2B5EF4-FFF2-40B4-BE49-F238E27FC236}">
                    <a16:creationId xmlns:a16="http://schemas.microsoft.com/office/drawing/2014/main" id="{0A23673F-8685-88A0-0822-68B030AB6EDF}"/>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1" name="Freeform 224">
                <a:extLst>
                  <a:ext uri="{FF2B5EF4-FFF2-40B4-BE49-F238E27FC236}">
                    <a16:creationId xmlns:a16="http://schemas.microsoft.com/office/drawing/2014/main" id="{87344132-A030-813F-260E-3AD1AE0A1136}"/>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2" name="Freeform 225">
                <a:extLst>
                  <a:ext uri="{FF2B5EF4-FFF2-40B4-BE49-F238E27FC236}">
                    <a16:creationId xmlns:a16="http://schemas.microsoft.com/office/drawing/2014/main" id="{CDEFFA6C-B680-A3AF-0B85-BCD5928D2B2B}"/>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3" name="Freeform 226">
                <a:extLst>
                  <a:ext uri="{FF2B5EF4-FFF2-40B4-BE49-F238E27FC236}">
                    <a16:creationId xmlns:a16="http://schemas.microsoft.com/office/drawing/2014/main" id="{A7B8E406-36C7-B31C-D756-473F823412BC}"/>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4" name="Freeform 227">
                <a:extLst>
                  <a:ext uri="{FF2B5EF4-FFF2-40B4-BE49-F238E27FC236}">
                    <a16:creationId xmlns:a16="http://schemas.microsoft.com/office/drawing/2014/main" id="{25BA098F-0938-8941-79CF-941D9AA27AAE}"/>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5" name="Freeform 228">
                <a:extLst>
                  <a:ext uri="{FF2B5EF4-FFF2-40B4-BE49-F238E27FC236}">
                    <a16:creationId xmlns:a16="http://schemas.microsoft.com/office/drawing/2014/main" id="{D7579BA4-3130-E6C8-6F53-078D934545A0}"/>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6" name="Freeform 229">
                <a:extLst>
                  <a:ext uri="{FF2B5EF4-FFF2-40B4-BE49-F238E27FC236}">
                    <a16:creationId xmlns:a16="http://schemas.microsoft.com/office/drawing/2014/main" id="{5280BC12-CEEB-0A5E-49E6-7565FD4B26A5}"/>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7" name="Freeform 230">
                <a:extLst>
                  <a:ext uri="{FF2B5EF4-FFF2-40B4-BE49-F238E27FC236}">
                    <a16:creationId xmlns:a16="http://schemas.microsoft.com/office/drawing/2014/main" id="{C8DAC009-FD15-1AFF-1118-801B5B20921E}"/>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8" name="Freeform 231">
                <a:extLst>
                  <a:ext uri="{FF2B5EF4-FFF2-40B4-BE49-F238E27FC236}">
                    <a16:creationId xmlns:a16="http://schemas.microsoft.com/office/drawing/2014/main" id="{C618E58B-AFCC-4886-A1D5-057AA41779A0}"/>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9" name="Freeform 232">
                <a:extLst>
                  <a:ext uri="{FF2B5EF4-FFF2-40B4-BE49-F238E27FC236}">
                    <a16:creationId xmlns:a16="http://schemas.microsoft.com/office/drawing/2014/main" id="{A0F7D6B9-91D2-6120-75AB-E464F420FD69}"/>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0" name="Freeform 233">
                <a:extLst>
                  <a:ext uri="{FF2B5EF4-FFF2-40B4-BE49-F238E27FC236}">
                    <a16:creationId xmlns:a16="http://schemas.microsoft.com/office/drawing/2014/main" id="{53D43ECC-C7E2-1315-50DD-27F4B350D1DA}"/>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1" name="Freeform 234">
                <a:extLst>
                  <a:ext uri="{FF2B5EF4-FFF2-40B4-BE49-F238E27FC236}">
                    <a16:creationId xmlns:a16="http://schemas.microsoft.com/office/drawing/2014/main" id="{148B700D-D038-E1B8-209C-E770B0AFB169}"/>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2" name="Freeform 235">
                <a:extLst>
                  <a:ext uri="{FF2B5EF4-FFF2-40B4-BE49-F238E27FC236}">
                    <a16:creationId xmlns:a16="http://schemas.microsoft.com/office/drawing/2014/main" id="{E53B3D51-2A22-1434-58D4-16BCB079AF12}"/>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3" name="Freeform 236">
                <a:extLst>
                  <a:ext uri="{FF2B5EF4-FFF2-40B4-BE49-F238E27FC236}">
                    <a16:creationId xmlns:a16="http://schemas.microsoft.com/office/drawing/2014/main" id="{A785A615-C87C-3C83-35B0-6AEDD67C0FDC}"/>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4" name="Freeform 237">
                <a:extLst>
                  <a:ext uri="{FF2B5EF4-FFF2-40B4-BE49-F238E27FC236}">
                    <a16:creationId xmlns:a16="http://schemas.microsoft.com/office/drawing/2014/main" id="{4807779E-9038-41E4-294D-FF9DCDF24FEB}"/>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5" name="Freeform 238">
                <a:extLst>
                  <a:ext uri="{FF2B5EF4-FFF2-40B4-BE49-F238E27FC236}">
                    <a16:creationId xmlns:a16="http://schemas.microsoft.com/office/drawing/2014/main" id="{C71B2294-44C9-93DE-D59F-E304B967C384}"/>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6" name="Freeform 239">
                <a:extLst>
                  <a:ext uri="{FF2B5EF4-FFF2-40B4-BE49-F238E27FC236}">
                    <a16:creationId xmlns:a16="http://schemas.microsoft.com/office/drawing/2014/main" id="{12703FF6-EEED-3623-C1C6-3EEB7F32ADDF}"/>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7" name="Freeform 240">
                <a:extLst>
                  <a:ext uri="{FF2B5EF4-FFF2-40B4-BE49-F238E27FC236}">
                    <a16:creationId xmlns:a16="http://schemas.microsoft.com/office/drawing/2014/main" id="{CF23FA8D-30F7-EDF4-D249-7E890DA11E76}"/>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8" name="Freeform 241">
                <a:extLst>
                  <a:ext uri="{FF2B5EF4-FFF2-40B4-BE49-F238E27FC236}">
                    <a16:creationId xmlns:a16="http://schemas.microsoft.com/office/drawing/2014/main" id="{5E23560C-642C-D9B4-1198-8F5E404CCF63}"/>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29" name="Freeform 242">
                <a:extLst>
                  <a:ext uri="{FF2B5EF4-FFF2-40B4-BE49-F238E27FC236}">
                    <a16:creationId xmlns:a16="http://schemas.microsoft.com/office/drawing/2014/main" id="{240A36B9-4AB4-0FBF-A0E4-BBC0B9F410F2}"/>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0" name="Freeform 243">
                <a:extLst>
                  <a:ext uri="{FF2B5EF4-FFF2-40B4-BE49-F238E27FC236}">
                    <a16:creationId xmlns:a16="http://schemas.microsoft.com/office/drawing/2014/main" id="{D4883FD3-FF76-239B-4A55-FB0EEA3FD480}"/>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1" name="Freeform 244">
                <a:extLst>
                  <a:ext uri="{FF2B5EF4-FFF2-40B4-BE49-F238E27FC236}">
                    <a16:creationId xmlns:a16="http://schemas.microsoft.com/office/drawing/2014/main" id="{5D3088E5-DD73-6DCE-AC4F-F387A2A2FCC5}"/>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2" name="Freeform 245">
                <a:extLst>
                  <a:ext uri="{FF2B5EF4-FFF2-40B4-BE49-F238E27FC236}">
                    <a16:creationId xmlns:a16="http://schemas.microsoft.com/office/drawing/2014/main" id="{F29D006A-C720-747D-FE2E-2173377048B4}"/>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3" name="Freeform 246">
                <a:extLst>
                  <a:ext uri="{FF2B5EF4-FFF2-40B4-BE49-F238E27FC236}">
                    <a16:creationId xmlns:a16="http://schemas.microsoft.com/office/drawing/2014/main" id="{74B49CE6-6D07-7A93-8641-4BDFA32CFB19}"/>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4" name="Freeform 247">
                <a:extLst>
                  <a:ext uri="{FF2B5EF4-FFF2-40B4-BE49-F238E27FC236}">
                    <a16:creationId xmlns:a16="http://schemas.microsoft.com/office/drawing/2014/main" id="{D605D245-36C2-AB2D-580E-F83C9E85DC4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5" name="Freeform 248">
                <a:extLst>
                  <a:ext uri="{FF2B5EF4-FFF2-40B4-BE49-F238E27FC236}">
                    <a16:creationId xmlns:a16="http://schemas.microsoft.com/office/drawing/2014/main" id="{F16CFEF6-2EAE-8970-BFA1-0A5C5DCE5C07}"/>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6" name="Freeform 249">
                <a:extLst>
                  <a:ext uri="{FF2B5EF4-FFF2-40B4-BE49-F238E27FC236}">
                    <a16:creationId xmlns:a16="http://schemas.microsoft.com/office/drawing/2014/main" id="{AE4851D2-530B-72DC-EC55-3A92D83B9474}"/>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7" name="Freeform 250">
                <a:extLst>
                  <a:ext uri="{FF2B5EF4-FFF2-40B4-BE49-F238E27FC236}">
                    <a16:creationId xmlns:a16="http://schemas.microsoft.com/office/drawing/2014/main" id="{24741686-B1D1-EF71-75B0-2425880EF70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8" name="Freeform 251">
                <a:extLst>
                  <a:ext uri="{FF2B5EF4-FFF2-40B4-BE49-F238E27FC236}">
                    <a16:creationId xmlns:a16="http://schemas.microsoft.com/office/drawing/2014/main" id="{DE617B1C-E403-EEF1-47D4-FDFFEA85D5AE}"/>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39" name="Freeform 252">
                <a:extLst>
                  <a:ext uri="{FF2B5EF4-FFF2-40B4-BE49-F238E27FC236}">
                    <a16:creationId xmlns:a16="http://schemas.microsoft.com/office/drawing/2014/main" id="{78D589AF-4F01-7D04-CAD9-7D1D45C6B711}"/>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0" name="Freeform 253">
                <a:extLst>
                  <a:ext uri="{FF2B5EF4-FFF2-40B4-BE49-F238E27FC236}">
                    <a16:creationId xmlns:a16="http://schemas.microsoft.com/office/drawing/2014/main" id="{57B66BB2-2297-4C73-7D3D-E7F8E7DFE204}"/>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1" name="Freeform 254">
                <a:extLst>
                  <a:ext uri="{FF2B5EF4-FFF2-40B4-BE49-F238E27FC236}">
                    <a16:creationId xmlns:a16="http://schemas.microsoft.com/office/drawing/2014/main" id="{33D81911-0AEF-9544-A0B9-6268DAB04D73}"/>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2" name="Freeform 255">
                <a:extLst>
                  <a:ext uri="{FF2B5EF4-FFF2-40B4-BE49-F238E27FC236}">
                    <a16:creationId xmlns:a16="http://schemas.microsoft.com/office/drawing/2014/main" id="{90485F6F-52CB-E95A-A692-FA3524066076}"/>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43" name="Freeform 256">
                <a:extLst>
                  <a:ext uri="{FF2B5EF4-FFF2-40B4-BE49-F238E27FC236}">
                    <a16:creationId xmlns:a16="http://schemas.microsoft.com/office/drawing/2014/main" id="{C46FA4D7-7C44-8673-3EFF-1EBB2869B3B1}"/>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grpSp>
      <p:pic>
        <p:nvPicPr>
          <p:cNvPr id="534" name="图片 7">
            <a:extLst>
              <a:ext uri="{FF2B5EF4-FFF2-40B4-BE49-F238E27FC236}">
                <a16:creationId xmlns:a16="http://schemas.microsoft.com/office/drawing/2014/main" id="{92DA1EE6-089C-0854-4D8A-7AC93F60210D}"/>
              </a:ext>
            </a:extLst>
          </p:cNvPr>
          <p:cNvPicPr>
            <a:picLocks noChangeAspect="1"/>
          </p:cNvPicPr>
          <p:nvPr/>
        </p:nvPicPr>
        <p:blipFill rotWithShape="1">
          <a:blip r:embed="rId3">
            <a:extLst>
              <a:ext uri="{28A0092B-C50C-407E-A947-70E740481C1C}">
                <a14:useLocalDpi xmlns:a14="http://schemas.microsoft.com/office/drawing/2010/main" val="0"/>
              </a:ext>
            </a:extLst>
          </a:blip>
          <a:srcRect t="49443" r="55276" b="8874"/>
          <a:stretch/>
        </p:blipFill>
        <p:spPr>
          <a:xfrm>
            <a:off x="10219308" y="5167985"/>
            <a:ext cx="1558499" cy="1683750"/>
          </a:xfrm>
          <a:prstGeom prst="rect">
            <a:avLst/>
          </a:prstGeom>
        </p:spPr>
      </p:pic>
      <p:grpSp>
        <p:nvGrpSpPr>
          <p:cNvPr id="613" name="Group 612">
            <a:extLst>
              <a:ext uri="{FF2B5EF4-FFF2-40B4-BE49-F238E27FC236}">
                <a16:creationId xmlns:a16="http://schemas.microsoft.com/office/drawing/2014/main" id="{DC3F79CA-6C6A-ED0D-4432-3A164D17FCAA}"/>
              </a:ext>
            </a:extLst>
          </p:cNvPr>
          <p:cNvGrpSpPr/>
          <p:nvPr/>
        </p:nvGrpSpPr>
        <p:grpSpPr>
          <a:xfrm>
            <a:off x="284018" y="4054128"/>
            <a:ext cx="1073151" cy="2530475"/>
            <a:chOff x="9507047" y="3027363"/>
            <a:chExt cx="1073151" cy="2530475"/>
          </a:xfrm>
        </p:grpSpPr>
        <p:sp>
          <p:nvSpPr>
            <p:cNvPr id="535" name="Freeform 64">
              <a:extLst>
                <a:ext uri="{FF2B5EF4-FFF2-40B4-BE49-F238E27FC236}">
                  <a16:creationId xmlns:a16="http://schemas.microsoft.com/office/drawing/2014/main" id="{DA7E3D13-0C2F-2C10-CA8A-FE22CAC8DF57}"/>
                </a:ext>
              </a:extLst>
            </p:cNvPr>
            <p:cNvSpPr>
              <a:spLocks/>
            </p:cNvSpPr>
            <p:nvPr/>
          </p:nvSpPr>
          <p:spPr bwMode="auto">
            <a:xfrm>
              <a:off x="9799147" y="4735513"/>
              <a:ext cx="450850" cy="822325"/>
            </a:xfrm>
            <a:custGeom>
              <a:avLst/>
              <a:gdLst>
                <a:gd name="T0" fmla="*/ 2024 w 2467"/>
                <a:gd name="T1" fmla="*/ 4313 h 4496"/>
                <a:gd name="T2" fmla="*/ 1524 w 2467"/>
                <a:gd name="T3" fmla="*/ 4469 h 4496"/>
                <a:gd name="T4" fmla="*/ 1227 w 2467"/>
                <a:gd name="T5" fmla="*/ 4496 h 4496"/>
                <a:gd name="T6" fmla="*/ 828 w 2467"/>
                <a:gd name="T7" fmla="*/ 4448 h 4496"/>
                <a:gd name="T8" fmla="*/ 438 w 2467"/>
                <a:gd name="T9" fmla="*/ 4313 h 4496"/>
                <a:gd name="T10" fmla="*/ 365 w 2467"/>
                <a:gd name="T11" fmla="*/ 3823 h 4496"/>
                <a:gd name="T12" fmla="*/ 24 w 2467"/>
                <a:gd name="T13" fmla="*/ 935 h 4496"/>
                <a:gd name="T14" fmla="*/ 24 w 2467"/>
                <a:gd name="T15" fmla="*/ 935 h 4496"/>
                <a:gd name="T16" fmla="*/ 56 w 2467"/>
                <a:gd name="T17" fmla="*/ 216 h 4496"/>
                <a:gd name="T18" fmla="*/ 1232 w 2467"/>
                <a:gd name="T19" fmla="*/ 7 h 4496"/>
                <a:gd name="T20" fmla="*/ 2230 w 2467"/>
                <a:gd name="T21" fmla="*/ 115 h 4496"/>
                <a:gd name="T22" fmla="*/ 2406 w 2467"/>
                <a:gd name="T23" fmla="*/ 216 h 4496"/>
                <a:gd name="T24" fmla="*/ 2452 w 2467"/>
                <a:gd name="T25" fmla="*/ 504 h 4496"/>
                <a:gd name="T26" fmla="*/ 2024 w 2467"/>
                <a:gd name="T27" fmla="*/ 4313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67" h="4496">
                  <a:moveTo>
                    <a:pt x="2024" y="4313"/>
                  </a:moveTo>
                  <a:cubicBezTo>
                    <a:pt x="2024" y="4313"/>
                    <a:pt x="1815" y="4418"/>
                    <a:pt x="1524" y="4469"/>
                  </a:cubicBezTo>
                  <a:cubicBezTo>
                    <a:pt x="1432" y="4486"/>
                    <a:pt x="1332" y="4496"/>
                    <a:pt x="1227" y="4496"/>
                  </a:cubicBezTo>
                  <a:cubicBezTo>
                    <a:pt x="1083" y="4496"/>
                    <a:pt x="946" y="4476"/>
                    <a:pt x="828" y="4448"/>
                  </a:cubicBezTo>
                  <a:cubicBezTo>
                    <a:pt x="597" y="4393"/>
                    <a:pt x="438" y="4313"/>
                    <a:pt x="438" y="4313"/>
                  </a:cubicBezTo>
                  <a:cubicBezTo>
                    <a:pt x="438" y="4313"/>
                    <a:pt x="409" y="4122"/>
                    <a:pt x="365" y="3823"/>
                  </a:cubicBezTo>
                  <a:cubicBezTo>
                    <a:pt x="261" y="3106"/>
                    <a:pt x="77" y="1768"/>
                    <a:pt x="24" y="935"/>
                  </a:cubicBezTo>
                  <a:lnTo>
                    <a:pt x="24" y="935"/>
                  </a:lnTo>
                  <a:cubicBezTo>
                    <a:pt x="0" y="552"/>
                    <a:pt x="4" y="276"/>
                    <a:pt x="56" y="216"/>
                  </a:cubicBezTo>
                  <a:cubicBezTo>
                    <a:pt x="244" y="0"/>
                    <a:pt x="1164" y="6"/>
                    <a:pt x="1232" y="7"/>
                  </a:cubicBezTo>
                  <a:cubicBezTo>
                    <a:pt x="1286" y="6"/>
                    <a:pt x="1898" y="2"/>
                    <a:pt x="2230" y="115"/>
                  </a:cubicBezTo>
                  <a:cubicBezTo>
                    <a:pt x="2308" y="141"/>
                    <a:pt x="2371" y="174"/>
                    <a:pt x="2406" y="216"/>
                  </a:cubicBezTo>
                  <a:cubicBezTo>
                    <a:pt x="2436" y="249"/>
                    <a:pt x="2450" y="352"/>
                    <a:pt x="2452" y="504"/>
                  </a:cubicBezTo>
                  <a:cubicBezTo>
                    <a:pt x="2467" y="1452"/>
                    <a:pt x="2024" y="4313"/>
                    <a:pt x="2024" y="4313"/>
                  </a:cubicBezTo>
                </a:path>
              </a:pathLst>
            </a:custGeom>
            <a:solidFill>
              <a:srgbClr val="3535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6" name="Freeform 65">
              <a:extLst>
                <a:ext uri="{FF2B5EF4-FFF2-40B4-BE49-F238E27FC236}">
                  <a16:creationId xmlns:a16="http://schemas.microsoft.com/office/drawing/2014/main" id="{A6530339-1CE8-3F9E-6552-31B6D31033DE}"/>
                </a:ext>
              </a:extLst>
            </p:cNvPr>
            <p:cNvSpPr>
              <a:spLocks/>
            </p:cNvSpPr>
            <p:nvPr/>
          </p:nvSpPr>
          <p:spPr bwMode="auto">
            <a:xfrm>
              <a:off x="9799147" y="4735513"/>
              <a:ext cx="425450" cy="822325"/>
            </a:xfrm>
            <a:custGeom>
              <a:avLst/>
              <a:gdLst>
                <a:gd name="T0" fmla="*/ 1360 w 2329"/>
                <a:gd name="T1" fmla="*/ 3558 h 4496"/>
                <a:gd name="T2" fmla="*/ 1524 w 2329"/>
                <a:gd name="T3" fmla="*/ 4469 h 4496"/>
                <a:gd name="T4" fmla="*/ 1227 w 2329"/>
                <a:gd name="T5" fmla="*/ 4496 h 4496"/>
                <a:gd name="T6" fmla="*/ 828 w 2329"/>
                <a:gd name="T7" fmla="*/ 4448 h 4496"/>
                <a:gd name="T8" fmla="*/ 732 w 2329"/>
                <a:gd name="T9" fmla="*/ 3805 h 4496"/>
                <a:gd name="T10" fmla="*/ 212 w 2329"/>
                <a:gd name="T11" fmla="*/ 1366 h 4496"/>
                <a:gd name="T12" fmla="*/ 24 w 2329"/>
                <a:gd name="T13" fmla="*/ 935 h 4496"/>
                <a:gd name="T14" fmla="*/ 24 w 2329"/>
                <a:gd name="T15" fmla="*/ 935 h 4496"/>
                <a:gd name="T16" fmla="*/ 56 w 2329"/>
                <a:gd name="T17" fmla="*/ 216 h 4496"/>
                <a:gd name="T18" fmla="*/ 1232 w 2329"/>
                <a:gd name="T19" fmla="*/ 7 h 4496"/>
                <a:gd name="T20" fmla="*/ 2230 w 2329"/>
                <a:gd name="T21" fmla="*/ 115 h 4496"/>
                <a:gd name="T22" fmla="*/ 2324 w 2329"/>
                <a:gd name="T23" fmla="*/ 254 h 4496"/>
                <a:gd name="T24" fmla="*/ 1236 w 2329"/>
                <a:gd name="T25" fmla="*/ 2727 h 4496"/>
                <a:gd name="T26" fmla="*/ 1360 w 2329"/>
                <a:gd name="T27" fmla="*/ 3558 h 4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29" h="4496">
                  <a:moveTo>
                    <a:pt x="1360" y="3558"/>
                  </a:moveTo>
                  <a:cubicBezTo>
                    <a:pt x="1420" y="3914"/>
                    <a:pt x="1483" y="4254"/>
                    <a:pt x="1524" y="4469"/>
                  </a:cubicBezTo>
                  <a:cubicBezTo>
                    <a:pt x="1432" y="4486"/>
                    <a:pt x="1332" y="4496"/>
                    <a:pt x="1227" y="4496"/>
                  </a:cubicBezTo>
                  <a:cubicBezTo>
                    <a:pt x="1083" y="4496"/>
                    <a:pt x="946" y="4476"/>
                    <a:pt x="828" y="4448"/>
                  </a:cubicBezTo>
                  <a:cubicBezTo>
                    <a:pt x="810" y="4321"/>
                    <a:pt x="777" y="4090"/>
                    <a:pt x="732" y="3805"/>
                  </a:cubicBezTo>
                  <a:cubicBezTo>
                    <a:pt x="614" y="3056"/>
                    <a:pt x="416" y="1936"/>
                    <a:pt x="212" y="1366"/>
                  </a:cubicBezTo>
                  <a:cubicBezTo>
                    <a:pt x="183" y="1284"/>
                    <a:pt x="104" y="1107"/>
                    <a:pt x="24" y="935"/>
                  </a:cubicBezTo>
                  <a:lnTo>
                    <a:pt x="24" y="935"/>
                  </a:lnTo>
                  <a:cubicBezTo>
                    <a:pt x="0" y="552"/>
                    <a:pt x="4" y="276"/>
                    <a:pt x="56" y="216"/>
                  </a:cubicBezTo>
                  <a:cubicBezTo>
                    <a:pt x="244" y="0"/>
                    <a:pt x="1164" y="6"/>
                    <a:pt x="1232" y="7"/>
                  </a:cubicBezTo>
                  <a:cubicBezTo>
                    <a:pt x="1285" y="6"/>
                    <a:pt x="1898" y="2"/>
                    <a:pt x="2230" y="115"/>
                  </a:cubicBezTo>
                  <a:cubicBezTo>
                    <a:pt x="2283" y="162"/>
                    <a:pt x="2329" y="216"/>
                    <a:pt x="2324" y="254"/>
                  </a:cubicBezTo>
                  <a:cubicBezTo>
                    <a:pt x="2239" y="861"/>
                    <a:pt x="1154" y="2056"/>
                    <a:pt x="1236" y="2727"/>
                  </a:cubicBezTo>
                  <a:cubicBezTo>
                    <a:pt x="1266" y="2978"/>
                    <a:pt x="1312" y="3273"/>
                    <a:pt x="1360" y="3558"/>
                  </a:cubicBezTo>
                </a:path>
              </a:pathLst>
            </a:custGeom>
            <a:solidFill>
              <a:srgbClr val="5151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7" name="Freeform 66">
              <a:extLst>
                <a:ext uri="{FF2B5EF4-FFF2-40B4-BE49-F238E27FC236}">
                  <a16:creationId xmlns:a16="http://schemas.microsoft.com/office/drawing/2014/main" id="{F06C7FC9-E29B-7F81-CCC7-652764FFB585}"/>
                </a:ext>
              </a:extLst>
            </p:cNvPr>
            <p:cNvSpPr>
              <a:spLocks/>
            </p:cNvSpPr>
            <p:nvPr/>
          </p:nvSpPr>
          <p:spPr bwMode="auto">
            <a:xfrm>
              <a:off x="9857885" y="4737101"/>
              <a:ext cx="331788" cy="103188"/>
            </a:xfrm>
            <a:custGeom>
              <a:avLst/>
              <a:gdLst>
                <a:gd name="T0" fmla="*/ 1 w 1815"/>
                <a:gd name="T1" fmla="*/ 281 h 563"/>
                <a:gd name="T2" fmla="*/ 1800 w 1815"/>
                <a:gd name="T3" fmla="*/ 287 h 563"/>
                <a:gd name="T4" fmla="*/ 1 w 1815"/>
                <a:gd name="T5" fmla="*/ 281 h 563"/>
              </a:gdLst>
              <a:ahLst/>
              <a:cxnLst>
                <a:cxn ang="0">
                  <a:pos x="T0" y="T1"/>
                </a:cxn>
                <a:cxn ang="0">
                  <a:pos x="T2" y="T3"/>
                </a:cxn>
                <a:cxn ang="0">
                  <a:pos x="T4" y="T5"/>
                </a:cxn>
              </a:cxnLst>
              <a:rect l="0" t="0" r="r" b="b"/>
              <a:pathLst>
                <a:path w="1815" h="563">
                  <a:moveTo>
                    <a:pt x="1" y="281"/>
                  </a:moveTo>
                  <a:cubicBezTo>
                    <a:pt x="1" y="0"/>
                    <a:pt x="1785" y="17"/>
                    <a:pt x="1800" y="287"/>
                  </a:cubicBezTo>
                  <a:cubicBezTo>
                    <a:pt x="1815" y="549"/>
                    <a:pt x="0" y="563"/>
                    <a:pt x="1" y="281"/>
                  </a:cubicBezTo>
                  <a:close/>
                </a:path>
              </a:pathLst>
            </a:custGeom>
            <a:solidFill>
              <a:srgbClr val="2323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8" name="Freeform 67">
              <a:extLst>
                <a:ext uri="{FF2B5EF4-FFF2-40B4-BE49-F238E27FC236}">
                  <a16:creationId xmlns:a16="http://schemas.microsoft.com/office/drawing/2014/main" id="{18D0E051-B33E-8A8D-C76E-8A0A91F8B4B1}"/>
                </a:ext>
              </a:extLst>
            </p:cNvPr>
            <p:cNvSpPr>
              <a:spLocks/>
            </p:cNvSpPr>
            <p:nvPr/>
          </p:nvSpPr>
          <p:spPr bwMode="auto">
            <a:xfrm>
              <a:off x="9803910" y="3101976"/>
              <a:ext cx="238125" cy="1724025"/>
            </a:xfrm>
            <a:custGeom>
              <a:avLst/>
              <a:gdLst>
                <a:gd name="T0" fmla="*/ 1302 w 1302"/>
                <a:gd name="T1" fmla="*/ 9437 h 9438"/>
                <a:gd name="T2" fmla="*/ 1207 w 1302"/>
                <a:gd name="T3" fmla="*/ 9438 h 9438"/>
                <a:gd name="T4" fmla="*/ 1194 w 1302"/>
                <a:gd name="T5" fmla="*/ 9056 h 9438"/>
                <a:gd name="T6" fmla="*/ 414 w 1302"/>
                <a:gd name="T7" fmla="*/ 787 h 9438"/>
                <a:gd name="T8" fmla="*/ 0 w 1302"/>
                <a:gd name="T9" fmla="*/ 0 h 9438"/>
                <a:gd name="T10" fmla="*/ 63 w 1302"/>
                <a:gd name="T11" fmla="*/ 0 h 9438"/>
                <a:gd name="T12" fmla="*/ 471 w 1302"/>
                <a:gd name="T13" fmla="*/ 787 h 9438"/>
                <a:gd name="T14" fmla="*/ 1292 w 1302"/>
                <a:gd name="T15" fmla="*/ 9057 h 9438"/>
                <a:gd name="T16" fmla="*/ 1302 w 1302"/>
                <a:gd name="T17" fmla="*/ 9437 h 9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9438">
                  <a:moveTo>
                    <a:pt x="1302" y="9437"/>
                  </a:moveTo>
                  <a:cubicBezTo>
                    <a:pt x="1275" y="9437"/>
                    <a:pt x="1213" y="9438"/>
                    <a:pt x="1207" y="9438"/>
                  </a:cubicBezTo>
                  <a:cubicBezTo>
                    <a:pt x="1205" y="9348"/>
                    <a:pt x="1199" y="9217"/>
                    <a:pt x="1194" y="9056"/>
                  </a:cubicBezTo>
                  <a:cubicBezTo>
                    <a:pt x="1139" y="7430"/>
                    <a:pt x="933" y="2542"/>
                    <a:pt x="414" y="787"/>
                  </a:cubicBezTo>
                  <a:cubicBezTo>
                    <a:pt x="351" y="574"/>
                    <a:pt x="0" y="0"/>
                    <a:pt x="0" y="0"/>
                  </a:cubicBezTo>
                  <a:lnTo>
                    <a:pt x="63" y="0"/>
                  </a:lnTo>
                  <a:cubicBezTo>
                    <a:pt x="63" y="0"/>
                    <a:pt x="396" y="566"/>
                    <a:pt x="471" y="787"/>
                  </a:cubicBezTo>
                  <a:cubicBezTo>
                    <a:pt x="1056" y="2522"/>
                    <a:pt x="1244" y="7429"/>
                    <a:pt x="1292" y="9057"/>
                  </a:cubicBezTo>
                  <a:cubicBezTo>
                    <a:pt x="1296" y="9217"/>
                    <a:pt x="1299" y="9346"/>
                    <a:pt x="1302" y="9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39" name="Freeform 68">
              <a:extLst>
                <a:ext uri="{FF2B5EF4-FFF2-40B4-BE49-F238E27FC236}">
                  <a16:creationId xmlns:a16="http://schemas.microsoft.com/office/drawing/2014/main" id="{83602E6C-F3E8-84E5-92F8-B668171F0E7E}"/>
                </a:ext>
              </a:extLst>
            </p:cNvPr>
            <p:cNvSpPr>
              <a:spLocks/>
            </p:cNvSpPr>
            <p:nvPr/>
          </p:nvSpPr>
          <p:spPr bwMode="auto">
            <a:xfrm>
              <a:off x="10059497" y="3070226"/>
              <a:ext cx="127000" cy="1755775"/>
            </a:xfrm>
            <a:custGeom>
              <a:avLst/>
              <a:gdLst>
                <a:gd name="T0" fmla="*/ 695 w 695"/>
                <a:gd name="T1" fmla="*/ 30 h 9605"/>
                <a:gd name="T2" fmla="*/ 112 w 695"/>
                <a:gd name="T3" fmla="*/ 9240 h 9605"/>
                <a:gd name="T4" fmla="*/ 91 w 695"/>
                <a:gd name="T5" fmla="*/ 9600 h 9605"/>
                <a:gd name="T6" fmla="*/ 0 w 695"/>
                <a:gd name="T7" fmla="*/ 9605 h 9605"/>
                <a:gd name="T8" fmla="*/ 26 w 695"/>
                <a:gd name="T9" fmla="*/ 9234 h 9605"/>
                <a:gd name="T10" fmla="*/ 641 w 695"/>
                <a:gd name="T11" fmla="*/ 0 h 9605"/>
                <a:gd name="T12" fmla="*/ 695 w 695"/>
                <a:gd name="T13" fmla="*/ 30 h 9605"/>
              </a:gdLst>
              <a:ahLst/>
              <a:cxnLst>
                <a:cxn ang="0">
                  <a:pos x="T0" y="T1"/>
                </a:cxn>
                <a:cxn ang="0">
                  <a:pos x="T2" y="T3"/>
                </a:cxn>
                <a:cxn ang="0">
                  <a:pos x="T4" y="T5"/>
                </a:cxn>
                <a:cxn ang="0">
                  <a:pos x="T6" y="T7"/>
                </a:cxn>
                <a:cxn ang="0">
                  <a:pos x="T8" y="T9"/>
                </a:cxn>
                <a:cxn ang="0">
                  <a:pos x="T10" y="T11"/>
                </a:cxn>
                <a:cxn ang="0">
                  <a:pos x="T12" y="T13"/>
                </a:cxn>
              </a:cxnLst>
              <a:rect l="0" t="0" r="r" b="b"/>
              <a:pathLst>
                <a:path w="695" h="9605">
                  <a:moveTo>
                    <a:pt x="695" y="30"/>
                  </a:moveTo>
                  <a:lnTo>
                    <a:pt x="112" y="9240"/>
                  </a:lnTo>
                  <a:lnTo>
                    <a:pt x="91" y="9600"/>
                  </a:lnTo>
                  <a:cubicBezTo>
                    <a:pt x="62" y="9602"/>
                    <a:pt x="31" y="9604"/>
                    <a:pt x="0" y="9605"/>
                  </a:cubicBezTo>
                  <a:lnTo>
                    <a:pt x="26" y="9234"/>
                  </a:lnTo>
                  <a:lnTo>
                    <a:pt x="641" y="0"/>
                  </a:lnTo>
                  <a:lnTo>
                    <a:pt x="695" y="3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0" name="Freeform 69">
              <a:extLst>
                <a:ext uri="{FF2B5EF4-FFF2-40B4-BE49-F238E27FC236}">
                  <a16:creationId xmlns:a16="http://schemas.microsoft.com/office/drawing/2014/main" id="{6292AE43-7238-C358-FB35-5414F02E2ED3}"/>
                </a:ext>
              </a:extLst>
            </p:cNvPr>
            <p:cNvSpPr>
              <a:spLocks/>
            </p:cNvSpPr>
            <p:nvPr/>
          </p:nvSpPr>
          <p:spPr bwMode="auto">
            <a:xfrm>
              <a:off x="10078547" y="4175126"/>
              <a:ext cx="155575" cy="649288"/>
            </a:xfrm>
            <a:custGeom>
              <a:avLst/>
              <a:gdLst>
                <a:gd name="T0" fmla="*/ 846 w 846"/>
                <a:gd name="T1" fmla="*/ 0 h 3551"/>
                <a:gd name="T2" fmla="*/ 153 w 846"/>
                <a:gd name="T3" fmla="*/ 3207 h 3551"/>
                <a:gd name="T4" fmla="*/ 83 w 846"/>
                <a:gd name="T5" fmla="*/ 3543 h 3551"/>
                <a:gd name="T6" fmla="*/ 0 w 846"/>
                <a:gd name="T7" fmla="*/ 3551 h 3551"/>
                <a:gd name="T8" fmla="*/ 75 w 846"/>
                <a:gd name="T9" fmla="*/ 3199 h 3551"/>
                <a:gd name="T10" fmla="*/ 75 w 846"/>
                <a:gd name="T11" fmla="*/ 3199 h 3551"/>
                <a:gd name="T12" fmla="*/ 815 w 846"/>
                <a:gd name="T13" fmla="*/ 0 h 3551"/>
                <a:gd name="T14" fmla="*/ 846 w 846"/>
                <a:gd name="T15" fmla="*/ 0 h 35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6" h="3551">
                  <a:moveTo>
                    <a:pt x="846" y="0"/>
                  </a:moveTo>
                  <a:lnTo>
                    <a:pt x="153" y="3207"/>
                  </a:lnTo>
                  <a:lnTo>
                    <a:pt x="83" y="3543"/>
                  </a:lnTo>
                  <a:cubicBezTo>
                    <a:pt x="83" y="3543"/>
                    <a:pt x="29" y="3549"/>
                    <a:pt x="0" y="3551"/>
                  </a:cubicBezTo>
                  <a:lnTo>
                    <a:pt x="75" y="3199"/>
                  </a:lnTo>
                  <a:lnTo>
                    <a:pt x="75" y="3199"/>
                  </a:lnTo>
                  <a:lnTo>
                    <a:pt x="815" y="0"/>
                  </a:lnTo>
                  <a:lnTo>
                    <a:pt x="846" y="0"/>
                  </a:ln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1" name="Freeform 70">
              <a:extLst>
                <a:ext uri="{FF2B5EF4-FFF2-40B4-BE49-F238E27FC236}">
                  <a16:creationId xmlns:a16="http://schemas.microsoft.com/office/drawing/2014/main" id="{29D062F2-5044-81C3-F5B8-0D65DBB441CE}"/>
                </a:ext>
              </a:extLst>
            </p:cNvPr>
            <p:cNvSpPr>
              <a:spLocks/>
            </p:cNvSpPr>
            <p:nvPr/>
          </p:nvSpPr>
          <p:spPr bwMode="auto">
            <a:xfrm>
              <a:off x="9635635" y="3902076"/>
              <a:ext cx="277813" cy="915988"/>
            </a:xfrm>
            <a:custGeom>
              <a:avLst/>
              <a:gdLst>
                <a:gd name="T0" fmla="*/ 1517 w 1525"/>
                <a:gd name="T1" fmla="*/ 4724 h 5006"/>
                <a:gd name="T2" fmla="*/ 1515 w 1525"/>
                <a:gd name="T3" fmla="*/ 4772 h 5006"/>
                <a:gd name="T4" fmla="*/ 1501 w 1525"/>
                <a:gd name="T5" fmla="*/ 5006 h 5006"/>
                <a:gd name="T6" fmla="*/ 1324 w 1525"/>
                <a:gd name="T7" fmla="*/ 4955 h 5006"/>
                <a:gd name="T8" fmla="*/ 1347 w 1525"/>
                <a:gd name="T9" fmla="*/ 4768 h 5006"/>
                <a:gd name="T10" fmla="*/ 1389 w 1525"/>
                <a:gd name="T11" fmla="*/ 4147 h 5006"/>
                <a:gd name="T12" fmla="*/ 1389 w 1525"/>
                <a:gd name="T13" fmla="*/ 4146 h 5006"/>
                <a:gd name="T14" fmla="*/ 1376 w 1525"/>
                <a:gd name="T15" fmla="*/ 3516 h 5006"/>
                <a:gd name="T16" fmla="*/ 1074 w 1525"/>
                <a:gd name="T17" fmla="*/ 1911 h 5006"/>
                <a:gd name="T18" fmla="*/ 987 w 1525"/>
                <a:gd name="T19" fmla="*/ 1700 h 5006"/>
                <a:gd name="T20" fmla="*/ 835 w 1525"/>
                <a:gd name="T21" fmla="*/ 1404 h 5006"/>
                <a:gd name="T22" fmla="*/ 0 w 1525"/>
                <a:gd name="T23" fmla="*/ 51 h 5006"/>
                <a:gd name="T24" fmla="*/ 13 w 1525"/>
                <a:gd name="T25" fmla="*/ 0 h 5006"/>
                <a:gd name="T26" fmla="*/ 770 w 1525"/>
                <a:gd name="T27" fmla="*/ 1084 h 5006"/>
                <a:gd name="T28" fmla="*/ 899 w 1525"/>
                <a:gd name="T29" fmla="*/ 1293 h 5006"/>
                <a:gd name="T30" fmla="*/ 1207 w 1525"/>
                <a:gd name="T31" fmla="*/ 1911 h 5006"/>
                <a:gd name="T32" fmla="*/ 1522 w 1525"/>
                <a:gd name="T33" fmla="*/ 4194 h 5006"/>
                <a:gd name="T34" fmla="*/ 1517 w 1525"/>
                <a:gd name="T35" fmla="*/ 4724 h 5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5" h="5006">
                  <a:moveTo>
                    <a:pt x="1517" y="4724"/>
                  </a:moveTo>
                  <a:cubicBezTo>
                    <a:pt x="1516" y="4740"/>
                    <a:pt x="1515" y="4756"/>
                    <a:pt x="1515" y="4772"/>
                  </a:cubicBezTo>
                  <a:cubicBezTo>
                    <a:pt x="1510" y="4887"/>
                    <a:pt x="1504" y="4971"/>
                    <a:pt x="1501" y="5006"/>
                  </a:cubicBezTo>
                  <a:cubicBezTo>
                    <a:pt x="1428" y="4992"/>
                    <a:pt x="1371" y="4974"/>
                    <a:pt x="1324" y="4955"/>
                  </a:cubicBezTo>
                  <a:cubicBezTo>
                    <a:pt x="1331" y="4911"/>
                    <a:pt x="1337" y="4846"/>
                    <a:pt x="1347" y="4768"/>
                  </a:cubicBezTo>
                  <a:cubicBezTo>
                    <a:pt x="1364" y="4616"/>
                    <a:pt x="1383" y="4404"/>
                    <a:pt x="1389" y="4147"/>
                  </a:cubicBezTo>
                  <a:lnTo>
                    <a:pt x="1389" y="4146"/>
                  </a:lnTo>
                  <a:cubicBezTo>
                    <a:pt x="1393" y="3958"/>
                    <a:pt x="1391" y="3745"/>
                    <a:pt x="1376" y="3516"/>
                  </a:cubicBezTo>
                  <a:cubicBezTo>
                    <a:pt x="1346" y="3034"/>
                    <a:pt x="1262" y="2479"/>
                    <a:pt x="1074" y="1911"/>
                  </a:cubicBezTo>
                  <a:cubicBezTo>
                    <a:pt x="1055" y="1852"/>
                    <a:pt x="1025" y="1780"/>
                    <a:pt x="987" y="1700"/>
                  </a:cubicBezTo>
                  <a:cubicBezTo>
                    <a:pt x="944" y="1610"/>
                    <a:pt x="892" y="1510"/>
                    <a:pt x="835" y="1404"/>
                  </a:cubicBezTo>
                  <a:cubicBezTo>
                    <a:pt x="508" y="811"/>
                    <a:pt x="0" y="51"/>
                    <a:pt x="0" y="51"/>
                  </a:cubicBezTo>
                  <a:lnTo>
                    <a:pt x="13" y="0"/>
                  </a:lnTo>
                  <a:cubicBezTo>
                    <a:pt x="13" y="0"/>
                    <a:pt x="425" y="546"/>
                    <a:pt x="770" y="1084"/>
                  </a:cubicBezTo>
                  <a:cubicBezTo>
                    <a:pt x="814" y="1154"/>
                    <a:pt x="858" y="1224"/>
                    <a:pt x="899" y="1293"/>
                  </a:cubicBezTo>
                  <a:cubicBezTo>
                    <a:pt x="1044" y="1533"/>
                    <a:pt x="1162" y="1756"/>
                    <a:pt x="1207" y="1911"/>
                  </a:cubicBezTo>
                  <a:cubicBezTo>
                    <a:pt x="1447" y="2728"/>
                    <a:pt x="1512" y="3586"/>
                    <a:pt x="1522" y="4194"/>
                  </a:cubicBezTo>
                  <a:cubicBezTo>
                    <a:pt x="1525" y="4405"/>
                    <a:pt x="1522" y="4585"/>
                    <a:pt x="1517" y="472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2" name="Freeform 71">
              <a:extLst>
                <a:ext uri="{FF2B5EF4-FFF2-40B4-BE49-F238E27FC236}">
                  <a16:creationId xmlns:a16="http://schemas.microsoft.com/office/drawing/2014/main" id="{FEFEB589-9090-81A9-6CE1-36A2E000978F}"/>
                </a:ext>
              </a:extLst>
            </p:cNvPr>
            <p:cNvSpPr>
              <a:spLocks/>
            </p:cNvSpPr>
            <p:nvPr/>
          </p:nvSpPr>
          <p:spPr bwMode="auto">
            <a:xfrm>
              <a:off x="9942022" y="4038601"/>
              <a:ext cx="115888" cy="787400"/>
            </a:xfrm>
            <a:custGeom>
              <a:avLst/>
              <a:gdLst>
                <a:gd name="T0" fmla="*/ 181 w 632"/>
                <a:gd name="T1" fmla="*/ 3937 h 4306"/>
                <a:gd name="T2" fmla="*/ 216 w 632"/>
                <a:gd name="T3" fmla="*/ 4306 h 4306"/>
                <a:gd name="T4" fmla="*/ 44 w 632"/>
                <a:gd name="T5" fmla="*/ 4294 h 4306"/>
                <a:gd name="T6" fmla="*/ 29 w 632"/>
                <a:gd name="T7" fmla="*/ 3950 h 4306"/>
                <a:gd name="T8" fmla="*/ 56 w 632"/>
                <a:gd name="T9" fmla="*/ 2101 h 4306"/>
                <a:gd name="T10" fmla="*/ 84 w 632"/>
                <a:gd name="T11" fmla="*/ 1825 h 4306"/>
                <a:gd name="T12" fmla="*/ 150 w 632"/>
                <a:gd name="T13" fmla="*/ 1387 h 4306"/>
                <a:gd name="T14" fmla="*/ 150 w 632"/>
                <a:gd name="T15" fmla="*/ 1386 h 4306"/>
                <a:gd name="T16" fmla="*/ 544 w 632"/>
                <a:gd name="T17" fmla="*/ 0 h 4306"/>
                <a:gd name="T18" fmla="*/ 632 w 632"/>
                <a:gd name="T19" fmla="*/ 57 h 4306"/>
                <a:gd name="T20" fmla="*/ 195 w 632"/>
                <a:gd name="T21" fmla="*/ 1754 h 4306"/>
                <a:gd name="T22" fmla="*/ 195 w 632"/>
                <a:gd name="T23" fmla="*/ 1755 h 4306"/>
                <a:gd name="T24" fmla="*/ 154 w 632"/>
                <a:gd name="T25" fmla="*/ 2170 h 4306"/>
                <a:gd name="T26" fmla="*/ 144 w 632"/>
                <a:gd name="T27" fmla="*/ 2346 h 4306"/>
                <a:gd name="T28" fmla="*/ 144 w 632"/>
                <a:gd name="T29" fmla="*/ 2347 h 4306"/>
                <a:gd name="T30" fmla="*/ 181 w 632"/>
                <a:gd name="T31" fmla="*/ 3937 h 4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4306">
                  <a:moveTo>
                    <a:pt x="181" y="3937"/>
                  </a:moveTo>
                  <a:cubicBezTo>
                    <a:pt x="193" y="4088"/>
                    <a:pt x="206" y="4216"/>
                    <a:pt x="216" y="4306"/>
                  </a:cubicBezTo>
                  <a:cubicBezTo>
                    <a:pt x="156" y="4303"/>
                    <a:pt x="98" y="4299"/>
                    <a:pt x="44" y="4294"/>
                  </a:cubicBezTo>
                  <a:cubicBezTo>
                    <a:pt x="39" y="4207"/>
                    <a:pt x="34" y="4089"/>
                    <a:pt x="29" y="3950"/>
                  </a:cubicBezTo>
                  <a:cubicBezTo>
                    <a:pt x="11" y="3493"/>
                    <a:pt x="0" y="2791"/>
                    <a:pt x="56" y="2101"/>
                  </a:cubicBezTo>
                  <a:cubicBezTo>
                    <a:pt x="64" y="2007"/>
                    <a:pt x="74" y="1915"/>
                    <a:pt x="84" y="1825"/>
                  </a:cubicBezTo>
                  <a:cubicBezTo>
                    <a:pt x="103" y="1672"/>
                    <a:pt x="125" y="1525"/>
                    <a:pt x="150" y="1387"/>
                  </a:cubicBezTo>
                  <a:lnTo>
                    <a:pt x="150" y="1386"/>
                  </a:lnTo>
                  <a:cubicBezTo>
                    <a:pt x="301" y="549"/>
                    <a:pt x="544" y="0"/>
                    <a:pt x="544" y="0"/>
                  </a:cubicBezTo>
                  <a:lnTo>
                    <a:pt x="632" y="57"/>
                  </a:lnTo>
                  <a:cubicBezTo>
                    <a:pt x="632" y="57"/>
                    <a:pt x="321" y="790"/>
                    <a:pt x="195" y="1754"/>
                  </a:cubicBezTo>
                  <a:lnTo>
                    <a:pt x="195" y="1755"/>
                  </a:lnTo>
                  <a:cubicBezTo>
                    <a:pt x="177" y="1889"/>
                    <a:pt x="163" y="2028"/>
                    <a:pt x="154" y="2170"/>
                  </a:cubicBezTo>
                  <a:cubicBezTo>
                    <a:pt x="150" y="2229"/>
                    <a:pt x="147" y="2288"/>
                    <a:pt x="144" y="2346"/>
                  </a:cubicBezTo>
                  <a:lnTo>
                    <a:pt x="144" y="2347"/>
                  </a:lnTo>
                  <a:cubicBezTo>
                    <a:pt x="118" y="2945"/>
                    <a:pt x="148" y="3533"/>
                    <a:pt x="181" y="393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3" name="Freeform 72">
              <a:extLst>
                <a:ext uri="{FF2B5EF4-FFF2-40B4-BE49-F238E27FC236}">
                  <a16:creationId xmlns:a16="http://schemas.microsoft.com/office/drawing/2014/main" id="{16866547-9464-B325-94D1-958EC35A7325}"/>
                </a:ext>
              </a:extLst>
            </p:cNvPr>
            <p:cNvSpPr>
              <a:spLocks/>
            </p:cNvSpPr>
            <p:nvPr/>
          </p:nvSpPr>
          <p:spPr bwMode="auto">
            <a:xfrm>
              <a:off x="10100772" y="3440113"/>
              <a:ext cx="328613" cy="1382713"/>
            </a:xfrm>
            <a:custGeom>
              <a:avLst/>
              <a:gdLst>
                <a:gd name="T0" fmla="*/ 1795 w 1795"/>
                <a:gd name="T1" fmla="*/ 93 h 7562"/>
                <a:gd name="T2" fmla="*/ 1311 w 1795"/>
                <a:gd name="T3" fmla="*/ 3789 h 7562"/>
                <a:gd name="T4" fmla="*/ 280 w 1795"/>
                <a:gd name="T5" fmla="*/ 7275 h 7562"/>
                <a:gd name="T6" fmla="*/ 194 w 1795"/>
                <a:gd name="T7" fmla="*/ 7532 h 7562"/>
                <a:gd name="T8" fmla="*/ 0 w 1795"/>
                <a:gd name="T9" fmla="*/ 7562 h 7562"/>
                <a:gd name="T10" fmla="*/ 125 w 1795"/>
                <a:gd name="T11" fmla="*/ 7243 h 7562"/>
                <a:gd name="T12" fmla="*/ 1225 w 1795"/>
                <a:gd name="T13" fmla="*/ 3663 h 7562"/>
                <a:gd name="T14" fmla="*/ 1715 w 1795"/>
                <a:gd name="T15" fmla="*/ 0 h 7562"/>
                <a:gd name="T16" fmla="*/ 1795 w 1795"/>
                <a:gd name="T17" fmla="*/ 93 h 7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5" h="7562">
                  <a:moveTo>
                    <a:pt x="1795" y="93"/>
                  </a:moveTo>
                  <a:cubicBezTo>
                    <a:pt x="1795" y="93"/>
                    <a:pt x="1575" y="2451"/>
                    <a:pt x="1311" y="3789"/>
                  </a:cubicBezTo>
                  <a:cubicBezTo>
                    <a:pt x="1104" y="4837"/>
                    <a:pt x="555" y="6480"/>
                    <a:pt x="280" y="7275"/>
                  </a:cubicBezTo>
                  <a:cubicBezTo>
                    <a:pt x="245" y="7375"/>
                    <a:pt x="220" y="7462"/>
                    <a:pt x="194" y="7532"/>
                  </a:cubicBezTo>
                  <a:cubicBezTo>
                    <a:pt x="137" y="7544"/>
                    <a:pt x="70" y="7554"/>
                    <a:pt x="0" y="7562"/>
                  </a:cubicBezTo>
                  <a:cubicBezTo>
                    <a:pt x="33" y="7480"/>
                    <a:pt x="75" y="7372"/>
                    <a:pt x="125" y="7243"/>
                  </a:cubicBezTo>
                  <a:cubicBezTo>
                    <a:pt x="418" y="6496"/>
                    <a:pt x="957" y="5023"/>
                    <a:pt x="1225" y="3663"/>
                  </a:cubicBezTo>
                  <a:cubicBezTo>
                    <a:pt x="1522" y="2160"/>
                    <a:pt x="1715" y="0"/>
                    <a:pt x="1715" y="0"/>
                  </a:cubicBezTo>
                  <a:lnTo>
                    <a:pt x="1795" y="93"/>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4" name="Freeform 73">
              <a:extLst>
                <a:ext uri="{FF2B5EF4-FFF2-40B4-BE49-F238E27FC236}">
                  <a16:creationId xmlns:a16="http://schemas.microsoft.com/office/drawing/2014/main" id="{5848EE53-BB73-8146-7FF2-C5B3023D883E}"/>
                </a:ext>
              </a:extLst>
            </p:cNvPr>
            <p:cNvSpPr>
              <a:spLocks/>
            </p:cNvSpPr>
            <p:nvPr/>
          </p:nvSpPr>
          <p:spPr bwMode="auto">
            <a:xfrm>
              <a:off x="9803910" y="3859213"/>
              <a:ext cx="476250" cy="417513"/>
            </a:xfrm>
            <a:custGeom>
              <a:avLst/>
              <a:gdLst>
                <a:gd name="T0" fmla="*/ 1967 w 2610"/>
                <a:gd name="T1" fmla="*/ 1133 h 2283"/>
                <a:gd name="T2" fmla="*/ 1494 w 2610"/>
                <a:gd name="T3" fmla="*/ 1053 h 2283"/>
                <a:gd name="T4" fmla="*/ 1908 w 2610"/>
                <a:gd name="T5" fmla="*/ 1238 h 2283"/>
                <a:gd name="T6" fmla="*/ 1908 w 2610"/>
                <a:gd name="T7" fmla="*/ 1238 h 2283"/>
                <a:gd name="T8" fmla="*/ 2129 w 2610"/>
                <a:gd name="T9" fmla="*/ 1390 h 2283"/>
                <a:gd name="T10" fmla="*/ 2233 w 2610"/>
                <a:gd name="T11" fmla="*/ 1945 h 2283"/>
                <a:gd name="T12" fmla="*/ 1755 w 2610"/>
                <a:gd name="T13" fmla="*/ 1886 h 2283"/>
                <a:gd name="T14" fmla="*/ 1526 w 2610"/>
                <a:gd name="T15" fmla="*/ 1553 h 2283"/>
                <a:gd name="T16" fmla="*/ 1541 w 2610"/>
                <a:gd name="T17" fmla="*/ 1804 h 2283"/>
                <a:gd name="T18" fmla="*/ 1133 w 2610"/>
                <a:gd name="T19" fmla="*/ 2283 h 2283"/>
                <a:gd name="T20" fmla="*/ 850 w 2610"/>
                <a:gd name="T21" fmla="*/ 1827 h 2283"/>
                <a:gd name="T22" fmla="*/ 892 w 2610"/>
                <a:gd name="T23" fmla="*/ 1572 h 2283"/>
                <a:gd name="T24" fmla="*/ 790 w 2610"/>
                <a:gd name="T25" fmla="*/ 1640 h 2283"/>
                <a:gd name="T26" fmla="*/ 230 w 2610"/>
                <a:gd name="T27" fmla="*/ 1727 h 2283"/>
                <a:gd name="T28" fmla="*/ 349 w 2610"/>
                <a:gd name="T29" fmla="*/ 1204 h 2283"/>
                <a:gd name="T30" fmla="*/ 735 w 2610"/>
                <a:gd name="T31" fmla="*/ 988 h 2283"/>
                <a:gd name="T32" fmla="*/ 417 w 2610"/>
                <a:gd name="T33" fmla="*/ 934 h 2283"/>
                <a:gd name="T34" fmla="*/ 0 w 2610"/>
                <a:gd name="T35" fmla="*/ 551 h 2283"/>
                <a:gd name="T36" fmla="*/ 483 w 2610"/>
                <a:gd name="T37" fmla="*/ 434 h 2283"/>
                <a:gd name="T38" fmla="*/ 1037 w 2610"/>
                <a:gd name="T39" fmla="*/ 650 h 2283"/>
                <a:gd name="T40" fmla="*/ 915 w 2610"/>
                <a:gd name="T41" fmla="*/ 450 h 2283"/>
                <a:gd name="T42" fmla="*/ 984 w 2610"/>
                <a:gd name="T43" fmla="*/ 0 h 2283"/>
                <a:gd name="T44" fmla="*/ 1295 w 2610"/>
                <a:gd name="T45" fmla="*/ 241 h 2283"/>
                <a:gd name="T46" fmla="*/ 1348 w 2610"/>
                <a:gd name="T47" fmla="*/ 327 h 2283"/>
                <a:gd name="T48" fmla="*/ 1391 w 2610"/>
                <a:gd name="T49" fmla="*/ 1018 h 2283"/>
                <a:gd name="T50" fmla="*/ 1385 w 2610"/>
                <a:gd name="T51" fmla="*/ 1013 h 2283"/>
                <a:gd name="T52" fmla="*/ 1393 w 2610"/>
                <a:gd name="T53" fmla="*/ 1035 h 2283"/>
                <a:gd name="T54" fmla="*/ 1391 w 2610"/>
                <a:gd name="T55" fmla="*/ 1018 h 2283"/>
                <a:gd name="T56" fmla="*/ 2081 w 2610"/>
                <a:gd name="T57" fmla="*/ 707 h 2283"/>
                <a:gd name="T58" fmla="*/ 2198 w 2610"/>
                <a:gd name="T59" fmla="*/ 722 h 2283"/>
                <a:gd name="T60" fmla="*/ 2610 w 2610"/>
                <a:gd name="T61" fmla="*/ 863 h 2283"/>
                <a:gd name="T62" fmla="*/ 2206 w 2610"/>
                <a:gd name="T63" fmla="*/ 1112 h 2283"/>
                <a:gd name="T64" fmla="*/ 1967 w 2610"/>
                <a:gd name="T65" fmla="*/ 1133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10" h="2283">
                  <a:moveTo>
                    <a:pt x="1967" y="1133"/>
                  </a:moveTo>
                  <a:cubicBezTo>
                    <a:pt x="1778" y="1130"/>
                    <a:pt x="1601" y="1086"/>
                    <a:pt x="1494" y="1053"/>
                  </a:cubicBezTo>
                  <a:cubicBezTo>
                    <a:pt x="1597" y="1091"/>
                    <a:pt x="1760" y="1155"/>
                    <a:pt x="1908" y="1238"/>
                  </a:cubicBezTo>
                  <a:lnTo>
                    <a:pt x="1908" y="1238"/>
                  </a:lnTo>
                  <a:cubicBezTo>
                    <a:pt x="1991" y="1284"/>
                    <a:pt x="2068" y="1335"/>
                    <a:pt x="2129" y="1390"/>
                  </a:cubicBezTo>
                  <a:cubicBezTo>
                    <a:pt x="2320" y="1565"/>
                    <a:pt x="2233" y="1945"/>
                    <a:pt x="2233" y="1945"/>
                  </a:cubicBezTo>
                  <a:cubicBezTo>
                    <a:pt x="2233" y="1945"/>
                    <a:pt x="1921" y="1988"/>
                    <a:pt x="1755" y="1886"/>
                  </a:cubicBezTo>
                  <a:cubicBezTo>
                    <a:pt x="1656" y="1825"/>
                    <a:pt x="1581" y="1695"/>
                    <a:pt x="1526" y="1553"/>
                  </a:cubicBezTo>
                  <a:cubicBezTo>
                    <a:pt x="1538" y="1641"/>
                    <a:pt x="1545" y="1727"/>
                    <a:pt x="1541" y="1804"/>
                  </a:cubicBezTo>
                  <a:cubicBezTo>
                    <a:pt x="1524" y="2091"/>
                    <a:pt x="1133" y="2283"/>
                    <a:pt x="1133" y="2283"/>
                  </a:cubicBezTo>
                  <a:cubicBezTo>
                    <a:pt x="1133" y="2283"/>
                    <a:pt x="878" y="2043"/>
                    <a:pt x="850" y="1827"/>
                  </a:cubicBezTo>
                  <a:cubicBezTo>
                    <a:pt x="839" y="1750"/>
                    <a:pt x="858" y="1662"/>
                    <a:pt x="892" y="1572"/>
                  </a:cubicBezTo>
                  <a:cubicBezTo>
                    <a:pt x="858" y="1600"/>
                    <a:pt x="824" y="1624"/>
                    <a:pt x="790" y="1640"/>
                  </a:cubicBezTo>
                  <a:cubicBezTo>
                    <a:pt x="531" y="1764"/>
                    <a:pt x="230" y="1727"/>
                    <a:pt x="230" y="1727"/>
                  </a:cubicBezTo>
                  <a:cubicBezTo>
                    <a:pt x="230" y="1727"/>
                    <a:pt x="217" y="1377"/>
                    <a:pt x="349" y="1204"/>
                  </a:cubicBezTo>
                  <a:cubicBezTo>
                    <a:pt x="426" y="1102"/>
                    <a:pt x="575" y="1034"/>
                    <a:pt x="735" y="988"/>
                  </a:cubicBezTo>
                  <a:cubicBezTo>
                    <a:pt x="614" y="988"/>
                    <a:pt x="499" y="974"/>
                    <a:pt x="417" y="934"/>
                  </a:cubicBezTo>
                  <a:cubicBezTo>
                    <a:pt x="158" y="809"/>
                    <a:pt x="0" y="551"/>
                    <a:pt x="0" y="551"/>
                  </a:cubicBezTo>
                  <a:cubicBezTo>
                    <a:pt x="0" y="551"/>
                    <a:pt x="270" y="391"/>
                    <a:pt x="483" y="434"/>
                  </a:cubicBezTo>
                  <a:cubicBezTo>
                    <a:pt x="716" y="481"/>
                    <a:pt x="900" y="565"/>
                    <a:pt x="1037" y="650"/>
                  </a:cubicBezTo>
                  <a:cubicBezTo>
                    <a:pt x="978" y="575"/>
                    <a:pt x="930" y="504"/>
                    <a:pt x="915" y="450"/>
                  </a:cubicBezTo>
                  <a:cubicBezTo>
                    <a:pt x="847" y="210"/>
                    <a:pt x="984" y="0"/>
                    <a:pt x="984" y="0"/>
                  </a:cubicBezTo>
                  <a:cubicBezTo>
                    <a:pt x="984" y="0"/>
                    <a:pt x="1150" y="37"/>
                    <a:pt x="1295" y="241"/>
                  </a:cubicBezTo>
                  <a:cubicBezTo>
                    <a:pt x="1313" y="267"/>
                    <a:pt x="1331" y="296"/>
                    <a:pt x="1348" y="327"/>
                  </a:cubicBezTo>
                  <a:cubicBezTo>
                    <a:pt x="1432" y="479"/>
                    <a:pt x="1391" y="1018"/>
                    <a:pt x="1391" y="1018"/>
                  </a:cubicBezTo>
                  <a:cubicBezTo>
                    <a:pt x="1391" y="1018"/>
                    <a:pt x="1389" y="1016"/>
                    <a:pt x="1385" y="1013"/>
                  </a:cubicBezTo>
                  <a:cubicBezTo>
                    <a:pt x="1388" y="1020"/>
                    <a:pt x="1390" y="1027"/>
                    <a:pt x="1393" y="1035"/>
                  </a:cubicBezTo>
                  <a:cubicBezTo>
                    <a:pt x="1391" y="1024"/>
                    <a:pt x="1391" y="1018"/>
                    <a:pt x="1391" y="1018"/>
                  </a:cubicBezTo>
                  <a:cubicBezTo>
                    <a:pt x="1391" y="1018"/>
                    <a:pt x="1892" y="720"/>
                    <a:pt x="2081" y="707"/>
                  </a:cubicBezTo>
                  <a:cubicBezTo>
                    <a:pt x="2110" y="705"/>
                    <a:pt x="2152" y="711"/>
                    <a:pt x="2198" y="722"/>
                  </a:cubicBezTo>
                  <a:cubicBezTo>
                    <a:pt x="2368" y="761"/>
                    <a:pt x="2610" y="863"/>
                    <a:pt x="2610" y="863"/>
                  </a:cubicBezTo>
                  <a:cubicBezTo>
                    <a:pt x="2610" y="863"/>
                    <a:pt x="2419" y="1068"/>
                    <a:pt x="2206" y="1112"/>
                  </a:cubicBezTo>
                  <a:cubicBezTo>
                    <a:pt x="2127" y="1129"/>
                    <a:pt x="2046" y="1134"/>
                    <a:pt x="1967" y="1133"/>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5" name="Freeform 74">
              <a:extLst>
                <a:ext uri="{FF2B5EF4-FFF2-40B4-BE49-F238E27FC236}">
                  <a16:creationId xmlns:a16="http://schemas.microsoft.com/office/drawing/2014/main" id="{3655D944-D85E-6B9D-B50B-5B0D33A12EAC}"/>
                </a:ext>
              </a:extLst>
            </p:cNvPr>
            <p:cNvSpPr>
              <a:spLocks/>
            </p:cNvSpPr>
            <p:nvPr/>
          </p:nvSpPr>
          <p:spPr bwMode="auto">
            <a:xfrm>
              <a:off x="9983297" y="3462338"/>
              <a:ext cx="163513" cy="206375"/>
            </a:xfrm>
            <a:custGeom>
              <a:avLst/>
              <a:gdLst>
                <a:gd name="T0" fmla="*/ 76 w 900"/>
                <a:gd name="T1" fmla="*/ 513 h 1135"/>
                <a:gd name="T2" fmla="*/ 76 w 900"/>
                <a:gd name="T3" fmla="*/ 1135 h 1135"/>
                <a:gd name="T4" fmla="*/ 667 w 900"/>
                <a:gd name="T5" fmla="*/ 793 h 1135"/>
                <a:gd name="T6" fmla="*/ 900 w 900"/>
                <a:gd name="T7" fmla="*/ 0 h 1135"/>
                <a:gd name="T8" fmla="*/ 76 w 900"/>
                <a:gd name="T9" fmla="*/ 513 h 1135"/>
              </a:gdLst>
              <a:ahLst/>
              <a:cxnLst>
                <a:cxn ang="0">
                  <a:pos x="T0" y="T1"/>
                </a:cxn>
                <a:cxn ang="0">
                  <a:pos x="T2" y="T3"/>
                </a:cxn>
                <a:cxn ang="0">
                  <a:pos x="T4" y="T5"/>
                </a:cxn>
                <a:cxn ang="0">
                  <a:pos x="T6" y="T7"/>
                </a:cxn>
                <a:cxn ang="0">
                  <a:pos x="T8" y="T9"/>
                </a:cxn>
              </a:cxnLst>
              <a:rect l="0" t="0" r="r" b="b"/>
              <a:pathLst>
                <a:path w="900" h="1135">
                  <a:moveTo>
                    <a:pt x="76" y="513"/>
                  </a:moveTo>
                  <a:cubicBezTo>
                    <a:pt x="0" y="649"/>
                    <a:pt x="76" y="1135"/>
                    <a:pt x="76" y="1135"/>
                  </a:cubicBezTo>
                  <a:cubicBezTo>
                    <a:pt x="76" y="1135"/>
                    <a:pt x="561" y="927"/>
                    <a:pt x="667" y="793"/>
                  </a:cubicBezTo>
                  <a:cubicBezTo>
                    <a:pt x="795" y="630"/>
                    <a:pt x="900" y="0"/>
                    <a:pt x="900" y="0"/>
                  </a:cubicBezTo>
                  <a:cubicBezTo>
                    <a:pt x="900" y="0"/>
                    <a:pt x="194" y="301"/>
                    <a:pt x="76" y="51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6" name="Freeform 75">
              <a:extLst>
                <a:ext uri="{FF2B5EF4-FFF2-40B4-BE49-F238E27FC236}">
                  <a16:creationId xmlns:a16="http://schemas.microsoft.com/office/drawing/2014/main" id="{D6C34E40-EBC6-CDAE-1832-6067515F1C04}"/>
                </a:ext>
              </a:extLst>
            </p:cNvPr>
            <p:cNvSpPr>
              <a:spLocks/>
            </p:cNvSpPr>
            <p:nvPr/>
          </p:nvSpPr>
          <p:spPr bwMode="auto">
            <a:xfrm>
              <a:off x="10142047" y="3462338"/>
              <a:ext cx="177800" cy="249238"/>
            </a:xfrm>
            <a:custGeom>
              <a:avLst/>
              <a:gdLst>
                <a:gd name="T0" fmla="*/ 602 w 976"/>
                <a:gd name="T1" fmla="*/ 762 h 1368"/>
                <a:gd name="T2" fmla="*/ 602 w 976"/>
                <a:gd name="T3" fmla="*/ 1368 h 1368"/>
                <a:gd name="T4" fmla="*/ 602 w 976"/>
                <a:gd name="T5" fmla="*/ 1368 h 1368"/>
                <a:gd name="T6" fmla="*/ 89 w 976"/>
                <a:gd name="T7" fmla="*/ 855 h 1368"/>
                <a:gd name="T8" fmla="*/ 27 w 976"/>
                <a:gd name="T9" fmla="*/ 0 h 1368"/>
                <a:gd name="T10" fmla="*/ 867 w 976"/>
                <a:gd name="T11" fmla="*/ 342 h 1368"/>
                <a:gd name="T12" fmla="*/ 976 w 976"/>
                <a:gd name="T13" fmla="*/ 1026 h 1368"/>
                <a:gd name="T14" fmla="*/ 602 w 976"/>
                <a:gd name="T15" fmla="*/ 684 h 1368"/>
                <a:gd name="T16" fmla="*/ 439 w 976"/>
                <a:gd name="T17" fmla="*/ 489 h 1368"/>
                <a:gd name="T18" fmla="*/ 602 w 976"/>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6" h="1368">
                  <a:moveTo>
                    <a:pt x="602" y="762"/>
                  </a:moveTo>
                  <a:cubicBezTo>
                    <a:pt x="651" y="906"/>
                    <a:pt x="602" y="1368"/>
                    <a:pt x="602" y="1368"/>
                  </a:cubicBezTo>
                  <a:lnTo>
                    <a:pt x="602" y="1368"/>
                  </a:lnTo>
                  <a:cubicBezTo>
                    <a:pt x="589" y="1358"/>
                    <a:pt x="164" y="1017"/>
                    <a:pt x="89" y="855"/>
                  </a:cubicBezTo>
                  <a:cubicBezTo>
                    <a:pt x="0" y="660"/>
                    <a:pt x="27" y="0"/>
                    <a:pt x="27" y="0"/>
                  </a:cubicBezTo>
                  <a:lnTo>
                    <a:pt x="867" y="342"/>
                  </a:lnTo>
                  <a:lnTo>
                    <a:pt x="976" y="1026"/>
                  </a:lnTo>
                  <a:lnTo>
                    <a:pt x="602" y="684"/>
                  </a:lnTo>
                  <a:lnTo>
                    <a:pt x="439" y="489"/>
                  </a:lnTo>
                  <a:cubicBezTo>
                    <a:pt x="516" y="593"/>
                    <a:pt x="579" y="692"/>
                    <a:pt x="602" y="762"/>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7" name="Freeform 76">
              <a:extLst>
                <a:ext uri="{FF2B5EF4-FFF2-40B4-BE49-F238E27FC236}">
                  <a16:creationId xmlns:a16="http://schemas.microsoft.com/office/drawing/2014/main" id="{A175125E-5150-0815-A6FB-41A59C632241}"/>
                </a:ext>
              </a:extLst>
            </p:cNvPr>
            <p:cNvSpPr>
              <a:spLocks/>
            </p:cNvSpPr>
            <p:nvPr/>
          </p:nvSpPr>
          <p:spPr bwMode="auto">
            <a:xfrm>
              <a:off x="9902335" y="3425826"/>
              <a:ext cx="244475" cy="98425"/>
            </a:xfrm>
            <a:custGeom>
              <a:avLst/>
              <a:gdLst>
                <a:gd name="T0" fmla="*/ 436 w 1338"/>
                <a:gd name="T1" fmla="*/ 76 h 543"/>
                <a:gd name="T2" fmla="*/ 0 w 1338"/>
                <a:gd name="T3" fmla="*/ 543 h 543"/>
                <a:gd name="T4" fmla="*/ 514 w 1338"/>
                <a:gd name="T5" fmla="*/ 481 h 543"/>
                <a:gd name="T6" fmla="*/ 1338 w 1338"/>
                <a:gd name="T7" fmla="*/ 201 h 543"/>
                <a:gd name="T8" fmla="*/ 436 w 1338"/>
                <a:gd name="T9" fmla="*/ 76 h 543"/>
              </a:gdLst>
              <a:ahLst/>
              <a:cxnLst>
                <a:cxn ang="0">
                  <a:pos x="T0" y="T1"/>
                </a:cxn>
                <a:cxn ang="0">
                  <a:pos x="T2" y="T3"/>
                </a:cxn>
                <a:cxn ang="0">
                  <a:pos x="T4" y="T5"/>
                </a:cxn>
                <a:cxn ang="0">
                  <a:pos x="T6" y="T7"/>
                </a:cxn>
                <a:cxn ang="0">
                  <a:pos x="T8" y="T9"/>
                </a:cxn>
              </a:cxnLst>
              <a:rect l="0" t="0" r="r" b="b"/>
              <a:pathLst>
                <a:path w="1338" h="543">
                  <a:moveTo>
                    <a:pt x="436" y="76"/>
                  </a:moveTo>
                  <a:cubicBezTo>
                    <a:pt x="286" y="130"/>
                    <a:pt x="0" y="543"/>
                    <a:pt x="0" y="543"/>
                  </a:cubicBezTo>
                  <a:cubicBezTo>
                    <a:pt x="0" y="543"/>
                    <a:pt x="388" y="509"/>
                    <a:pt x="514" y="481"/>
                  </a:cubicBezTo>
                  <a:cubicBezTo>
                    <a:pt x="726" y="432"/>
                    <a:pt x="1338" y="201"/>
                    <a:pt x="1338" y="201"/>
                  </a:cubicBezTo>
                  <a:cubicBezTo>
                    <a:pt x="1338" y="201"/>
                    <a:pt x="650" y="0"/>
                    <a:pt x="436" y="7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8" name="Freeform 77">
              <a:extLst>
                <a:ext uri="{FF2B5EF4-FFF2-40B4-BE49-F238E27FC236}">
                  <a16:creationId xmlns:a16="http://schemas.microsoft.com/office/drawing/2014/main" id="{92D10B0A-742E-5362-18D4-4C4F6CDB09B7}"/>
                </a:ext>
              </a:extLst>
            </p:cNvPr>
            <p:cNvSpPr>
              <a:spLocks/>
            </p:cNvSpPr>
            <p:nvPr/>
          </p:nvSpPr>
          <p:spPr bwMode="auto">
            <a:xfrm>
              <a:off x="9927735" y="3348038"/>
              <a:ext cx="219075" cy="114300"/>
            </a:xfrm>
            <a:custGeom>
              <a:avLst/>
              <a:gdLst>
                <a:gd name="T0" fmla="*/ 786 w 1198"/>
                <a:gd name="T1" fmla="*/ 140 h 622"/>
                <a:gd name="T2" fmla="*/ 0 w 1198"/>
                <a:gd name="T3" fmla="*/ 326 h 622"/>
                <a:gd name="T4" fmla="*/ 786 w 1198"/>
                <a:gd name="T5" fmla="*/ 381 h 622"/>
                <a:gd name="T6" fmla="*/ 1198 w 1198"/>
                <a:gd name="T7" fmla="*/ 622 h 622"/>
                <a:gd name="T8" fmla="*/ 786 w 1198"/>
                <a:gd name="T9" fmla="*/ 140 h 622"/>
              </a:gdLst>
              <a:ahLst/>
              <a:cxnLst>
                <a:cxn ang="0">
                  <a:pos x="T0" y="T1"/>
                </a:cxn>
                <a:cxn ang="0">
                  <a:pos x="T2" y="T3"/>
                </a:cxn>
                <a:cxn ang="0">
                  <a:pos x="T4" y="T5"/>
                </a:cxn>
                <a:cxn ang="0">
                  <a:pos x="T6" y="T7"/>
                </a:cxn>
                <a:cxn ang="0">
                  <a:pos x="T8" y="T9"/>
                </a:cxn>
              </a:cxnLst>
              <a:rect l="0" t="0" r="r" b="b"/>
              <a:pathLst>
                <a:path w="1198" h="622">
                  <a:moveTo>
                    <a:pt x="786" y="140"/>
                  </a:moveTo>
                  <a:cubicBezTo>
                    <a:pt x="340" y="0"/>
                    <a:pt x="0" y="326"/>
                    <a:pt x="0" y="326"/>
                  </a:cubicBezTo>
                  <a:cubicBezTo>
                    <a:pt x="0" y="326"/>
                    <a:pt x="598" y="323"/>
                    <a:pt x="786" y="381"/>
                  </a:cubicBezTo>
                  <a:cubicBezTo>
                    <a:pt x="900" y="416"/>
                    <a:pt x="1198" y="622"/>
                    <a:pt x="1198" y="622"/>
                  </a:cubicBezTo>
                  <a:cubicBezTo>
                    <a:pt x="1198" y="622"/>
                    <a:pt x="937" y="187"/>
                    <a:pt x="786" y="14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49" name="Freeform 78">
              <a:extLst>
                <a:ext uri="{FF2B5EF4-FFF2-40B4-BE49-F238E27FC236}">
                  <a16:creationId xmlns:a16="http://schemas.microsoft.com/office/drawing/2014/main" id="{09773D06-FC7A-BB84-1FF6-B4F43E81146A}"/>
                </a:ext>
              </a:extLst>
            </p:cNvPr>
            <p:cNvSpPr>
              <a:spLocks/>
            </p:cNvSpPr>
            <p:nvPr/>
          </p:nvSpPr>
          <p:spPr bwMode="auto">
            <a:xfrm>
              <a:off x="9616585" y="3232151"/>
              <a:ext cx="195263" cy="185738"/>
            </a:xfrm>
            <a:custGeom>
              <a:avLst/>
              <a:gdLst>
                <a:gd name="T0" fmla="*/ 710 w 1072"/>
                <a:gd name="T1" fmla="*/ 917 h 1019"/>
                <a:gd name="T2" fmla="*/ 609 w 1072"/>
                <a:gd name="T3" fmla="*/ 513 h 1019"/>
                <a:gd name="T4" fmla="*/ 352 w 1072"/>
                <a:gd name="T5" fmla="*/ 1019 h 1019"/>
                <a:gd name="T6" fmla="*/ 10 w 1072"/>
                <a:gd name="T7" fmla="*/ 575 h 1019"/>
                <a:gd name="T8" fmla="*/ 352 w 1072"/>
                <a:gd name="T9" fmla="*/ 0 h 1019"/>
                <a:gd name="T10" fmla="*/ 352 w 1072"/>
                <a:gd name="T11" fmla="*/ 0 h 1019"/>
                <a:gd name="T12" fmla="*/ 1024 w 1072"/>
                <a:gd name="T13" fmla="*/ 342 h 1019"/>
                <a:gd name="T14" fmla="*/ 710 w 1072"/>
                <a:gd name="T15" fmla="*/ 917 h 10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2" h="1019">
                  <a:moveTo>
                    <a:pt x="710" y="917"/>
                  </a:moveTo>
                  <a:cubicBezTo>
                    <a:pt x="710" y="917"/>
                    <a:pt x="645" y="611"/>
                    <a:pt x="609" y="513"/>
                  </a:cubicBezTo>
                  <a:cubicBezTo>
                    <a:pt x="608" y="655"/>
                    <a:pt x="352" y="1019"/>
                    <a:pt x="352" y="1019"/>
                  </a:cubicBezTo>
                  <a:cubicBezTo>
                    <a:pt x="352" y="1019"/>
                    <a:pt x="19" y="715"/>
                    <a:pt x="10" y="575"/>
                  </a:cubicBezTo>
                  <a:cubicBezTo>
                    <a:pt x="0" y="411"/>
                    <a:pt x="342" y="12"/>
                    <a:pt x="352" y="0"/>
                  </a:cubicBezTo>
                  <a:lnTo>
                    <a:pt x="352" y="0"/>
                  </a:lnTo>
                  <a:cubicBezTo>
                    <a:pt x="352" y="0"/>
                    <a:pt x="968" y="162"/>
                    <a:pt x="1024" y="342"/>
                  </a:cubicBezTo>
                  <a:cubicBezTo>
                    <a:pt x="1072" y="499"/>
                    <a:pt x="710" y="917"/>
                    <a:pt x="710" y="91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0" name="Freeform 79">
              <a:extLst>
                <a:ext uri="{FF2B5EF4-FFF2-40B4-BE49-F238E27FC236}">
                  <a16:creationId xmlns:a16="http://schemas.microsoft.com/office/drawing/2014/main" id="{A86A64C3-BEF6-715C-F3A0-1D8EC809D38D}"/>
                </a:ext>
              </a:extLst>
            </p:cNvPr>
            <p:cNvSpPr>
              <a:spLocks/>
            </p:cNvSpPr>
            <p:nvPr/>
          </p:nvSpPr>
          <p:spPr bwMode="auto">
            <a:xfrm>
              <a:off x="9510222" y="3184526"/>
              <a:ext cx="169863" cy="214313"/>
            </a:xfrm>
            <a:custGeom>
              <a:avLst/>
              <a:gdLst>
                <a:gd name="T0" fmla="*/ 931 w 931"/>
                <a:gd name="T1" fmla="*/ 257 h 1174"/>
                <a:gd name="T2" fmla="*/ 931 w 931"/>
                <a:gd name="T3" fmla="*/ 257 h 1174"/>
                <a:gd name="T4" fmla="*/ 931 w 931"/>
                <a:gd name="T5" fmla="*/ 257 h 1174"/>
                <a:gd name="T6" fmla="*/ 278 w 931"/>
                <a:gd name="T7" fmla="*/ 630 h 1174"/>
                <a:gd name="T8" fmla="*/ 107 w 931"/>
                <a:gd name="T9" fmla="*/ 1174 h 1174"/>
                <a:gd name="T10" fmla="*/ 107 w 931"/>
                <a:gd name="T11" fmla="*/ 475 h 1174"/>
                <a:gd name="T12" fmla="*/ 244 w 931"/>
                <a:gd name="T13" fmla="*/ 387 h 1174"/>
                <a:gd name="T14" fmla="*/ 418 w 931"/>
                <a:gd name="T15" fmla="*/ 55 h 1174"/>
                <a:gd name="T16" fmla="*/ 931 w 931"/>
                <a:gd name="T17" fmla="*/ 257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1" h="1174">
                  <a:moveTo>
                    <a:pt x="931" y="257"/>
                  </a:moveTo>
                  <a:lnTo>
                    <a:pt x="931" y="257"/>
                  </a:lnTo>
                  <a:lnTo>
                    <a:pt x="931" y="257"/>
                  </a:lnTo>
                  <a:cubicBezTo>
                    <a:pt x="915" y="264"/>
                    <a:pt x="394" y="486"/>
                    <a:pt x="278" y="630"/>
                  </a:cubicBezTo>
                  <a:cubicBezTo>
                    <a:pt x="189" y="741"/>
                    <a:pt x="107" y="1174"/>
                    <a:pt x="107" y="1174"/>
                  </a:cubicBezTo>
                  <a:cubicBezTo>
                    <a:pt x="107" y="1174"/>
                    <a:pt x="0" y="613"/>
                    <a:pt x="107" y="475"/>
                  </a:cubicBezTo>
                  <a:cubicBezTo>
                    <a:pt x="133" y="440"/>
                    <a:pt x="183" y="412"/>
                    <a:pt x="244" y="387"/>
                  </a:cubicBezTo>
                  <a:cubicBezTo>
                    <a:pt x="284" y="247"/>
                    <a:pt x="344" y="87"/>
                    <a:pt x="418" y="55"/>
                  </a:cubicBezTo>
                  <a:cubicBezTo>
                    <a:pt x="545" y="0"/>
                    <a:pt x="931" y="257"/>
                    <a:pt x="931" y="257"/>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1" name="Freeform 80">
              <a:extLst>
                <a:ext uri="{FF2B5EF4-FFF2-40B4-BE49-F238E27FC236}">
                  <a16:creationId xmlns:a16="http://schemas.microsoft.com/office/drawing/2014/main" id="{5CB59D22-01CB-6C9F-37C7-5F3196EE15E4}"/>
                </a:ext>
              </a:extLst>
            </p:cNvPr>
            <p:cNvSpPr>
              <a:spLocks/>
            </p:cNvSpPr>
            <p:nvPr/>
          </p:nvSpPr>
          <p:spPr bwMode="auto">
            <a:xfrm>
              <a:off x="9507047" y="3509963"/>
              <a:ext cx="150813" cy="225425"/>
            </a:xfrm>
            <a:custGeom>
              <a:avLst/>
              <a:gdLst>
                <a:gd name="T0" fmla="*/ 127 w 827"/>
                <a:gd name="T1" fmla="*/ 303 h 1229"/>
                <a:gd name="T2" fmla="*/ 127 w 827"/>
                <a:gd name="T3" fmla="*/ 1229 h 1229"/>
                <a:gd name="T4" fmla="*/ 391 w 827"/>
                <a:gd name="T5" fmla="*/ 490 h 1229"/>
                <a:gd name="T6" fmla="*/ 827 w 827"/>
                <a:gd name="T7" fmla="*/ 0 h 1229"/>
                <a:gd name="T8" fmla="*/ 127 w 827"/>
                <a:gd name="T9" fmla="*/ 303 h 1229"/>
              </a:gdLst>
              <a:ahLst/>
              <a:cxnLst>
                <a:cxn ang="0">
                  <a:pos x="T0" y="T1"/>
                </a:cxn>
                <a:cxn ang="0">
                  <a:pos x="T2" y="T3"/>
                </a:cxn>
                <a:cxn ang="0">
                  <a:pos x="T4" y="T5"/>
                </a:cxn>
                <a:cxn ang="0">
                  <a:pos x="T6" y="T7"/>
                </a:cxn>
                <a:cxn ang="0">
                  <a:pos x="T8" y="T9"/>
                </a:cxn>
              </a:cxnLst>
              <a:rect l="0" t="0" r="r" b="b"/>
              <a:pathLst>
                <a:path w="827" h="1229">
                  <a:moveTo>
                    <a:pt x="127" y="303"/>
                  </a:moveTo>
                  <a:cubicBezTo>
                    <a:pt x="0" y="497"/>
                    <a:pt x="127" y="1229"/>
                    <a:pt x="127" y="1229"/>
                  </a:cubicBezTo>
                  <a:cubicBezTo>
                    <a:pt x="127" y="1229"/>
                    <a:pt x="291" y="659"/>
                    <a:pt x="391" y="490"/>
                  </a:cubicBezTo>
                  <a:cubicBezTo>
                    <a:pt x="475" y="349"/>
                    <a:pt x="827" y="0"/>
                    <a:pt x="827" y="0"/>
                  </a:cubicBezTo>
                  <a:cubicBezTo>
                    <a:pt x="827" y="0"/>
                    <a:pt x="231" y="144"/>
                    <a:pt x="127" y="30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2" name="Freeform 81">
              <a:extLst>
                <a:ext uri="{FF2B5EF4-FFF2-40B4-BE49-F238E27FC236}">
                  <a16:creationId xmlns:a16="http://schemas.microsoft.com/office/drawing/2014/main" id="{54F8A741-4704-E627-0E01-211ABD49AAE5}"/>
                </a:ext>
              </a:extLst>
            </p:cNvPr>
            <p:cNvSpPr>
              <a:spLocks/>
            </p:cNvSpPr>
            <p:nvPr/>
          </p:nvSpPr>
          <p:spPr bwMode="auto">
            <a:xfrm>
              <a:off x="9611822" y="3506788"/>
              <a:ext cx="174625" cy="182563"/>
            </a:xfrm>
            <a:custGeom>
              <a:avLst/>
              <a:gdLst>
                <a:gd name="T0" fmla="*/ 955 w 955"/>
                <a:gd name="T1" fmla="*/ 700 h 996"/>
                <a:gd name="T2" fmla="*/ 605 w 955"/>
                <a:gd name="T3" fmla="*/ 589 h 996"/>
                <a:gd name="T4" fmla="*/ 379 w 955"/>
                <a:gd name="T5" fmla="*/ 996 h 996"/>
                <a:gd name="T6" fmla="*/ 37 w 955"/>
                <a:gd name="T7" fmla="*/ 654 h 996"/>
                <a:gd name="T8" fmla="*/ 254 w 955"/>
                <a:gd name="T9" fmla="*/ 17 h 996"/>
                <a:gd name="T10" fmla="*/ 255 w 955"/>
                <a:gd name="T11" fmla="*/ 16 h 996"/>
                <a:gd name="T12" fmla="*/ 255 w 955"/>
                <a:gd name="T13" fmla="*/ 16 h 996"/>
                <a:gd name="T14" fmla="*/ 259 w 955"/>
                <a:gd name="T15" fmla="*/ 16 h 996"/>
                <a:gd name="T16" fmla="*/ 830 w 955"/>
                <a:gd name="T17" fmla="*/ 94 h 996"/>
                <a:gd name="T18" fmla="*/ 955 w 955"/>
                <a:gd name="T19" fmla="*/ 70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5" h="996">
                  <a:moveTo>
                    <a:pt x="955" y="700"/>
                  </a:moveTo>
                  <a:cubicBezTo>
                    <a:pt x="955" y="700"/>
                    <a:pt x="756" y="651"/>
                    <a:pt x="605" y="589"/>
                  </a:cubicBezTo>
                  <a:cubicBezTo>
                    <a:pt x="536" y="768"/>
                    <a:pt x="379" y="996"/>
                    <a:pt x="379" y="996"/>
                  </a:cubicBezTo>
                  <a:cubicBezTo>
                    <a:pt x="379" y="996"/>
                    <a:pt x="65" y="772"/>
                    <a:pt x="37" y="654"/>
                  </a:cubicBezTo>
                  <a:cubicBezTo>
                    <a:pt x="0" y="494"/>
                    <a:pt x="240" y="43"/>
                    <a:pt x="254" y="17"/>
                  </a:cubicBezTo>
                  <a:lnTo>
                    <a:pt x="255" y="16"/>
                  </a:lnTo>
                  <a:lnTo>
                    <a:pt x="255" y="16"/>
                  </a:lnTo>
                  <a:cubicBezTo>
                    <a:pt x="255" y="16"/>
                    <a:pt x="256" y="16"/>
                    <a:pt x="259" y="16"/>
                  </a:cubicBezTo>
                  <a:cubicBezTo>
                    <a:pt x="305" y="14"/>
                    <a:pt x="730" y="0"/>
                    <a:pt x="830" y="94"/>
                  </a:cubicBezTo>
                  <a:cubicBezTo>
                    <a:pt x="943" y="200"/>
                    <a:pt x="955" y="700"/>
                    <a:pt x="955" y="700"/>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3" name="Freeform 82">
              <a:extLst>
                <a:ext uri="{FF2B5EF4-FFF2-40B4-BE49-F238E27FC236}">
                  <a16:creationId xmlns:a16="http://schemas.microsoft.com/office/drawing/2014/main" id="{5A7DCF27-DBD2-FBAF-1FD4-57A2E4AB1AC5}"/>
                </a:ext>
              </a:extLst>
            </p:cNvPr>
            <p:cNvSpPr>
              <a:spLocks/>
            </p:cNvSpPr>
            <p:nvPr/>
          </p:nvSpPr>
          <p:spPr bwMode="auto">
            <a:xfrm>
              <a:off x="9657860" y="3459163"/>
              <a:ext cx="173038" cy="96838"/>
            </a:xfrm>
            <a:custGeom>
              <a:avLst/>
              <a:gdLst>
                <a:gd name="T0" fmla="*/ 460 w 948"/>
                <a:gd name="T1" fmla="*/ 283 h 532"/>
                <a:gd name="T2" fmla="*/ 948 w 948"/>
                <a:gd name="T3" fmla="*/ 532 h 532"/>
                <a:gd name="T4" fmla="*/ 460 w 948"/>
                <a:gd name="T5" fmla="*/ 19 h 532"/>
                <a:gd name="T6" fmla="*/ 0 w 948"/>
                <a:gd name="T7" fmla="*/ 283 h 532"/>
                <a:gd name="T8" fmla="*/ 460 w 948"/>
                <a:gd name="T9" fmla="*/ 283 h 532"/>
              </a:gdLst>
              <a:ahLst/>
              <a:cxnLst>
                <a:cxn ang="0">
                  <a:pos x="T0" y="T1"/>
                </a:cxn>
                <a:cxn ang="0">
                  <a:pos x="T2" y="T3"/>
                </a:cxn>
                <a:cxn ang="0">
                  <a:pos x="T4" y="T5"/>
                </a:cxn>
                <a:cxn ang="0">
                  <a:pos x="T6" y="T7"/>
                </a:cxn>
                <a:cxn ang="0">
                  <a:pos x="T8" y="T9"/>
                </a:cxn>
              </a:cxnLst>
              <a:rect l="0" t="0" r="r" b="b"/>
              <a:pathLst>
                <a:path w="948" h="532">
                  <a:moveTo>
                    <a:pt x="460" y="283"/>
                  </a:moveTo>
                  <a:cubicBezTo>
                    <a:pt x="593" y="315"/>
                    <a:pt x="948" y="532"/>
                    <a:pt x="948" y="532"/>
                  </a:cubicBezTo>
                  <a:cubicBezTo>
                    <a:pt x="948" y="532"/>
                    <a:pt x="635" y="44"/>
                    <a:pt x="460" y="19"/>
                  </a:cubicBezTo>
                  <a:cubicBezTo>
                    <a:pt x="329" y="0"/>
                    <a:pt x="0" y="283"/>
                    <a:pt x="0" y="283"/>
                  </a:cubicBezTo>
                  <a:cubicBezTo>
                    <a:pt x="0" y="283"/>
                    <a:pt x="348" y="256"/>
                    <a:pt x="460" y="283"/>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4" name="Freeform 83">
              <a:extLst>
                <a:ext uri="{FF2B5EF4-FFF2-40B4-BE49-F238E27FC236}">
                  <a16:creationId xmlns:a16="http://schemas.microsoft.com/office/drawing/2014/main" id="{94036C19-D1FC-BA7E-DC56-18D894D75B91}"/>
                </a:ext>
              </a:extLst>
            </p:cNvPr>
            <p:cNvSpPr>
              <a:spLocks/>
            </p:cNvSpPr>
            <p:nvPr/>
          </p:nvSpPr>
          <p:spPr bwMode="auto">
            <a:xfrm>
              <a:off x="9576897" y="3895726"/>
              <a:ext cx="268288" cy="279400"/>
            </a:xfrm>
            <a:custGeom>
              <a:avLst/>
              <a:gdLst>
                <a:gd name="T0" fmla="*/ 1470 w 1470"/>
                <a:gd name="T1" fmla="*/ 696 h 1527"/>
                <a:gd name="T2" fmla="*/ 794 w 1470"/>
                <a:gd name="T3" fmla="*/ 696 h 1527"/>
                <a:gd name="T4" fmla="*/ 484 w 1470"/>
                <a:gd name="T5" fmla="*/ 311 h 1527"/>
                <a:gd name="T6" fmla="*/ 708 w 1470"/>
                <a:gd name="T7" fmla="*/ 858 h 1527"/>
                <a:gd name="T8" fmla="*/ 568 w 1470"/>
                <a:gd name="T9" fmla="*/ 1527 h 1527"/>
                <a:gd name="T10" fmla="*/ 568 w 1470"/>
                <a:gd name="T11" fmla="*/ 1527 h 1527"/>
                <a:gd name="T12" fmla="*/ 94 w 1470"/>
                <a:gd name="T13" fmla="*/ 1145 h 1527"/>
                <a:gd name="T14" fmla="*/ 331 w 1470"/>
                <a:gd name="T15" fmla="*/ 34 h 1527"/>
                <a:gd name="T16" fmla="*/ 331 w 1470"/>
                <a:gd name="T17" fmla="*/ 33 h 1527"/>
                <a:gd name="T18" fmla="*/ 1144 w 1470"/>
                <a:gd name="T19" fmla="*/ 111 h 1527"/>
                <a:gd name="T20" fmla="*/ 1470 w 1470"/>
                <a:gd name="T21" fmla="*/ 696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70" h="1527">
                  <a:moveTo>
                    <a:pt x="1470" y="696"/>
                  </a:moveTo>
                  <a:cubicBezTo>
                    <a:pt x="1470" y="696"/>
                    <a:pt x="944" y="774"/>
                    <a:pt x="794" y="696"/>
                  </a:cubicBezTo>
                  <a:cubicBezTo>
                    <a:pt x="701" y="647"/>
                    <a:pt x="579" y="470"/>
                    <a:pt x="484" y="311"/>
                  </a:cubicBezTo>
                  <a:cubicBezTo>
                    <a:pt x="582" y="499"/>
                    <a:pt x="694" y="734"/>
                    <a:pt x="708" y="858"/>
                  </a:cubicBezTo>
                  <a:cubicBezTo>
                    <a:pt x="727" y="1028"/>
                    <a:pt x="568" y="1527"/>
                    <a:pt x="568" y="1527"/>
                  </a:cubicBezTo>
                  <a:lnTo>
                    <a:pt x="568" y="1527"/>
                  </a:lnTo>
                  <a:cubicBezTo>
                    <a:pt x="555" y="1520"/>
                    <a:pt x="144" y="1286"/>
                    <a:pt x="94" y="1145"/>
                  </a:cubicBezTo>
                  <a:cubicBezTo>
                    <a:pt x="0" y="881"/>
                    <a:pt x="322" y="56"/>
                    <a:pt x="331" y="34"/>
                  </a:cubicBezTo>
                  <a:lnTo>
                    <a:pt x="331" y="33"/>
                  </a:lnTo>
                  <a:cubicBezTo>
                    <a:pt x="331" y="33"/>
                    <a:pt x="973" y="0"/>
                    <a:pt x="1144" y="111"/>
                  </a:cubicBezTo>
                  <a:cubicBezTo>
                    <a:pt x="1284" y="203"/>
                    <a:pt x="1470" y="696"/>
                    <a:pt x="1470" y="696"/>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5" name="Freeform 84">
              <a:extLst>
                <a:ext uri="{FF2B5EF4-FFF2-40B4-BE49-F238E27FC236}">
                  <a16:creationId xmlns:a16="http://schemas.microsoft.com/office/drawing/2014/main" id="{B517A60E-2123-C38D-4705-00B2C35705CA}"/>
                </a:ext>
              </a:extLst>
            </p:cNvPr>
            <p:cNvSpPr>
              <a:spLocks/>
            </p:cNvSpPr>
            <p:nvPr/>
          </p:nvSpPr>
          <p:spPr bwMode="auto">
            <a:xfrm>
              <a:off x="9637222" y="3813176"/>
              <a:ext cx="220663" cy="88900"/>
            </a:xfrm>
            <a:custGeom>
              <a:avLst/>
              <a:gdLst>
                <a:gd name="T0" fmla="*/ 1202 w 1202"/>
                <a:gd name="T1" fmla="*/ 487 h 487"/>
                <a:gd name="T2" fmla="*/ 570 w 1202"/>
                <a:gd name="T3" fmla="*/ 5 h 487"/>
                <a:gd name="T4" fmla="*/ 0 w 1202"/>
                <a:gd name="T5" fmla="*/ 487 h 487"/>
                <a:gd name="T6" fmla="*/ 573 w 1202"/>
                <a:gd name="T7" fmla="*/ 378 h 487"/>
                <a:gd name="T8" fmla="*/ 1202 w 1202"/>
                <a:gd name="T9" fmla="*/ 487 h 487"/>
              </a:gdLst>
              <a:ahLst/>
              <a:cxnLst>
                <a:cxn ang="0">
                  <a:pos x="T0" y="T1"/>
                </a:cxn>
                <a:cxn ang="0">
                  <a:pos x="T2" y="T3"/>
                </a:cxn>
                <a:cxn ang="0">
                  <a:pos x="T4" y="T5"/>
                </a:cxn>
                <a:cxn ang="0">
                  <a:pos x="T6" y="T7"/>
                </a:cxn>
                <a:cxn ang="0">
                  <a:pos x="T8" y="T9"/>
                </a:cxn>
              </a:cxnLst>
              <a:rect l="0" t="0" r="r" b="b"/>
              <a:pathLst>
                <a:path w="1202" h="487">
                  <a:moveTo>
                    <a:pt x="1202" y="487"/>
                  </a:moveTo>
                  <a:cubicBezTo>
                    <a:pt x="1202" y="487"/>
                    <a:pt x="768" y="0"/>
                    <a:pt x="570" y="5"/>
                  </a:cubicBezTo>
                  <a:cubicBezTo>
                    <a:pt x="383" y="10"/>
                    <a:pt x="0" y="487"/>
                    <a:pt x="0" y="487"/>
                  </a:cubicBezTo>
                  <a:cubicBezTo>
                    <a:pt x="0" y="487"/>
                    <a:pt x="427" y="380"/>
                    <a:pt x="573" y="378"/>
                  </a:cubicBezTo>
                  <a:cubicBezTo>
                    <a:pt x="733" y="377"/>
                    <a:pt x="1202" y="487"/>
                    <a:pt x="1202" y="48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6" name="Freeform 85">
              <a:extLst>
                <a:ext uri="{FF2B5EF4-FFF2-40B4-BE49-F238E27FC236}">
                  <a16:creationId xmlns:a16="http://schemas.microsoft.com/office/drawing/2014/main" id="{E0D6209F-0C91-0154-8EBB-26E927803728}"/>
                </a:ext>
              </a:extLst>
            </p:cNvPr>
            <p:cNvSpPr>
              <a:spLocks/>
            </p:cNvSpPr>
            <p:nvPr/>
          </p:nvSpPr>
          <p:spPr bwMode="auto">
            <a:xfrm>
              <a:off x="9521335" y="3902076"/>
              <a:ext cx="115888" cy="207963"/>
            </a:xfrm>
            <a:custGeom>
              <a:avLst/>
              <a:gdLst>
                <a:gd name="T0" fmla="*/ 637 w 637"/>
                <a:gd name="T1" fmla="*/ 0 h 1135"/>
                <a:gd name="T2" fmla="*/ 637 w 637"/>
                <a:gd name="T3" fmla="*/ 1 h 1135"/>
                <a:gd name="T4" fmla="*/ 344 w 637"/>
                <a:gd name="T5" fmla="*/ 663 h 1135"/>
                <a:gd name="T6" fmla="*/ 307 w 637"/>
                <a:gd name="T7" fmla="*/ 1135 h 1135"/>
                <a:gd name="T8" fmla="*/ 50 w 637"/>
                <a:gd name="T9" fmla="*/ 452 h 1135"/>
                <a:gd name="T10" fmla="*/ 637 w 637"/>
                <a:gd name="T11" fmla="*/ 0 h 1135"/>
              </a:gdLst>
              <a:ahLst/>
              <a:cxnLst>
                <a:cxn ang="0">
                  <a:pos x="T0" y="T1"/>
                </a:cxn>
                <a:cxn ang="0">
                  <a:pos x="T2" y="T3"/>
                </a:cxn>
                <a:cxn ang="0">
                  <a:pos x="T4" y="T5"/>
                </a:cxn>
                <a:cxn ang="0">
                  <a:pos x="T6" y="T7"/>
                </a:cxn>
                <a:cxn ang="0">
                  <a:pos x="T8" y="T9"/>
                </a:cxn>
                <a:cxn ang="0">
                  <a:pos x="T10" y="T11"/>
                </a:cxn>
              </a:cxnLst>
              <a:rect l="0" t="0" r="r" b="b"/>
              <a:pathLst>
                <a:path w="637" h="1135">
                  <a:moveTo>
                    <a:pt x="637" y="0"/>
                  </a:moveTo>
                  <a:lnTo>
                    <a:pt x="637" y="1"/>
                  </a:lnTo>
                  <a:cubicBezTo>
                    <a:pt x="629" y="15"/>
                    <a:pt x="387" y="490"/>
                    <a:pt x="344" y="663"/>
                  </a:cubicBezTo>
                  <a:cubicBezTo>
                    <a:pt x="314" y="777"/>
                    <a:pt x="307" y="1135"/>
                    <a:pt x="307" y="1135"/>
                  </a:cubicBezTo>
                  <a:cubicBezTo>
                    <a:pt x="307" y="1135"/>
                    <a:pt x="0" y="627"/>
                    <a:pt x="50" y="452"/>
                  </a:cubicBezTo>
                  <a:cubicBezTo>
                    <a:pt x="101" y="273"/>
                    <a:pt x="637" y="0"/>
                    <a:pt x="637"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7" name="Freeform 86">
              <a:extLst>
                <a:ext uri="{FF2B5EF4-FFF2-40B4-BE49-F238E27FC236}">
                  <a16:creationId xmlns:a16="http://schemas.microsoft.com/office/drawing/2014/main" id="{7BAB3178-F1C8-19EC-0DB4-D54DDD39F961}"/>
                </a:ext>
              </a:extLst>
            </p:cNvPr>
            <p:cNvSpPr>
              <a:spLocks/>
            </p:cNvSpPr>
            <p:nvPr/>
          </p:nvSpPr>
          <p:spPr bwMode="auto">
            <a:xfrm>
              <a:off x="10097597" y="3049588"/>
              <a:ext cx="222250" cy="195263"/>
            </a:xfrm>
            <a:custGeom>
              <a:avLst/>
              <a:gdLst>
                <a:gd name="T0" fmla="*/ 1218 w 1218"/>
                <a:gd name="T1" fmla="*/ 794 h 1071"/>
                <a:gd name="T2" fmla="*/ 844 w 1218"/>
                <a:gd name="T3" fmla="*/ 700 h 1071"/>
                <a:gd name="T4" fmla="*/ 841 w 1218"/>
                <a:gd name="T5" fmla="*/ 698 h 1071"/>
                <a:gd name="T6" fmla="*/ 744 w 1218"/>
                <a:gd name="T7" fmla="*/ 1071 h 1071"/>
                <a:gd name="T8" fmla="*/ 471 w 1218"/>
                <a:gd name="T9" fmla="*/ 669 h 1071"/>
                <a:gd name="T10" fmla="*/ 386 w 1218"/>
                <a:gd name="T11" fmla="*/ 112 h 1071"/>
                <a:gd name="T12" fmla="*/ 378 w 1218"/>
                <a:gd name="T13" fmla="*/ 623 h 1071"/>
                <a:gd name="T14" fmla="*/ 145 w 1218"/>
                <a:gd name="T15" fmla="*/ 996 h 1071"/>
                <a:gd name="T16" fmla="*/ 36 w 1218"/>
                <a:gd name="T17" fmla="*/ 420 h 1071"/>
                <a:gd name="T18" fmla="*/ 378 w 1218"/>
                <a:gd name="T19" fmla="*/ 1 h 1071"/>
                <a:gd name="T20" fmla="*/ 378 w 1218"/>
                <a:gd name="T21" fmla="*/ 0 h 1071"/>
                <a:gd name="T22" fmla="*/ 378 w 1218"/>
                <a:gd name="T23" fmla="*/ 1 h 1071"/>
                <a:gd name="T24" fmla="*/ 1000 w 1218"/>
                <a:gd name="T25" fmla="*/ 296 h 1071"/>
                <a:gd name="T26" fmla="*/ 1218 w 1218"/>
                <a:gd name="T27" fmla="*/ 794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8" h="1071">
                  <a:moveTo>
                    <a:pt x="1218" y="794"/>
                  </a:moveTo>
                  <a:cubicBezTo>
                    <a:pt x="1218" y="794"/>
                    <a:pt x="923" y="756"/>
                    <a:pt x="844" y="700"/>
                  </a:cubicBezTo>
                  <a:lnTo>
                    <a:pt x="841" y="698"/>
                  </a:lnTo>
                  <a:cubicBezTo>
                    <a:pt x="817" y="859"/>
                    <a:pt x="744" y="1071"/>
                    <a:pt x="744" y="1071"/>
                  </a:cubicBezTo>
                  <a:cubicBezTo>
                    <a:pt x="744" y="1071"/>
                    <a:pt x="515" y="782"/>
                    <a:pt x="471" y="669"/>
                  </a:cubicBezTo>
                  <a:cubicBezTo>
                    <a:pt x="429" y="558"/>
                    <a:pt x="400" y="272"/>
                    <a:pt x="386" y="112"/>
                  </a:cubicBezTo>
                  <a:cubicBezTo>
                    <a:pt x="396" y="262"/>
                    <a:pt x="408" y="519"/>
                    <a:pt x="378" y="623"/>
                  </a:cubicBezTo>
                  <a:cubicBezTo>
                    <a:pt x="348" y="728"/>
                    <a:pt x="145" y="996"/>
                    <a:pt x="145" y="996"/>
                  </a:cubicBezTo>
                  <a:cubicBezTo>
                    <a:pt x="145" y="996"/>
                    <a:pt x="0" y="562"/>
                    <a:pt x="36" y="420"/>
                  </a:cubicBezTo>
                  <a:cubicBezTo>
                    <a:pt x="68" y="291"/>
                    <a:pt x="368" y="10"/>
                    <a:pt x="378" y="1"/>
                  </a:cubicBezTo>
                  <a:lnTo>
                    <a:pt x="378" y="0"/>
                  </a:lnTo>
                  <a:lnTo>
                    <a:pt x="378" y="1"/>
                  </a:lnTo>
                  <a:cubicBezTo>
                    <a:pt x="392" y="5"/>
                    <a:pt x="876" y="180"/>
                    <a:pt x="1000" y="296"/>
                  </a:cubicBezTo>
                  <a:cubicBezTo>
                    <a:pt x="1218" y="498"/>
                    <a:pt x="1218" y="794"/>
                    <a:pt x="1218" y="794"/>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8" name="Freeform 87">
              <a:extLst>
                <a:ext uri="{FF2B5EF4-FFF2-40B4-BE49-F238E27FC236}">
                  <a16:creationId xmlns:a16="http://schemas.microsoft.com/office/drawing/2014/main" id="{1871ABC4-9D76-A511-89F1-33A4A934425C}"/>
                </a:ext>
              </a:extLst>
            </p:cNvPr>
            <p:cNvSpPr>
              <a:spLocks/>
            </p:cNvSpPr>
            <p:nvPr/>
          </p:nvSpPr>
          <p:spPr bwMode="auto">
            <a:xfrm>
              <a:off x="10007110" y="3049588"/>
              <a:ext cx="160338" cy="53975"/>
            </a:xfrm>
            <a:custGeom>
              <a:avLst/>
              <a:gdLst>
                <a:gd name="T0" fmla="*/ 0 w 871"/>
                <a:gd name="T1" fmla="*/ 248 h 297"/>
                <a:gd name="T2" fmla="*/ 350 w 871"/>
                <a:gd name="T3" fmla="*/ 279 h 297"/>
                <a:gd name="T4" fmla="*/ 871 w 871"/>
                <a:gd name="T5" fmla="*/ 0 h 297"/>
                <a:gd name="T6" fmla="*/ 249 w 871"/>
                <a:gd name="T7" fmla="*/ 0 h 297"/>
                <a:gd name="T8" fmla="*/ 0 w 871"/>
                <a:gd name="T9" fmla="*/ 248 h 297"/>
              </a:gdLst>
              <a:ahLst/>
              <a:cxnLst>
                <a:cxn ang="0">
                  <a:pos x="T0" y="T1"/>
                </a:cxn>
                <a:cxn ang="0">
                  <a:pos x="T2" y="T3"/>
                </a:cxn>
                <a:cxn ang="0">
                  <a:pos x="T4" y="T5"/>
                </a:cxn>
                <a:cxn ang="0">
                  <a:pos x="T6" y="T7"/>
                </a:cxn>
                <a:cxn ang="0">
                  <a:pos x="T8" y="T9"/>
                </a:cxn>
              </a:cxnLst>
              <a:rect l="0" t="0" r="r" b="b"/>
              <a:pathLst>
                <a:path w="871" h="297">
                  <a:moveTo>
                    <a:pt x="0" y="248"/>
                  </a:moveTo>
                  <a:cubicBezTo>
                    <a:pt x="0" y="248"/>
                    <a:pt x="264" y="297"/>
                    <a:pt x="350" y="279"/>
                  </a:cubicBezTo>
                  <a:cubicBezTo>
                    <a:pt x="495" y="250"/>
                    <a:pt x="871" y="0"/>
                    <a:pt x="871" y="0"/>
                  </a:cubicBezTo>
                  <a:lnTo>
                    <a:pt x="249" y="0"/>
                  </a:lnTo>
                  <a:cubicBezTo>
                    <a:pt x="93" y="0"/>
                    <a:pt x="0" y="248"/>
                    <a:pt x="0" y="248"/>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59" name="Freeform 88">
              <a:extLst>
                <a:ext uri="{FF2B5EF4-FFF2-40B4-BE49-F238E27FC236}">
                  <a16:creationId xmlns:a16="http://schemas.microsoft.com/office/drawing/2014/main" id="{81BEF451-A91F-9769-C4B2-A4964FCB34FA}"/>
                </a:ext>
              </a:extLst>
            </p:cNvPr>
            <p:cNvSpPr>
              <a:spLocks/>
            </p:cNvSpPr>
            <p:nvPr/>
          </p:nvSpPr>
          <p:spPr bwMode="auto">
            <a:xfrm>
              <a:off x="10289685" y="3417888"/>
              <a:ext cx="201613" cy="271463"/>
            </a:xfrm>
            <a:custGeom>
              <a:avLst/>
              <a:gdLst>
                <a:gd name="T0" fmla="*/ 684 w 1108"/>
                <a:gd name="T1" fmla="*/ 0 h 1485"/>
                <a:gd name="T2" fmla="*/ 62 w 1108"/>
                <a:gd name="T3" fmla="*/ 583 h 1485"/>
                <a:gd name="T4" fmla="*/ 62 w 1108"/>
                <a:gd name="T5" fmla="*/ 1190 h 1485"/>
                <a:gd name="T6" fmla="*/ 575 w 1108"/>
                <a:gd name="T7" fmla="*/ 925 h 1485"/>
                <a:gd name="T8" fmla="*/ 670 w 1108"/>
                <a:gd name="T9" fmla="*/ 498 h 1485"/>
                <a:gd name="T10" fmla="*/ 684 w 1108"/>
                <a:gd name="T11" fmla="*/ 995 h 1485"/>
                <a:gd name="T12" fmla="*/ 824 w 1108"/>
                <a:gd name="T13" fmla="*/ 1485 h 1485"/>
                <a:gd name="T14" fmla="*/ 1104 w 1108"/>
                <a:gd name="T15" fmla="*/ 847 h 1485"/>
                <a:gd name="T16" fmla="*/ 684 w 1108"/>
                <a:gd name="T17" fmla="*/ 0 h 1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8" h="1485">
                  <a:moveTo>
                    <a:pt x="684" y="0"/>
                  </a:moveTo>
                  <a:cubicBezTo>
                    <a:pt x="684" y="0"/>
                    <a:pt x="149" y="388"/>
                    <a:pt x="62" y="583"/>
                  </a:cubicBezTo>
                  <a:cubicBezTo>
                    <a:pt x="0" y="721"/>
                    <a:pt x="48" y="1155"/>
                    <a:pt x="62" y="1190"/>
                  </a:cubicBezTo>
                  <a:cubicBezTo>
                    <a:pt x="75" y="1224"/>
                    <a:pt x="497" y="1046"/>
                    <a:pt x="575" y="925"/>
                  </a:cubicBezTo>
                  <a:cubicBezTo>
                    <a:pt x="628" y="844"/>
                    <a:pt x="655" y="672"/>
                    <a:pt x="670" y="498"/>
                  </a:cubicBezTo>
                  <a:cubicBezTo>
                    <a:pt x="667" y="690"/>
                    <a:pt x="669" y="889"/>
                    <a:pt x="684" y="995"/>
                  </a:cubicBezTo>
                  <a:cubicBezTo>
                    <a:pt x="702" y="1121"/>
                    <a:pt x="824" y="1485"/>
                    <a:pt x="824" y="1485"/>
                  </a:cubicBezTo>
                  <a:cubicBezTo>
                    <a:pt x="824" y="1485"/>
                    <a:pt x="1108" y="1021"/>
                    <a:pt x="1104" y="847"/>
                  </a:cubicBezTo>
                  <a:cubicBezTo>
                    <a:pt x="1099" y="611"/>
                    <a:pt x="684" y="0"/>
                    <a:pt x="684" y="0"/>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0" name="Freeform 89">
              <a:extLst>
                <a:ext uri="{FF2B5EF4-FFF2-40B4-BE49-F238E27FC236}">
                  <a16:creationId xmlns:a16="http://schemas.microsoft.com/office/drawing/2014/main" id="{067B953C-D7A4-F9E6-7FAE-AE8D329907BF}"/>
                </a:ext>
              </a:extLst>
            </p:cNvPr>
            <p:cNvSpPr>
              <a:spLocks/>
            </p:cNvSpPr>
            <p:nvPr/>
          </p:nvSpPr>
          <p:spPr bwMode="auto">
            <a:xfrm>
              <a:off x="10199197" y="3381376"/>
              <a:ext cx="214313" cy="107950"/>
            </a:xfrm>
            <a:custGeom>
              <a:avLst/>
              <a:gdLst>
                <a:gd name="T0" fmla="*/ 287 w 1174"/>
                <a:gd name="T1" fmla="*/ 97 h 591"/>
                <a:gd name="T2" fmla="*/ 0 w 1174"/>
                <a:gd name="T3" fmla="*/ 556 h 591"/>
                <a:gd name="T4" fmla="*/ 546 w 1174"/>
                <a:gd name="T5" fmla="*/ 556 h 591"/>
                <a:gd name="T6" fmla="*/ 1174 w 1174"/>
                <a:gd name="T7" fmla="*/ 198 h 591"/>
                <a:gd name="T8" fmla="*/ 287 w 1174"/>
                <a:gd name="T9" fmla="*/ 97 h 591"/>
              </a:gdLst>
              <a:ahLst/>
              <a:cxnLst>
                <a:cxn ang="0">
                  <a:pos x="T0" y="T1"/>
                </a:cxn>
                <a:cxn ang="0">
                  <a:pos x="T2" y="T3"/>
                </a:cxn>
                <a:cxn ang="0">
                  <a:pos x="T4" y="T5"/>
                </a:cxn>
                <a:cxn ang="0">
                  <a:pos x="T6" y="T7"/>
                </a:cxn>
                <a:cxn ang="0">
                  <a:pos x="T8" y="T9"/>
                </a:cxn>
              </a:cxnLst>
              <a:rect l="0" t="0" r="r" b="b"/>
              <a:pathLst>
                <a:path w="1174" h="591">
                  <a:moveTo>
                    <a:pt x="287" y="97"/>
                  </a:moveTo>
                  <a:cubicBezTo>
                    <a:pt x="165" y="155"/>
                    <a:pt x="0" y="556"/>
                    <a:pt x="0" y="556"/>
                  </a:cubicBezTo>
                  <a:cubicBezTo>
                    <a:pt x="0" y="556"/>
                    <a:pt x="414" y="591"/>
                    <a:pt x="546" y="556"/>
                  </a:cubicBezTo>
                  <a:cubicBezTo>
                    <a:pt x="721" y="510"/>
                    <a:pt x="1174" y="198"/>
                    <a:pt x="1174" y="198"/>
                  </a:cubicBezTo>
                  <a:cubicBezTo>
                    <a:pt x="1174" y="198"/>
                    <a:pt x="489" y="0"/>
                    <a:pt x="287" y="9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1" name="Freeform 90">
              <a:extLst>
                <a:ext uri="{FF2B5EF4-FFF2-40B4-BE49-F238E27FC236}">
                  <a16:creationId xmlns:a16="http://schemas.microsoft.com/office/drawing/2014/main" id="{F7C591A7-5505-FF13-1F88-CCC7704C3D52}"/>
                </a:ext>
              </a:extLst>
            </p:cNvPr>
            <p:cNvSpPr>
              <a:spLocks/>
            </p:cNvSpPr>
            <p:nvPr/>
          </p:nvSpPr>
          <p:spPr bwMode="auto">
            <a:xfrm>
              <a:off x="10186497" y="3317876"/>
              <a:ext cx="227013" cy="100013"/>
            </a:xfrm>
            <a:custGeom>
              <a:avLst/>
              <a:gdLst>
                <a:gd name="T0" fmla="*/ 730 w 1244"/>
                <a:gd name="T1" fmla="*/ 41 h 551"/>
                <a:gd name="T2" fmla="*/ 0 w 1244"/>
                <a:gd name="T3" fmla="*/ 310 h 551"/>
                <a:gd name="T4" fmla="*/ 730 w 1244"/>
                <a:gd name="T5" fmla="*/ 372 h 551"/>
                <a:gd name="T6" fmla="*/ 1244 w 1244"/>
                <a:gd name="T7" fmla="*/ 551 h 551"/>
                <a:gd name="T8" fmla="*/ 730 w 1244"/>
                <a:gd name="T9" fmla="*/ 41 h 551"/>
              </a:gdLst>
              <a:ahLst/>
              <a:cxnLst>
                <a:cxn ang="0">
                  <a:pos x="T0" y="T1"/>
                </a:cxn>
                <a:cxn ang="0">
                  <a:pos x="T2" y="T3"/>
                </a:cxn>
                <a:cxn ang="0">
                  <a:pos x="T4" y="T5"/>
                </a:cxn>
                <a:cxn ang="0">
                  <a:pos x="T6" y="T7"/>
                </a:cxn>
                <a:cxn ang="0">
                  <a:pos x="T8" y="T9"/>
                </a:cxn>
              </a:cxnLst>
              <a:rect l="0" t="0" r="r" b="b"/>
              <a:pathLst>
                <a:path w="1244" h="551">
                  <a:moveTo>
                    <a:pt x="730" y="41"/>
                  </a:moveTo>
                  <a:cubicBezTo>
                    <a:pt x="541" y="0"/>
                    <a:pt x="0" y="310"/>
                    <a:pt x="0" y="310"/>
                  </a:cubicBezTo>
                  <a:cubicBezTo>
                    <a:pt x="0" y="310"/>
                    <a:pt x="551" y="334"/>
                    <a:pt x="730" y="372"/>
                  </a:cubicBezTo>
                  <a:cubicBezTo>
                    <a:pt x="864" y="400"/>
                    <a:pt x="1244" y="551"/>
                    <a:pt x="1244" y="551"/>
                  </a:cubicBezTo>
                  <a:cubicBezTo>
                    <a:pt x="1244" y="551"/>
                    <a:pt x="907" y="80"/>
                    <a:pt x="730" y="4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2" name="Freeform 91">
              <a:extLst>
                <a:ext uri="{FF2B5EF4-FFF2-40B4-BE49-F238E27FC236}">
                  <a16:creationId xmlns:a16="http://schemas.microsoft.com/office/drawing/2014/main" id="{241CEB77-2067-D3EF-6E13-00FA2BD45534}"/>
                </a:ext>
              </a:extLst>
            </p:cNvPr>
            <p:cNvSpPr>
              <a:spLocks/>
            </p:cNvSpPr>
            <p:nvPr/>
          </p:nvSpPr>
          <p:spPr bwMode="auto">
            <a:xfrm>
              <a:off x="9815022" y="3101976"/>
              <a:ext cx="96838" cy="80963"/>
            </a:xfrm>
            <a:custGeom>
              <a:avLst/>
              <a:gdLst>
                <a:gd name="T0" fmla="*/ 480 w 525"/>
                <a:gd name="T1" fmla="*/ 437 h 444"/>
                <a:gd name="T2" fmla="*/ 479 w 525"/>
                <a:gd name="T3" fmla="*/ 444 h 444"/>
                <a:gd name="T4" fmla="*/ 168 w 525"/>
                <a:gd name="T5" fmla="*/ 339 h 444"/>
                <a:gd name="T6" fmla="*/ 13 w 525"/>
                <a:gd name="T7" fmla="*/ 36 h 444"/>
                <a:gd name="T8" fmla="*/ 0 w 525"/>
                <a:gd name="T9" fmla="*/ 1 h 444"/>
                <a:gd name="T10" fmla="*/ 0 w 525"/>
                <a:gd name="T11" fmla="*/ 0 h 444"/>
                <a:gd name="T12" fmla="*/ 479 w 525"/>
                <a:gd name="T13" fmla="*/ 113 h 444"/>
                <a:gd name="T14" fmla="*/ 480 w 525"/>
                <a:gd name="T15" fmla="*/ 437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5" h="444">
                  <a:moveTo>
                    <a:pt x="480" y="437"/>
                  </a:moveTo>
                  <a:cubicBezTo>
                    <a:pt x="479" y="441"/>
                    <a:pt x="479" y="444"/>
                    <a:pt x="479" y="444"/>
                  </a:cubicBezTo>
                  <a:cubicBezTo>
                    <a:pt x="479" y="444"/>
                    <a:pt x="229" y="393"/>
                    <a:pt x="168" y="339"/>
                  </a:cubicBezTo>
                  <a:cubicBezTo>
                    <a:pt x="112" y="290"/>
                    <a:pt x="42" y="113"/>
                    <a:pt x="13" y="36"/>
                  </a:cubicBezTo>
                  <a:cubicBezTo>
                    <a:pt x="6" y="17"/>
                    <a:pt x="2" y="4"/>
                    <a:pt x="0" y="1"/>
                  </a:cubicBezTo>
                  <a:lnTo>
                    <a:pt x="0" y="0"/>
                  </a:lnTo>
                  <a:cubicBezTo>
                    <a:pt x="0" y="0"/>
                    <a:pt x="402" y="17"/>
                    <a:pt x="479" y="113"/>
                  </a:cubicBezTo>
                  <a:cubicBezTo>
                    <a:pt x="525" y="172"/>
                    <a:pt x="487" y="394"/>
                    <a:pt x="480" y="43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3" name="Freeform 92">
              <a:extLst>
                <a:ext uri="{FF2B5EF4-FFF2-40B4-BE49-F238E27FC236}">
                  <a16:creationId xmlns:a16="http://schemas.microsoft.com/office/drawing/2014/main" id="{79F126F4-44C4-B5FA-C993-C23E83697F68}"/>
                </a:ext>
              </a:extLst>
            </p:cNvPr>
            <p:cNvSpPr>
              <a:spLocks/>
            </p:cNvSpPr>
            <p:nvPr/>
          </p:nvSpPr>
          <p:spPr bwMode="auto">
            <a:xfrm>
              <a:off x="9726122" y="3089276"/>
              <a:ext cx="95250" cy="104775"/>
            </a:xfrm>
            <a:custGeom>
              <a:avLst/>
              <a:gdLst>
                <a:gd name="T0" fmla="*/ 491 w 521"/>
                <a:gd name="T1" fmla="*/ 324 h 579"/>
                <a:gd name="T2" fmla="*/ 107 w 521"/>
                <a:gd name="T3" fmla="*/ 578 h 579"/>
                <a:gd name="T4" fmla="*/ 106 w 521"/>
                <a:gd name="T5" fmla="*/ 579 h 579"/>
                <a:gd name="T6" fmla="*/ 89 w 521"/>
                <a:gd name="T7" fmla="*/ 69 h 579"/>
                <a:gd name="T8" fmla="*/ 489 w 521"/>
                <a:gd name="T9" fmla="*/ 69 h 579"/>
                <a:gd name="T10" fmla="*/ 490 w 521"/>
                <a:gd name="T11" fmla="*/ 69 h 579"/>
                <a:gd name="T12" fmla="*/ 491 w 521"/>
                <a:gd name="T13" fmla="*/ 69 h 579"/>
                <a:gd name="T14" fmla="*/ 491 w 521"/>
                <a:gd name="T15" fmla="*/ 69 h 579"/>
                <a:gd name="T16" fmla="*/ 491 w 521"/>
                <a:gd name="T17" fmla="*/ 32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1" h="579">
                  <a:moveTo>
                    <a:pt x="491" y="324"/>
                  </a:moveTo>
                  <a:cubicBezTo>
                    <a:pt x="438" y="424"/>
                    <a:pt x="117" y="574"/>
                    <a:pt x="107" y="578"/>
                  </a:cubicBezTo>
                  <a:lnTo>
                    <a:pt x="106" y="579"/>
                  </a:lnTo>
                  <a:cubicBezTo>
                    <a:pt x="106" y="579"/>
                    <a:pt x="0" y="161"/>
                    <a:pt x="89" y="69"/>
                  </a:cubicBezTo>
                  <a:cubicBezTo>
                    <a:pt x="156" y="0"/>
                    <a:pt x="460" y="63"/>
                    <a:pt x="489" y="69"/>
                  </a:cubicBezTo>
                  <a:lnTo>
                    <a:pt x="490" y="69"/>
                  </a:lnTo>
                  <a:lnTo>
                    <a:pt x="491" y="69"/>
                  </a:lnTo>
                  <a:lnTo>
                    <a:pt x="491" y="69"/>
                  </a:lnTo>
                  <a:cubicBezTo>
                    <a:pt x="491" y="69"/>
                    <a:pt x="521" y="268"/>
                    <a:pt x="491" y="32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4" name="Freeform 93">
              <a:extLst>
                <a:ext uri="{FF2B5EF4-FFF2-40B4-BE49-F238E27FC236}">
                  <a16:creationId xmlns:a16="http://schemas.microsoft.com/office/drawing/2014/main" id="{6E64C409-C26E-CBFC-03AF-1C366A372C15}"/>
                </a:ext>
              </a:extLst>
            </p:cNvPr>
            <p:cNvSpPr>
              <a:spLocks/>
            </p:cNvSpPr>
            <p:nvPr/>
          </p:nvSpPr>
          <p:spPr bwMode="auto">
            <a:xfrm>
              <a:off x="9653097" y="3030538"/>
              <a:ext cx="161925" cy="71438"/>
            </a:xfrm>
            <a:custGeom>
              <a:avLst/>
              <a:gdLst>
                <a:gd name="T0" fmla="*/ 887 w 887"/>
                <a:gd name="T1" fmla="*/ 390 h 390"/>
                <a:gd name="T2" fmla="*/ 886 w 887"/>
                <a:gd name="T3" fmla="*/ 390 h 390"/>
                <a:gd name="T4" fmla="*/ 885 w 887"/>
                <a:gd name="T5" fmla="*/ 390 h 390"/>
                <a:gd name="T6" fmla="*/ 378 w 887"/>
                <a:gd name="T7" fmla="*/ 297 h 390"/>
                <a:gd name="T8" fmla="*/ 0 w 887"/>
                <a:gd name="T9" fmla="*/ 390 h 390"/>
                <a:gd name="T10" fmla="*/ 1 w 887"/>
                <a:gd name="T11" fmla="*/ 390 h 390"/>
                <a:gd name="T12" fmla="*/ 294 w 887"/>
                <a:gd name="T13" fmla="*/ 29 h 390"/>
                <a:gd name="T14" fmla="*/ 887 w 887"/>
                <a:gd name="T15" fmla="*/ 390 h 390"/>
                <a:gd name="T16" fmla="*/ 887 w 887"/>
                <a:gd name="T17" fmla="*/ 390 h 390"/>
                <a:gd name="T18" fmla="*/ 887 w 887"/>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7" h="390">
                  <a:moveTo>
                    <a:pt x="887" y="390"/>
                  </a:moveTo>
                  <a:lnTo>
                    <a:pt x="886" y="390"/>
                  </a:lnTo>
                  <a:lnTo>
                    <a:pt x="885" y="390"/>
                  </a:lnTo>
                  <a:cubicBezTo>
                    <a:pt x="853" y="382"/>
                    <a:pt x="501" y="293"/>
                    <a:pt x="378" y="297"/>
                  </a:cubicBezTo>
                  <a:cubicBezTo>
                    <a:pt x="280" y="300"/>
                    <a:pt x="0" y="390"/>
                    <a:pt x="0" y="390"/>
                  </a:cubicBezTo>
                  <a:lnTo>
                    <a:pt x="1" y="390"/>
                  </a:lnTo>
                  <a:cubicBezTo>
                    <a:pt x="6" y="380"/>
                    <a:pt x="181" y="48"/>
                    <a:pt x="294" y="29"/>
                  </a:cubicBezTo>
                  <a:cubicBezTo>
                    <a:pt x="461" y="0"/>
                    <a:pt x="871" y="376"/>
                    <a:pt x="887" y="390"/>
                  </a:cubicBezTo>
                  <a:lnTo>
                    <a:pt x="887" y="390"/>
                  </a:lnTo>
                  <a:lnTo>
                    <a:pt x="887" y="39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5" name="Freeform 94">
              <a:extLst>
                <a:ext uri="{FF2B5EF4-FFF2-40B4-BE49-F238E27FC236}">
                  <a16:creationId xmlns:a16="http://schemas.microsoft.com/office/drawing/2014/main" id="{047F5CB9-3FA5-23DF-7C5C-6713C9AC5C03}"/>
                </a:ext>
              </a:extLst>
            </p:cNvPr>
            <p:cNvSpPr>
              <a:spLocks/>
            </p:cNvSpPr>
            <p:nvPr/>
          </p:nvSpPr>
          <p:spPr bwMode="auto">
            <a:xfrm>
              <a:off x="9815022" y="3027363"/>
              <a:ext cx="76200" cy="74613"/>
            </a:xfrm>
            <a:custGeom>
              <a:avLst/>
              <a:gdLst>
                <a:gd name="T0" fmla="*/ 420 w 420"/>
                <a:gd name="T1" fmla="*/ 122 h 406"/>
                <a:gd name="T2" fmla="*/ 167 w 420"/>
                <a:gd name="T3" fmla="*/ 226 h 406"/>
                <a:gd name="T4" fmla="*/ 32 w 420"/>
                <a:gd name="T5" fmla="*/ 367 h 406"/>
                <a:gd name="T6" fmla="*/ 0 w 420"/>
                <a:gd name="T7" fmla="*/ 406 h 406"/>
                <a:gd name="T8" fmla="*/ 2 w 420"/>
                <a:gd name="T9" fmla="*/ 373 h 406"/>
                <a:gd name="T10" fmla="*/ 89 w 420"/>
                <a:gd name="T11" fmla="*/ 45 h 406"/>
                <a:gd name="T12" fmla="*/ 420 w 420"/>
                <a:gd name="T13" fmla="*/ 122 h 406"/>
              </a:gdLst>
              <a:ahLst/>
              <a:cxnLst>
                <a:cxn ang="0">
                  <a:pos x="T0" y="T1"/>
                </a:cxn>
                <a:cxn ang="0">
                  <a:pos x="T2" y="T3"/>
                </a:cxn>
                <a:cxn ang="0">
                  <a:pos x="T4" y="T5"/>
                </a:cxn>
                <a:cxn ang="0">
                  <a:pos x="T6" y="T7"/>
                </a:cxn>
                <a:cxn ang="0">
                  <a:pos x="T8" y="T9"/>
                </a:cxn>
                <a:cxn ang="0">
                  <a:pos x="T10" y="T11"/>
                </a:cxn>
                <a:cxn ang="0">
                  <a:pos x="T12" y="T13"/>
                </a:cxn>
              </a:cxnLst>
              <a:rect l="0" t="0" r="r" b="b"/>
              <a:pathLst>
                <a:path w="420" h="406">
                  <a:moveTo>
                    <a:pt x="420" y="122"/>
                  </a:moveTo>
                  <a:cubicBezTo>
                    <a:pt x="420" y="122"/>
                    <a:pt x="223" y="187"/>
                    <a:pt x="167" y="226"/>
                  </a:cubicBezTo>
                  <a:cubicBezTo>
                    <a:pt x="133" y="249"/>
                    <a:pt x="70" y="321"/>
                    <a:pt x="32" y="367"/>
                  </a:cubicBezTo>
                  <a:cubicBezTo>
                    <a:pt x="13" y="390"/>
                    <a:pt x="0" y="406"/>
                    <a:pt x="0" y="406"/>
                  </a:cubicBezTo>
                  <a:cubicBezTo>
                    <a:pt x="0" y="406"/>
                    <a:pt x="1" y="394"/>
                    <a:pt x="2" y="373"/>
                  </a:cubicBezTo>
                  <a:cubicBezTo>
                    <a:pt x="7" y="290"/>
                    <a:pt x="26" y="83"/>
                    <a:pt x="89" y="45"/>
                  </a:cubicBezTo>
                  <a:cubicBezTo>
                    <a:pt x="162" y="0"/>
                    <a:pt x="420" y="122"/>
                    <a:pt x="420" y="12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6" name="Freeform 95">
              <a:extLst>
                <a:ext uri="{FF2B5EF4-FFF2-40B4-BE49-F238E27FC236}">
                  <a16:creationId xmlns:a16="http://schemas.microsoft.com/office/drawing/2014/main" id="{E5487055-C664-4CB4-659F-31284E53CE4E}"/>
                </a:ext>
              </a:extLst>
            </p:cNvPr>
            <p:cNvSpPr>
              <a:spLocks/>
            </p:cNvSpPr>
            <p:nvPr/>
          </p:nvSpPr>
          <p:spPr bwMode="auto">
            <a:xfrm>
              <a:off x="10451610" y="3148013"/>
              <a:ext cx="73025" cy="176213"/>
            </a:xfrm>
            <a:custGeom>
              <a:avLst/>
              <a:gdLst>
                <a:gd name="T0" fmla="*/ 369 w 401"/>
                <a:gd name="T1" fmla="*/ 457 h 962"/>
                <a:gd name="T2" fmla="*/ 0 w 401"/>
                <a:gd name="T3" fmla="*/ 0 h 962"/>
                <a:gd name="T4" fmla="*/ 113 w 401"/>
                <a:gd name="T5" fmla="*/ 532 h 962"/>
                <a:gd name="T6" fmla="*/ 276 w 401"/>
                <a:gd name="T7" fmla="*/ 962 h 962"/>
                <a:gd name="T8" fmla="*/ 369 w 401"/>
                <a:gd name="T9" fmla="*/ 457 h 962"/>
              </a:gdLst>
              <a:ahLst/>
              <a:cxnLst>
                <a:cxn ang="0">
                  <a:pos x="T0" y="T1"/>
                </a:cxn>
                <a:cxn ang="0">
                  <a:pos x="T2" y="T3"/>
                </a:cxn>
                <a:cxn ang="0">
                  <a:pos x="T4" y="T5"/>
                </a:cxn>
                <a:cxn ang="0">
                  <a:pos x="T6" y="T7"/>
                </a:cxn>
                <a:cxn ang="0">
                  <a:pos x="T8" y="T9"/>
                </a:cxn>
              </a:cxnLst>
              <a:rect l="0" t="0" r="r" b="b"/>
              <a:pathLst>
                <a:path w="401" h="962">
                  <a:moveTo>
                    <a:pt x="369" y="457"/>
                  </a:moveTo>
                  <a:cubicBezTo>
                    <a:pt x="333" y="315"/>
                    <a:pt x="0" y="0"/>
                    <a:pt x="0" y="0"/>
                  </a:cubicBezTo>
                  <a:cubicBezTo>
                    <a:pt x="0" y="0"/>
                    <a:pt x="75" y="402"/>
                    <a:pt x="113" y="532"/>
                  </a:cubicBezTo>
                  <a:cubicBezTo>
                    <a:pt x="145" y="643"/>
                    <a:pt x="276" y="962"/>
                    <a:pt x="276" y="962"/>
                  </a:cubicBezTo>
                  <a:cubicBezTo>
                    <a:pt x="276" y="962"/>
                    <a:pt x="401" y="582"/>
                    <a:pt x="369" y="45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7" name="Freeform 96">
              <a:extLst>
                <a:ext uri="{FF2B5EF4-FFF2-40B4-BE49-F238E27FC236}">
                  <a16:creationId xmlns:a16="http://schemas.microsoft.com/office/drawing/2014/main" id="{066E7093-7DE9-8262-CCE4-933FC0A3E742}"/>
                </a:ext>
              </a:extLst>
            </p:cNvPr>
            <p:cNvSpPr>
              <a:spLocks/>
            </p:cNvSpPr>
            <p:nvPr/>
          </p:nvSpPr>
          <p:spPr bwMode="auto">
            <a:xfrm>
              <a:off x="10372235" y="3148013"/>
              <a:ext cx="88900" cy="130175"/>
            </a:xfrm>
            <a:custGeom>
              <a:avLst/>
              <a:gdLst>
                <a:gd name="T0" fmla="*/ 32 w 486"/>
                <a:gd name="T1" fmla="*/ 329 h 714"/>
                <a:gd name="T2" fmla="*/ 121 w 486"/>
                <a:gd name="T3" fmla="*/ 714 h 714"/>
                <a:gd name="T4" fmla="*/ 432 w 486"/>
                <a:gd name="T5" fmla="*/ 481 h 714"/>
                <a:gd name="T6" fmla="*/ 432 w 486"/>
                <a:gd name="T7" fmla="*/ 0 h 714"/>
                <a:gd name="T8" fmla="*/ 32 w 486"/>
                <a:gd name="T9" fmla="*/ 329 h 714"/>
              </a:gdLst>
              <a:ahLst/>
              <a:cxnLst>
                <a:cxn ang="0">
                  <a:pos x="T0" y="T1"/>
                </a:cxn>
                <a:cxn ang="0">
                  <a:pos x="T2" y="T3"/>
                </a:cxn>
                <a:cxn ang="0">
                  <a:pos x="T4" y="T5"/>
                </a:cxn>
                <a:cxn ang="0">
                  <a:pos x="T6" y="T7"/>
                </a:cxn>
                <a:cxn ang="0">
                  <a:pos x="T8" y="T9"/>
                </a:cxn>
              </a:cxnLst>
              <a:rect l="0" t="0" r="r" b="b"/>
              <a:pathLst>
                <a:path w="486" h="714">
                  <a:moveTo>
                    <a:pt x="32" y="329"/>
                  </a:moveTo>
                  <a:cubicBezTo>
                    <a:pt x="0" y="422"/>
                    <a:pt x="121" y="714"/>
                    <a:pt x="121" y="714"/>
                  </a:cubicBezTo>
                  <a:cubicBezTo>
                    <a:pt x="121" y="714"/>
                    <a:pt x="389" y="568"/>
                    <a:pt x="432" y="481"/>
                  </a:cubicBezTo>
                  <a:cubicBezTo>
                    <a:pt x="486" y="374"/>
                    <a:pt x="432" y="0"/>
                    <a:pt x="432" y="0"/>
                  </a:cubicBezTo>
                  <a:cubicBezTo>
                    <a:pt x="432" y="0"/>
                    <a:pt x="73" y="206"/>
                    <a:pt x="32" y="329"/>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8" name="Freeform 97">
              <a:extLst>
                <a:ext uri="{FF2B5EF4-FFF2-40B4-BE49-F238E27FC236}">
                  <a16:creationId xmlns:a16="http://schemas.microsoft.com/office/drawing/2014/main" id="{2D6C1104-BA07-81EC-35AB-DB4EA982375B}"/>
                </a:ext>
              </a:extLst>
            </p:cNvPr>
            <p:cNvSpPr>
              <a:spLocks/>
            </p:cNvSpPr>
            <p:nvPr/>
          </p:nvSpPr>
          <p:spPr bwMode="auto">
            <a:xfrm>
              <a:off x="10307147" y="3071813"/>
              <a:ext cx="144463" cy="114300"/>
            </a:xfrm>
            <a:custGeom>
              <a:avLst/>
              <a:gdLst>
                <a:gd name="T0" fmla="*/ 484 w 791"/>
                <a:gd name="T1" fmla="*/ 21 h 627"/>
                <a:gd name="T2" fmla="*/ 76 w 791"/>
                <a:gd name="T3" fmla="*/ 276 h 627"/>
                <a:gd name="T4" fmla="*/ 231 w 791"/>
                <a:gd name="T5" fmla="*/ 294 h 627"/>
                <a:gd name="T6" fmla="*/ 0 w 791"/>
                <a:gd name="T7" fmla="*/ 595 h 627"/>
                <a:gd name="T8" fmla="*/ 391 w 791"/>
                <a:gd name="T9" fmla="*/ 607 h 627"/>
                <a:gd name="T10" fmla="*/ 791 w 791"/>
                <a:gd name="T11" fmla="*/ 418 h 627"/>
                <a:gd name="T12" fmla="*/ 484 w 791"/>
                <a:gd name="T13" fmla="*/ 21 h 627"/>
              </a:gdLst>
              <a:ahLst/>
              <a:cxnLst>
                <a:cxn ang="0">
                  <a:pos x="T0" y="T1"/>
                </a:cxn>
                <a:cxn ang="0">
                  <a:pos x="T2" y="T3"/>
                </a:cxn>
                <a:cxn ang="0">
                  <a:pos x="T4" y="T5"/>
                </a:cxn>
                <a:cxn ang="0">
                  <a:pos x="T6" y="T7"/>
                </a:cxn>
                <a:cxn ang="0">
                  <a:pos x="T8" y="T9"/>
                </a:cxn>
                <a:cxn ang="0">
                  <a:pos x="T10" y="T11"/>
                </a:cxn>
                <a:cxn ang="0">
                  <a:pos x="T12" y="T13"/>
                </a:cxn>
              </a:cxnLst>
              <a:rect l="0" t="0" r="r" b="b"/>
              <a:pathLst>
                <a:path w="791" h="627">
                  <a:moveTo>
                    <a:pt x="484" y="21"/>
                  </a:moveTo>
                  <a:cubicBezTo>
                    <a:pt x="365" y="0"/>
                    <a:pt x="76" y="276"/>
                    <a:pt x="76" y="276"/>
                  </a:cubicBezTo>
                  <a:cubicBezTo>
                    <a:pt x="76" y="276"/>
                    <a:pt x="149" y="284"/>
                    <a:pt x="231" y="294"/>
                  </a:cubicBezTo>
                  <a:cubicBezTo>
                    <a:pt x="132" y="364"/>
                    <a:pt x="0" y="595"/>
                    <a:pt x="0" y="595"/>
                  </a:cubicBezTo>
                  <a:cubicBezTo>
                    <a:pt x="0" y="595"/>
                    <a:pt x="295" y="627"/>
                    <a:pt x="391" y="607"/>
                  </a:cubicBezTo>
                  <a:cubicBezTo>
                    <a:pt x="499" y="584"/>
                    <a:pt x="791" y="418"/>
                    <a:pt x="791" y="418"/>
                  </a:cubicBezTo>
                  <a:cubicBezTo>
                    <a:pt x="791" y="418"/>
                    <a:pt x="608" y="43"/>
                    <a:pt x="484" y="21"/>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69" name="Freeform 98">
              <a:extLst>
                <a:ext uri="{FF2B5EF4-FFF2-40B4-BE49-F238E27FC236}">
                  <a16:creationId xmlns:a16="http://schemas.microsoft.com/office/drawing/2014/main" id="{E0D7978C-75EF-B5B7-ABAD-550DD05F98FF}"/>
                </a:ext>
              </a:extLst>
            </p:cNvPr>
            <p:cNvSpPr>
              <a:spLocks/>
            </p:cNvSpPr>
            <p:nvPr/>
          </p:nvSpPr>
          <p:spPr bwMode="auto">
            <a:xfrm>
              <a:off x="10200785" y="3778251"/>
              <a:ext cx="166688" cy="133350"/>
            </a:xfrm>
            <a:custGeom>
              <a:avLst/>
              <a:gdLst>
                <a:gd name="T0" fmla="*/ 911 w 911"/>
                <a:gd name="T1" fmla="*/ 127 h 734"/>
                <a:gd name="T2" fmla="*/ 911 w 911"/>
                <a:gd name="T3" fmla="*/ 128 h 734"/>
                <a:gd name="T4" fmla="*/ 463 w 911"/>
                <a:gd name="T5" fmla="*/ 524 h 734"/>
                <a:gd name="T6" fmla="*/ 15 w 911"/>
                <a:gd name="T7" fmla="*/ 734 h 734"/>
                <a:gd name="T8" fmla="*/ 15 w 911"/>
                <a:gd name="T9" fmla="*/ 734 h 734"/>
                <a:gd name="T10" fmla="*/ 118 w 911"/>
                <a:gd name="T11" fmla="*/ 127 h 734"/>
                <a:gd name="T12" fmla="*/ 911 w 911"/>
                <a:gd name="T13" fmla="*/ 127 h 734"/>
              </a:gdLst>
              <a:ahLst/>
              <a:cxnLst>
                <a:cxn ang="0">
                  <a:pos x="T0" y="T1"/>
                </a:cxn>
                <a:cxn ang="0">
                  <a:pos x="T2" y="T3"/>
                </a:cxn>
                <a:cxn ang="0">
                  <a:pos x="T4" y="T5"/>
                </a:cxn>
                <a:cxn ang="0">
                  <a:pos x="T6" y="T7"/>
                </a:cxn>
                <a:cxn ang="0">
                  <a:pos x="T8" y="T9"/>
                </a:cxn>
                <a:cxn ang="0">
                  <a:pos x="T10" y="T11"/>
                </a:cxn>
                <a:cxn ang="0">
                  <a:pos x="T12" y="T13"/>
                </a:cxn>
              </a:cxnLst>
              <a:rect l="0" t="0" r="r" b="b"/>
              <a:pathLst>
                <a:path w="911" h="734">
                  <a:moveTo>
                    <a:pt x="911" y="127"/>
                  </a:moveTo>
                  <a:lnTo>
                    <a:pt x="911" y="128"/>
                  </a:lnTo>
                  <a:cubicBezTo>
                    <a:pt x="901" y="137"/>
                    <a:pt x="586" y="443"/>
                    <a:pt x="463" y="524"/>
                  </a:cubicBezTo>
                  <a:cubicBezTo>
                    <a:pt x="361" y="591"/>
                    <a:pt x="26" y="730"/>
                    <a:pt x="15" y="734"/>
                  </a:cubicBezTo>
                  <a:lnTo>
                    <a:pt x="15" y="734"/>
                  </a:lnTo>
                  <a:cubicBezTo>
                    <a:pt x="15" y="734"/>
                    <a:pt x="0" y="227"/>
                    <a:pt x="118" y="127"/>
                  </a:cubicBezTo>
                  <a:cubicBezTo>
                    <a:pt x="269" y="0"/>
                    <a:pt x="911" y="127"/>
                    <a:pt x="911" y="127"/>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0" name="Freeform 99">
              <a:extLst>
                <a:ext uri="{FF2B5EF4-FFF2-40B4-BE49-F238E27FC236}">
                  <a16:creationId xmlns:a16="http://schemas.microsoft.com/office/drawing/2014/main" id="{F6C02679-BEA0-8248-1E9C-7710FD80C04A}"/>
                </a:ext>
              </a:extLst>
            </p:cNvPr>
            <p:cNvSpPr>
              <a:spLocks/>
            </p:cNvSpPr>
            <p:nvPr/>
          </p:nvSpPr>
          <p:spPr bwMode="auto">
            <a:xfrm>
              <a:off x="10318260" y="3800476"/>
              <a:ext cx="261938" cy="220663"/>
            </a:xfrm>
            <a:custGeom>
              <a:avLst/>
              <a:gdLst>
                <a:gd name="T0" fmla="*/ 1434 w 1434"/>
                <a:gd name="T1" fmla="*/ 1124 h 1202"/>
                <a:gd name="T2" fmla="*/ 1032 w 1434"/>
                <a:gd name="T3" fmla="*/ 803 h 1202"/>
                <a:gd name="T4" fmla="*/ 944 w 1434"/>
                <a:gd name="T5" fmla="*/ 1202 h 1202"/>
                <a:gd name="T6" fmla="*/ 582 w 1434"/>
                <a:gd name="T7" fmla="*/ 829 h 1202"/>
                <a:gd name="T8" fmla="*/ 515 w 1434"/>
                <a:gd name="T9" fmla="*/ 697 h 1202"/>
                <a:gd name="T10" fmla="*/ 267 w 1434"/>
                <a:gd name="T11" fmla="*/ 1124 h 1202"/>
                <a:gd name="T12" fmla="*/ 11 w 1434"/>
                <a:gd name="T13" fmla="*/ 654 h 1202"/>
                <a:gd name="T14" fmla="*/ 267 w 1434"/>
                <a:gd name="T15" fmla="*/ 1 h 1202"/>
                <a:gd name="T16" fmla="*/ 267 w 1434"/>
                <a:gd name="T17" fmla="*/ 0 h 1202"/>
                <a:gd name="T18" fmla="*/ 1247 w 1434"/>
                <a:gd name="T19" fmla="*/ 552 h 1202"/>
                <a:gd name="T20" fmla="*/ 1434 w 1434"/>
                <a:gd name="T21" fmla="*/ 1124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34" h="1202">
                  <a:moveTo>
                    <a:pt x="1434" y="1124"/>
                  </a:moveTo>
                  <a:cubicBezTo>
                    <a:pt x="1434" y="1124"/>
                    <a:pt x="1187" y="932"/>
                    <a:pt x="1032" y="803"/>
                  </a:cubicBezTo>
                  <a:cubicBezTo>
                    <a:pt x="1015" y="975"/>
                    <a:pt x="944" y="1202"/>
                    <a:pt x="944" y="1202"/>
                  </a:cubicBezTo>
                  <a:cubicBezTo>
                    <a:pt x="944" y="1202"/>
                    <a:pt x="652" y="938"/>
                    <a:pt x="582" y="829"/>
                  </a:cubicBezTo>
                  <a:cubicBezTo>
                    <a:pt x="562" y="797"/>
                    <a:pt x="539" y="751"/>
                    <a:pt x="515" y="697"/>
                  </a:cubicBezTo>
                  <a:cubicBezTo>
                    <a:pt x="470" y="849"/>
                    <a:pt x="267" y="1124"/>
                    <a:pt x="267" y="1124"/>
                  </a:cubicBezTo>
                  <a:cubicBezTo>
                    <a:pt x="267" y="1124"/>
                    <a:pt x="19" y="787"/>
                    <a:pt x="11" y="654"/>
                  </a:cubicBezTo>
                  <a:cubicBezTo>
                    <a:pt x="0" y="481"/>
                    <a:pt x="259" y="15"/>
                    <a:pt x="267" y="1"/>
                  </a:cubicBezTo>
                  <a:lnTo>
                    <a:pt x="267" y="0"/>
                  </a:lnTo>
                  <a:cubicBezTo>
                    <a:pt x="267" y="0"/>
                    <a:pt x="1069" y="334"/>
                    <a:pt x="1247" y="552"/>
                  </a:cubicBezTo>
                  <a:cubicBezTo>
                    <a:pt x="1343" y="668"/>
                    <a:pt x="1434" y="1124"/>
                    <a:pt x="1434" y="112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1" name="Freeform 100">
              <a:extLst>
                <a:ext uri="{FF2B5EF4-FFF2-40B4-BE49-F238E27FC236}">
                  <a16:creationId xmlns:a16="http://schemas.microsoft.com/office/drawing/2014/main" id="{91665B4D-5019-2F54-76EE-D4CCF95D2025}"/>
                </a:ext>
              </a:extLst>
            </p:cNvPr>
            <p:cNvSpPr>
              <a:spLocks/>
            </p:cNvSpPr>
            <p:nvPr/>
          </p:nvSpPr>
          <p:spPr bwMode="auto">
            <a:xfrm>
              <a:off x="9754697" y="3200401"/>
              <a:ext cx="115888" cy="123825"/>
            </a:xfrm>
            <a:custGeom>
              <a:avLst/>
              <a:gdLst>
                <a:gd name="T0" fmla="*/ 126 w 630"/>
                <a:gd name="T1" fmla="*/ 75 h 684"/>
                <a:gd name="T2" fmla="*/ 12 w 630"/>
                <a:gd name="T3" fmla="*/ 684 h 684"/>
                <a:gd name="T4" fmla="*/ 327 w 630"/>
                <a:gd name="T5" fmla="*/ 250 h 684"/>
                <a:gd name="T6" fmla="*/ 630 w 630"/>
                <a:gd name="T7" fmla="*/ 145 h 684"/>
                <a:gd name="T8" fmla="*/ 126 w 630"/>
                <a:gd name="T9" fmla="*/ 75 h 684"/>
              </a:gdLst>
              <a:ahLst/>
              <a:cxnLst>
                <a:cxn ang="0">
                  <a:pos x="T0" y="T1"/>
                </a:cxn>
                <a:cxn ang="0">
                  <a:pos x="T2" y="T3"/>
                </a:cxn>
                <a:cxn ang="0">
                  <a:pos x="T4" y="T5"/>
                </a:cxn>
                <a:cxn ang="0">
                  <a:pos x="T6" y="T7"/>
                </a:cxn>
                <a:cxn ang="0">
                  <a:pos x="T8" y="T9"/>
                </a:cxn>
              </a:cxnLst>
              <a:rect l="0" t="0" r="r" b="b"/>
              <a:pathLst>
                <a:path w="630" h="684">
                  <a:moveTo>
                    <a:pt x="126" y="75"/>
                  </a:moveTo>
                  <a:cubicBezTo>
                    <a:pt x="0" y="165"/>
                    <a:pt x="12" y="684"/>
                    <a:pt x="12" y="684"/>
                  </a:cubicBezTo>
                  <a:cubicBezTo>
                    <a:pt x="12" y="684"/>
                    <a:pt x="219" y="330"/>
                    <a:pt x="327" y="250"/>
                  </a:cubicBezTo>
                  <a:cubicBezTo>
                    <a:pt x="392" y="202"/>
                    <a:pt x="630" y="145"/>
                    <a:pt x="630" y="145"/>
                  </a:cubicBezTo>
                  <a:cubicBezTo>
                    <a:pt x="630" y="145"/>
                    <a:pt x="229" y="0"/>
                    <a:pt x="126" y="75"/>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2" name="Freeform 101">
              <a:extLst>
                <a:ext uri="{FF2B5EF4-FFF2-40B4-BE49-F238E27FC236}">
                  <a16:creationId xmlns:a16="http://schemas.microsoft.com/office/drawing/2014/main" id="{3CA6BA43-D3FA-E037-B55E-931B8C77027C}"/>
                </a:ext>
              </a:extLst>
            </p:cNvPr>
            <p:cNvSpPr>
              <a:spLocks/>
            </p:cNvSpPr>
            <p:nvPr/>
          </p:nvSpPr>
          <p:spPr bwMode="auto">
            <a:xfrm>
              <a:off x="9851535" y="3225801"/>
              <a:ext cx="107950" cy="125413"/>
            </a:xfrm>
            <a:custGeom>
              <a:avLst/>
              <a:gdLst>
                <a:gd name="T0" fmla="*/ 423 w 597"/>
                <a:gd name="T1" fmla="*/ 683 h 683"/>
                <a:gd name="T2" fmla="*/ 423 w 597"/>
                <a:gd name="T3" fmla="*/ 683 h 683"/>
                <a:gd name="T4" fmla="*/ 35 w 597"/>
                <a:gd name="T5" fmla="*/ 383 h 683"/>
                <a:gd name="T6" fmla="*/ 108 w 597"/>
                <a:gd name="T7" fmla="*/ 0 h 683"/>
                <a:gd name="T8" fmla="*/ 111 w 597"/>
                <a:gd name="T9" fmla="*/ 1 h 683"/>
                <a:gd name="T10" fmla="*/ 552 w 597"/>
                <a:gd name="T11" fmla="*/ 234 h 683"/>
                <a:gd name="T12" fmla="*/ 423 w 597"/>
                <a:gd name="T13" fmla="*/ 683 h 683"/>
              </a:gdLst>
              <a:ahLst/>
              <a:cxnLst>
                <a:cxn ang="0">
                  <a:pos x="T0" y="T1"/>
                </a:cxn>
                <a:cxn ang="0">
                  <a:pos x="T2" y="T3"/>
                </a:cxn>
                <a:cxn ang="0">
                  <a:pos x="T4" y="T5"/>
                </a:cxn>
                <a:cxn ang="0">
                  <a:pos x="T6" y="T7"/>
                </a:cxn>
                <a:cxn ang="0">
                  <a:pos x="T8" y="T9"/>
                </a:cxn>
                <a:cxn ang="0">
                  <a:pos x="T10" y="T11"/>
                </a:cxn>
                <a:cxn ang="0">
                  <a:pos x="T12" y="T13"/>
                </a:cxn>
              </a:cxnLst>
              <a:rect l="0" t="0" r="r" b="b"/>
              <a:pathLst>
                <a:path w="597" h="683">
                  <a:moveTo>
                    <a:pt x="423" y="683"/>
                  </a:moveTo>
                  <a:lnTo>
                    <a:pt x="423" y="683"/>
                  </a:lnTo>
                  <a:cubicBezTo>
                    <a:pt x="413" y="677"/>
                    <a:pt x="77" y="496"/>
                    <a:pt x="35" y="383"/>
                  </a:cubicBezTo>
                  <a:cubicBezTo>
                    <a:pt x="0" y="291"/>
                    <a:pt x="108" y="0"/>
                    <a:pt x="108" y="0"/>
                  </a:cubicBezTo>
                  <a:lnTo>
                    <a:pt x="111" y="1"/>
                  </a:lnTo>
                  <a:cubicBezTo>
                    <a:pt x="144" y="11"/>
                    <a:pt x="505" y="125"/>
                    <a:pt x="552" y="234"/>
                  </a:cubicBezTo>
                  <a:cubicBezTo>
                    <a:pt x="597" y="342"/>
                    <a:pt x="423" y="683"/>
                    <a:pt x="423" y="68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3" name="Freeform 102">
              <a:extLst>
                <a:ext uri="{FF2B5EF4-FFF2-40B4-BE49-F238E27FC236}">
                  <a16:creationId xmlns:a16="http://schemas.microsoft.com/office/drawing/2014/main" id="{9C8051AF-2519-9C91-8A0D-89142FCB8CB9}"/>
                </a:ext>
              </a:extLst>
            </p:cNvPr>
            <p:cNvSpPr>
              <a:spLocks/>
            </p:cNvSpPr>
            <p:nvPr/>
          </p:nvSpPr>
          <p:spPr bwMode="auto">
            <a:xfrm>
              <a:off x="9870585" y="3187701"/>
              <a:ext cx="130175" cy="76200"/>
            </a:xfrm>
            <a:custGeom>
              <a:avLst/>
              <a:gdLst>
                <a:gd name="T0" fmla="*/ 443 w 711"/>
                <a:gd name="T1" fmla="*/ 244 h 419"/>
                <a:gd name="T2" fmla="*/ 711 w 711"/>
                <a:gd name="T3" fmla="*/ 419 h 419"/>
                <a:gd name="T4" fmla="*/ 443 w 711"/>
                <a:gd name="T5" fmla="*/ 34 h 419"/>
                <a:gd name="T6" fmla="*/ 0 w 711"/>
                <a:gd name="T7" fmla="*/ 214 h 419"/>
                <a:gd name="T8" fmla="*/ 443 w 711"/>
                <a:gd name="T9" fmla="*/ 244 h 419"/>
              </a:gdLst>
              <a:ahLst/>
              <a:cxnLst>
                <a:cxn ang="0">
                  <a:pos x="T0" y="T1"/>
                </a:cxn>
                <a:cxn ang="0">
                  <a:pos x="T2" y="T3"/>
                </a:cxn>
                <a:cxn ang="0">
                  <a:pos x="T4" y="T5"/>
                </a:cxn>
                <a:cxn ang="0">
                  <a:pos x="T6" y="T7"/>
                </a:cxn>
                <a:cxn ang="0">
                  <a:pos x="T8" y="T9"/>
                </a:cxn>
              </a:cxnLst>
              <a:rect l="0" t="0" r="r" b="b"/>
              <a:pathLst>
                <a:path w="711" h="419">
                  <a:moveTo>
                    <a:pt x="443" y="244"/>
                  </a:moveTo>
                  <a:cubicBezTo>
                    <a:pt x="519" y="269"/>
                    <a:pt x="711" y="419"/>
                    <a:pt x="711" y="419"/>
                  </a:cubicBezTo>
                  <a:cubicBezTo>
                    <a:pt x="711" y="419"/>
                    <a:pt x="555" y="67"/>
                    <a:pt x="443" y="34"/>
                  </a:cubicBezTo>
                  <a:cubicBezTo>
                    <a:pt x="328" y="0"/>
                    <a:pt x="0" y="214"/>
                    <a:pt x="0" y="214"/>
                  </a:cubicBezTo>
                  <a:cubicBezTo>
                    <a:pt x="0" y="214"/>
                    <a:pt x="337" y="209"/>
                    <a:pt x="443" y="244"/>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4" name="Freeform 103">
              <a:extLst>
                <a:ext uri="{FF2B5EF4-FFF2-40B4-BE49-F238E27FC236}">
                  <a16:creationId xmlns:a16="http://schemas.microsoft.com/office/drawing/2014/main" id="{764C88F3-2736-19E9-2182-7D034329B440}"/>
                </a:ext>
              </a:extLst>
            </p:cNvPr>
            <p:cNvSpPr>
              <a:spLocks/>
            </p:cNvSpPr>
            <p:nvPr/>
          </p:nvSpPr>
          <p:spPr bwMode="auto">
            <a:xfrm>
              <a:off x="9870585" y="3148013"/>
              <a:ext cx="130175" cy="77788"/>
            </a:xfrm>
            <a:custGeom>
              <a:avLst/>
              <a:gdLst>
                <a:gd name="T0" fmla="*/ 711 w 711"/>
                <a:gd name="T1" fmla="*/ 193 h 431"/>
                <a:gd name="T2" fmla="*/ 314 w 711"/>
                <a:gd name="T3" fmla="*/ 27 h 431"/>
                <a:gd name="T4" fmla="*/ 0 w 711"/>
                <a:gd name="T5" fmla="*/ 431 h 431"/>
                <a:gd name="T6" fmla="*/ 355 w 711"/>
                <a:gd name="T7" fmla="*/ 193 h 431"/>
                <a:gd name="T8" fmla="*/ 711 w 711"/>
                <a:gd name="T9" fmla="*/ 193 h 431"/>
              </a:gdLst>
              <a:ahLst/>
              <a:cxnLst>
                <a:cxn ang="0">
                  <a:pos x="T0" y="T1"/>
                </a:cxn>
                <a:cxn ang="0">
                  <a:pos x="T2" y="T3"/>
                </a:cxn>
                <a:cxn ang="0">
                  <a:pos x="T4" y="T5"/>
                </a:cxn>
                <a:cxn ang="0">
                  <a:pos x="T6" y="T7"/>
                </a:cxn>
                <a:cxn ang="0">
                  <a:pos x="T8" y="T9"/>
                </a:cxn>
              </a:cxnLst>
              <a:rect l="0" t="0" r="r" b="b"/>
              <a:pathLst>
                <a:path w="711" h="431">
                  <a:moveTo>
                    <a:pt x="711" y="193"/>
                  </a:moveTo>
                  <a:cubicBezTo>
                    <a:pt x="711" y="193"/>
                    <a:pt x="418" y="0"/>
                    <a:pt x="314" y="27"/>
                  </a:cubicBezTo>
                  <a:cubicBezTo>
                    <a:pt x="190" y="60"/>
                    <a:pt x="0" y="431"/>
                    <a:pt x="0" y="431"/>
                  </a:cubicBezTo>
                  <a:cubicBezTo>
                    <a:pt x="0" y="431"/>
                    <a:pt x="253" y="224"/>
                    <a:pt x="355" y="193"/>
                  </a:cubicBezTo>
                  <a:cubicBezTo>
                    <a:pt x="440" y="167"/>
                    <a:pt x="711" y="193"/>
                    <a:pt x="711" y="193"/>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5" name="Freeform 104">
              <a:extLst>
                <a:ext uri="{FF2B5EF4-FFF2-40B4-BE49-F238E27FC236}">
                  <a16:creationId xmlns:a16="http://schemas.microsoft.com/office/drawing/2014/main" id="{5D0EBD96-BCC1-4DEC-1AEF-FEA20C75DBB5}"/>
                </a:ext>
              </a:extLst>
            </p:cNvPr>
            <p:cNvSpPr>
              <a:spLocks/>
            </p:cNvSpPr>
            <p:nvPr/>
          </p:nvSpPr>
          <p:spPr bwMode="auto">
            <a:xfrm>
              <a:off x="10027747" y="3460751"/>
              <a:ext cx="119063" cy="1365250"/>
            </a:xfrm>
            <a:custGeom>
              <a:avLst/>
              <a:gdLst>
                <a:gd name="T0" fmla="*/ 657 w 657"/>
                <a:gd name="T1" fmla="*/ 0 h 7473"/>
                <a:gd name="T2" fmla="*/ 204 w 657"/>
                <a:gd name="T3" fmla="*/ 7091 h 7473"/>
                <a:gd name="T4" fmla="*/ 181 w 657"/>
                <a:gd name="T5" fmla="*/ 7468 h 7473"/>
                <a:gd name="T6" fmla="*/ 0 w 657"/>
                <a:gd name="T7" fmla="*/ 7473 h 7473"/>
                <a:gd name="T8" fmla="*/ 30 w 657"/>
                <a:gd name="T9" fmla="*/ 7085 h 7473"/>
                <a:gd name="T10" fmla="*/ 591 w 657"/>
                <a:gd name="T11" fmla="*/ 0 h 7473"/>
                <a:gd name="T12" fmla="*/ 657 w 657"/>
                <a:gd name="T13" fmla="*/ 0 h 7473"/>
              </a:gdLst>
              <a:ahLst/>
              <a:cxnLst>
                <a:cxn ang="0">
                  <a:pos x="T0" y="T1"/>
                </a:cxn>
                <a:cxn ang="0">
                  <a:pos x="T2" y="T3"/>
                </a:cxn>
                <a:cxn ang="0">
                  <a:pos x="T4" y="T5"/>
                </a:cxn>
                <a:cxn ang="0">
                  <a:pos x="T6" y="T7"/>
                </a:cxn>
                <a:cxn ang="0">
                  <a:pos x="T8" y="T9"/>
                </a:cxn>
                <a:cxn ang="0">
                  <a:pos x="T10" y="T11"/>
                </a:cxn>
                <a:cxn ang="0">
                  <a:pos x="T12" y="T13"/>
                </a:cxn>
              </a:cxnLst>
              <a:rect l="0" t="0" r="r" b="b"/>
              <a:pathLst>
                <a:path w="657" h="7473">
                  <a:moveTo>
                    <a:pt x="657" y="0"/>
                  </a:moveTo>
                  <a:lnTo>
                    <a:pt x="204" y="7091"/>
                  </a:lnTo>
                  <a:lnTo>
                    <a:pt x="181" y="7468"/>
                  </a:lnTo>
                  <a:cubicBezTo>
                    <a:pt x="123" y="7471"/>
                    <a:pt x="63" y="7473"/>
                    <a:pt x="0" y="7473"/>
                  </a:cubicBezTo>
                  <a:lnTo>
                    <a:pt x="30" y="7085"/>
                  </a:lnTo>
                  <a:lnTo>
                    <a:pt x="591" y="0"/>
                  </a:lnTo>
                  <a:lnTo>
                    <a:pt x="657" y="0"/>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6" name="Freeform 105">
              <a:extLst>
                <a:ext uri="{FF2B5EF4-FFF2-40B4-BE49-F238E27FC236}">
                  <a16:creationId xmlns:a16="http://schemas.microsoft.com/office/drawing/2014/main" id="{09412EEE-3755-2103-2435-B7D0CF5B850B}"/>
                </a:ext>
              </a:extLst>
            </p:cNvPr>
            <p:cNvSpPr>
              <a:spLocks/>
            </p:cNvSpPr>
            <p:nvPr/>
          </p:nvSpPr>
          <p:spPr bwMode="auto">
            <a:xfrm>
              <a:off x="9659447" y="3524251"/>
              <a:ext cx="287338" cy="1298575"/>
            </a:xfrm>
            <a:custGeom>
              <a:avLst/>
              <a:gdLst>
                <a:gd name="T0" fmla="*/ 1570 w 1570"/>
                <a:gd name="T1" fmla="*/ 7104 h 7104"/>
                <a:gd name="T2" fmla="*/ 1430 w 1570"/>
                <a:gd name="T3" fmla="*/ 7086 h 7104"/>
                <a:gd name="T4" fmla="*/ 1382 w 1570"/>
                <a:gd name="T5" fmla="*/ 6840 h 7104"/>
                <a:gd name="T6" fmla="*/ 1382 w 1570"/>
                <a:gd name="T7" fmla="*/ 6840 h 7104"/>
                <a:gd name="T8" fmla="*/ 1373 w 1570"/>
                <a:gd name="T9" fmla="*/ 6794 h 7104"/>
                <a:gd name="T10" fmla="*/ 1256 w 1570"/>
                <a:gd name="T11" fmla="*/ 6215 h 7104"/>
                <a:gd name="T12" fmla="*/ 1256 w 1570"/>
                <a:gd name="T13" fmla="*/ 6214 h 7104"/>
                <a:gd name="T14" fmla="*/ 702 w 1570"/>
                <a:gd name="T15" fmla="*/ 3472 h 7104"/>
                <a:gd name="T16" fmla="*/ 701 w 1570"/>
                <a:gd name="T17" fmla="*/ 3472 h 7104"/>
                <a:gd name="T18" fmla="*/ 637 w 1570"/>
                <a:gd name="T19" fmla="*/ 3152 h 7104"/>
                <a:gd name="T20" fmla="*/ 637 w 1570"/>
                <a:gd name="T21" fmla="*/ 3152 h 7104"/>
                <a:gd name="T22" fmla="*/ 0 w 1570"/>
                <a:gd name="T23" fmla="*/ 0 h 7104"/>
                <a:gd name="T24" fmla="*/ 47 w 1570"/>
                <a:gd name="T25" fmla="*/ 9 h 7104"/>
                <a:gd name="T26" fmla="*/ 766 w 1570"/>
                <a:gd name="T27" fmla="*/ 3361 h 7104"/>
                <a:gd name="T28" fmla="*/ 766 w 1570"/>
                <a:gd name="T29" fmla="*/ 3361 h 7104"/>
                <a:gd name="T30" fmla="*/ 853 w 1570"/>
                <a:gd name="T31" fmla="*/ 3768 h 7104"/>
                <a:gd name="T32" fmla="*/ 854 w 1570"/>
                <a:gd name="T33" fmla="*/ 3768 h 7104"/>
                <a:gd name="T34" fmla="*/ 1243 w 1570"/>
                <a:gd name="T35" fmla="*/ 5583 h 7104"/>
                <a:gd name="T36" fmla="*/ 1243 w 1570"/>
                <a:gd name="T37" fmla="*/ 5584 h 7104"/>
                <a:gd name="T38" fmla="*/ 1389 w 1570"/>
                <a:gd name="T39" fmla="*/ 6262 h 7104"/>
                <a:gd name="T40" fmla="*/ 1389 w 1570"/>
                <a:gd name="T41" fmla="*/ 6263 h 7104"/>
                <a:gd name="T42" fmla="*/ 1498 w 1570"/>
                <a:gd name="T43" fmla="*/ 6773 h 7104"/>
                <a:gd name="T44" fmla="*/ 1570 w 1570"/>
                <a:gd name="T45" fmla="*/ 7104 h 7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70" h="7104">
                  <a:moveTo>
                    <a:pt x="1570" y="7104"/>
                  </a:moveTo>
                  <a:cubicBezTo>
                    <a:pt x="1521" y="7099"/>
                    <a:pt x="1473" y="7093"/>
                    <a:pt x="1430" y="7086"/>
                  </a:cubicBezTo>
                  <a:lnTo>
                    <a:pt x="1382" y="6840"/>
                  </a:lnTo>
                  <a:lnTo>
                    <a:pt x="1382" y="6840"/>
                  </a:lnTo>
                  <a:lnTo>
                    <a:pt x="1373" y="6794"/>
                  </a:lnTo>
                  <a:lnTo>
                    <a:pt x="1256" y="6215"/>
                  </a:lnTo>
                  <a:lnTo>
                    <a:pt x="1256" y="6214"/>
                  </a:lnTo>
                  <a:lnTo>
                    <a:pt x="702" y="3472"/>
                  </a:lnTo>
                  <a:lnTo>
                    <a:pt x="701" y="3472"/>
                  </a:lnTo>
                  <a:lnTo>
                    <a:pt x="637" y="3152"/>
                  </a:lnTo>
                  <a:lnTo>
                    <a:pt x="637" y="3152"/>
                  </a:lnTo>
                  <a:lnTo>
                    <a:pt x="0" y="0"/>
                  </a:lnTo>
                  <a:lnTo>
                    <a:pt x="47" y="9"/>
                  </a:lnTo>
                  <a:lnTo>
                    <a:pt x="766" y="3361"/>
                  </a:lnTo>
                  <a:lnTo>
                    <a:pt x="766" y="3361"/>
                  </a:lnTo>
                  <a:lnTo>
                    <a:pt x="853" y="3768"/>
                  </a:lnTo>
                  <a:lnTo>
                    <a:pt x="854" y="3768"/>
                  </a:lnTo>
                  <a:lnTo>
                    <a:pt x="1243" y="5583"/>
                  </a:lnTo>
                  <a:lnTo>
                    <a:pt x="1243" y="5584"/>
                  </a:lnTo>
                  <a:lnTo>
                    <a:pt x="1389" y="6262"/>
                  </a:lnTo>
                  <a:lnTo>
                    <a:pt x="1389" y="6263"/>
                  </a:lnTo>
                  <a:lnTo>
                    <a:pt x="1498" y="6773"/>
                  </a:lnTo>
                  <a:lnTo>
                    <a:pt x="1570" y="7104"/>
                  </a:ln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7" name="Freeform 106">
              <a:extLst>
                <a:ext uri="{FF2B5EF4-FFF2-40B4-BE49-F238E27FC236}">
                  <a16:creationId xmlns:a16="http://schemas.microsoft.com/office/drawing/2014/main" id="{642E6731-CC73-C2D2-9103-F9B247D1F3D1}"/>
                </a:ext>
              </a:extLst>
            </p:cNvPr>
            <p:cNvSpPr>
              <a:spLocks/>
            </p:cNvSpPr>
            <p:nvPr/>
          </p:nvSpPr>
          <p:spPr bwMode="auto">
            <a:xfrm>
              <a:off x="9684847" y="3263901"/>
              <a:ext cx="338138" cy="1562100"/>
            </a:xfrm>
            <a:custGeom>
              <a:avLst/>
              <a:gdLst>
                <a:gd name="T0" fmla="*/ 1847 w 1847"/>
                <a:gd name="T1" fmla="*/ 8551 h 8551"/>
                <a:gd name="T2" fmla="*/ 1744 w 1847"/>
                <a:gd name="T3" fmla="*/ 8551 h 8551"/>
                <a:gd name="T4" fmla="*/ 1710 w 1847"/>
                <a:gd name="T5" fmla="*/ 8171 h 8551"/>
                <a:gd name="T6" fmla="*/ 1553 w 1847"/>
                <a:gd name="T7" fmla="*/ 6587 h 8551"/>
                <a:gd name="T8" fmla="*/ 1553 w 1847"/>
                <a:gd name="T9" fmla="*/ 6586 h 8551"/>
                <a:gd name="T10" fmla="*/ 1493 w 1847"/>
                <a:gd name="T11" fmla="*/ 6065 h 8551"/>
                <a:gd name="T12" fmla="*/ 1085 w 1847"/>
                <a:gd name="T13" fmla="*/ 3491 h 8551"/>
                <a:gd name="T14" fmla="*/ 0 w 1847"/>
                <a:gd name="T15" fmla="*/ 0 h 8551"/>
                <a:gd name="T16" fmla="*/ 91 w 1847"/>
                <a:gd name="T17" fmla="*/ 0 h 8551"/>
                <a:gd name="T18" fmla="*/ 1190 w 1847"/>
                <a:gd name="T19" fmla="*/ 3433 h 8551"/>
                <a:gd name="T20" fmla="*/ 1559 w 1847"/>
                <a:gd name="T21" fmla="*/ 5627 h 8551"/>
                <a:gd name="T22" fmla="*/ 1559 w 1847"/>
                <a:gd name="T23" fmla="*/ 5627 h 8551"/>
                <a:gd name="T24" fmla="*/ 1604 w 1847"/>
                <a:gd name="T25" fmla="*/ 5994 h 8551"/>
                <a:gd name="T26" fmla="*/ 1604 w 1847"/>
                <a:gd name="T27" fmla="*/ 5995 h 8551"/>
                <a:gd name="T28" fmla="*/ 1817 w 1847"/>
                <a:gd name="T29" fmla="*/ 8170 h 8551"/>
                <a:gd name="T30" fmla="*/ 1847 w 1847"/>
                <a:gd name="T31" fmla="*/ 8551 h 8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7" h="8551">
                  <a:moveTo>
                    <a:pt x="1847" y="8551"/>
                  </a:moveTo>
                  <a:cubicBezTo>
                    <a:pt x="1847" y="8551"/>
                    <a:pt x="1779" y="8551"/>
                    <a:pt x="1744" y="8551"/>
                  </a:cubicBezTo>
                  <a:cubicBezTo>
                    <a:pt x="1737" y="8460"/>
                    <a:pt x="1724" y="8330"/>
                    <a:pt x="1710" y="8171"/>
                  </a:cubicBezTo>
                  <a:cubicBezTo>
                    <a:pt x="1676" y="7783"/>
                    <a:pt x="1623" y="7215"/>
                    <a:pt x="1553" y="6587"/>
                  </a:cubicBezTo>
                  <a:lnTo>
                    <a:pt x="1553" y="6586"/>
                  </a:lnTo>
                  <a:cubicBezTo>
                    <a:pt x="1534" y="6417"/>
                    <a:pt x="1514" y="6242"/>
                    <a:pt x="1493" y="6065"/>
                  </a:cubicBezTo>
                  <a:cubicBezTo>
                    <a:pt x="1384" y="5153"/>
                    <a:pt x="1246" y="4186"/>
                    <a:pt x="1085" y="3491"/>
                  </a:cubicBezTo>
                  <a:cubicBezTo>
                    <a:pt x="793" y="2227"/>
                    <a:pt x="0" y="0"/>
                    <a:pt x="0" y="0"/>
                  </a:cubicBezTo>
                  <a:lnTo>
                    <a:pt x="91" y="0"/>
                  </a:lnTo>
                  <a:cubicBezTo>
                    <a:pt x="91" y="0"/>
                    <a:pt x="917" y="2339"/>
                    <a:pt x="1190" y="3433"/>
                  </a:cubicBezTo>
                  <a:cubicBezTo>
                    <a:pt x="1334" y="4015"/>
                    <a:pt x="1458" y="4820"/>
                    <a:pt x="1559" y="5627"/>
                  </a:cubicBezTo>
                  <a:lnTo>
                    <a:pt x="1559" y="5627"/>
                  </a:lnTo>
                  <a:cubicBezTo>
                    <a:pt x="1575" y="5750"/>
                    <a:pt x="1589" y="5872"/>
                    <a:pt x="1604" y="5994"/>
                  </a:cubicBezTo>
                  <a:lnTo>
                    <a:pt x="1604" y="5995"/>
                  </a:lnTo>
                  <a:cubicBezTo>
                    <a:pt x="1703" y="6846"/>
                    <a:pt x="1776" y="7660"/>
                    <a:pt x="1817" y="8170"/>
                  </a:cubicBezTo>
                  <a:cubicBezTo>
                    <a:pt x="1830" y="8329"/>
                    <a:pt x="1840" y="8460"/>
                    <a:pt x="1847" y="8551"/>
                  </a:cubicBezTo>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8" name="Freeform 107">
              <a:extLst>
                <a:ext uri="{FF2B5EF4-FFF2-40B4-BE49-F238E27FC236}">
                  <a16:creationId xmlns:a16="http://schemas.microsoft.com/office/drawing/2014/main" id="{EE9EFEC9-BD0E-E2E4-FDD8-82E150F1F379}"/>
                </a:ext>
              </a:extLst>
            </p:cNvPr>
            <p:cNvSpPr>
              <a:spLocks/>
            </p:cNvSpPr>
            <p:nvPr/>
          </p:nvSpPr>
          <p:spPr bwMode="auto">
            <a:xfrm>
              <a:off x="10078547" y="3171826"/>
              <a:ext cx="355600" cy="1652588"/>
            </a:xfrm>
            <a:custGeom>
              <a:avLst/>
              <a:gdLst>
                <a:gd name="T0" fmla="*/ 1944 w 1944"/>
                <a:gd name="T1" fmla="*/ 0 h 9045"/>
                <a:gd name="T2" fmla="*/ 149 w 1944"/>
                <a:gd name="T3" fmla="*/ 8702 h 9045"/>
                <a:gd name="T4" fmla="*/ 84 w 1944"/>
                <a:gd name="T5" fmla="*/ 9038 h 9045"/>
                <a:gd name="T6" fmla="*/ 0 w 1944"/>
                <a:gd name="T7" fmla="*/ 9045 h 9045"/>
                <a:gd name="T8" fmla="*/ 66 w 1944"/>
                <a:gd name="T9" fmla="*/ 8692 h 9045"/>
                <a:gd name="T10" fmla="*/ 1914 w 1944"/>
                <a:gd name="T11" fmla="*/ 0 h 9045"/>
                <a:gd name="T12" fmla="*/ 1944 w 1944"/>
                <a:gd name="T13" fmla="*/ 0 h 9045"/>
              </a:gdLst>
              <a:ahLst/>
              <a:cxnLst>
                <a:cxn ang="0">
                  <a:pos x="T0" y="T1"/>
                </a:cxn>
                <a:cxn ang="0">
                  <a:pos x="T2" y="T3"/>
                </a:cxn>
                <a:cxn ang="0">
                  <a:pos x="T4" y="T5"/>
                </a:cxn>
                <a:cxn ang="0">
                  <a:pos x="T6" y="T7"/>
                </a:cxn>
                <a:cxn ang="0">
                  <a:pos x="T8" y="T9"/>
                </a:cxn>
                <a:cxn ang="0">
                  <a:pos x="T10" y="T11"/>
                </a:cxn>
                <a:cxn ang="0">
                  <a:pos x="T12" y="T13"/>
                </a:cxn>
              </a:cxnLst>
              <a:rect l="0" t="0" r="r" b="b"/>
              <a:pathLst>
                <a:path w="1944" h="9045">
                  <a:moveTo>
                    <a:pt x="1944" y="0"/>
                  </a:moveTo>
                  <a:lnTo>
                    <a:pt x="149" y="8702"/>
                  </a:lnTo>
                  <a:lnTo>
                    <a:pt x="84" y="9038"/>
                  </a:lnTo>
                  <a:cubicBezTo>
                    <a:pt x="54" y="9041"/>
                    <a:pt x="31" y="9043"/>
                    <a:pt x="0" y="9045"/>
                  </a:cubicBezTo>
                  <a:lnTo>
                    <a:pt x="66" y="8692"/>
                  </a:lnTo>
                  <a:lnTo>
                    <a:pt x="1914" y="0"/>
                  </a:lnTo>
                  <a:lnTo>
                    <a:pt x="1944"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79" name="Freeform 108">
              <a:extLst>
                <a:ext uri="{FF2B5EF4-FFF2-40B4-BE49-F238E27FC236}">
                  <a16:creationId xmlns:a16="http://schemas.microsoft.com/office/drawing/2014/main" id="{992E69BE-9B5B-BA1C-FBF4-5CFD65C0635C}"/>
                </a:ext>
              </a:extLst>
            </p:cNvPr>
            <p:cNvSpPr>
              <a:spLocks/>
            </p:cNvSpPr>
            <p:nvPr/>
          </p:nvSpPr>
          <p:spPr bwMode="auto">
            <a:xfrm>
              <a:off x="10019810" y="3611563"/>
              <a:ext cx="106363" cy="290513"/>
            </a:xfrm>
            <a:custGeom>
              <a:avLst/>
              <a:gdLst>
                <a:gd name="T0" fmla="*/ 585 w 585"/>
                <a:gd name="T1" fmla="*/ 0 h 1590"/>
                <a:gd name="T2" fmla="*/ 212 w 585"/>
                <a:gd name="T3" fmla="*/ 1590 h 1590"/>
                <a:gd name="T4" fmla="*/ 29 w 585"/>
                <a:gd name="T5" fmla="*/ 875 h 1590"/>
                <a:gd name="T6" fmla="*/ 585 w 585"/>
                <a:gd name="T7" fmla="*/ 0 h 1590"/>
              </a:gdLst>
              <a:ahLst/>
              <a:cxnLst>
                <a:cxn ang="0">
                  <a:pos x="T0" y="T1"/>
                </a:cxn>
                <a:cxn ang="0">
                  <a:pos x="T2" y="T3"/>
                </a:cxn>
                <a:cxn ang="0">
                  <a:pos x="T4" y="T5"/>
                </a:cxn>
                <a:cxn ang="0">
                  <a:pos x="T6" y="T7"/>
                </a:cxn>
              </a:cxnLst>
              <a:rect l="0" t="0" r="r" b="b"/>
              <a:pathLst>
                <a:path w="585" h="1590">
                  <a:moveTo>
                    <a:pt x="585" y="0"/>
                  </a:moveTo>
                  <a:lnTo>
                    <a:pt x="212" y="1590"/>
                  </a:lnTo>
                  <a:cubicBezTo>
                    <a:pt x="212" y="1590"/>
                    <a:pt x="0" y="1057"/>
                    <a:pt x="29" y="875"/>
                  </a:cubicBezTo>
                  <a:cubicBezTo>
                    <a:pt x="70" y="619"/>
                    <a:pt x="585" y="0"/>
                    <a:pt x="585" y="0"/>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0" name="Freeform 109">
              <a:extLst>
                <a:ext uri="{FF2B5EF4-FFF2-40B4-BE49-F238E27FC236}">
                  <a16:creationId xmlns:a16="http://schemas.microsoft.com/office/drawing/2014/main" id="{42DB7A57-1AF7-BEAA-AB7B-54DBE4896A57}"/>
                </a:ext>
              </a:extLst>
            </p:cNvPr>
            <p:cNvSpPr>
              <a:spLocks/>
            </p:cNvSpPr>
            <p:nvPr/>
          </p:nvSpPr>
          <p:spPr bwMode="auto">
            <a:xfrm>
              <a:off x="10057910" y="3821113"/>
              <a:ext cx="73025" cy="80963"/>
            </a:xfrm>
            <a:custGeom>
              <a:avLst/>
              <a:gdLst>
                <a:gd name="T0" fmla="*/ 0 w 398"/>
                <a:gd name="T1" fmla="*/ 441 h 441"/>
                <a:gd name="T2" fmla="*/ 398 w 398"/>
                <a:gd name="T3" fmla="*/ 0 h 441"/>
                <a:gd name="T4" fmla="*/ 0 w 398"/>
                <a:gd name="T5" fmla="*/ 441 h 441"/>
              </a:gdLst>
              <a:ahLst/>
              <a:cxnLst>
                <a:cxn ang="0">
                  <a:pos x="T0" y="T1"/>
                </a:cxn>
                <a:cxn ang="0">
                  <a:pos x="T2" y="T3"/>
                </a:cxn>
                <a:cxn ang="0">
                  <a:pos x="T4" y="T5"/>
                </a:cxn>
              </a:cxnLst>
              <a:rect l="0" t="0" r="r" b="b"/>
              <a:pathLst>
                <a:path w="398" h="441">
                  <a:moveTo>
                    <a:pt x="0" y="441"/>
                  </a:moveTo>
                  <a:lnTo>
                    <a:pt x="398" y="0"/>
                  </a:lnTo>
                  <a:cubicBezTo>
                    <a:pt x="262" y="189"/>
                    <a:pt x="20" y="423"/>
                    <a:pt x="0" y="441"/>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1" name="Freeform 110">
              <a:extLst>
                <a:ext uri="{FF2B5EF4-FFF2-40B4-BE49-F238E27FC236}">
                  <a16:creationId xmlns:a16="http://schemas.microsoft.com/office/drawing/2014/main" id="{E521E969-409C-AD1B-17F3-D9966F909F6D}"/>
                </a:ext>
              </a:extLst>
            </p:cNvPr>
            <p:cNvSpPr>
              <a:spLocks/>
            </p:cNvSpPr>
            <p:nvPr/>
          </p:nvSpPr>
          <p:spPr bwMode="auto">
            <a:xfrm>
              <a:off x="10126172" y="3611563"/>
              <a:ext cx="22225" cy="122238"/>
            </a:xfrm>
            <a:custGeom>
              <a:avLst/>
              <a:gdLst>
                <a:gd name="T0" fmla="*/ 118 w 118"/>
                <a:gd name="T1" fmla="*/ 666 h 666"/>
                <a:gd name="T2" fmla="*/ 0 w 118"/>
                <a:gd name="T3" fmla="*/ 0 h 666"/>
                <a:gd name="T4" fmla="*/ 2 w 118"/>
                <a:gd name="T5" fmla="*/ 8 h 666"/>
                <a:gd name="T6" fmla="*/ 118 w 118"/>
                <a:gd name="T7" fmla="*/ 666 h 666"/>
              </a:gdLst>
              <a:ahLst/>
              <a:cxnLst>
                <a:cxn ang="0">
                  <a:pos x="T0" y="T1"/>
                </a:cxn>
                <a:cxn ang="0">
                  <a:pos x="T2" y="T3"/>
                </a:cxn>
                <a:cxn ang="0">
                  <a:pos x="T4" y="T5"/>
                </a:cxn>
                <a:cxn ang="0">
                  <a:pos x="T6" y="T7"/>
                </a:cxn>
              </a:cxnLst>
              <a:rect l="0" t="0" r="r" b="b"/>
              <a:pathLst>
                <a:path w="118" h="666">
                  <a:moveTo>
                    <a:pt x="118" y="666"/>
                  </a:moveTo>
                  <a:lnTo>
                    <a:pt x="0" y="0"/>
                  </a:lnTo>
                  <a:cubicBezTo>
                    <a:pt x="0" y="2"/>
                    <a:pt x="1" y="4"/>
                    <a:pt x="2" y="8"/>
                  </a:cubicBezTo>
                  <a:cubicBezTo>
                    <a:pt x="15" y="66"/>
                    <a:pt x="91" y="391"/>
                    <a:pt x="118" y="666"/>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2" name="Freeform 111">
              <a:extLst>
                <a:ext uri="{FF2B5EF4-FFF2-40B4-BE49-F238E27FC236}">
                  <a16:creationId xmlns:a16="http://schemas.microsoft.com/office/drawing/2014/main" id="{3D717DEC-7A3F-0BB3-0B44-BFB61EA0BBDE}"/>
                </a:ext>
              </a:extLst>
            </p:cNvPr>
            <p:cNvSpPr>
              <a:spLocks/>
            </p:cNvSpPr>
            <p:nvPr/>
          </p:nvSpPr>
          <p:spPr bwMode="auto">
            <a:xfrm>
              <a:off x="9872172" y="3595688"/>
              <a:ext cx="254000" cy="219075"/>
            </a:xfrm>
            <a:custGeom>
              <a:avLst/>
              <a:gdLst>
                <a:gd name="T0" fmla="*/ 1393 w 1393"/>
                <a:gd name="T1" fmla="*/ 87 h 1199"/>
                <a:gd name="T2" fmla="*/ 1389 w 1393"/>
                <a:gd name="T3" fmla="*/ 90 h 1199"/>
                <a:gd name="T4" fmla="*/ 1388 w 1393"/>
                <a:gd name="T5" fmla="*/ 90 h 1199"/>
                <a:gd name="T6" fmla="*/ 541 w 1393"/>
                <a:gd name="T7" fmla="*/ 640 h 1199"/>
                <a:gd name="T8" fmla="*/ 110 w 1393"/>
                <a:gd name="T9" fmla="*/ 1199 h 1199"/>
                <a:gd name="T10" fmla="*/ 168 w 1393"/>
                <a:gd name="T11" fmla="*/ 224 h 1199"/>
                <a:gd name="T12" fmla="*/ 1393 w 1393"/>
                <a:gd name="T13" fmla="*/ 87 h 1199"/>
              </a:gdLst>
              <a:ahLst/>
              <a:cxnLst>
                <a:cxn ang="0">
                  <a:pos x="T0" y="T1"/>
                </a:cxn>
                <a:cxn ang="0">
                  <a:pos x="T2" y="T3"/>
                </a:cxn>
                <a:cxn ang="0">
                  <a:pos x="T4" y="T5"/>
                </a:cxn>
                <a:cxn ang="0">
                  <a:pos x="T6" y="T7"/>
                </a:cxn>
                <a:cxn ang="0">
                  <a:pos x="T8" y="T9"/>
                </a:cxn>
                <a:cxn ang="0">
                  <a:pos x="T10" y="T11"/>
                </a:cxn>
                <a:cxn ang="0">
                  <a:pos x="T12" y="T13"/>
                </a:cxn>
              </a:cxnLst>
              <a:rect l="0" t="0" r="r" b="b"/>
              <a:pathLst>
                <a:path w="1393" h="1199">
                  <a:moveTo>
                    <a:pt x="1393" y="87"/>
                  </a:moveTo>
                  <a:cubicBezTo>
                    <a:pt x="1393" y="87"/>
                    <a:pt x="1392" y="88"/>
                    <a:pt x="1389" y="90"/>
                  </a:cubicBezTo>
                  <a:lnTo>
                    <a:pt x="1388" y="90"/>
                  </a:lnTo>
                  <a:cubicBezTo>
                    <a:pt x="1329" y="124"/>
                    <a:pt x="719" y="476"/>
                    <a:pt x="541" y="640"/>
                  </a:cubicBezTo>
                  <a:cubicBezTo>
                    <a:pt x="412" y="759"/>
                    <a:pt x="110" y="1199"/>
                    <a:pt x="110" y="1199"/>
                  </a:cubicBezTo>
                  <a:cubicBezTo>
                    <a:pt x="110" y="1199"/>
                    <a:pt x="0" y="401"/>
                    <a:pt x="168" y="224"/>
                  </a:cubicBezTo>
                  <a:cubicBezTo>
                    <a:pt x="381" y="0"/>
                    <a:pt x="1393" y="87"/>
                    <a:pt x="1393" y="87"/>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3" name="Freeform 112">
              <a:extLst>
                <a:ext uri="{FF2B5EF4-FFF2-40B4-BE49-F238E27FC236}">
                  <a16:creationId xmlns:a16="http://schemas.microsoft.com/office/drawing/2014/main" id="{2B1D6012-5827-B904-51AE-34431F942A68}"/>
                </a:ext>
              </a:extLst>
            </p:cNvPr>
            <p:cNvSpPr>
              <a:spLocks/>
            </p:cNvSpPr>
            <p:nvPr/>
          </p:nvSpPr>
          <p:spPr bwMode="auto">
            <a:xfrm>
              <a:off x="10126172" y="3611563"/>
              <a:ext cx="158750" cy="307975"/>
            </a:xfrm>
            <a:custGeom>
              <a:avLst/>
              <a:gdLst>
                <a:gd name="T0" fmla="*/ 331 w 867"/>
                <a:gd name="T1" fmla="*/ 1692 h 1692"/>
                <a:gd name="T2" fmla="*/ 241 w 867"/>
                <a:gd name="T3" fmla="*/ 968 h 1692"/>
                <a:gd name="T4" fmla="*/ 3 w 867"/>
                <a:gd name="T5" fmla="*/ 10 h 1692"/>
                <a:gd name="T6" fmla="*/ 1 w 867"/>
                <a:gd name="T7" fmla="*/ 2 h 1692"/>
                <a:gd name="T8" fmla="*/ 0 w 867"/>
                <a:gd name="T9" fmla="*/ 0 h 1692"/>
                <a:gd name="T10" fmla="*/ 1 w 867"/>
                <a:gd name="T11" fmla="*/ 0 h 1692"/>
                <a:gd name="T12" fmla="*/ 844 w 867"/>
                <a:gd name="T13" fmla="*/ 887 h 1692"/>
                <a:gd name="T14" fmla="*/ 331 w 867"/>
                <a:gd name="T15" fmla="*/ 1692 h 16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1692">
                  <a:moveTo>
                    <a:pt x="331" y="1692"/>
                  </a:moveTo>
                  <a:cubicBezTo>
                    <a:pt x="331" y="1692"/>
                    <a:pt x="274" y="1148"/>
                    <a:pt x="241" y="968"/>
                  </a:cubicBezTo>
                  <a:cubicBezTo>
                    <a:pt x="198" y="739"/>
                    <a:pt x="26" y="95"/>
                    <a:pt x="3" y="10"/>
                  </a:cubicBezTo>
                  <a:cubicBezTo>
                    <a:pt x="2" y="6"/>
                    <a:pt x="1" y="4"/>
                    <a:pt x="1" y="2"/>
                  </a:cubicBezTo>
                  <a:lnTo>
                    <a:pt x="0" y="0"/>
                  </a:lnTo>
                  <a:lnTo>
                    <a:pt x="1" y="0"/>
                  </a:lnTo>
                  <a:cubicBezTo>
                    <a:pt x="23" y="17"/>
                    <a:pt x="815" y="587"/>
                    <a:pt x="844" y="887"/>
                  </a:cubicBezTo>
                  <a:cubicBezTo>
                    <a:pt x="867" y="1124"/>
                    <a:pt x="331" y="1692"/>
                    <a:pt x="331" y="169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4" name="Freeform 113">
              <a:extLst>
                <a:ext uri="{FF2B5EF4-FFF2-40B4-BE49-F238E27FC236}">
                  <a16:creationId xmlns:a16="http://schemas.microsoft.com/office/drawing/2014/main" id="{FCDFF243-FF75-76C1-8606-299B1E4617AA}"/>
                </a:ext>
              </a:extLst>
            </p:cNvPr>
            <p:cNvSpPr>
              <a:spLocks/>
            </p:cNvSpPr>
            <p:nvPr/>
          </p:nvSpPr>
          <p:spPr bwMode="auto">
            <a:xfrm>
              <a:off x="10057910" y="3611563"/>
              <a:ext cx="93663" cy="290513"/>
            </a:xfrm>
            <a:custGeom>
              <a:avLst/>
              <a:gdLst>
                <a:gd name="T0" fmla="*/ 486 w 507"/>
                <a:gd name="T1" fmla="*/ 992 h 1590"/>
                <a:gd name="T2" fmla="*/ 1 w 507"/>
                <a:gd name="T3" fmla="*/ 1589 h 1590"/>
                <a:gd name="T4" fmla="*/ 0 w 507"/>
                <a:gd name="T5" fmla="*/ 1590 h 1590"/>
                <a:gd name="T6" fmla="*/ 373 w 507"/>
                <a:gd name="T7" fmla="*/ 0 h 1590"/>
                <a:gd name="T8" fmla="*/ 374 w 507"/>
                <a:gd name="T9" fmla="*/ 2 h 1590"/>
                <a:gd name="T10" fmla="*/ 492 w 507"/>
                <a:gd name="T11" fmla="*/ 668 h 1590"/>
                <a:gd name="T12" fmla="*/ 486 w 507"/>
                <a:gd name="T13" fmla="*/ 992 h 1590"/>
              </a:gdLst>
              <a:ahLst/>
              <a:cxnLst>
                <a:cxn ang="0">
                  <a:pos x="T0" y="T1"/>
                </a:cxn>
                <a:cxn ang="0">
                  <a:pos x="T2" y="T3"/>
                </a:cxn>
                <a:cxn ang="0">
                  <a:pos x="T4" y="T5"/>
                </a:cxn>
                <a:cxn ang="0">
                  <a:pos x="T6" y="T7"/>
                </a:cxn>
                <a:cxn ang="0">
                  <a:pos x="T8" y="T9"/>
                </a:cxn>
                <a:cxn ang="0">
                  <a:pos x="T10" y="T11"/>
                </a:cxn>
                <a:cxn ang="0">
                  <a:pos x="T12" y="T13"/>
                </a:cxn>
              </a:cxnLst>
              <a:rect l="0" t="0" r="r" b="b"/>
              <a:pathLst>
                <a:path w="507" h="1590">
                  <a:moveTo>
                    <a:pt x="486" y="992"/>
                  </a:moveTo>
                  <a:cubicBezTo>
                    <a:pt x="432" y="1177"/>
                    <a:pt x="388" y="1212"/>
                    <a:pt x="1" y="1589"/>
                  </a:cubicBezTo>
                  <a:lnTo>
                    <a:pt x="0" y="1590"/>
                  </a:lnTo>
                  <a:lnTo>
                    <a:pt x="373" y="0"/>
                  </a:lnTo>
                  <a:lnTo>
                    <a:pt x="374" y="2"/>
                  </a:lnTo>
                  <a:lnTo>
                    <a:pt x="492" y="668"/>
                  </a:lnTo>
                  <a:cubicBezTo>
                    <a:pt x="505" y="799"/>
                    <a:pt x="507" y="919"/>
                    <a:pt x="486" y="99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5" name="Freeform 114">
              <a:extLst>
                <a:ext uri="{FF2B5EF4-FFF2-40B4-BE49-F238E27FC236}">
                  <a16:creationId xmlns:a16="http://schemas.microsoft.com/office/drawing/2014/main" id="{3C9824F1-38A6-BB74-6ABA-521953286E62}"/>
                </a:ext>
              </a:extLst>
            </p:cNvPr>
            <p:cNvSpPr>
              <a:spLocks/>
            </p:cNvSpPr>
            <p:nvPr/>
          </p:nvSpPr>
          <p:spPr bwMode="auto">
            <a:xfrm>
              <a:off x="9872172" y="3595688"/>
              <a:ext cx="254000" cy="219075"/>
            </a:xfrm>
            <a:custGeom>
              <a:avLst/>
              <a:gdLst>
                <a:gd name="T0" fmla="*/ 1394 w 1394"/>
                <a:gd name="T1" fmla="*/ 87 h 1199"/>
                <a:gd name="T2" fmla="*/ 1394 w 1394"/>
                <a:gd name="T3" fmla="*/ 89 h 1199"/>
                <a:gd name="T4" fmla="*/ 1393 w 1394"/>
                <a:gd name="T5" fmla="*/ 89 h 1199"/>
                <a:gd name="T6" fmla="*/ 1391 w 1394"/>
                <a:gd name="T7" fmla="*/ 90 h 1199"/>
                <a:gd name="T8" fmla="*/ 1389 w 1394"/>
                <a:gd name="T9" fmla="*/ 90 h 1199"/>
                <a:gd name="T10" fmla="*/ 1389 w 1394"/>
                <a:gd name="T11" fmla="*/ 90 h 1199"/>
                <a:gd name="T12" fmla="*/ 338 w 1394"/>
                <a:gd name="T13" fmla="*/ 406 h 1199"/>
                <a:gd name="T14" fmla="*/ 110 w 1394"/>
                <a:gd name="T15" fmla="*/ 1199 h 1199"/>
                <a:gd name="T16" fmla="*/ 169 w 1394"/>
                <a:gd name="T17" fmla="*/ 224 h 1199"/>
                <a:gd name="T18" fmla="*/ 1393 w 1394"/>
                <a:gd name="T19" fmla="*/ 87 h 1199"/>
                <a:gd name="T20" fmla="*/ 1394 w 1394"/>
                <a:gd name="T21" fmla="*/ 87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94" h="1199">
                  <a:moveTo>
                    <a:pt x="1394" y="87"/>
                  </a:moveTo>
                  <a:lnTo>
                    <a:pt x="1394" y="89"/>
                  </a:lnTo>
                  <a:lnTo>
                    <a:pt x="1393" y="89"/>
                  </a:lnTo>
                  <a:lnTo>
                    <a:pt x="1391" y="90"/>
                  </a:lnTo>
                  <a:lnTo>
                    <a:pt x="1389" y="90"/>
                  </a:lnTo>
                  <a:lnTo>
                    <a:pt x="1389" y="90"/>
                  </a:lnTo>
                  <a:cubicBezTo>
                    <a:pt x="1318" y="95"/>
                    <a:pt x="566" y="152"/>
                    <a:pt x="338" y="406"/>
                  </a:cubicBezTo>
                  <a:cubicBezTo>
                    <a:pt x="169" y="595"/>
                    <a:pt x="110" y="1199"/>
                    <a:pt x="110" y="1199"/>
                  </a:cubicBezTo>
                  <a:cubicBezTo>
                    <a:pt x="110" y="1199"/>
                    <a:pt x="0" y="401"/>
                    <a:pt x="169" y="224"/>
                  </a:cubicBezTo>
                  <a:cubicBezTo>
                    <a:pt x="381" y="0"/>
                    <a:pt x="1393" y="87"/>
                    <a:pt x="1393" y="87"/>
                  </a:cubicBezTo>
                  <a:lnTo>
                    <a:pt x="1394" y="87"/>
                  </a:ln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6" name="Freeform 115">
              <a:extLst>
                <a:ext uri="{FF2B5EF4-FFF2-40B4-BE49-F238E27FC236}">
                  <a16:creationId xmlns:a16="http://schemas.microsoft.com/office/drawing/2014/main" id="{AEDF54EC-6C81-CCD8-6979-679839974B3E}"/>
                </a:ext>
              </a:extLst>
            </p:cNvPr>
            <p:cNvSpPr>
              <a:spLocks/>
            </p:cNvSpPr>
            <p:nvPr/>
          </p:nvSpPr>
          <p:spPr bwMode="auto">
            <a:xfrm>
              <a:off x="9870585" y="3225801"/>
              <a:ext cx="88900" cy="125413"/>
            </a:xfrm>
            <a:custGeom>
              <a:avLst/>
              <a:gdLst>
                <a:gd name="T0" fmla="*/ 315 w 489"/>
                <a:gd name="T1" fmla="*/ 683 h 683"/>
                <a:gd name="T2" fmla="*/ 315 w 489"/>
                <a:gd name="T3" fmla="*/ 683 h 683"/>
                <a:gd name="T4" fmla="*/ 0 w 489"/>
                <a:gd name="T5" fmla="*/ 0 h 683"/>
                <a:gd name="T6" fmla="*/ 3 w 489"/>
                <a:gd name="T7" fmla="*/ 1 h 683"/>
                <a:gd name="T8" fmla="*/ 444 w 489"/>
                <a:gd name="T9" fmla="*/ 234 h 683"/>
                <a:gd name="T10" fmla="*/ 315 w 489"/>
                <a:gd name="T11" fmla="*/ 683 h 683"/>
              </a:gdLst>
              <a:ahLst/>
              <a:cxnLst>
                <a:cxn ang="0">
                  <a:pos x="T0" y="T1"/>
                </a:cxn>
                <a:cxn ang="0">
                  <a:pos x="T2" y="T3"/>
                </a:cxn>
                <a:cxn ang="0">
                  <a:pos x="T4" y="T5"/>
                </a:cxn>
                <a:cxn ang="0">
                  <a:pos x="T6" y="T7"/>
                </a:cxn>
                <a:cxn ang="0">
                  <a:pos x="T8" y="T9"/>
                </a:cxn>
                <a:cxn ang="0">
                  <a:pos x="T10" y="T11"/>
                </a:cxn>
              </a:cxnLst>
              <a:rect l="0" t="0" r="r" b="b"/>
              <a:pathLst>
                <a:path w="489" h="683">
                  <a:moveTo>
                    <a:pt x="315" y="683"/>
                  </a:moveTo>
                  <a:lnTo>
                    <a:pt x="315" y="683"/>
                  </a:lnTo>
                  <a:lnTo>
                    <a:pt x="0" y="0"/>
                  </a:lnTo>
                  <a:lnTo>
                    <a:pt x="3" y="1"/>
                  </a:lnTo>
                  <a:cubicBezTo>
                    <a:pt x="36" y="11"/>
                    <a:pt x="397" y="125"/>
                    <a:pt x="444" y="234"/>
                  </a:cubicBezTo>
                  <a:cubicBezTo>
                    <a:pt x="489" y="342"/>
                    <a:pt x="315" y="683"/>
                    <a:pt x="315" y="68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7" name="Freeform 116">
              <a:extLst>
                <a:ext uri="{FF2B5EF4-FFF2-40B4-BE49-F238E27FC236}">
                  <a16:creationId xmlns:a16="http://schemas.microsoft.com/office/drawing/2014/main" id="{FF7A0979-5F0E-D384-DEEE-42F91F126AE8}"/>
                </a:ext>
              </a:extLst>
            </p:cNvPr>
            <p:cNvSpPr>
              <a:spLocks/>
            </p:cNvSpPr>
            <p:nvPr/>
          </p:nvSpPr>
          <p:spPr bwMode="auto">
            <a:xfrm>
              <a:off x="9745172" y="3101976"/>
              <a:ext cx="76200" cy="92075"/>
            </a:xfrm>
            <a:custGeom>
              <a:avLst/>
              <a:gdLst>
                <a:gd name="T0" fmla="*/ 384 w 414"/>
                <a:gd name="T1" fmla="*/ 255 h 509"/>
                <a:gd name="T2" fmla="*/ 0 w 414"/>
                <a:gd name="T3" fmla="*/ 509 h 509"/>
                <a:gd name="T4" fmla="*/ 384 w 414"/>
                <a:gd name="T5" fmla="*/ 0 h 509"/>
                <a:gd name="T6" fmla="*/ 384 w 414"/>
                <a:gd name="T7" fmla="*/ 255 h 509"/>
              </a:gdLst>
              <a:ahLst/>
              <a:cxnLst>
                <a:cxn ang="0">
                  <a:pos x="T0" y="T1"/>
                </a:cxn>
                <a:cxn ang="0">
                  <a:pos x="T2" y="T3"/>
                </a:cxn>
                <a:cxn ang="0">
                  <a:pos x="T4" y="T5"/>
                </a:cxn>
                <a:cxn ang="0">
                  <a:pos x="T6" y="T7"/>
                </a:cxn>
              </a:cxnLst>
              <a:rect l="0" t="0" r="r" b="b"/>
              <a:pathLst>
                <a:path w="414" h="509">
                  <a:moveTo>
                    <a:pt x="384" y="255"/>
                  </a:moveTo>
                  <a:cubicBezTo>
                    <a:pt x="331" y="355"/>
                    <a:pt x="10" y="505"/>
                    <a:pt x="0" y="509"/>
                  </a:cubicBezTo>
                  <a:lnTo>
                    <a:pt x="384" y="0"/>
                  </a:lnTo>
                  <a:cubicBezTo>
                    <a:pt x="384" y="0"/>
                    <a:pt x="414" y="199"/>
                    <a:pt x="384" y="255"/>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8" name="Freeform 117">
              <a:extLst>
                <a:ext uri="{FF2B5EF4-FFF2-40B4-BE49-F238E27FC236}">
                  <a16:creationId xmlns:a16="http://schemas.microsoft.com/office/drawing/2014/main" id="{209F3316-2F4F-8F63-E61C-AAE7E75B73C7}"/>
                </a:ext>
              </a:extLst>
            </p:cNvPr>
            <p:cNvSpPr>
              <a:spLocks/>
            </p:cNvSpPr>
            <p:nvPr/>
          </p:nvSpPr>
          <p:spPr bwMode="auto">
            <a:xfrm>
              <a:off x="9805497" y="3094038"/>
              <a:ext cx="106363" cy="87313"/>
            </a:xfrm>
            <a:custGeom>
              <a:avLst/>
              <a:gdLst>
                <a:gd name="T0" fmla="*/ 537 w 582"/>
                <a:gd name="T1" fmla="*/ 476 h 476"/>
                <a:gd name="T2" fmla="*/ 70 w 582"/>
                <a:gd name="T3" fmla="*/ 75 h 476"/>
                <a:gd name="T4" fmla="*/ 61 w 582"/>
                <a:gd name="T5" fmla="*/ 68 h 476"/>
                <a:gd name="T6" fmla="*/ 20 w 582"/>
                <a:gd name="T7" fmla="*/ 32 h 476"/>
                <a:gd name="T8" fmla="*/ 16 w 582"/>
                <a:gd name="T9" fmla="*/ 29 h 476"/>
                <a:gd name="T10" fmla="*/ 0 w 582"/>
                <a:gd name="T11" fmla="*/ 16 h 476"/>
                <a:gd name="T12" fmla="*/ 26 w 582"/>
                <a:gd name="T13" fmla="*/ 11 h 476"/>
                <a:gd name="T14" fmla="*/ 59 w 582"/>
                <a:gd name="T15" fmla="*/ 5 h 476"/>
                <a:gd name="T16" fmla="*/ 89 w 582"/>
                <a:gd name="T17" fmla="*/ 0 h 476"/>
                <a:gd name="T18" fmla="*/ 57 w 582"/>
                <a:gd name="T19" fmla="*/ 39 h 476"/>
                <a:gd name="T20" fmla="*/ 536 w 582"/>
                <a:gd name="T21" fmla="*/ 152 h 476"/>
                <a:gd name="T22" fmla="*/ 537 w 582"/>
                <a:gd name="T23"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2" h="476">
                  <a:moveTo>
                    <a:pt x="537" y="476"/>
                  </a:moveTo>
                  <a:lnTo>
                    <a:pt x="70" y="75"/>
                  </a:lnTo>
                  <a:lnTo>
                    <a:pt x="61" y="68"/>
                  </a:lnTo>
                  <a:lnTo>
                    <a:pt x="20" y="32"/>
                  </a:lnTo>
                  <a:lnTo>
                    <a:pt x="16" y="29"/>
                  </a:lnTo>
                  <a:lnTo>
                    <a:pt x="0" y="16"/>
                  </a:lnTo>
                  <a:lnTo>
                    <a:pt x="26" y="11"/>
                  </a:lnTo>
                  <a:lnTo>
                    <a:pt x="59" y="5"/>
                  </a:lnTo>
                  <a:lnTo>
                    <a:pt x="89" y="0"/>
                  </a:lnTo>
                  <a:cubicBezTo>
                    <a:pt x="70" y="23"/>
                    <a:pt x="57" y="39"/>
                    <a:pt x="57" y="39"/>
                  </a:cubicBezTo>
                  <a:cubicBezTo>
                    <a:pt x="57" y="39"/>
                    <a:pt x="459" y="56"/>
                    <a:pt x="536" y="152"/>
                  </a:cubicBezTo>
                  <a:cubicBezTo>
                    <a:pt x="582" y="211"/>
                    <a:pt x="544" y="433"/>
                    <a:pt x="537" y="476"/>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89" name="Freeform 118">
              <a:extLst>
                <a:ext uri="{FF2B5EF4-FFF2-40B4-BE49-F238E27FC236}">
                  <a16:creationId xmlns:a16="http://schemas.microsoft.com/office/drawing/2014/main" id="{FD0D4AEF-FA89-81E0-03C8-53A55E8E97AE}"/>
                </a:ext>
              </a:extLst>
            </p:cNvPr>
            <p:cNvSpPr>
              <a:spLocks/>
            </p:cNvSpPr>
            <p:nvPr/>
          </p:nvSpPr>
          <p:spPr bwMode="auto">
            <a:xfrm>
              <a:off x="9653097" y="3030538"/>
              <a:ext cx="161925" cy="71438"/>
            </a:xfrm>
            <a:custGeom>
              <a:avLst/>
              <a:gdLst>
                <a:gd name="T0" fmla="*/ 886 w 886"/>
                <a:gd name="T1" fmla="*/ 390 h 390"/>
                <a:gd name="T2" fmla="*/ 350 w 886"/>
                <a:gd name="T3" fmla="*/ 157 h 390"/>
                <a:gd name="T4" fmla="*/ 0 w 886"/>
                <a:gd name="T5" fmla="*/ 390 h 390"/>
                <a:gd name="T6" fmla="*/ 293 w 886"/>
                <a:gd name="T7" fmla="*/ 29 h 390"/>
                <a:gd name="T8" fmla="*/ 886 w 886"/>
                <a:gd name="T9" fmla="*/ 390 h 390"/>
              </a:gdLst>
              <a:ahLst/>
              <a:cxnLst>
                <a:cxn ang="0">
                  <a:pos x="T0" y="T1"/>
                </a:cxn>
                <a:cxn ang="0">
                  <a:pos x="T2" y="T3"/>
                </a:cxn>
                <a:cxn ang="0">
                  <a:pos x="T4" y="T5"/>
                </a:cxn>
                <a:cxn ang="0">
                  <a:pos x="T6" y="T7"/>
                </a:cxn>
                <a:cxn ang="0">
                  <a:pos x="T8" y="T9"/>
                </a:cxn>
              </a:cxnLst>
              <a:rect l="0" t="0" r="r" b="b"/>
              <a:pathLst>
                <a:path w="886" h="390">
                  <a:moveTo>
                    <a:pt x="886" y="390"/>
                  </a:moveTo>
                  <a:cubicBezTo>
                    <a:pt x="872" y="381"/>
                    <a:pt x="493" y="144"/>
                    <a:pt x="350" y="157"/>
                  </a:cubicBezTo>
                  <a:cubicBezTo>
                    <a:pt x="247" y="166"/>
                    <a:pt x="10" y="381"/>
                    <a:pt x="0" y="390"/>
                  </a:cubicBezTo>
                  <a:cubicBezTo>
                    <a:pt x="5" y="380"/>
                    <a:pt x="180" y="48"/>
                    <a:pt x="293" y="29"/>
                  </a:cubicBezTo>
                  <a:cubicBezTo>
                    <a:pt x="461" y="0"/>
                    <a:pt x="870" y="376"/>
                    <a:pt x="886" y="390"/>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0" name="Freeform 119">
              <a:extLst>
                <a:ext uri="{FF2B5EF4-FFF2-40B4-BE49-F238E27FC236}">
                  <a16:creationId xmlns:a16="http://schemas.microsoft.com/office/drawing/2014/main" id="{A091FCB3-928F-FBEC-32E3-AC5D9DB839FB}"/>
                </a:ext>
              </a:extLst>
            </p:cNvPr>
            <p:cNvSpPr>
              <a:spLocks/>
            </p:cNvSpPr>
            <p:nvPr/>
          </p:nvSpPr>
          <p:spPr bwMode="auto">
            <a:xfrm>
              <a:off x="9616585" y="3232151"/>
              <a:ext cx="63500" cy="185738"/>
            </a:xfrm>
            <a:custGeom>
              <a:avLst/>
              <a:gdLst>
                <a:gd name="T0" fmla="*/ 352 w 352"/>
                <a:gd name="T1" fmla="*/ 0 h 1019"/>
                <a:gd name="T2" fmla="*/ 352 w 352"/>
                <a:gd name="T3" fmla="*/ 1019 h 1019"/>
                <a:gd name="T4" fmla="*/ 10 w 352"/>
                <a:gd name="T5" fmla="*/ 575 h 1019"/>
                <a:gd name="T6" fmla="*/ 352 w 352"/>
                <a:gd name="T7" fmla="*/ 0 h 1019"/>
                <a:gd name="T8" fmla="*/ 352 w 352"/>
                <a:gd name="T9" fmla="*/ 0 h 1019"/>
              </a:gdLst>
              <a:ahLst/>
              <a:cxnLst>
                <a:cxn ang="0">
                  <a:pos x="T0" y="T1"/>
                </a:cxn>
                <a:cxn ang="0">
                  <a:pos x="T2" y="T3"/>
                </a:cxn>
                <a:cxn ang="0">
                  <a:pos x="T4" y="T5"/>
                </a:cxn>
                <a:cxn ang="0">
                  <a:pos x="T6" y="T7"/>
                </a:cxn>
                <a:cxn ang="0">
                  <a:pos x="T8" y="T9"/>
                </a:cxn>
              </a:cxnLst>
              <a:rect l="0" t="0" r="r" b="b"/>
              <a:pathLst>
                <a:path w="352" h="1019">
                  <a:moveTo>
                    <a:pt x="352" y="0"/>
                  </a:moveTo>
                  <a:lnTo>
                    <a:pt x="352" y="1019"/>
                  </a:lnTo>
                  <a:cubicBezTo>
                    <a:pt x="352" y="1019"/>
                    <a:pt x="19" y="715"/>
                    <a:pt x="10" y="575"/>
                  </a:cubicBezTo>
                  <a:cubicBezTo>
                    <a:pt x="0" y="411"/>
                    <a:pt x="342" y="12"/>
                    <a:pt x="352" y="0"/>
                  </a:cubicBezTo>
                  <a:lnTo>
                    <a:pt x="352" y="0"/>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1" name="Freeform 120">
              <a:extLst>
                <a:ext uri="{FF2B5EF4-FFF2-40B4-BE49-F238E27FC236}">
                  <a16:creationId xmlns:a16="http://schemas.microsoft.com/office/drawing/2014/main" id="{81A3AF6F-2A79-26AA-84CE-CEA3901D23CB}"/>
                </a:ext>
              </a:extLst>
            </p:cNvPr>
            <p:cNvSpPr>
              <a:spLocks/>
            </p:cNvSpPr>
            <p:nvPr/>
          </p:nvSpPr>
          <p:spPr bwMode="auto">
            <a:xfrm>
              <a:off x="9611822" y="3509963"/>
              <a:ext cx="68263" cy="179388"/>
            </a:xfrm>
            <a:custGeom>
              <a:avLst/>
              <a:gdLst>
                <a:gd name="T0" fmla="*/ 379 w 379"/>
                <a:gd name="T1" fmla="*/ 980 h 980"/>
                <a:gd name="T2" fmla="*/ 37 w 379"/>
                <a:gd name="T3" fmla="*/ 638 h 980"/>
                <a:gd name="T4" fmla="*/ 254 w 379"/>
                <a:gd name="T5" fmla="*/ 1 h 980"/>
                <a:gd name="T6" fmla="*/ 255 w 379"/>
                <a:gd name="T7" fmla="*/ 0 h 980"/>
                <a:gd name="T8" fmla="*/ 255 w 379"/>
                <a:gd name="T9" fmla="*/ 0 h 980"/>
                <a:gd name="T10" fmla="*/ 379 w 379"/>
                <a:gd name="T11" fmla="*/ 980 h 980"/>
              </a:gdLst>
              <a:ahLst/>
              <a:cxnLst>
                <a:cxn ang="0">
                  <a:pos x="T0" y="T1"/>
                </a:cxn>
                <a:cxn ang="0">
                  <a:pos x="T2" y="T3"/>
                </a:cxn>
                <a:cxn ang="0">
                  <a:pos x="T4" y="T5"/>
                </a:cxn>
                <a:cxn ang="0">
                  <a:pos x="T6" y="T7"/>
                </a:cxn>
                <a:cxn ang="0">
                  <a:pos x="T8" y="T9"/>
                </a:cxn>
                <a:cxn ang="0">
                  <a:pos x="T10" y="T11"/>
                </a:cxn>
              </a:cxnLst>
              <a:rect l="0" t="0" r="r" b="b"/>
              <a:pathLst>
                <a:path w="379" h="980">
                  <a:moveTo>
                    <a:pt x="379" y="980"/>
                  </a:moveTo>
                  <a:cubicBezTo>
                    <a:pt x="379" y="980"/>
                    <a:pt x="64" y="756"/>
                    <a:pt x="37" y="638"/>
                  </a:cubicBezTo>
                  <a:cubicBezTo>
                    <a:pt x="0" y="478"/>
                    <a:pt x="240" y="27"/>
                    <a:pt x="254" y="1"/>
                  </a:cubicBezTo>
                  <a:lnTo>
                    <a:pt x="255" y="0"/>
                  </a:lnTo>
                  <a:lnTo>
                    <a:pt x="255" y="0"/>
                  </a:lnTo>
                  <a:lnTo>
                    <a:pt x="379" y="980"/>
                  </a:ln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2" name="Freeform 121">
              <a:extLst>
                <a:ext uri="{FF2B5EF4-FFF2-40B4-BE49-F238E27FC236}">
                  <a16:creationId xmlns:a16="http://schemas.microsoft.com/office/drawing/2014/main" id="{B1C87470-BE90-67F3-DC98-5C41754668B2}"/>
                </a:ext>
              </a:extLst>
            </p:cNvPr>
            <p:cNvSpPr>
              <a:spLocks/>
            </p:cNvSpPr>
            <p:nvPr/>
          </p:nvSpPr>
          <p:spPr bwMode="auto">
            <a:xfrm>
              <a:off x="9521335" y="3902076"/>
              <a:ext cx="158750" cy="273050"/>
            </a:xfrm>
            <a:custGeom>
              <a:avLst/>
              <a:gdLst>
                <a:gd name="T0" fmla="*/ 874 w 874"/>
                <a:gd name="T1" fmla="*/ 1494 h 1494"/>
                <a:gd name="T2" fmla="*/ 400 w 874"/>
                <a:gd name="T3" fmla="*/ 1112 h 1494"/>
                <a:gd name="T4" fmla="*/ 637 w 874"/>
                <a:gd name="T5" fmla="*/ 1 h 1494"/>
                <a:gd name="T6" fmla="*/ 343 w 874"/>
                <a:gd name="T7" fmla="*/ 663 h 1494"/>
                <a:gd name="T8" fmla="*/ 306 w 874"/>
                <a:gd name="T9" fmla="*/ 1135 h 1494"/>
                <a:gd name="T10" fmla="*/ 50 w 874"/>
                <a:gd name="T11" fmla="*/ 452 h 1494"/>
                <a:gd name="T12" fmla="*/ 637 w 874"/>
                <a:gd name="T13" fmla="*/ 0 h 1494"/>
                <a:gd name="T14" fmla="*/ 624 w 874"/>
                <a:gd name="T15" fmla="*/ 949 h 1494"/>
                <a:gd name="T16" fmla="*/ 874 w 874"/>
                <a:gd name="T17" fmla="*/ 1494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4" h="1494">
                  <a:moveTo>
                    <a:pt x="874" y="1494"/>
                  </a:moveTo>
                  <a:cubicBezTo>
                    <a:pt x="861" y="1487"/>
                    <a:pt x="450" y="1253"/>
                    <a:pt x="400" y="1112"/>
                  </a:cubicBezTo>
                  <a:cubicBezTo>
                    <a:pt x="306" y="848"/>
                    <a:pt x="628" y="23"/>
                    <a:pt x="637" y="1"/>
                  </a:cubicBezTo>
                  <a:cubicBezTo>
                    <a:pt x="629" y="16"/>
                    <a:pt x="387" y="490"/>
                    <a:pt x="343" y="663"/>
                  </a:cubicBezTo>
                  <a:cubicBezTo>
                    <a:pt x="314" y="777"/>
                    <a:pt x="306" y="1135"/>
                    <a:pt x="306" y="1135"/>
                  </a:cubicBezTo>
                  <a:cubicBezTo>
                    <a:pt x="306" y="1135"/>
                    <a:pt x="0" y="627"/>
                    <a:pt x="50" y="452"/>
                  </a:cubicBezTo>
                  <a:cubicBezTo>
                    <a:pt x="101" y="274"/>
                    <a:pt x="637" y="0"/>
                    <a:pt x="637" y="0"/>
                  </a:cubicBezTo>
                  <a:cubicBezTo>
                    <a:pt x="637" y="0"/>
                    <a:pt x="609" y="712"/>
                    <a:pt x="624" y="949"/>
                  </a:cubicBezTo>
                  <a:cubicBezTo>
                    <a:pt x="637" y="1156"/>
                    <a:pt x="867" y="1484"/>
                    <a:pt x="874" y="1494"/>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3" name="Freeform 122">
              <a:extLst>
                <a:ext uri="{FF2B5EF4-FFF2-40B4-BE49-F238E27FC236}">
                  <a16:creationId xmlns:a16="http://schemas.microsoft.com/office/drawing/2014/main" id="{7E7996D1-63DA-4EC1-B898-1D5A8F53EAA4}"/>
                </a:ext>
              </a:extLst>
            </p:cNvPr>
            <p:cNvSpPr>
              <a:spLocks/>
            </p:cNvSpPr>
            <p:nvPr/>
          </p:nvSpPr>
          <p:spPr bwMode="auto">
            <a:xfrm>
              <a:off x="9756285" y="4133851"/>
              <a:ext cx="123825" cy="236538"/>
            </a:xfrm>
            <a:custGeom>
              <a:avLst/>
              <a:gdLst>
                <a:gd name="T0" fmla="*/ 551 w 679"/>
                <a:gd name="T1" fmla="*/ 1295 h 1295"/>
                <a:gd name="T2" fmla="*/ 550 w 679"/>
                <a:gd name="T3" fmla="*/ 1295 h 1295"/>
                <a:gd name="T4" fmla="*/ 29 w 679"/>
                <a:gd name="T5" fmla="*/ 786 h 1295"/>
                <a:gd name="T6" fmla="*/ 488 w 679"/>
                <a:gd name="T7" fmla="*/ 1 h 1295"/>
                <a:gd name="T8" fmla="*/ 488 w 679"/>
                <a:gd name="T9" fmla="*/ 0 h 1295"/>
                <a:gd name="T10" fmla="*/ 489 w 679"/>
                <a:gd name="T11" fmla="*/ 0 h 1295"/>
                <a:gd name="T12" fmla="*/ 671 w 679"/>
                <a:gd name="T13" fmla="*/ 648 h 1295"/>
                <a:gd name="T14" fmla="*/ 551 w 679"/>
                <a:gd name="T15" fmla="*/ 1295 h 12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 h="1295">
                  <a:moveTo>
                    <a:pt x="551" y="1295"/>
                  </a:moveTo>
                  <a:lnTo>
                    <a:pt x="550" y="1295"/>
                  </a:lnTo>
                  <a:cubicBezTo>
                    <a:pt x="537" y="1286"/>
                    <a:pt x="53" y="964"/>
                    <a:pt x="29" y="786"/>
                  </a:cubicBezTo>
                  <a:cubicBezTo>
                    <a:pt x="0" y="564"/>
                    <a:pt x="474" y="17"/>
                    <a:pt x="488" y="1"/>
                  </a:cubicBezTo>
                  <a:lnTo>
                    <a:pt x="488" y="0"/>
                  </a:lnTo>
                  <a:lnTo>
                    <a:pt x="489" y="0"/>
                  </a:lnTo>
                  <a:cubicBezTo>
                    <a:pt x="494" y="15"/>
                    <a:pt x="664" y="482"/>
                    <a:pt x="671" y="648"/>
                  </a:cubicBezTo>
                  <a:cubicBezTo>
                    <a:pt x="679" y="812"/>
                    <a:pt x="551" y="1295"/>
                    <a:pt x="551" y="1295"/>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4" name="Freeform 123">
              <a:extLst>
                <a:ext uri="{FF2B5EF4-FFF2-40B4-BE49-F238E27FC236}">
                  <a16:creationId xmlns:a16="http://schemas.microsoft.com/office/drawing/2014/main" id="{9169D33F-43A7-B3F7-061F-828ACBBB5268}"/>
                </a:ext>
              </a:extLst>
            </p:cNvPr>
            <p:cNvSpPr>
              <a:spLocks/>
            </p:cNvSpPr>
            <p:nvPr/>
          </p:nvSpPr>
          <p:spPr bwMode="auto">
            <a:xfrm>
              <a:off x="9637222" y="4133851"/>
              <a:ext cx="207963" cy="174625"/>
            </a:xfrm>
            <a:custGeom>
              <a:avLst/>
              <a:gdLst>
                <a:gd name="T0" fmla="*/ 1139 w 1139"/>
                <a:gd name="T1" fmla="*/ 0 h 956"/>
                <a:gd name="T2" fmla="*/ 1139 w 1139"/>
                <a:gd name="T3" fmla="*/ 0 h 956"/>
                <a:gd name="T4" fmla="*/ 495 w 1139"/>
                <a:gd name="T5" fmla="*/ 304 h 956"/>
                <a:gd name="T6" fmla="*/ 0 w 1139"/>
                <a:gd name="T7" fmla="*/ 956 h 956"/>
                <a:gd name="T8" fmla="*/ 379 w 1139"/>
                <a:gd name="T9" fmla="*/ 129 h 956"/>
                <a:gd name="T10" fmla="*/ 1139 w 1139"/>
                <a:gd name="T11" fmla="*/ 0 h 956"/>
              </a:gdLst>
              <a:ahLst/>
              <a:cxnLst>
                <a:cxn ang="0">
                  <a:pos x="T0" y="T1"/>
                </a:cxn>
                <a:cxn ang="0">
                  <a:pos x="T2" y="T3"/>
                </a:cxn>
                <a:cxn ang="0">
                  <a:pos x="T4" y="T5"/>
                </a:cxn>
                <a:cxn ang="0">
                  <a:pos x="T6" y="T7"/>
                </a:cxn>
                <a:cxn ang="0">
                  <a:pos x="T8" y="T9"/>
                </a:cxn>
                <a:cxn ang="0">
                  <a:pos x="T10" y="T11"/>
                </a:cxn>
              </a:cxnLst>
              <a:rect l="0" t="0" r="r" b="b"/>
              <a:pathLst>
                <a:path w="1139" h="956">
                  <a:moveTo>
                    <a:pt x="1139" y="0"/>
                  </a:moveTo>
                  <a:lnTo>
                    <a:pt x="1139" y="0"/>
                  </a:lnTo>
                  <a:cubicBezTo>
                    <a:pt x="1124" y="6"/>
                    <a:pt x="631" y="193"/>
                    <a:pt x="495" y="304"/>
                  </a:cubicBezTo>
                  <a:cubicBezTo>
                    <a:pt x="339" y="430"/>
                    <a:pt x="10" y="940"/>
                    <a:pt x="0" y="956"/>
                  </a:cubicBezTo>
                  <a:cubicBezTo>
                    <a:pt x="6" y="935"/>
                    <a:pt x="201" y="265"/>
                    <a:pt x="379" y="129"/>
                  </a:cubicBezTo>
                  <a:cubicBezTo>
                    <a:pt x="532" y="11"/>
                    <a:pt x="1139" y="0"/>
                    <a:pt x="1139" y="0"/>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5" name="Freeform 124">
              <a:extLst>
                <a:ext uri="{FF2B5EF4-FFF2-40B4-BE49-F238E27FC236}">
                  <a16:creationId xmlns:a16="http://schemas.microsoft.com/office/drawing/2014/main" id="{D6B51402-CF6B-2379-0EE4-7CACAE9C3E53}"/>
                </a:ext>
              </a:extLst>
            </p:cNvPr>
            <p:cNvSpPr>
              <a:spLocks/>
            </p:cNvSpPr>
            <p:nvPr/>
          </p:nvSpPr>
          <p:spPr bwMode="auto">
            <a:xfrm>
              <a:off x="9802322" y="3979863"/>
              <a:ext cx="79375" cy="153988"/>
            </a:xfrm>
            <a:custGeom>
              <a:avLst/>
              <a:gdLst>
                <a:gd name="T0" fmla="*/ 424 w 440"/>
                <a:gd name="T1" fmla="*/ 323 h 840"/>
                <a:gd name="T2" fmla="*/ 217 w 440"/>
                <a:gd name="T3" fmla="*/ 0 h 840"/>
                <a:gd name="T4" fmla="*/ 11 w 440"/>
                <a:gd name="T5" fmla="*/ 485 h 840"/>
                <a:gd name="T6" fmla="*/ 241 w 440"/>
                <a:gd name="T7" fmla="*/ 840 h 840"/>
                <a:gd name="T8" fmla="*/ 424 w 440"/>
                <a:gd name="T9" fmla="*/ 323 h 840"/>
              </a:gdLst>
              <a:ahLst/>
              <a:cxnLst>
                <a:cxn ang="0">
                  <a:pos x="T0" y="T1"/>
                </a:cxn>
                <a:cxn ang="0">
                  <a:pos x="T2" y="T3"/>
                </a:cxn>
                <a:cxn ang="0">
                  <a:pos x="T4" y="T5"/>
                </a:cxn>
                <a:cxn ang="0">
                  <a:pos x="T6" y="T7"/>
                </a:cxn>
                <a:cxn ang="0">
                  <a:pos x="T8" y="T9"/>
                </a:cxn>
              </a:cxnLst>
              <a:rect l="0" t="0" r="r" b="b"/>
              <a:pathLst>
                <a:path w="440" h="840">
                  <a:moveTo>
                    <a:pt x="424" y="323"/>
                  </a:moveTo>
                  <a:cubicBezTo>
                    <a:pt x="413" y="228"/>
                    <a:pt x="217" y="0"/>
                    <a:pt x="217" y="0"/>
                  </a:cubicBezTo>
                  <a:cubicBezTo>
                    <a:pt x="217" y="0"/>
                    <a:pt x="0" y="353"/>
                    <a:pt x="11" y="485"/>
                  </a:cubicBezTo>
                  <a:cubicBezTo>
                    <a:pt x="20" y="590"/>
                    <a:pt x="241" y="840"/>
                    <a:pt x="241" y="840"/>
                  </a:cubicBezTo>
                  <a:cubicBezTo>
                    <a:pt x="241" y="840"/>
                    <a:pt x="440" y="459"/>
                    <a:pt x="424" y="32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6" name="Freeform 125">
              <a:extLst>
                <a:ext uri="{FF2B5EF4-FFF2-40B4-BE49-F238E27FC236}">
                  <a16:creationId xmlns:a16="http://schemas.microsoft.com/office/drawing/2014/main" id="{76F24D92-3969-3D31-3851-FF7049182DB3}"/>
                </a:ext>
              </a:extLst>
            </p:cNvPr>
            <p:cNvSpPr>
              <a:spLocks/>
            </p:cNvSpPr>
            <p:nvPr/>
          </p:nvSpPr>
          <p:spPr bwMode="auto">
            <a:xfrm>
              <a:off x="9845185" y="4133851"/>
              <a:ext cx="149225" cy="179388"/>
            </a:xfrm>
            <a:custGeom>
              <a:avLst/>
              <a:gdLst>
                <a:gd name="T0" fmla="*/ 730 w 811"/>
                <a:gd name="T1" fmla="*/ 362 h 980"/>
                <a:gd name="T2" fmla="*/ 0 w 811"/>
                <a:gd name="T3" fmla="*/ 0 h 980"/>
                <a:gd name="T4" fmla="*/ 311 w 811"/>
                <a:gd name="T5" fmla="*/ 593 h 980"/>
                <a:gd name="T6" fmla="*/ 720 w 811"/>
                <a:gd name="T7" fmla="*/ 980 h 980"/>
                <a:gd name="T8" fmla="*/ 730 w 811"/>
                <a:gd name="T9" fmla="*/ 362 h 980"/>
              </a:gdLst>
              <a:ahLst/>
              <a:cxnLst>
                <a:cxn ang="0">
                  <a:pos x="T0" y="T1"/>
                </a:cxn>
                <a:cxn ang="0">
                  <a:pos x="T2" y="T3"/>
                </a:cxn>
                <a:cxn ang="0">
                  <a:pos x="T4" y="T5"/>
                </a:cxn>
                <a:cxn ang="0">
                  <a:pos x="T6" y="T7"/>
                </a:cxn>
                <a:cxn ang="0">
                  <a:pos x="T8" y="T9"/>
                </a:cxn>
              </a:cxnLst>
              <a:rect l="0" t="0" r="r" b="b"/>
              <a:pathLst>
                <a:path w="811" h="980">
                  <a:moveTo>
                    <a:pt x="730" y="362"/>
                  </a:moveTo>
                  <a:cubicBezTo>
                    <a:pt x="624" y="188"/>
                    <a:pt x="0" y="0"/>
                    <a:pt x="0" y="0"/>
                  </a:cubicBezTo>
                  <a:cubicBezTo>
                    <a:pt x="0" y="0"/>
                    <a:pt x="209" y="460"/>
                    <a:pt x="311" y="593"/>
                  </a:cubicBezTo>
                  <a:cubicBezTo>
                    <a:pt x="395" y="706"/>
                    <a:pt x="720" y="980"/>
                    <a:pt x="720" y="980"/>
                  </a:cubicBezTo>
                  <a:cubicBezTo>
                    <a:pt x="720" y="980"/>
                    <a:pt x="811" y="494"/>
                    <a:pt x="730" y="36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7" name="Freeform 126">
              <a:extLst>
                <a:ext uri="{FF2B5EF4-FFF2-40B4-BE49-F238E27FC236}">
                  <a16:creationId xmlns:a16="http://schemas.microsoft.com/office/drawing/2014/main" id="{62FD92CA-6B3B-7BF4-8DB7-F7846AEF8EFA}"/>
                </a:ext>
              </a:extLst>
            </p:cNvPr>
            <p:cNvSpPr>
              <a:spLocks/>
            </p:cNvSpPr>
            <p:nvPr/>
          </p:nvSpPr>
          <p:spPr bwMode="auto">
            <a:xfrm>
              <a:off x="10097597" y="4175126"/>
              <a:ext cx="136525" cy="219075"/>
            </a:xfrm>
            <a:custGeom>
              <a:avLst/>
              <a:gdLst>
                <a:gd name="T0" fmla="*/ 33 w 748"/>
                <a:gd name="T1" fmla="*/ 633 h 1193"/>
                <a:gd name="T2" fmla="*/ 274 w 748"/>
                <a:gd name="T3" fmla="*/ 1193 h 1193"/>
                <a:gd name="T4" fmla="*/ 651 w 748"/>
                <a:gd name="T5" fmla="*/ 785 h 1193"/>
                <a:gd name="T6" fmla="*/ 748 w 748"/>
                <a:gd name="T7" fmla="*/ 0 h 1193"/>
                <a:gd name="T8" fmla="*/ 33 w 748"/>
                <a:gd name="T9" fmla="*/ 633 h 1193"/>
              </a:gdLst>
              <a:ahLst/>
              <a:cxnLst>
                <a:cxn ang="0">
                  <a:pos x="T0" y="T1"/>
                </a:cxn>
                <a:cxn ang="0">
                  <a:pos x="T2" y="T3"/>
                </a:cxn>
                <a:cxn ang="0">
                  <a:pos x="T4" y="T5"/>
                </a:cxn>
                <a:cxn ang="0">
                  <a:pos x="T6" y="T7"/>
                </a:cxn>
                <a:cxn ang="0">
                  <a:pos x="T8" y="T9"/>
                </a:cxn>
              </a:cxnLst>
              <a:rect l="0" t="0" r="r" b="b"/>
              <a:pathLst>
                <a:path w="748" h="1193">
                  <a:moveTo>
                    <a:pt x="33" y="633"/>
                  </a:moveTo>
                  <a:cubicBezTo>
                    <a:pt x="0" y="782"/>
                    <a:pt x="274" y="1193"/>
                    <a:pt x="274" y="1193"/>
                  </a:cubicBezTo>
                  <a:cubicBezTo>
                    <a:pt x="274" y="1193"/>
                    <a:pt x="593" y="911"/>
                    <a:pt x="651" y="785"/>
                  </a:cubicBezTo>
                  <a:cubicBezTo>
                    <a:pt x="734" y="606"/>
                    <a:pt x="748" y="0"/>
                    <a:pt x="748" y="0"/>
                  </a:cubicBezTo>
                  <a:cubicBezTo>
                    <a:pt x="748" y="0"/>
                    <a:pt x="85" y="400"/>
                    <a:pt x="33" y="63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8" name="Freeform 127">
              <a:extLst>
                <a:ext uri="{FF2B5EF4-FFF2-40B4-BE49-F238E27FC236}">
                  <a16:creationId xmlns:a16="http://schemas.microsoft.com/office/drawing/2014/main" id="{33701B76-D7F7-D493-7669-42EC8C702D63}"/>
                </a:ext>
              </a:extLst>
            </p:cNvPr>
            <p:cNvSpPr>
              <a:spLocks/>
            </p:cNvSpPr>
            <p:nvPr/>
          </p:nvSpPr>
          <p:spPr bwMode="auto">
            <a:xfrm>
              <a:off x="10010285" y="4127501"/>
              <a:ext cx="223838" cy="149225"/>
            </a:xfrm>
            <a:custGeom>
              <a:avLst/>
              <a:gdLst>
                <a:gd name="T0" fmla="*/ 1220 w 1220"/>
                <a:gd name="T1" fmla="*/ 263 h 819"/>
                <a:gd name="T2" fmla="*/ 1219 w 1220"/>
                <a:gd name="T3" fmla="*/ 264 h 819"/>
                <a:gd name="T4" fmla="*/ 505 w 1220"/>
                <a:gd name="T5" fmla="*/ 651 h 819"/>
                <a:gd name="T6" fmla="*/ 0 w 1220"/>
                <a:gd name="T7" fmla="*/ 819 h 819"/>
                <a:gd name="T8" fmla="*/ 0 w 1220"/>
                <a:gd name="T9" fmla="*/ 818 h 819"/>
                <a:gd name="T10" fmla="*/ 393 w 1220"/>
                <a:gd name="T11" fmla="*/ 89 h 819"/>
                <a:gd name="T12" fmla="*/ 1220 w 1220"/>
                <a:gd name="T13" fmla="*/ 263 h 819"/>
              </a:gdLst>
              <a:ahLst/>
              <a:cxnLst>
                <a:cxn ang="0">
                  <a:pos x="T0" y="T1"/>
                </a:cxn>
                <a:cxn ang="0">
                  <a:pos x="T2" y="T3"/>
                </a:cxn>
                <a:cxn ang="0">
                  <a:pos x="T4" y="T5"/>
                </a:cxn>
                <a:cxn ang="0">
                  <a:pos x="T6" y="T7"/>
                </a:cxn>
                <a:cxn ang="0">
                  <a:pos x="T8" y="T9"/>
                </a:cxn>
                <a:cxn ang="0">
                  <a:pos x="T10" y="T11"/>
                </a:cxn>
                <a:cxn ang="0">
                  <a:pos x="T12" y="T13"/>
                </a:cxn>
              </a:cxnLst>
              <a:rect l="0" t="0" r="r" b="b"/>
              <a:pathLst>
                <a:path w="1220" h="819">
                  <a:moveTo>
                    <a:pt x="1220" y="263"/>
                  </a:moveTo>
                  <a:lnTo>
                    <a:pt x="1219" y="264"/>
                  </a:lnTo>
                  <a:cubicBezTo>
                    <a:pt x="1184" y="284"/>
                    <a:pt x="685" y="573"/>
                    <a:pt x="505" y="651"/>
                  </a:cubicBezTo>
                  <a:cubicBezTo>
                    <a:pt x="383" y="704"/>
                    <a:pt x="0" y="819"/>
                    <a:pt x="0" y="819"/>
                  </a:cubicBezTo>
                  <a:lnTo>
                    <a:pt x="0" y="818"/>
                  </a:lnTo>
                  <a:cubicBezTo>
                    <a:pt x="7" y="799"/>
                    <a:pt x="208" y="175"/>
                    <a:pt x="393" y="89"/>
                  </a:cubicBezTo>
                  <a:cubicBezTo>
                    <a:pt x="584" y="0"/>
                    <a:pt x="1220" y="263"/>
                    <a:pt x="1220" y="263"/>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99" name="Freeform 128">
              <a:extLst>
                <a:ext uri="{FF2B5EF4-FFF2-40B4-BE49-F238E27FC236}">
                  <a16:creationId xmlns:a16="http://schemas.microsoft.com/office/drawing/2014/main" id="{9C2C1672-CCF2-1F3E-2175-5E0508599589}"/>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123 w 1032"/>
                <a:gd name="T13" fmla="*/ 907 h 1257"/>
                <a:gd name="T14" fmla="*/ 0 w 1032"/>
                <a:gd name="T15" fmla="*/ 145 h 1257"/>
                <a:gd name="T16" fmla="*/ 1 w 1032"/>
                <a:gd name="T17" fmla="*/ 145 h 1257"/>
                <a:gd name="T18" fmla="*/ 895 w 1032"/>
                <a:gd name="T19" fmla="*/ 145 h 1257"/>
                <a:gd name="T20" fmla="*/ 989 w 1032"/>
                <a:gd name="T21"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cubicBezTo>
                    <a:pt x="602" y="1250"/>
                    <a:pt x="201" y="1033"/>
                    <a:pt x="123" y="907"/>
                  </a:cubicBezTo>
                  <a:cubicBezTo>
                    <a:pt x="21" y="743"/>
                    <a:pt x="0" y="145"/>
                    <a:pt x="0" y="145"/>
                  </a:cubicBezTo>
                  <a:lnTo>
                    <a:pt x="1" y="145"/>
                  </a:lnTo>
                  <a:cubicBezTo>
                    <a:pt x="30" y="139"/>
                    <a:pt x="730" y="0"/>
                    <a:pt x="895" y="145"/>
                  </a:cubicBezTo>
                  <a:cubicBezTo>
                    <a:pt x="1032" y="266"/>
                    <a:pt x="989" y="872"/>
                    <a:pt x="989" y="872"/>
                  </a:cubicBez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0" name="Freeform 129">
              <a:extLst>
                <a:ext uri="{FF2B5EF4-FFF2-40B4-BE49-F238E27FC236}">
                  <a16:creationId xmlns:a16="http://schemas.microsoft.com/office/drawing/2014/main" id="{CFD75B25-F26B-292E-189A-629BE644C7B1}"/>
                </a:ext>
              </a:extLst>
            </p:cNvPr>
            <p:cNvSpPr>
              <a:spLocks/>
            </p:cNvSpPr>
            <p:nvPr/>
          </p:nvSpPr>
          <p:spPr bwMode="auto">
            <a:xfrm>
              <a:off x="10200785" y="3778251"/>
              <a:ext cx="166688" cy="133350"/>
            </a:xfrm>
            <a:custGeom>
              <a:avLst/>
              <a:gdLst>
                <a:gd name="T0" fmla="*/ 911 w 911"/>
                <a:gd name="T1" fmla="*/ 127 h 734"/>
                <a:gd name="T2" fmla="*/ 386 w 911"/>
                <a:gd name="T3" fmla="*/ 279 h 734"/>
                <a:gd name="T4" fmla="*/ 15 w 911"/>
                <a:gd name="T5" fmla="*/ 734 h 734"/>
                <a:gd name="T6" fmla="*/ 15 w 911"/>
                <a:gd name="T7" fmla="*/ 734 h 734"/>
                <a:gd name="T8" fmla="*/ 118 w 911"/>
                <a:gd name="T9" fmla="*/ 127 h 734"/>
                <a:gd name="T10" fmla="*/ 911 w 911"/>
                <a:gd name="T11" fmla="*/ 127 h 734"/>
              </a:gdLst>
              <a:ahLst/>
              <a:cxnLst>
                <a:cxn ang="0">
                  <a:pos x="T0" y="T1"/>
                </a:cxn>
                <a:cxn ang="0">
                  <a:pos x="T2" y="T3"/>
                </a:cxn>
                <a:cxn ang="0">
                  <a:pos x="T4" y="T5"/>
                </a:cxn>
                <a:cxn ang="0">
                  <a:pos x="T6" y="T7"/>
                </a:cxn>
                <a:cxn ang="0">
                  <a:pos x="T8" y="T9"/>
                </a:cxn>
                <a:cxn ang="0">
                  <a:pos x="T10" y="T11"/>
                </a:cxn>
              </a:cxnLst>
              <a:rect l="0" t="0" r="r" b="b"/>
              <a:pathLst>
                <a:path w="911" h="734">
                  <a:moveTo>
                    <a:pt x="911" y="127"/>
                  </a:moveTo>
                  <a:cubicBezTo>
                    <a:pt x="911" y="127"/>
                    <a:pt x="567" y="127"/>
                    <a:pt x="386" y="279"/>
                  </a:cubicBezTo>
                  <a:cubicBezTo>
                    <a:pt x="197" y="438"/>
                    <a:pt x="21" y="724"/>
                    <a:pt x="15" y="734"/>
                  </a:cubicBezTo>
                  <a:lnTo>
                    <a:pt x="15" y="734"/>
                  </a:lnTo>
                  <a:cubicBezTo>
                    <a:pt x="15" y="734"/>
                    <a:pt x="0" y="227"/>
                    <a:pt x="118" y="127"/>
                  </a:cubicBezTo>
                  <a:cubicBezTo>
                    <a:pt x="269" y="0"/>
                    <a:pt x="911" y="127"/>
                    <a:pt x="911" y="127"/>
                  </a:cubicBezTo>
                  <a:close/>
                </a:path>
              </a:pathLst>
            </a:custGeom>
            <a:solidFill>
              <a:srgbClr val="4975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1" name="Freeform 130">
              <a:extLst>
                <a:ext uri="{FF2B5EF4-FFF2-40B4-BE49-F238E27FC236}">
                  <a16:creationId xmlns:a16="http://schemas.microsoft.com/office/drawing/2014/main" id="{C06BF69D-E6BD-0524-EE57-67A909E2CCF2}"/>
                </a:ext>
              </a:extLst>
            </p:cNvPr>
            <p:cNvSpPr>
              <a:spLocks/>
            </p:cNvSpPr>
            <p:nvPr/>
          </p:nvSpPr>
          <p:spPr bwMode="auto">
            <a:xfrm>
              <a:off x="10367472" y="3800476"/>
              <a:ext cx="212725" cy="220663"/>
            </a:xfrm>
            <a:custGeom>
              <a:avLst/>
              <a:gdLst>
                <a:gd name="T0" fmla="*/ 980 w 1167"/>
                <a:gd name="T1" fmla="*/ 552 h 1202"/>
                <a:gd name="T2" fmla="*/ 1167 w 1167"/>
                <a:gd name="T3" fmla="*/ 1124 h 1202"/>
                <a:gd name="T4" fmla="*/ 765 w 1167"/>
                <a:gd name="T5" fmla="*/ 803 h 1202"/>
                <a:gd name="T6" fmla="*/ 677 w 1167"/>
                <a:gd name="T7" fmla="*/ 1202 h 1202"/>
                <a:gd name="T8" fmla="*/ 315 w 1167"/>
                <a:gd name="T9" fmla="*/ 829 h 1202"/>
                <a:gd name="T10" fmla="*/ 248 w 1167"/>
                <a:gd name="T11" fmla="*/ 697 h 1202"/>
                <a:gd name="T12" fmla="*/ 0 w 1167"/>
                <a:gd name="T13" fmla="*/ 1124 h 1202"/>
                <a:gd name="T14" fmla="*/ 82 w 1167"/>
                <a:gd name="T15" fmla="*/ 601 h 1202"/>
                <a:gd name="T16" fmla="*/ 0 w 1167"/>
                <a:gd name="T17" fmla="*/ 0 h 1202"/>
                <a:gd name="T18" fmla="*/ 980 w 1167"/>
                <a:gd name="T19" fmla="*/ 552 h 1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7" h="1202">
                  <a:moveTo>
                    <a:pt x="980" y="552"/>
                  </a:moveTo>
                  <a:cubicBezTo>
                    <a:pt x="1076" y="668"/>
                    <a:pt x="1167" y="1124"/>
                    <a:pt x="1167" y="1124"/>
                  </a:cubicBezTo>
                  <a:cubicBezTo>
                    <a:pt x="1167" y="1124"/>
                    <a:pt x="920" y="932"/>
                    <a:pt x="765" y="803"/>
                  </a:cubicBezTo>
                  <a:cubicBezTo>
                    <a:pt x="748" y="975"/>
                    <a:pt x="677" y="1202"/>
                    <a:pt x="677" y="1202"/>
                  </a:cubicBezTo>
                  <a:cubicBezTo>
                    <a:pt x="677" y="1202"/>
                    <a:pt x="385" y="938"/>
                    <a:pt x="315" y="829"/>
                  </a:cubicBezTo>
                  <a:cubicBezTo>
                    <a:pt x="295" y="797"/>
                    <a:pt x="272" y="751"/>
                    <a:pt x="248" y="697"/>
                  </a:cubicBezTo>
                  <a:cubicBezTo>
                    <a:pt x="203" y="849"/>
                    <a:pt x="0" y="1124"/>
                    <a:pt x="0" y="1124"/>
                  </a:cubicBezTo>
                  <a:cubicBezTo>
                    <a:pt x="0" y="1124"/>
                    <a:pt x="82" y="846"/>
                    <a:pt x="82" y="601"/>
                  </a:cubicBezTo>
                  <a:cubicBezTo>
                    <a:pt x="82" y="450"/>
                    <a:pt x="0" y="0"/>
                    <a:pt x="0" y="0"/>
                  </a:cubicBezTo>
                  <a:cubicBezTo>
                    <a:pt x="0" y="0"/>
                    <a:pt x="802" y="334"/>
                    <a:pt x="980" y="552"/>
                  </a:cubicBezTo>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2" name="Freeform 131">
              <a:extLst>
                <a:ext uri="{FF2B5EF4-FFF2-40B4-BE49-F238E27FC236}">
                  <a16:creationId xmlns:a16="http://schemas.microsoft.com/office/drawing/2014/main" id="{4C890F09-214D-9ABE-57D4-9AD494D2C164}"/>
                </a:ext>
              </a:extLst>
            </p:cNvPr>
            <p:cNvSpPr>
              <a:spLocks/>
            </p:cNvSpPr>
            <p:nvPr/>
          </p:nvSpPr>
          <p:spPr bwMode="auto">
            <a:xfrm>
              <a:off x="10010285" y="4127501"/>
              <a:ext cx="223838" cy="149225"/>
            </a:xfrm>
            <a:custGeom>
              <a:avLst/>
              <a:gdLst>
                <a:gd name="T0" fmla="*/ 1220 w 1220"/>
                <a:gd name="T1" fmla="*/ 263 h 818"/>
                <a:gd name="T2" fmla="*/ 502 w 1220"/>
                <a:gd name="T3" fmla="*/ 339 h 818"/>
                <a:gd name="T4" fmla="*/ 0 w 1220"/>
                <a:gd name="T5" fmla="*/ 818 h 818"/>
                <a:gd name="T6" fmla="*/ 393 w 1220"/>
                <a:gd name="T7" fmla="*/ 89 h 818"/>
                <a:gd name="T8" fmla="*/ 1220 w 1220"/>
                <a:gd name="T9" fmla="*/ 263 h 818"/>
              </a:gdLst>
              <a:ahLst/>
              <a:cxnLst>
                <a:cxn ang="0">
                  <a:pos x="T0" y="T1"/>
                </a:cxn>
                <a:cxn ang="0">
                  <a:pos x="T2" y="T3"/>
                </a:cxn>
                <a:cxn ang="0">
                  <a:pos x="T4" y="T5"/>
                </a:cxn>
                <a:cxn ang="0">
                  <a:pos x="T6" y="T7"/>
                </a:cxn>
                <a:cxn ang="0">
                  <a:pos x="T8" y="T9"/>
                </a:cxn>
              </a:cxnLst>
              <a:rect l="0" t="0" r="r" b="b"/>
              <a:pathLst>
                <a:path w="1220" h="818">
                  <a:moveTo>
                    <a:pt x="1220" y="263"/>
                  </a:moveTo>
                  <a:cubicBezTo>
                    <a:pt x="1220" y="263"/>
                    <a:pt x="692" y="232"/>
                    <a:pt x="502" y="339"/>
                  </a:cubicBezTo>
                  <a:cubicBezTo>
                    <a:pt x="208" y="506"/>
                    <a:pt x="10" y="804"/>
                    <a:pt x="0" y="818"/>
                  </a:cubicBezTo>
                  <a:cubicBezTo>
                    <a:pt x="7" y="799"/>
                    <a:pt x="208" y="175"/>
                    <a:pt x="393" y="89"/>
                  </a:cubicBezTo>
                  <a:cubicBezTo>
                    <a:pt x="584" y="0"/>
                    <a:pt x="1220" y="263"/>
                    <a:pt x="1220" y="263"/>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3" name="Freeform 132">
              <a:extLst>
                <a:ext uri="{FF2B5EF4-FFF2-40B4-BE49-F238E27FC236}">
                  <a16:creationId xmlns:a16="http://schemas.microsoft.com/office/drawing/2014/main" id="{6FFBA905-6854-B808-AA38-B959A402CB4D}"/>
                </a:ext>
              </a:extLst>
            </p:cNvPr>
            <p:cNvSpPr>
              <a:spLocks/>
            </p:cNvSpPr>
            <p:nvPr/>
          </p:nvSpPr>
          <p:spPr bwMode="auto">
            <a:xfrm>
              <a:off x="10234122" y="4149726"/>
              <a:ext cx="188913" cy="228600"/>
            </a:xfrm>
            <a:custGeom>
              <a:avLst/>
              <a:gdLst>
                <a:gd name="T0" fmla="*/ 989 w 1032"/>
                <a:gd name="T1" fmla="*/ 872 h 1257"/>
                <a:gd name="T2" fmla="*/ 708 w 1032"/>
                <a:gd name="T3" fmla="*/ 509 h 1257"/>
                <a:gd name="T4" fmla="*/ 241 w 1032"/>
                <a:gd name="T5" fmla="*/ 253 h 1257"/>
                <a:gd name="T6" fmla="*/ 615 w 1032"/>
                <a:gd name="T7" fmla="*/ 510 h 1257"/>
                <a:gd name="T8" fmla="*/ 615 w 1032"/>
                <a:gd name="T9" fmla="*/ 1257 h 1257"/>
                <a:gd name="T10" fmla="*/ 615 w 1032"/>
                <a:gd name="T11" fmla="*/ 1256 h 1257"/>
                <a:gd name="T12" fmla="*/ 0 w 1032"/>
                <a:gd name="T13" fmla="*/ 145 h 1257"/>
                <a:gd name="T14" fmla="*/ 1 w 1032"/>
                <a:gd name="T15" fmla="*/ 145 h 1257"/>
                <a:gd name="T16" fmla="*/ 895 w 1032"/>
                <a:gd name="T17" fmla="*/ 145 h 1257"/>
                <a:gd name="T18" fmla="*/ 989 w 1032"/>
                <a:gd name="T19" fmla="*/ 872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1257">
                  <a:moveTo>
                    <a:pt x="989" y="872"/>
                  </a:moveTo>
                  <a:cubicBezTo>
                    <a:pt x="989" y="872"/>
                    <a:pt x="796" y="582"/>
                    <a:pt x="708" y="509"/>
                  </a:cubicBezTo>
                  <a:cubicBezTo>
                    <a:pt x="622" y="437"/>
                    <a:pt x="411" y="332"/>
                    <a:pt x="241" y="253"/>
                  </a:cubicBezTo>
                  <a:cubicBezTo>
                    <a:pt x="392" y="327"/>
                    <a:pt x="567" y="426"/>
                    <a:pt x="615" y="510"/>
                  </a:cubicBezTo>
                  <a:cubicBezTo>
                    <a:pt x="707" y="672"/>
                    <a:pt x="615" y="1257"/>
                    <a:pt x="615" y="1257"/>
                  </a:cubicBezTo>
                  <a:lnTo>
                    <a:pt x="615" y="1256"/>
                  </a:lnTo>
                  <a:lnTo>
                    <a:pt x="0" y="145"/>
                  </a:lnTo>
                  <a:lnTo>
                    <a:pt x="1" y="145"/>
                  </a:lnTo>
                  <a:cubicBezTo>
                    <a:pt x="30" y="139"/>
                    <a:pt x="730" y="0"/>
                    <a:pt x="895" y="145"/>
                  </a:cubicBezTo>
                  <a:cubicBezTo>
                    <a:pt x="1032" y="266"/>
                    <a:pt x="989" y="872"/>
                    <a:pt x="989" y="872"/>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4" name="Freeform 133">
              <a:extLst>
                <a:ext uri="{FF2B5EF4-FFF2-40B4-BE49-F238E27FC236}">
                  <a16:creationId xmlns:a16="http://schemas.microsoft.com/office/drawing/2014/main" id="{F67463ED-DB12-7CB2-9211-08D3E0065D80}"/>
                </a:ext>
              </a:extLst>
            </p:cNvPr>
            <p:cNvSpPr>
              <a:spLocks/>
            </p:cNvSpPr>
            <p:nvPr/>
          </p:nvSpPr>
          <p:spPr bwMode="auto">
            <a:xfrm>
              <a:off x="9756285" y="4133851"/>
              <a:ext cx="100013" cy="236538"/>
            </a:xfrm>
            <a:custGeom>
              <a:avLst/>
              <a:gdLst>
                <a:gd name="T0" fmla="*/ 550 w 550"/>
                <a:gd name="T1" fmla="*/ 1294 h 1294"/>
                <a:gd name="T2" fmla="*/ 30 w 550"/>
                <a:gd name="T3" fmla="*/ 785 h 1294"/>
                <a:gd name="T4" fmla="*/ 488 w 550"/>
                <a:gd name="T5" fmla="*/ 0 h 1294"/>
                <a:gd name="T6" fmla="*/ 294 w 550"/>
                <a:gd name="T7" fmla="*/ 752 h 1294"/>
                <a:gd name="T8" fmla="*/ 550 w 550"/>
                <a:gd name="T9" fmla="*/ 1294 h 1294"/>
              </a:gdLst>
              <a:ahLst/>
              <a:cxnLst>
                <a:cxn ang="0">
                  <a:pos x="T0" y="T1"/>
                </a:cxn>
                <a:cxn ang="0">
                  <a:pos x="T2" y="T3"/>
                </a:cxn>
                <a:cxn ang="0">
                  <a:pos x="T4" y="T5"/>
                </a:cxn>
                <a:cxn ang="0">
                  <a:pos x="T6" y="T7"/>
                </a:cxn>
                <a:cxn ang="0">
                  <a:pos x="T8" y="T9"/>
                </a:cxn>
              </a:cxnLst>
              <a:rect l="0" t="0" r="r" b="b"/>
              <a:pathLst>
                <a:path w="550" h="1294">
                  <a:moveTo>
                    <a:pt x="550" y="1294"/>
                  </a:moveTo>
                  <a:cubicBezTo>
                    <a:pt x="537" y="1285"/>
                    <a:pt x="54" y="963"/>
                    <a:pt x="30" y="785"/>
                  </a:cubicBezTo>
                  <a:cubicBezTo>
                    <a:pt x="0" y="563"/>
                    <a:pt x="474" y="16"/>
                    <a:pt x="488" y="0"/>
                  </a:cubicBezTo>
                  <a:cubicBezTo>
                    <a:pt x="482" y="16"/>
                    <a:pt x="276" y="561"/>
                    <a:pt x="294" y="752"/>
                  </a:cubicBezTo>
                  <a:cubicBezTo>
                    <a:pt x="308" y="899"/>
                    <a:pt x="543" y="1282"/>
                    <a:pt x="550" y="1294"/>
                  </a:cubicBezTo>
                  <a:close/>
                </a:path>
              </a:pathLst>
            </a:custGeom>
            <a:solidFill>
              <a:srgbClr val="5CB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5" name="Freeform 134">
              <a:extLst>
                <a:ext uri="{FF2B5EF4-FFF2-40B4-BE49-F238E27FC236}">
                  <a16:creationId xmlns:a16="http://schemas.microsoft.com/office/drawing/2014/main" id="{D5AFB138-017E-2733-C535-985623CE8595}"/>
                </a:ext>
              </a:extLst>
            </p:cNvPr>
            <p:cNvSpPr>
              <a:spLocks/>
            </p:cNvSpPr>
            <p:nvPr/>
          </p:nvSpPr>
          <p:spPr bwMode="auto">
            <a:xfrm>
              <a:off x="9900747" y="3903663"/>
              <a:ext cx="304800" cy="282575"/>
            </a:xfrm>
            <a:custGeom>
              <a:avLst/>
              <a:gdLst>
                <a:gd name="T0" fmla="*/ 1376 w 1665"/>
                <a:gd name="T1" fmla="*/ 997 h 1548"/>
                <a:gd name="T2" fmla="*/ 1461 w 1665"/>
                <a:gd name="T3" fmla="*/ 1186 h 1548"/>
                <a:gd name="T4" fmla="*/ 1060 w 1665"/>
                <a:gd name="T5" fmla="*/ 1104 h 1548"/>
                <a:gd name="T6" fmla="*/ 644 w 1665"/>
                <a:gd name="T7" fmla="*/ 1519 h 1548"/>
                <a:gd name="T8" fmla="*/ 484 w 1665"/>
                <a:gd name="T9" fmla="*/ 1127 h 1548"/>
                <a:gd name="T10" fmla="*/ 43 w 1665"/>
                <a:gd name="T11" fmla="*/ 1127 h 1548"/>
                <a:gd name="T12" fmla="*/ 504 w 1665"/>
                <a:gd name="T13" fmla="*/ 795 h 1548"/>
                <a:gd name="T14" fmla="*/ 207 w 1665"/>
                <a:gd name="T15" fmla="*/ 486 h 1548"/>
                <a:gd name="T16" fmla="*/ 675 w 1665"/>
                <a:gd name="T17" fmla="*/ 595 h 1548"/>
                <a:gd name="T18" fmla="*/ 762 w 1665"/>
                <a:gd name="T19" fmla="*/ 0 h 1548"/>
                <a:gd name="T20" fmla="*/ 815 w 1665"/>
                <a:gd name="T21" fmla="*/ 86 h 1548"/>
                <a:gd name="T22" fmla="*/ 858 w 1665"/>
                <a:gd name="T23" fmla="*/ 777 h 1548"/>
                <a:gd name="T24" fmla="*/ 1548 w 1665"/>
                <a:gd name="T25" fmla="*/ 466 h 1548"/>
                <a:gd name="T26" fmla="*/ 1665 w 1665"/>
                <a:gd name="T27" fmla="*/ 481 h 1548"/>
                <a:gd name="T28" fmla="*/ 1434 w 1665"/>
                <a:gd name="T29" fmla="*/ 892 h 1548"/>
                <a:gd name="T30" fmla="*/ 961 w 1665"/>
                <a:gd name="T31" fmla="*/ 812 h 1548"/>
                <a:gd name="T32" fmla="*/ 1375 w 1665"/>
                <a:gd name="T33" fmla="*/ 997 h 1548"/>
                <a:gd name="T34" fmla="*/ 1376 w 1665"/>
                <a:gd name="T35" fmla="*/ 997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65" h="1548">
                  <a:moveTo>
                    <a:pt x="1376" y="997"/>
                  </a:moveTo>
                  <a:cubicBezTo>
                    <a:pt x="1381" y="1005"/>
                    <a:pt x="1493" y="1147"/>
                    <a:pt x="1461" y="1186"/>
                  </a:cubicBezTo>
                  <a:cubicBezTo>
                    <a:pt x="1398" y="1266"/>
                    <a:pt x="1060" y="1104"/>
                    <a:pt x="1060" y="1104"/>
                  </a:cubicBezTo>
                  <a:cubicBezTo>
                    <a:pt x="1060" y="1104"/>
                    <a:pt x="788" y="1548"/>
                    <a:pt x="644" y="1519"/>
                  </a:cubicBezTo>
                  <a:cubicBezTo>
                    <a:pt x="541" y="1498"/>
                    <a:pt x="484" y="1127"/>
                    <a:pt x="484" y="1127"/>
                  </a:cubicBezTo>
                  <a:cubicBezTo>
                    <a:pt x="484" y="1127"/>
                    <a:pt x="78" y="1232"/>
                    <a:pt x="43" y="1127"/>
                  </a:cubicBezTo>
                  <a:cubicBezTo>
                    <a:pt x="0" y="992"/>
                    <a:pt x="504" y="795"/>
                    <a:pt x="504" y="795"/>
                  </a:cubicBezTo>
                  <a:cubicBezTo>
                    <a:pt x="504" y="795"/>
                    <a:pt x="154" y="579"/>
                    <a:pt x="207" y="486"/>
                  </a:cubicBezTo>
                  <a:cubicBezTo>
                    <a:pt x="266" y="382"/>
                    <a:pt x="675" y="595"/>
                    <a:pt x="675" y="595"/>
                  </a:cubicBezTo>
                  <a:lnTo>
                    <a:pt x="762" y="0"/>
                  </a:lnTo>
                  <a:cubicBezTo>
                    <a:pt x="780" y="26"/>
                    <a:pt x="798" y="54"/>
                    <a:pt x="815" y="86"/>
                  </a:cubicBezTo>
                  <a:cubicBezTo>
                    <a:pt x="899" y="237"/>
                    <a:pt x="858" y="777"/>
                    <a:pt x="858" y="777"/>
                  </a:cubicBezTo>
                  <a:cubicBezTo>
                    <a:pt x="858" y="777"/>
                    <a:pt x="1359" y="479"/>
                    <a:pt x="1548" y="466"/>
                  </a:cubicBezTo>
                  <a:cubicBezTo>
                    <a:pt x="1577" y="464"/>
                    <a:pt x="1619" y="470"/>
                    <a:pt x="1665" y="481"/>
                  </a:cubicBezTo>
                  <a:lnTo>
                    <a:pt x="1434" y="892"/>
                  </a:lnTo>
                  <a:cubicBezTo>
                    <a:pt x="1245" y="889"/>
                    <a:pt x="1068" y="845"/>
                    <a:pt x="961" y="812"/>
                  </a:cubicBezTo>
                  <a:cubicBezTo>
                    <a:pt x="1064" y="849"/>
                    <a:pt x="1227" y="914"/>
                    <a:pt x="1375" y="997"/>
                  </a:cubicBezTo>
                  <a:lnTo>
                    <a:pt x="1376" y="997"/>
                  </a:lnTo>
                  <a:close/>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6" name="Freeform 135">
              <a:extLst>
                <a:ext uri="{FF2B5EF4-FFF2-40B4-BE49-F238E27FC236}">
                  <a16:creationId xmlns:a16="http://schemas.microsoft.com/office/drawing/2014/main" id="{8DA6F4AD-0CC2-08F5-F2E3-A8B45EDB25F4}"/>
                </a:ext>
              </a:extLst>
            </p:cNvPr>
            <p:cNvSpPr>
              <a:spLocks/>
            </p:cNvSpPr>
            <p:nvPr/>
          </p:nvSpPr>
          <p:spPr bwMode="auto">
            <a:xfrm>
              <a:off x="10124585" y="3049588"/>
              <a:ext cx="109538" cy="195263"/>
            </a:xfrm>
            <a:custGeom>
              <a:avLst/>
              <a:gdLst>
                <a:gd name="T0" fmla="*/ 327 w 599"/>
                <a:gd name="T1" fmla="*/ 669 h 1071"/>
                <a:gd name="T2" fmla="*/ 242 w 599"/>
                <a:gd name="T3" fmla="*/ 112 h 1071"/>
                <a:gd name="T4" fmla="*/ 234 w 599"/>
                <a:gd name="T5" fmla="*/ 623 h 1071"/>
                <a:gd name="T6" fmla="*/ 0 w 599"/>
                <a:gd name="T7" fmla="*/ 996 h 1071"/>
                <a:gd name="T8" fmla="*/ 36 w 599"/>
                <a:gd name="T9" fmla="*/ 483 h 1071"/>
                <a:gd name="T10" fmla="*/ 233 w 599"/>
                <a:gd name="T11" fmla="*/ 1 h 1071"/>
                <a:gd name="T12" fmla="*/ 234 w 599"/>
                <a:gd name="T13" fmla="*/ 0 h 1071"/>
                <a:gd name="T14" fmla="*/ 234 w 599"/>
                <a:gd name="T15" fmla="*/ 1 h 1071"/>
                <a:gd name="T16" fmla="*/ 480 w 599"/>
                <a:gd name="T17" fmla="*/ 438 h 1071"/>
                <a:gd name="T18" fmla="*/ 599 w 599"/>
                <a:gd name="T19" fmla="*/ 1071 h 1071"/>
                <a:gd name="T20" fmla="*/ 327 w 599"/>
                <a:gd name="T21" fmla="*/ 669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1071">
                  <a:moveTo>
                    <a:pt x="327" y="669"/>
                  </a:moveTo>
                  <a:cubicBezTo>
                    <a:pt x="284" y="558"/>
                    <a:pt x="256" y="272"/>
                    <a:pt x="242" y="112"/>
                  </a:cubicBezTo>
                  <a:cubicBezTo>
                    <a:pt x="252" y="262"/>
                    <a:pt x="263" y="519"/>
                    <a:pt x="234" y="623"/>
                  </a:cubicBezTo>
                  <a:cubicBezTo>
                    <a:pt x="204" y="728"/>
                    <a:pt x="0" y="996"/>
                    <a:pt x="0" y="996"/>
                  </a:cubicBezTo>
                  <a:cubicBezTo>
                    <a:pt x="0" y="996"/>
                    <a:pt x="6" y="608"/>
                    <a:pt x="36" y="483"/>
                  </a:cubicBezTo>
                  <a:cubicBezTo>
                    <a:pt x="65" y="358"/>
                    <a:pt x="229" y="11"/>
                    <a:pt x="233" y="1"/>
                  </a:cubicBezTo>
                  <a:lnTo>
                    <a:pt x="234" y="0"/>
                  </a:lnTo>
                  <a:lnTo>
                    <a:pt x="234" y="1"/>
                  </a:lnTo>
                  <a:cubicBezTo>
                    <a:pt x="240" y="10"/>
                    <a:pt x="437" y="322"/>
                    <a:pt x="480" y="438"/>
                  </a:cubicBezTo>
                  <a:cubicBezTo>
                    <a:pt x="535" y="589"/>
                    <a:pt x="599" y="1071"/>
                    <a:pt x="599" y="1071"/>
                  </a:cubicBezTo>
                  <a:cubicBezTo>
                    <a:pt x="599" y="1071"/>
                    <a:pt x="371" y="782"/>
                    <a:pt x="327" y="669"/>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7" name="Freeform 136">
              <a:extLst>
                <a:ext uri="{FF2B5EF4-FFF2-40B4-BE49-F238E27FC236}">
                  <a16:creationId xmlns:a16="http://schemas.microsoft.com/office/drawing/2014/main" id="{8D6F40EC-8FE9-C5E5-A224-F5AA496C0979}"/>
                </a:ext>
              </a:extLst>
            </p:cNvPr>
            <p:cNvSpPr>
              <a:spLocks/>
            </p:cNvSpPr>
            <p:nvPr/>
          </p:nvSpPr>
          <p:spPr bwMode="auto">
            <a:xfrm>
              <a:off x="10146810" y="3462338"/>
              <a:ext cx="173038" cy="249238"/>
            </a:xfrm>
            <a:custGeom>
              <a:avLst/>
              <a:gdLst>
                <a:gd name="T0" fmla="*/ 575 w 949"/>
                <a:gd name="T1" fmla="*/ 762 h 1368"/>
                <a:gd name="T2" fmla="*/ 575 w 949"/>
                <a:gd name="T3" fmla="*/ 1368 h 1368"/>
                <a:gd name="T4" fmla="*/ 575 w 949"/>
                <a:gd name="T5" fmla="*/ 1368 h 1368"/>
                <a:gd name="T6" fmla="*/ 208 w 949"/>
                <a:gd name="T7" fmla="*/ 769 h 1368"/>
                <a:gd name="T8" fmla="*/ 0 w 949"/>
                <a:gd name="T9" fmla="*/ 0 h 1368"/>
                <a:gd name="T10" fmla="*/ 840 w 949"/>
                <a:gd name="T11" fmla="*/ 342 h 1368"/>
                <a:gd name="T12" fmla="*/ 949 w 949"/>
                <a:gd name="T13" fmla="*/ 1026 h 1368"/>
                <a:gd name="T14" fmla="*/ 575 w 949"/>
                <a:gd name="T15" fmla="*/ 684 h 1368"/>
                <a:gd name="T16" fmla="*/ 412 w 949"/>
                <a:gd name="T17" fmla="*/ 489 h 1368"/>
                <a:gd name="T18" fmla="*/ 575 w 949"/>
                <a:gd name="T19" fmla="*/ 762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9" h="1368">
                  <a:moveTo>
                    <a:pt x="575" y="762"/>
                  </a:moveTo>
                  <a:cubicBezTo>
                    <a:pt x="624" y="906"/>
                    <a:pt x="575" y="1368"/>
                    <a:pt x="575" y="1368"/>
                  </a:cubicBezTo>
                  <a:lnTo>
                    <a:pt x="575" y="1368"/>
                  </a:lnTo>
                  <a:cubicBezTo>
                    <a:pt x="566" y="1355"/>
                    <a:pt x="274" y="923"/>
                    <a:pt x="208" y="769"/>
                  </a:cubicBezTo>
                  <a:cubicBezTo>
                    <a:pt x="128" y="583"/>
                    <a:pt x="0" y="0"/>
                    <a:pt x="0" y="0"/>
                  </a:cubicBezTo>
                  <a:cubicBezTo>
                    <a:pt x="0" y="0"/>
                    <a:pt x="675" y="100"/>
                    <a:pt x="840" y="342"/>
                  </a:cubicBezTo>
                  <a:cubicBezTo>
                    <a:pt x="938" y="485"/>
                    <a:pt x="949" y="1026"/>
                    <a:pt x="949" y="1026"/>
                  </a:cubicBezTo>
                  <a:lnTo>
                    <a:pt x="575" y="684"/>
                  </a:lnTo>
                  <a:lnTo>
                    <a:pt x="412" y="489"/>
                  </a:lnTo>
                  <a:cubicBezTo>
                    <a:pt x="489" y="593"/>
                    <a:pt x="552" y="692"/>
                    <a:pt x="575" y="762"/>
                  </a:cubicBezTo>
                </a:path>
              </a:pathLst>
            </a:custGeom>
            <a:solidFill>
              <a:srgbClr val="4A9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8" name="Freeform 137">
              <a:extLst>
                <a:ext uri="{FF2B5EF4-FFF2-40B4-BE49-F238E27FC236}">
                  <a16:creationId xmlns:a16="http://schemas.microsoft.com/office/drawing/2014/main" id="{1922B335-395B-4695-AE9C-49E1C51C4F53}"/>
                </a:ext>
              </a:extLst>
            </p:cNvPr>
            <p:cNvSpPr>
              <a:spLocks noEditPoints="1"/>
            </p:cNvSpPr>
            <p:nvPr/>
          </p:nvSpPr>
          <p:spPr bwMode="auto">
            <a:xfrm>
              <a:off x="9865822" y="4827588"/>
              <a:ext cx="381000" cy="725488"/>
            </a:xfrm>
            <a:custGeom>
              <a:avLst/>
              <a:gdLst>
                <a:gd name="T0" fmla="*/ 1159 w 2087"/>
                <a:gd name="T1" fmla="*/ 3965 h 3965"/>
                <a:gd name="T2" fmla="*/ 994 w 2087"/>
                <a:gd name="T3" fmla="*/ 3054 h 3965"/>
                <a:gd name="T4" fmla="*/ 1284 w 2087"/>
                <a:gd name="T5" fmla="*/ 2686 h 3965"/>
                <a:gd name="T6" fmla="*/ 2087 w 2087"/>
                <a:gd name="T7" fmla="*/ 0 h 3965"/>
                <a:gd name="T8" fmla="*/ 2087 w 2087"/>
                <a:gd name="T9" fmla="*/ 49 h 3965"/>
                <a:gd name="T10" fmla="*/ 1659 w 2087"/>
                <a:gd name="T11" fmla="*/ 3809 h 3965"/>
                <a:gd name="T12" fmla="*/ 1159 w 2087"/>
                <a:gd name="T13" fmla="*/ 3965 h 3965"/>
                <a:gd name="T14" fmla="*/ 1159 w 2087"/>
                <a:gd name="T15" fmla="*/ 3965 h 3965"/>
                <a:gd name="T16" fmla="*/ 463 w 2087"/>
                <a:gd name="T17" fmla="*/ 3944 h 3965"/>
                <a:gd name="T18" fmla="*/ 73 w 2087"/>
                <a:gd name="T19" fmla="*/ 3809 h 3965"/>
                <a:gd name="T20" fmla="*/ 0 w 2087"/>
                <a:gd name="T21" fmla="*/ 3319 h 3965"/>
                <a:gd name="T22" fmla="*/ 83 w 2087"/>
                <a:gd name="T23" fmla="*/ 3320 h 3965"/>
                <a:gd name="T24" fmla="*/ 367 w 2087"/>
                <a:gd name="T25" fmla="*/ 3301 h 3965"/>
                <a:gd name="T26" fmla="*/ 367 w 2087"/>
                <a:gd name="T27" fmla="*/ 3301 h 3965"/>
                <a:gd name="T28" fmla="*/ 463 w 2087"/>
                <a:gd name="T29" fmla="*/ 3944 h 3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87" h="3965">
                  <a:moveTo>
                    <a:pt x="1159" y="3965"/>
                  </a:moveTo>
                  <a:cubicBezTo>
                    <a:pt x="1118" y="3750"/>
                    <a:pt x="1055" y="3410"/>
                    <a:pt x="994" y="3054"/>
                  </a:cubicBezTo>
                  <a:cubicBezTo>
                    <a:pt x="1110" y="2963"/>
                    <a:pt x="1211" y="2843"/>
                    <a:pt x="1284" y="2686"/>
                  </a:cubicBezTo>
                  <a:cubicBezTo>
                    <a:pt x="1533" y="2151"/>
                    <a:pt x="1890" y="790"/>
                    <a:pt x="2087" y="0"/>
                  </a:cubicBezTo>
                  <a:cubicBezTo>
                    <a:pt x="2087" y="16"/>
                    <a:pt x="2087" y="32"/>
                    <a:pt x="2087" y="49"/>
                  </a:cubicBezTo>
                  <a:cubicBezTo>
                    <a:pt x="2087" y="1042"/>
                    <a:pt x="1659" y="3809"/>
                    <a:pt x="1659" y="3809"/>
                  </a:cubicBezTo>
                  <a:cubicBezTo>
                    <a:pt x="1659" y="3809"/>
                    <a:pt x="1450" y="3915"/>
                    <a:pt x="1159" y="3965"/>
                  </a:cubicBezTo>
                  <a:lnTo>
                    <a:pt x="1159" y="3965"/>
                  </a:lnTo>
                  <a:close/>
                  <a:moveTo>
                    <a:pt x="463" y="3944"/>
                  </a:moveTo>
                  <a:cubicBezTo>
                    <a:pt x="232" y="3889"/>
                    <a:pt x="73" y="3809"/>
                    <a:pt x="73" y="3809"/>
                  </a:cubicBezTo>
                  <a:cubicBezTo>
                    <a:pt x="73" y="3809"/>
                    <a:pt x="44" y="3618"/>
                    <a:pt x="0" y="3319"/>
                  </a:cubicBezTo>
                  <a:cubicBezTo>
                    <a:pt x="27" y="3320"/>
                    <a:pt x="55" y="3320"/>
                    <a:pt x="83" y="3320"/>
                  </a:cubicBezTo>
                  <a:cubicBezTo>
                    <a:pt x="171" y="3320"/>
                    <a:pt x="267" y="3315"/>
                    <a:pt x="367" y="3301"/>
                  </a:cubicBezTo>
                  <a:lnTo>
                    <a:pt x="367" y="3301"/>
                  </a:lnTo>
                  <a:cubicBezTo>
                    <a:pt x="411" y="3586"/>
                    <a:pt x="445" y="3817"/>
                    <a:pt x="463" y="3944"/>
                  </a:cubicBezTo>
                </a:path>
              </a:pathLst>
            </a:custGeom>
            <a:solidFill>
              <a:srgbClr val="292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09" name="Freeform 138">
              <a:extLst>
                <a:ext uri="{FF2B5EF4-FFF2-40B4-BE49-F238E27FC236}">
                  <a16:creationId xmlns:a16="http://schemas.microsoft.com/office/drawing/2014/main" id="{50817786-A109-3307-FC6F-D1F62CA4EE6C}"/>
                </a:ext>
              </a:extLst>
            </p:cNvPr>
            <p:cNvSpPr>
              <a:spLocks/>
            </p:cNvSpPr>
            <p:nvPr/>
          </p:nvSpPr>
          <p:spPr bwMode="auto">
            <a:xfrm>
              <a:off x="9932497" y="5386388"/>
              <a:ext cx="144463" cy="171450"/>
            </a:xfrm>
            <a:custGeom>
              <a:avLst/>
              <a:gdLst>
                <a:gd name="T0" fmla="*/ 495 w 792"/>
                <a:gd name="T1" fmla="*/ 939 h 939"/>
                <a:gd name="T2" fmla="*/ 96 w 792"/>
                <a:gd name="T3" fmla="*/ 890 h 939"/>
                <a:gd name="T4" fmla="*/ 96 w 792"/>
                <a:gd name="T5" fmla="*/ 890 h 939"/>
                <a:gd name="T6" fmla="*/ 0 w 792"/>
                <a:gd name="T7" fmla="*/ 247 h 939"/>
                <a:gd name="T8" fmla="*/ 627 w 792"/>
                <a:gd name="T9" fmla="*/ 0 h 939"/>
                <a:gd name="T10" fmla="*/ 627 w 792"/>
                <a:gd name="T11" fmla="*/ 0 h 939"/>
                <a:gd name="T12" fmla="*/ 792 w 792"/>
                <a:gd name="T13" fmla="*/ 912 h 939"/>
                <a:gd name="T14" fmla="*/ 792 w 792"/>
                <a:gd name="T15" fmla="*/ 912 h 939"/>
                <a:gd name="T16" fmla="*/ 495 w 792"/>
                <a:gd name="T17" fmla="*/ 939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2" h="939">
                  <a:moveTo>
                    <a:pt x="495" y="939"/>
                  </a:moveTo>
                  <a:cubicBezTo>
                    <a:pt x="350" y="939"/>
                    <a:pt x="214" y="918"/>
                    <a:pt x="96" y="890"/>
                  </a:cubicBezTo>
                  <a:lnTo>
                    <a:pt x="96" y="890"/>
                  </a:lnTo>
                  <a:cubicBezTo>
                    <a:pt x="77" y="763"/>
                    <a:pt x="44" y="532"/>
                    <a:pt x="0" y="247"/>
                  </a:cubicBezTo>
                  <a:cubicBezTo>
                    <a:pt x="213" y="217"/>
                    <a:pt x="440" y="147"/>
                    <a:pt x="627" y="0"/>
                  </a:cubicBezTo>
                  <a:lnTo>
                    <a:pt x="627" y="0"/>
                  </a:lnTo>
                  <a:cubicBezTo>
                    <a:pt x="687" y="356"/>
                    <a:pt x="751" y="696"/>
                    <a:pt x="792" y="912"/>
                  </a:cubicBezTo>
                  <a:lnTo>
                    <a:pt x="792" y="912"/>
                  </a:lnTo>
                  <a:cubicBezTo>
                    <a:pt x="700" y="928"/>
                    <a:pt x="599" y="939"/>
                    <a:pt x="495" y="939"/>
                  </a:cubicBezTo>
                </a:path>
              </a:pathLst>
            </a:custGeom>
            <a:solidFill>
              <a:srgbClr val="3E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0" name="Freeform 139">
              <a:extLst>
                <a:ext uri="{FF2B5EF4-FFF2-40B4-BE49-F238E27FC236}">
                  <a16:creationId xmlns:a16="http://schemas.microsoft.com/office/drawing/2014/main" id="{9B118746-8D96-0584-2008-03CB7642B1E8}"/>
                </a:ext>
              </a:extLst>
            </p:cNvPr>
            <p:cNvSpPr>
              <a:spLocks/>
            </p:cNvSpPr>
            <p:nvPr/>
          </p:nvSpPr>
          <p:spPr bwMode="auto">
            <a:xfrm>
              <a:off x="9883285" y="4941888"/>
              <a:ext cx="66675" cy="314325"/>
            </a:xfrm>
            <a:custGeom>
              <a:avLst/>
              <a:gdLst>
                <a:gd name="T0" fmla="*/ 217 w 362"/>
                <a:gd name="T1" fmla="*/ 34 h 1721"/>
                <a:gd name="T2" fmla="*/ 362 w 362"/>
                <a:gd name="T3" fmla="*/ 1721 h 1721"/>
                <a:gd name="T4" fmla="*/ 0 w 362"/>
                <a:gd name="T5" fmla="*/ 0 h 1721"/>
                <a:gd name="T6" fmla="*/ 217 w 362"/>
                <a:gd name="T7" fmla="*/ 34 h 1721"/>
              </a:gdLst>
              <a:ahLst/>
              <a:cxnLst>
                <a:cxn ang="0">
                  <a:pos x="T0" y="T1"/>
                </a:cxn>
                <a:cxn ang="0">
                  <a:pos x="T2" y="T3"/>
                </a:cxn>
                <a:cxn ang="0">
                  <a:pos x="T4" y="T5"/>
                </a:cxn>
                <a:cxn ang="0">
                  <a:pos x="T6" y="T7"/>
                </a:cxn>
              </a:cxnLst>
              <a:rect l="0" t="0" r="r" b="b"/>
              <a:pathLst>
                <a:path w="362" h="1721">
                  <a:moveTo>
                    <a:pt x="217" y="34"/>
                  </a:moveTo>
                  <a:cubicBezTo>
                    <a:pt x="243" y="621"/>
                    <a:pt x="358" y="1681"/>
                    <a:pt x="362" y="1721"/>
                  </a:cubicBezTo>
                  <a:cubicBezTo>
                    <a:pt x="352" y="1683"/>
                    <a:pt x="100" y="689"/>
                    <a:pt x="0" y="0"/>
                  </a:cubicBezTo>
                  <a:lnTo>
                    <a:pt x="217" y="34"/>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1" name="Freeform 140">
              <a:extLst>
                <a:ext uri="{FF2B5EF4-FFF2-40B4-BE49-F238E27FC236}">
                  <a16:creationId xmlns:a16="http://schemas.microsoft.com/office/drawing/2014/main" id="{A7BCFEAE-4380-F066-4AFF-06F92A5C9E15}"/>
                </a:ext>
              </a:extLst>
            </p:cNvPr>
            <p:cNvSpPr>
              <a:spLocks/>
            </p:cNvSpPr>
            <p:nvPr/>
          </p:nvSpPr>
          <p:spPr bwMode="auto">
            <a:xfrm>
              <a:off x="9875347" y="4832351"/>
              <a:ext cx="82550" cy="87313"/>
            </a:xfrm>
            <a:custGeom>
              <a:avLst/>
              <a:gdLst>
                <a:gd name="T0" fmla="*/ 254 w 451"/>
                <a:gd name="T1" fmla="*/ 477 h 477"/>
                <a:gd name="T2" fmla="*/ 22 w 451"/>
                <a:gd name="T3" fmla="*/ 450 h 477"/>
                <a:gd name="T4" fmla="*/ 4 w 451"/>
                <a:gd name="T5" fmla="*/ 243 h 477"/>
                <a:gd name="T6" fmla="*/ 7 w 451"/>
                <a:gd name="T7" fmla="*/ 61 h 477"/>
                <a:gd name="T8" fmla="*/ 237 w 451"/>
                <a:gd name="T9" fmla="*/ 8 h 477"/>
                <a:gd name="T10" fmla="*/ 451 w 451"/>
                <a:gd name="T11" fmla="*/ 37 h 477"/>
                <a:gd name="T12" fmla="*/ 256 w 451"/>
                <a:gd name="T13" fmla="*/ 329 h 477"/>
                <a:gd name="T14" fmla="*/ 254 w 451"/>
                <a:gd name="T15" fmla="*/ 477 h 4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1" h="477">
                  <a:moveTo>
                    <a:pt x="254" y="477"/>
                  </a:moveTo>
                  <a:lnTo>
                    <a:pt x="22" y="450"/>
                  </a:lnTo>
                  <a:cubicBezTo>
                    <a:pt x="13" y="375"/>
                    <a:pt x="7" y="305"/>
                    <a:pt x="4" y="243"/>
                  </a:cubicBezTo>
                  <a:cubicBezTo>
                    <a:pt x="0" y="170"/>
                    <a:pt x="1" y="108"/>
                    <a:pt x="7" y="61"/>
                  </a:cubicBezTo>
                  <a:cubicBezTo>
                    <a:pt x="15" y="5"/>
                    <a:pt x="127" y="0"/>
                    <a:pt x="237" y="8"/>
                  </a:cubicBezTo>
                  <a:cubicBezTo>
                    <a:pt x="345" y="16"/>
                    <a:pt x="451" y="37"/>
                    <a:pt x="451" y="37"/>
                  </a:cubicBezTo>
                  <a:cubicBezTo>
                    <a:pt x="451" y="37"/>
                    <a:pt x="263" y="242"/>
                    <a:pt x="256" y="329"/>
                  </a:cubicBezTo>
                  <a:cubicBezTo>
                    <a:pt x="253" y="366"/>
                    <a:pt x="253" y="417"/>
                    <a:pt x="254" y="477"/>
                  </a:cubicBezTo>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2" name="Freeform 141">
              <a:extLst>
                <a:ext uri="{FF2B5EF4-FFF2-40B4-BE49-F238E27FC236}">
                  <a16:creationId xmlns:a16="http://schemas.microsoft.com/office/drawing/2014/main" id="{6F447D21-9CC5-5DE9-DD82-6E4C95027D10}"/>
                </a:ext>
              </a:extLst>
            </p:cNvPr>
            <p:cNvSpPr>
              <a:spLocks/>
            </p:cNvSpPr>
            <p:nvPr/>
          </p:nvSpPr>
          <p:spPr bwMode="auto">
            <a:xfrm>
              <a:off x="9875347" y="4832351"/>
              <a:ext cx="53975" cy="44450"/>
            </a:xfrm>
            <a:custGeom>
              <a:avLst/>
              <a:gdLst>
                <a:gd name="T0" fmla="*/ 292 w 292"/>
                <a:gd name="T1" fmla="*/ 94 h 243"/>
                <a:gd name="T2" fmla="*/ 4 w 292"/>
                <a:gd name="T3" fmla="*/ 243 h 243"/>
                <a:gd name="T4" fmla="*/ 8 w 292"/>
                <a:gd name="T5" fmla="*/ 60 h 243"/>
                <a:gd name="T6" fmla="*/ 237 w 292"/>
                <a:gd name="T7" fmla="*/ 8 h 243"/>
                <a:gd name="T8" fmla="*/ 292 w 292"/>
                <a:gd name="T9" fmla="*/ 94 h 243"/>
              </a:gdLst>
              <a:ahLst/>
              <a:cxnLst>
                <a:cxn ang="0">
                  <a:pos x="T0" y="T1"/>
                </a:cxn>
                <a:cxn ang="0">
                  <a:pos x="T2" y="T3"/>
                </a:cxn>
                <a:cxn ang="0">
                  <a:pos x="T4" y="T5"/>
                </a:cxn>
                <a:cxn ang="0">
                  <a:pos x="T6" y="T7"/>
                </a:cxn>
                <a:cxn ang="0">
                  <a:pos x="T8" y="T9"/>
                </a:cxn>
              </a:cxnLst>
              <a:rect l="0" t="0" r="r" b="b"/>
              <a:pathLst>
                <a:path w="292" h="243">
                  <a:moveTo>
                    <a:pt x="292" y="94"/>
                  </a:moveTo>
                  <a:cubicBezTo>
                    <a:pt x="292" y="175"/>
                    <a:pt x="164" y="241"/>
                    <a:pt x="4" y="243"/>
                  </a:cubicBezTo>
                  <a:cubicBezTo>
                    <a:pt x="0" y="170"/>
                    <a:pt x="1" y="108"/>
                    <a:pt x="8" y="60"/>
                  </a:cubicBezTo>
                  <a:cubicBezTo>
                    <a:pt x="15" y="5"/>
                    <a:pt x="127" y="0"/>
                    <a:pt x="237" y="8"/>
                  </a:cubicBezTo>
                  <a:cubicBezTo>
                    <a:pt x="272" y="32"/>
                    <a:pt x="292" y="62"/>
                    <a:pt x="292" y="94"/>
                  </a:cubicBez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nvGrpSpPr>
          <p:cNvPr id="614" name="Group 613">
            <a:extLst>
              <a:ext uri="{FF2B5EF4-FFF2-40B4-BE49-F238E27FC236}">
                <a16:creationId xmlns:a16="http://schemas.microsoft.com/office/drawing/2014/main" id="{BEB9F26D-D037-494B-F630-0C1EC7363AA3}"/>
              </a:ext>
            </a:extLst>
          </p:cNvPr>
          <p:cNvGrpSpPr/>
          <p:nvPr/>
        </p:nvGrpSpPr>
        <p:grpSpPr>
          <a:xfrm>
            <a:off x="1119029" y="4919390"/>
            <a:ext cx="1552826" cy="1630255"/>
            <a:chOff x="6027738" y="3756025"/>
            <a:chExt cx="1858963" cy="1925638"/>
          </a:xfrm>
        </p:grpSpPr>
        <p:sp>
          <p:nvSpPr>
            <p:cNvPr id="615" name="Freeform 522">
              <a:extLst>
                <a:ext uri="{FF2B5EF4-FFF2-40B4-BE49-F238E27FC236}">
                  <a16:creationId xmlns:a16="http://schemas.microsoft.com/office/drawing/2014/main" id="{9AEB8B27-EBBB-3023-55E8-0B673F494A1F}"/>
                </a:ext>
              </a:extLst>
            </p:cNvPr>
            <p:cNvSpPr>
              <a:spLocks/>
            </p:cNvSpPr>
            <p:nvPr/>
          </p:nvSpPr>
          <p:spPr bwMode="auto">
            <a:xfrm>
              <a:off x="6756400" y="5254625"/>
              <a:ext cx="471488" cy="427038"/>
            </a:xfrm>
            <a:custGeom>
              <a:avLst/>
              <a:gdLst>
                <a:gd name="T0" fmla="*/ 2566 w 2574"/>
                <a:gd name="T1" fmla="*/ 805 h 2332"/>
                <a:gd name="T2" fmla="*/ 2464 w 2574"/>
                <a:gd name="T3" fmla="*/ 1730 h 2332"/>
                <a:gd name="T4" fmla="*/ 2337 w 2574"/>
                <a:gd name="T5" fmla="*/ 1997 h 2332"/>
                <a:gd name="T6" fmla="*/ 1830 w 2574"/>
                <a:gd name="T7" fmla="*/ 2257 h 2332"/>
                <a:gd name="T8" fmla="*/ 1737 w 2574"/>
                <a:gd name="T9" fmla="*/ 2278 h 2332"/>
                <a:gd name="T10" fmla="*/ 951 w 2574"/>
                <a:gd name="T11" fmla="*/ 2292 h 2332"/>
                <a:gd name="T12" fmla="*/ 900 w 2574"/>
                <a:gd name="T13" fmla="*/ 2284 h 2332"/>
                <a:gd name="T14" fmla="*/ 763 w 2574"/>
                <a:gd name="T15" fmla="*/ 2254 h 2332"/>
                <a:gd name="T16" fmla="*/ 419 w 2574"/>
                <a:gd name="T17" fmla="*/ 2119 h 2332"/>
                <a:gd name="T18" fmla="*/ 261 w 2574"/>
                <a:gd name="T19" fmla="*/ 1997 h 2332"/>
                <a:gd name="T20" fmla="*/ 179 w 2574"/>
                <a:gd name="T21" fmla="*/ 1864 h 2332"/>
                <a:gd name="T22" fmla="*/ 156 w 2574"/>
                <a:gd name="T23" fmla="*/ 1806 h 2332"/>
                <a:gd name="T24" fmla="*/ 60 w 2574"/>
                <a:gd name="T25" fmla="*/ 1340 h 2332"/>
                <a:gd name="T26" fmla="*/ 48 w 2574"/>
                <a:gd name="T27" fmla="*/ 1230 h 2332"/>
                <a:gd name="T28" fmla="*/ 20 w 2574"/>
                <a:gd name="T29" fmla="*/ 240 h 2332"/>
                <a:gd name="T30" fmla="*/ 784 w 2574"/>
                <a:gd name="T31" fmla="*/ 36 h 2332"/>
                <a:gd name="T32" fmla="*/ 1277 w 2574"/>
                <a:gd name="T33" fmla="*/ 7 h 2332"/>
                <a:gd name="T34" fmla="*/ 2558 w 2574"/>
                <a:gd name="T35" fmla="*/ 184 h 2332"/>
                <a:gd name="T36" fmla="*/ 2566 w 2574"/>
                <a:gd name="T37" fmla="*/ 805 h 2332"/>
                <a:gd name="T38" fmla="*/ 2568 w 2574"/>
                <a:gd name="T39" fmla="*/ 726 h 2332"/>
                <a:gd name="T40" fmla="*/ 2566 w 2574"/>
                <a:gd name="T41" fmla="*/ 805 h 2332"/>
                <a:gd name="T42" fmla="*/ 2566 w 2574"/>
                <a:gd name="T43" fmla="*/ 790 h 2332"/>
                <a:gd name="T44" fmla="*/ 2566 w 2574"/>
                <a:gd name="T45" fmla="*/ 805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74" h="2332">
                  <a:moveTo>
                    <a:pt x="2566" y="805"/>
                  </a:moveTo>
                  <a:cubicBezTo>
                    <a:pt x="2558" y="1112"/>
                    <a:pt x="2546" y="1433"/>
                    <a:pt x="2464" y="1730"/>
                  </a:cubicBezTo>
                  <a:cubicBezTo>
                    <a:pt x="2432" y="1848"/>
                    <a:pt x="2390" y="1942"/>
                    <a:pt x="2337" y="1997"/>
                  </a:cubicBezTo>
                  <a:cubicBezTo>
                    <a:pt x="2221" y="2118"/>
                    <a:pt x="2040" y="2205"/>
                    <a:pt x="1830" y="2257"/>
                  </a:cubicBezTo>
                  <a:cubicBezTo>
                    <a:pt x="1799" y="2265"/>
                    <a:pt x="1769" y="2272"/>
                    <a:pt x="1737" y="2278"/>
                  </a:cubicBezTo>
                  <a:cubicBezTo>
                    <a:pt x="1487" y="2327"/>
                    <a:pt x="1207" y="2332"/>
                    <a:pt x="951" y="2292"/>
                  </a:cubicBezTo>
                  <a:cubicBezTo>
                    <a:pt x="934" y="2290"/>
                    <a:pt x="917" y="2287"/>
                    <a:pt x="900" y="2284"/>
                  </a:cubicBezTo>
                  <a:cubicBezTo>
                    <a:pt x="853" y="2276"/>
                    <a:pt x="808" y="2266"/>
                    <a:pt x="763" y="2254"/>
                  </a:cubicBezTo>
                  <a:cubicBezTo>
                    <a:pt x="635" y="2222"/>
                    <a:pt x="517" y="2176"/>
                    <a:pt x="419" y="2119"/>
                  </a:cubicBezTo>
                  <a:cubicBezTo>
                    <a:pt x="361" y="2085"/>
                    <a:pt x="309" y="2045"/>
                    <a:pt x="261" y="1997"/>
                  </a:cubicBezTo>
                  <a:cubicBezTo>
                    <a:pt x="230" y="1965"/>
                    <a:pt x="203" y="1920"/>
                    <a:pt x="179" y="1864"/>
                  </a:cubicBezTo>
                  <a:cubicBezTo>
                    <a:pt x="171" y="1846"/>
                    <a:pt x="163" y="1826"/>
                    <a:pt x="156" y="1806"/>
                  </a:cubicBezTo>
                  <a:cubicBezTo>
                    <a:pt x="112" y="1679"/>
                    <a:pt x="81" y="1515"/>
                    <a:pt x="60" y="1340"/>
                  </a:cubicBezTo>
                  <a:cubicBezTo>
                    <a:pt x="56" y="1303"/>
                    <a:pt x="52" y="1267"/>
                    <a:pt x="48" y="1230"/>
                  </a:cubicBezTo>
                  <a:cubicBezTo>
                    <a:pt x="0" y="730"/>
                    <a:pt x="20" y="240"/>
                    <a:pt x="20" y="240"/>
                  </a:cubicBezTo>
                  <a:cubicBezTo>
                    <a:pt x="20" y="240"/>
                    <a:pt x="200" y="103"/>
                    <a:pt x="784" y="36"/>
                  </a:cubicBezTo>
                  <a:cubicBezTo>
                    <a:pt x="924" y="20"/>
                    <a:pt x="1088" y="9"/>
                    <a:pt x="1277" y="7"/>
                  </a:cubicBezTo>
                  <a:cubicBezTo>
                    <a:pt x="2038" y="0"/>
                    <a:pt x="2558" y="184"/>
                    <a:pt x="2558" y="184"/>
                  </a:cubicBezTo>
                  <a:cubicBezTo>
                    <a:pt x="2558" y="184"/>
                    <a:pt x="2574" y="437"/>
                    <a:pt x="2566" y="805"/>
                  </a:cubicBezTo>
                  <a:cubicBezTo>
                    <a:pt x="2566" y="813"/>
                    <a:pt x="2566" y="770"/>
                    <a:pt x="2568" y="726"/>
                  </a:cubicBezTo>
                  <a:cubicBezTo>
                    <a:pt x="2569" y="647"/>
                    <a:pt x="2571" y="567"/>
                    <a:pt x="2566" y="805"/>
                  </a:cubicBezTo>
                  <a:cubicBezTo>
                    <a:pt x="2562" y="954"/>
                    <a:pt x="2564" y="872"/>
                    <a:pt x="2566" y="790"/>
                  </a:cubicBezTo>
                  <a:cubicBezTo>
                    <a:pt x="2568" y="703"/>
                    <a:pt x="2570" y="616"/>
                    <a:pt x="2566" y="805"/>
                  </a:cubicBezTo>
                  <a:close/>
                </a:path>
              </a:pathLst>
            </a:custGeom>
            <a:solidFill>
              <a:srgbClr val="697F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6" name="Freeform 523">
              <a:extLst>
                <a:ext uri="{FF2B5EF4-FFF2-40B4-BE49-F238E27FC236}">
                  <a16:creationId xmlns:a16="http://schemas.microsoft.com/office/drawing/2014/main" id="{4E91C9F6-0279-D526-8436-EE1D2E80C728}"/>
                </a:ext>
              </a:extLst>
            </p:cNvPr>
            <p:cNvSpPr>
              <a:spLocks/>
            </p:cNvSpPr>
            <p:nvPr/>
          </p:nvSpPr>
          <p:spPr bwMode="auto">
            <a:xfrm>
              <a:off x="6781800" y="5329238"/>
              <a:ext cx="231775" cy="344488"/>
            </a:xfrm>
            <a:custGeom>
              <a:avLst/>
              <a:gdLst>
                <a:gd name="T0" fmla="*/ 1230 w 1268"/>
                <a:gd name="T1" fmla="*/ 564 h 1884"/>
                <a:gd name="T2" fmla="*/ 973 w 1268"/>
                <a:gd name="T3" fmla="*/ 830 h 1884"/>
                <a:gd name="T4" fmla="*/ 900 w 1268"/>
                <a:gd name="T5" fmla="*/ 1355 h 1884"/>
                <a:gd name="T6" fmla="*/ 667 w 1268"/>
                <a:gd name="T7" fmla="*/ 1462 h 1884"/>
                <a:gd name="T8" fmla="*/ 675 w 1268"/>
                <a:gd name="T9" fmla="*/ 1547 h 1884"/>
                <a:gd name="T10" fmla="*/ 813 w 1268"/>
                <a:gd name="T11" fmla="*/ 1801 h 1884"/>
                <a:gd name="T12" fmla="*/ 819 w 1268"/>
                <a:gd name="T13" fmla="*/ 1884 h 1884"/>
                <a:gd name="T14" fmla="*/ 768 w 1268"/>
                <a:gd name="T15" fmla="*/ 1876 h 1884"/>
                <a:gd name="T16" fmla="*/ 631 w 1268"/>
                <a:gd name="T17" fmla="*/ 1846 h 1884"/>
                <a:gd name="T18" fmla="*/ 464 w 1268"/>
                <a:gd name="T19" fmla="*/ 1536 h 1884"/>
                <a:gd name="T20" fmla="*/ 434 w 1268"/>
                <a:gd name="T21" fmla="*/ 1176 h 1884"/>
                <a:gd name="T22" fmla="*/ 396 w 1268"/>
                <a:gd name="T23" fmla="*/ 1092 h 1884"/>
                <a:gd name="T24" fmla="*/ 24 w 1268"/>
                <a:gd name="T25" fmla="*/ 537 h 1884"/>
                <a:gd name="T26" fmla="*/ 146 w 1268"/>
                <a:gd name="T27" fmla="*/ 0 h 1884"/>
                <a:gd name="T28" fmla="*/ 217 w 1268"/>
                <a:gd name="T29" fmla="*/ 19 h 1884"/>
                <a:gd name="T30" fmla="*/ 317 w 1268"/>
                <a:gd name="T31" fmla="*/ 39 h 1884"/>
                <a:gd name="T32" fmla="*/ 168 w 1268"/>
                <a:gd name="T33" fmla="*/ 497 h 1884"/>
                <a:gd name="T34" fmla="*/ 521 w 1268"/>
                <a:gd name="T35" fmla="*/ 946 h 1884"/>
                <a:gd name="T36" fmla="*/ 709 w 1268"/>
                <a:gd name="T37" fmla="*/ 1096 h 1884"/>
                <a:gd name="T38" fmla="*/ 654 w 1268"/>
                <a:gd name="T39" fmla="*/ 1302 h 1884"/>
                <a:gd name="T40" fmla="*/ 800 w 1268"/>
                <a:gd name="T41" fmla="*/ 816 h 1884"/>
                <a:gd name="T42" fmla="*/ 1046 w 1268"/>
                <a:gd name="T43" fmla="*/ 470 h 1884"/>
                <a:gd name="T44" fmla="*/ 1054 w 1268"/>
                <a:gd name="T45" fmla="*/ 97 h 1884"/>
                <a:gd name="T46" fmla="*/ 1125 w 1268"/>
                <a:gd name="T47" fmla="*/ 97 h 1884"/>
                <a:gd name="T48" fmla="*/ 1160 w 1268"/>
                <a:gd name="T49" fmla="*/ 97 h 1884"/>
                <a:gd name="T50" fmla="*/ 1184 w 1268"/>
                <a:gd name="T51" fmla="*/ 97 h 1884"/>
                <a:gd name="T52" fmla="*/ 1230 w 1268"/>
                <a:gd name="T53" fmla="*/ 564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68" h="1884">
                  <a:moveTo>
                    <a:pt x="1230" y="564"/>
                  </a:moveTo>
                  <a:cubicBezTo>
                    <a:pt x="1196" y="649"/>
                    <a:pt x="1006" y="743"/>
                    <a:pt x="973" y="830"/>
                  </a:cubicBezTo>
                  <a:cubicBezTo>
                    <a:pt x="926" y="954"/>
                    <a:pt x="990" y="1258"/>
                    <a:pt x="900" y="1355"/>
                  </a:cubicBezTo>
                  <a:cubicBezTo>
                    <a:pt x="857" y="1403"/>
                    <a:pt x="690" y="1402"/>
                    <a:pt x="667" y="1462"/>
                  </a:cubicBezTo>
                  <a:cubicBezTo>
                    <a:pt x="658" y="1486"/>
                    <a:pt x="663" y="1515"/>
                    <a:pt x="675" y="1547"/>
                  </a:cubicBezTo>
                  <a:cubicBezTo>
                    <a:pt x="708" y="1633"/>
                    <a:pt x="793" y="1737"/>
                    <a:pt x="813" y="1801"/>
                  </a:cubicBezTo>
                  <a:cubicBezTo>
                    <a:pt x="819" y="1818"/>
                    <a:pt x="820" y="1852"/>
                    <a:pt x="819" y="1884"/>
                  </a:cubicBezTo>
                  <a:cubicBezTo>
                    <a:pt x="801" y="1882"/>
                    <a:pt x="784" y="1879"/>
                    <a:pt x="768" y="1876"/>
                  </a:cubicBezTo>
                  <a:cubicBezTo>
                    <a:pt x="721" y="1868"/>
                    <a:pt x="676" y="1858"/>
                    <a:pt x="631" y="1846"/>
                  </a:cubicBezTo>
                  <a:cubicBezTo>
                    <a:pt x="567" y="1745"/>
                    <a:pt x="485" y="1606"/>
                    <a:pt x="464" y="1536"/>
                  </a:cubicBezTo>
                  <a:cubicBezTo>
                    <a:pt x="437" y="1450"/>
                    <a:pt x="460" y="1262"/>
                    <a:pt x="434" y="1176"/>
                  </a:cubicBezTo>
                  <a:cubicBezTo>
                    <a:pt x="426" y="1150"/>
                    <a:pt x="413" y="1122"/>
                    <a:pt x="396" y="1092"/>
                  </a:cubicBezTo>
                  <a:cubicBezTo>
                    <a:pt x="295" y="918"/>
                    <a:pt x="58" y="696"/>
                    <a:pt x="24" y="537"/>
                  </a:cubicBezTo>
                  <a:cubicBezTo>
                    <a:pt x="0" y="422"/>
                    <a:pt x="96" y="136"/>
                    <a:pt x="146" y="0"/>
                  </a:cubicBezTo>
                  <a:cubicBezTo>
                    <a:pt x="167" y="6"/>
                    <a:pt x="191" y="13"/>
                    <a:pt x="217" y="19"/>
                  </a:cubicBezTo>
                  <a:cubicBezTo>
                    <a:pt x="247" y="26"/>
                    <a:pt x="280" y="33"/>
                    <a:pt x="317" y="39"/>
                  </a:cubicBezTo>
                  <a:cubicBezTo>
                    <a:pt x="251" y="175"/>
                    <a:pt x="155" y="396"/>
                    <a:pt x="168" y="497"/>
                  </a:cubicBezTo>
                  <a:cubicBezTo>
                    <a:pt x="186" y="639"/>
                    <a:pt x="413" y="852"/>
                    <a:pt x="521" y="946"/>
                  </a:cubicBezTo>
                  <a:cubicBezTo>
                    <a:pt x="566" y="986"/>
                    <a:pt x="683" y="1042"/>
                    <a:pt x="709" y="1096"/>
                  </a:cubicBezTo>
                  <a:cubicBezTo>
                    <a:pt x="737" y="1154"/>
                    <a:pt x="654" y="1302"/>
                    <a:pt x="654" y="1302"/>
                  </a:cubicBezTo>
                  <a:cubicBezTo>
                    <a:pt x="654" y="1302"/>
                    <a:pt x="807" y="1276"/>
                    <a:pt x="800" y="816"/>
                  </a:cubicBezTo>
                  <a:cubicBezTo>
                    <a:pt x="799" y="710"/>
                    <a:pt x="1006" y="569"/>
                    <a:pt x="1046" y="470"/>
                  </a:cubicBezTo>
                  <a:cubicBezTo>
                    <a:pt x="1076" y="398"/>
                    <a:pt x="1067" y="228"/>
                    <a:pt x="1054" y="97"/>
                  </a:cubicBezTo>
                  <a:cubicBezTo>
                    <a:pt x="1077" y="97"/>
                    <a:pt x="1101" y="97"/>
                    <a:pt x="1125" y="97"/>
                  </a:cubicBezTo>
                  <a:cubicBezTo>
                    <a:pt x="1136" y="97"/>
                    <a:pt x="1148" y="97"/>
                    <a:pt x="1160" y="97"/>
                  </a:cubicBezTo>
                  <a:cubicBezTo>
                    <a:pt x="1168" y="97"/>
                    <a:pt x="1176" y="97"/>
                    <a:pt x="1184" y="97"/>
                  </a:cubicBezTo>
                  <a:cubicBezTo>
                    <a:pt x="1217" y="231"/>
                    <a:pt x="1268" y="471"/>
                    <a:pt x="1230" y="564"/>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7" name="Freeform 524">
              <a:extLst>
                <a:ext uri="{FF2B5EF4-FFF2-40B4-BE49-F238E27FC236}">
                  <a16:creationId xmlns:a16="http://schemas.microsoft.com/office/drawing/2014/main" id="{1EF4DF18-A636-5CF0-3A8F-D7D164DD3DEB}"/>
                </a:ext>
              </a:extLst>
            </p:cNvPr>
            <p:cNvSpPr>
              <a:spLocks/>
            </p:cNvSpPr>
            <p:nvPr/>
          </p:nvSpPr>
          <p:spPr bwMode="auto">
            <a:xfrm>
              <a:off x="7062788" y="5316538"/>
              <a:ext cx="100013" cy="355600"/>
            </a:xfrm>
            <a:custGeom>
              <a:avLst/>
              <a:gdLst>
                <a:gd name="T0" fmla="*/ 525 w 550"/>
                <a:gd name="T1" fmla="*/ 1211 h 1945"/>
                <a:gd name="T2" fmla="*/ 138 w 550"/>
                <a:gd name="T3" fmla="*/ 1430 h 1945"/>
                <a:gd name="T4" fmla="*/ 341 w 550"/>
                <a:gd name="T5" fmla="*/ 1677 h 1945"/>
                <a:gd name="T6" fmla="*/ 188 w 550"/>
                <a:gd name="T7" fmla="*/ 1850 h 1945"/>
                <a:gd name="T8" fmla="*/ 161 w 550"/>
                <a:gd name="T9" fmla="*/ 1924 h 1945"/>
                <a:gd name="T10" fmla="*/ 115 w 550"/>
                <a:gd name="T11" fmla="*/ 1935 h 1945"/>
                <a:gd name="T12" fmla="*/ 68 w 550"/>
                <a:gd name="T13" fmla="*/ 1945 h 1945"/>
                <a:gd name="T14" fmla="*/ 128 w 550"/>
                <a:gd name="T15" fmla="*/ 1776 h 1945"/>
                <a:gd name="T16" fmla="*/ 168 w 550"/>
                <a:gd name="T17" fmla="*/ 1650 h 1945"/>
                <a:gd name="T18" fmla="*/ 8 w 550"/>
                <a:gd name="T19" fmla="*/ 1331 h 1945"/>
                <a:gd name="T20" fmla="*/ 248 w 550"/>
                <a:gd name="T21" fmla="*/ 1021 h 1945"/>
                <a:gd name="T22" fmla="*/ 95 w 550"/>
                <a:gd name="T23" fmla="*/ 0 h 1945"/>
                <a:gd name="T24" fmla="*/ 328 w 550"/>
                <a:gd name="T25" fmla="*/ 0 h 1945"/>
                <a:gd name="T26" fmla="*/ 328 w 550"/>
                <a:gd name="T27" fmla="*/ 605 h 1945"/>
                <a:gd name="T28" fmla="*/ 361 w 550"/>
                <a:gd name="T29" fmla="*/ 898 h 1945"/>
                <a:gd name="T30" fmla="*/ 525 w 550"/>
                <a:gd name="T31" fmla="*/ 1211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0" h="1945">
                  <a:moveTo>
                    <a:pt x="525" y="1211"/>
                  </a:moveTo>
                  <a:cubicBezTo>
                    <a:pt x="494" y="1318"/>
                    <a:pt x="158" y="1321"/>
                    <a:pt x="138" y="1430"/>
                  </a:cubicBezTo>
                  <a:cubicBezTo>
                    <a:pt x="124" y="1509"/>
                    <a:pt x="342" y="1597"/>
                    <a:pt x="341" y="1677"/>
                  </a:cubicBezTo>
                  <a:cubicBezTo>
                    <a:pt x="340" y="1734"/>
                    <a:pt x="214" y="1798"/>
                    <a:pt x="188" y="1850"/>
                  </a:cubicBezTo>
                  <a:cubicBezTo>
                    <a:pt x="179" y="1868"/>
                    <a:pt x="170" y="1894"/>
                    <a:pt x="161" y="1924"/>
                  </a:cubicBezTo>
                  <a:cubicBezTo>
                    <a:pt x="146" y="1928"/>
                    <a:pt x="131" y="1932"/>
                    <a:pt x="115" y="1935"/>
                  </a:cubicBezTo>
                  <a:cubicBezTo>
                    <a:pt x="100" y="1939"/>
                    <a:pt x="84" y="1942"/>
                    <a:pt x="68" y="1945"/>
                  </a:cubicBezTo>
                  <a:cubicBezTo>
                    <a:pt x="93" y="1877"/>
                    <a:pt x="115" y="1816"/>
                    <a:pt x="128" y="1776"/>
                  </a:cubicBezTo>
                  <a:cubicBezTo>
                    <a:pt x="139" y="1745"/>
                    <a:pt x="171" y="1683"/>
                    <a:pt x="168" y="1650"/>
                  </a:cubicBezTo>
                  <a:cubicBezTo>
                    <a:pt x="161" y="1561"/>
                    <a:pt x="0" y="1420"/>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4" y="983"/>
                    <a:pt x="550" y="1126"/>
                    <a:pt x="525" y="1211"/>
                  </a:cubicBezTo>
                </a:path>
              </a:pathLst>
            </a:custGeom>
            <a:solidFill>
              <a:srgbClr val="ABB7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8" name="Freeform 525">
              <a:extLst>
                <a:ext uri="{FF2B5EF4-FFF2-40B4-BE49-F238E27FC236}">
                  <a16:creationId xmlns:a16="http://schemas.microsoft.com/office/drawing/2014/main" id="{27293AC9-D9C0-CD32-5F98-4B6505E7EDDD}"/>
                </a:ext>
              </a:extLst>
            </p:cNvPr>
            <p:cNvSpPr>
              <a:spLocks/>
            </p:cNvSpPr>
            <p:nvPr/>
          </p:nvSpPr>
          <p:spPr bwMode="auto">
            <a:xfrm>
              <a:off x="6791325" y="5332413"/>
              <a:ext cx="203200" cy="339725"/>
            </a:xfrm>
            <a:custGeom>
              <a:avLst/>
              <a:gdLst>
                <a:gd name="T0" fmla="*/ 1081 w 1118"/>
                <a:gd name="T1" fmla="*/ 525 h 1857"/>
                <a:gd name="T2" fmla="*/ 821 w 1118"/>
                <a:gd name="T3" fmla="*/ 804 h 1857"/>
                <a:gd name="T4" fmla="*/ 821 w 1118"/>
                <a:gd name="T5" fmla="*/ 1110 h 1857"/>
                <a:gd name="T6" fmla="*/ 748 w 1118"/>
                <a:gd name="T7" fmla="*/ 1310 h 1857"/>
                <a:gd name="T8" fmla="*/ 535 w 1118"/>
                <a:gd name="T9" fmla="*/ 1410 h 1857"/>
                <a:gd name="T10" fmla="*/ 530 w 1118"/>
                <a:gd name="T11" fmla="*/ 1528 h 1857"/>
                <a:gd name="T12" fmla="*/ 535 w 1118"/>
                <a:gd name="T13" fmla="*/ 1549 h 1857"/>
                <a:gd name="T14" fmla="*/ 715 w 1118"/>
                <a:gd name="T15" fmla="*/ 1829 h 1857"/>
                <a:gd name="T16" fmla="*/ 716 w 1118"/>
                <a:gd name="T17" fmla="*/ 1857 h 1857"/>
                <a:gd name="T18" fmla="*/ 579 w 1118"/>
                <a:gd name="T19" fmla="*/ 1828 h 1857"/>
                <a:gd name="T20" fmla="*/ 412 w 1118"/>
                <a:gd name="T21" fmla="*/ 1517 h 1857"/>
                <a:gd name="T22" fmla="*/ 382 w 1118"/>
                <a:gd name="T23" fmla="*/ 1157 h 1857"/>
                <a:gd name="T24" fmla="*/ 344 w 1118"/>
                <a:gd name="T25" fmla="*/ 1073 h 1857"/>
                <a:gd name="T26" fmla="*/ 349 w 1118"/>
                <a:gd name="T27" fmla="*/ 887 h 1857"/>
                <a:gd name="T28" fmla="*/ 23 w 1118"/>
                <a:gd name="T29" fmla="*/ 472 h 1857"/>
                <a:gd name="T30" fmla="*/ 165 w 1118"/>
                <a:gd name="T31" fmla="*/ 0 h 1857"/>
                <a:gd name="T32" fmla="*/ 265 w 1118"/>
                <a:gd name="T33" fmla="*/ 20 h 1857"/>
                <a:gd name="T34" fmla="*/ 116 w 1118"/>
                <a:gd name="T35" fmla="*/ 478 h 1857"/>
                <a:gd name="T36" fmla="*/ 469 w 1118"/>
                <a:gd name="T37" fmla="*/ 927 h 1857"/>
                <a:gd name="T38" fmla="*/ 657 w 1118"/>
                <a:gd name="T39" fmla="*/ 1077 h 1857"/>
                <a:gd name="T40" fmla="*/ 602 w 1118"/>
                <a:gd name="T41" fmla="*/ 1283 h 1857"/>
                <a:gd name="T42" fmla="*/ 748 w 1118"/>
                <a:gd name="T43" fmla="*/ 798 h 1857"/>
                <a:gd name="T44" fmla="*/ 994 w 1118"/>
                <a:gd name="T45" fmla="*/ 451 h 1857"/>
                <a:gd name="T46" fmla="*/ 1002 w 1118"/>
                <a:gd name="T47" fmla="*/ 78 h 1857"/>
                <a:gd name="T48" fmla="*/ 1073 w 1118"/>
                <a:gd name="T49" fmla="*/ 78 h 1857"/>
                <a:gd name="T50" fmla="*/ 1081 w 1118"/>
                <a:gd name="T51" fmla="*/ 112 h 1857"/>
                <a:gd name="T52" fmla="*/ 1081 w 1118"/>
                <a:gd name="T53" fmla="*/ 525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18" h="1857">
                  <a:moveTo>
                    <a:pt x="1081" y="525"/>
                  </a:moveTo>
                  <a:cubicBezTo>
                    <a:pt x="1046" y="613"/>
                    <a:pt x="856" y="715"/>
                    <a:pt x="821" y="804"/>
                  </a:cubicBezTo>
                  <a:cubicBezTo>
                    <a:pt x="793" y="875"/>
                    <a:pt x="834" y="1035"/>
                    <a:pt x="821" y="1110"/>
                  </a:cubicBezTo>
                  <a:cubicBezTo>
                    <a:pt x="812" y="1163"/>
                    <a:pt x="784" y="1271"/>
                    <a:pt x="748" y="1310"/>
                  </a:cubicBezTo>
                  <a:cubicBezTo>
                    <a:pt x="708" y="1353"/>
                    <a:pt x="567" y="1360"/>
                    <a:pt x="535" y="1410"/>
                  </a:cubicBezTo>
                  <a:cubicBezTo>
                    <a:pt x="520" y="1434"/>
                    <a:pt x="523" y="1491"/>
                    <a:pt x="530" y="1528"/>
                  </a:cubicBezTo>
                  <a:cubicBezTo>
                    <a:pt x="532" y="1536"/>
                    <a:pt x="533" y="1544"/>
                    <a:pt x="535" y="1549"/>
                  </a:cubicBezTo>
                  <a:cubicBezTo>
                    <a:pt x="559" y="1629"/>
                    <a:pt x="700" y="1747"/>
                    <a:pt x="715" y="1829"/>
                  </a:cubicBezTo>
                  <a:cubicBezTo>
                    <a:pt x="716" y="1837"/>
                    <a:pt x="716" y="1846"/>
                    <a:pt x="716" y="1857"/>
                  </a:cubicBezTo>
                  <a:cubicBezTo>
                    <a:pt x="669" y="1849"/>
                    <a:pt x="624" y="1839"/>
                    <a:pt x="579" y="1828"/>
                  </a:cubicBezTo>
                  <a:cubicBezTo>
                    <a:pt x="516" y="1726"/>
                    <a:pt x="433" y="1587"/>
                    <a:pt x="412" y="1517"/>
                  </a:cubicBezTo>
                  <a:cubicBezTo>
                    <a:pt x="385" y="1431"/>
                    <a:pt x="408" y="1243"/>
                    <a:pt x="382" y="1157"/>
                  </a:cubicBezTo>
                  <a:cubicBezTo>
                    <a:pt x="374" y="1131"/>
                    <a:pt x="361" y="1103"/>
                    <a:pt x="344" y="1073"/>
                  </a:cubicBezTo>
                  <a:cubicBezTo>
                    <a:pt x="355" y="1002"/>
                    <a:pt x="362" y="933"/>
                    <a:pt x="349" y="887"/>
                  </a:cubicBezTo>
                  <a:cubicBezTo>
                    <a:pt x="311" y="761"/>
                    <a:pt x="47" y="601"/>
                    <a:pt x="23" y="472"/>
                  </a:cubicBezTo>
                  <a:cubicBezTo>
                    <a:pt x="0" y="351"/>
                    <a:pt x="106" y="114"/>
                    <a:pt x="165" y="0"/>
                  </a:cubicBezTo>
                  <a:cubicBezTo>
                    <a:pt x="195" y="7"/>
                    <a:pt x="228" y="14"/>
                    <a:pt x="265" y="20"/>
                  </a:cubicBezTo>
                  <a:cubicBezTo>
                    <a:pt x="199" y="156"/>
                    <a:pt x="103" y="377"/>
                    <a:pt x="116" y="478"/>
                  </a:cubicBezTo>
                  <a:cubicBezTo>
                    <a:pt x="134" y="620"/>
                    <a:pt x="361" y="833"/>
                    <a:pt x="469" y="927"/>
                  </a:cubicBezTo>
                  <a:cubicBezTo>
                    <a:pt x="514" y="967"/>
                    <a:pt x="631" y="1023"/>
                    <a:pt x="657" y="1077"/>
                  </a:cubicBezTo>
                  <a:cubicBezTo>
                    <a:pt x="685" y="1135"/>
                    <a:pt x="602" y="1283"/>
                    <a:pt x="602" y="1283"/>
                  </a:cubicBezTo>
                  <a:cubicBezTo>
                    <a:pt x="602" y="1283"/>
                    <a:pt x="755" y="1257"/>
                    <a:pt x="748" y="798"/>
                  </a:cubicBezTo>
                  <a:cubicBezTo>
                    <a:pt x="746" y="691"/>
                    <a:pt x="954" y="550"/>
                    <a:pt x="994" y="451"/>
                  </a:cubicBezTo>
                  <a:cubicBezTo>
                    <a:pt x="1024" y="379"/>
                    <a:pt x="1015" y="209"/>
                    <a:pt x="1002" y="78"/>
                  </a:cubicBezTo>
                  <a:cubicBezTo>
                    <a:pt x="1025" y="78"/>
                    <a:pt x="1049" y="78"/>
                    <a:pt x="1073" y="78"/>
                  </a:cubicBezTo>
                  <a:cubicBezTo>
                    <a:pt x="1076" y="91"/>
                    <a:pt x="1079" y="102"/>
                    <a:pt x="1081" y="112"/>
                  </a:cubicBezTo>
                  <a:cubicBezTo>
                    <a:pt x="1099" y="214"/>
                    <a:pt x="1118" y="429"/>
                    <a:pt x="1081" y="525"/>
                  </a:cubicBezTo>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19" name="Freeform 526">
              <a:extLst>
                <a:ext uri="{FF2B5EF4-FFF2-40B4-BE49-F238E27FC236}">
                  <a16:creationId xmlns:a16="http://schemas.microsoft.com/office/drawing/2014/main" id="{5333EB9D-E5D0-CB05-D2EA-6FCD4ADCF8C3}"/>
                </a:ext>
              </a:extLst>
            </p:cNvPr>
            <p:cNvSpPr>
              <a:spLocks/>
            </p:cNvSpPr>
            <p:nvPr/>
          </p:nvSpPr>
          <p:spPr bwMode="auto">
            <a:xfrm>
              <a:off x="7075488" y="5426075"/>
              <a:ext cx="87313" cy="242888"/>
            </a:xfrm>
            <a:custGeom>
              <a:avLst/>
              <a:gdLst>
                <a:gd name="T0" fmla="*/ 454 w 479"/>
                <a:gd name="T1" fmla="*/ 606 h 1330"/>
                <a:gd name="T2" fmla="*/ 67 w 479"/>
                <a:gd name="T3" fmla="*/ 825 h 1330"/>
                <a:gd name="T4" fmla="*/ 270 w 479"/>
                <a:gd name="T5" fmla="*/ 1072 h 1330"/>
                <a:gd name="T6" fmla="*/ 117 w 479"/>
                <a:gd name="T7" fmla="*/ 1245 h 1330"/>
                <a:gd name="T8" fmla="*/ 90 w 479"/>
                <a:gd name="T9" fmla="*/ 1319 h 1330"/>
                <a:gd name="T10" fmla="*/ 44 w 479"/>
                <a:gd name="T11" fmla="*/ 1330 h 1330"/>
                <a:gd name="T12" fmla="*/ 84 w 479"/>
                <a:gd name="T13" fmla="*/ 1218 h 1330"/>
                <a:gd name="T14" fmla="*/ 197 w 479"/>
                <a:gd name="T15" fmla="*/ 1118 h 1330"/>
                <a:gd name="T16" fmla="*/ 107 w 479"/>
                <a:gd name="T17" fmla="*/ 965 h 1330"/>
                <a:gd name="T18" fmla="*/ 17 w 479"/>
                <a:gd name="T19" fmla="*/ 746 h 1330"/>
                <a:gd name="T20" fmla="*/ 350 w 479"/>
                <a:gd name="T21" fmla="*/ 519 h 1330"/>
                <a:gd name="T22" fmla="*/ 250 w 479"/>
                <a:gd name="T23" fmla="*/ 313 h 1330"/>
                <a:gd name="T24" fmla="*/ 257 w 479"/>
                <a:gd name="T25" fmla="*/ 0 h 1330"/>
                <a:gd name="T26" fmla="*/ 290 w 479"/>
                <a:gd name="T27" fmla="*/ 293 h 1330"/>
                <a:gd name="T28" fmla="*/ 454 w 479"/>
                <a:gd name="T29" fmla="*/ 606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9" h="1330">
                  <a:moveTo>
                    <a:pt x="454" y="606"/>
                  </a:moveTo>
                  <a:cubicBezTo>
                    <a:pt x="423" y="713"/>
                    <a:pt x="87" y="716"/>
                    <a:pt x="67" y="825"/>
                  </a:cubicBezTo>
                  <a:cubicBezTo>
                    <a:pt x="53" y="904"/>
                    <a:pt x="271" y="992"/>
                    <a:pt x="270" y="1072"/>
                  </a:cubicBezTo>
                  <a:cubicBezTo>
                    <a:pt x="269" y="1129"/>
                    <a:pt x="143" y="1193"/>
                    <a:pt x="117" y="1245"/>
                  </a:cubicBezTo>
                  <a:cubicBezTo>
                    <a:pt x="108" y="1263"/>
                    <a:pt x="99" y="1289"/>
                    <a:pt x="90" y="1319"/>
                  </a:cubicBezTo>
                  <a:cubicBezTo>
                    <a:pt x="75" y="1323"/>
                    <a:pt x="60" y="1327"/>
                    <a:pt x="44" y="1330"/>
                  </a:cubicBez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7"/>
                    <a:pt x="350" y="519"/>
                  </a:cubicBezTo>
                  <a:cubicBezTo>
                    <a:pt x="365" y="464"/>
                    <a:pt x="261" y="369"/>
                    <a:pt x="250" y="313"/>
                  </a:cubicBezTo>
                  <a:cubicBezTo>
                    <a:pt x="238" y="246"/>
                    <a:pt x="245" y="122"/>
                    <a:pt x="257" y="0"/>
                  </a:cubicBezTo>
                  <a:cubicBezTo>
                    <a:pt x="263" y="119"/>
                    <a:pt x="273" y="227"/>
                    <a:pt x="290" y="293"/>
                  </a:cubicBezTo>
                  <a:cubicBezTo>
                    <a:pt x="313" y="378"/>
                    <a:pt x="479" y="521"/>
                    <a:pt x="454" y="606"/>
                  </a:cubicBezTo>
                  <a:close/>
                </a:path>
              </a:pathLst>
            </a:custGeom>
            <a:solidFill>
              <a:srgbClr val="D9DD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0" name="Freeform 527">
              <a:extLst>
                <a:ext uri="{FF2B5EF4-FFF2-40B4-BE49-F238E27FC236}">
                  <a16:creationId xmlns:a16="http://schemas.microsoft.com/office/drawing/2014/main" id="{9BCCDC12-CB19-9CA1-89D7-7B8AEF02A61C}"/>
                </a:ext>
              </a:extLst>
            </p:cNvPr>
            <p:cNvSpPr>
              <a:spLocks noEditPoints="1"/>
            </p:cNvSpPr>
            <p:nvPr/>
          </p:nvSpPr>
          <p:spPr bwMode="auto">
            <a:xfrm>
              <a:off x="6784975" y="5256213"/>
              <a:ext cx="441325" cy="422275"/>
            </a:xfrm>
            <a:custGeom>
              <a:avLst/>
              <a:gdLst>
                <a:gd name="T0" fmla="*/ 795 w 2413"/>
                <a:gd name="T1" fmla="*/ 2285 h 2312"/>
                <a:gd name="T2" fmla="*/ 651 w 2413"/>
                <a:gd name="T3" fmla="*/ 1948 h 2312"/>
                <a:gd name="T4" fmla="*/ 1235 w 2413"/>
                <a:gd name="T5" fmla="*/ 326 h 2312"/>
                <a:gd name="T6" fmla="*/ 895 w 2413"/>
                <a:gd name="T7" fmla="*/ 157 h 2312"/>
                <a:gd name="T8" fmla="*/ 1121 w 2413"/>
                <a:gd name="T9" fmla="*/ 0 h 2312"/>
                <a:gd name="T10" fmla="*/ 1282 w 2413"/>
                <a:gd name="T11" fmla="*/ 2 h 2312"/>
                <a:gd name="T12" fmla="*/ 1250 w 2413"/>
                <a:gd name="T13" fmla="*/ 511 h 2312"/>
                <a:gd name="T14" fmla="*/ 1576 w 2413"/>
                <a:gd name="T15" fmla="*/ 167 h 2312"/>
                <a:gd name="T16" fmla="*/ 1922 w 2413"/>
                <a:gd name="T17" fmla="*/ 63 h 2312"/>
                <a:gd name="T18" fmla="*/ 1870 w 2413"/>
                <a:gd name="T19" fmla="*/ 465 h 2312"/>
                <a:gd name="T20" fmla="*/ 2027 w 2413"/>
                <a:gd name="T21" fmla="*/ 220 h 2312"/>
                <a:gd name="T22" fmla="*/ 2402 w 2413"/>
                <a:gd name="T23" fmla="*/ 177 h 2312"/>
                <a:gd name="T24" fmla="*/ 2411 w 2413"/>
                <a:gd name="T25" fmla="*/ 750 h 2312"/>
                <a:gd name="T26" fmla="*/ 2411 w 2413"/>
                <a:gd name="T27" fmla="*/ 750 h 2312"/>
                <a:gd name="T28" fmla="*/ 2412 w 2413"/>
                <a:gd name="T29" fmla="*/ 685 h 2312"/>
                <a:gd name="T30" fmla="*/ 2411 w 2413"/>
                <a:gd name="T31" fmla="*/ 722 h 2312"/>
                <a:gd name="T32" fmla="*/ 2411 w 2413"/>
                <a:gd name="T33" fmla="*/ 719 h 2312"/>
                <a:gd name="T34" fmla="*/ 2410 w 2413"/>
                <a:gd name="T35" fmla="*/ 798 h 2312"/>
                <a:gd name="T36" fmla="*/ 2410 w 2413"/>
                <a:gd name="T37" fmla="*/ 799 h 2312"/>
                <a:gd name="T38" fmla="*/ 2409 w 2413"/>
                <a:gd name="T39" fmla="*/ 806 h 2312"/>
                <a:gd name="T40" fmla="*/ 2408 w 2413"/>
                <a:gd name="T41" fmla="*/ 881 h 2312"/>
                <a:gd name="T42" fmla="*/ 2408 w 2413"/>
                <a:gd name="T43" fmla="*/ 862 h 2312"/>
                <a:gd name="T44" fmla="*/ 2308 w 2413"/>
                <a:gd name="T45" fmla="*/ 1723 h 2312"/>
                <a:gd name="T46" fmla="*/ 1674 w 2413"/>
                <a:gd name="T47" fmla="*/ 2250 h 2312"/>
                <a:gd name="T48" fmla="*/ 1854 w 2413"/>
                <a:gd name="T49" fmla="*/ 2003 h 2312"/>
                <a:gd name="T50" fmla="*/ 1650 w 2413"/>
                <a:gd name="T51" fmla="*/ 1764 h 2312"/>
                <a:gd name="T52" fmla="*/ 2038 w 2413"/>
                <a:gd name="T53" fmla="*/ 1537 h 2312"/>
                <a:gd name="T54" fmla="*/ 1874 w 2413"/>
                <a:gd name="T55" fmla="*/ 1224 h 2312"/>
                <a:gd name="T56" fmla="*/ 1841 w 2413"/>
                <a:gd name="T57" fmla="*/ 326 h 2312"/>
                <a:gd name="T58" fmla="*/ 1761 w 2413"/>
                <a:gd name="T59" fmla="*/ 1347 h 2312"/>
                <a:gd name="T60" fmla="*/ 1681 w 2413"/>
                <a:gd name="T61" fmla="*/ 1976 h 2312"/>
                <a:gd name="T62" fmla="*/ 1581 w 2413"/>
                <a:gd name="T63" fmla="*/ 2271 h 2312"/>
                <a:gd name="T64" fmla="*/ 1147 w 2413"/>
                <a:gd name="T65" fmla="*/ 2312 h 2312"/>
                <a:gd name="T66" fmla="*/ 1628 w 2413"/>
                <a:gd name="T67" fmla="*/ 2261 h 2312"/>
                <a:gd name="T68" fmla="*/ 1628 w 2413"/>
                <a:gd name="T69" fmla="*/ 2261 h 2312"/>
                <a:gd name="T70" fmla="*/ 1608 w 2413"/>
                <a:gd name="T71" fmla="*/ 2265 h 2312"/>
                <a:gd name="T72" fmla="*/ 263 w 2413"/>
                <a:gd name="T73" fmla="*/ 2112 h 2312"/>
                <a:gd name="T74" fmla="*/ 23 w 2413"/>
                <a:gd name="T75" fmla="*/ 1858 h 2312"/>
                <a:gd name="T76" fmla="*/ 439 w 2413"/>
                <a:gd name="T77" fmla="*/ 1937 h 2312"/>
                <a:gd name="T78" fmla="*/ 607 w 2413"/>
                <a:gd name="T79" fmla="*/ 2248 h 2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413" h="2312">
                  <a:moveTo>
                    <a:pt x="1147" y="2312"/>
                  </a:moveTo>
                  <a:cubicBezTo>
                    <a:pt x="1028" y="2312"/>
                    <a:pt x="909" y="2303"/>
                    <a:pt x="795" y="2285"/>
                  </a:cubicBezTo>
                  <a:cubicBezTo>
                    <a:pt x="796" y="2253"/>
                    <a:pt x="795" y="2219"/>
                    <a:pt x="789" y="2202"/>
                  </a:cubicBezTo>
                  <a:cubicBezTo>
                    <a:pt x="769" y="2138"/>
                    <a:pt x="684" y="2034"/>
                    <a:pt x="651" y="1948"/>
                  </a:cubicBezTo>
                  <a:cubicBezTo>
                    <a:pt x="742" y="1944"/>
                    <a:pt x="834" y="1928"/>
                    <a:pt x="925" y="1894"/>
                  </a:cubicBezTo>
                  <a:cubicBezTo>
                    <a:pt x="1388" y="1720"/>
                    <a:pt x="1235" y="326"/>
                    <a:pt x="1235" y="326"/>
                  </a:cubicBezTo>
                  <a:lnTo>
                    <a:pt x="914" y="354"/>
                  </a:lnTo>
                  <a:lnTo>
                    <a:pt x="895" y="157"/>
                  </a:lnTo>
                  <a:lnTo>
                    <a:pt x="880" y="8"/>
                  </a:lnTo>
                  <a:cubicBezTo>
                    <a:pt x="955" y="4"/>
                    <a:pt x="1036" y="1"/>
                    <a:pt x="1121" y="0"/>
                  </a:cubicBezTo>
                  <a:cubicBezTo>
                    <a:pt x="1137" y="0"/>
                    <a:pt x="1153" y="0"/>
                    <a:pt x="1169" y="0"/>
                  </a:cubicBezTo>
                  <a:cubicBezTo>
                    <a:pt x="1207" y="0"/>
                    <a:pt x="1245" y="1"/>
                    <a:pt x="1282" y="2"/>
                  </a:cubicBezTo>
                  <a:lnTo>
                    <a:pt x="1272" y="154"/>
                  </a:lnTo>
                  <a:lnTo>
                    <a:pt x="1250" y="511"/>
                  </a:lnTo>
                  <a:cubicBezTo>
                    <a:pt x="1343" y="509"/>
                    <a:pt x="1430" y="504"/>
                    <a:pt x="1515" y="499"/>
                  </a:cubicBezTo>
                  <a:lnTo>
                    <a:pt x="1576" y="167"/>
                  </a:lnTo>
                  <a:lnTo>
                    <a:pt x="1602" y="21"/>
                  </a:lnTo>
                  <a:cubicBezTo>
                    <a:pt x="1720" y="32"/>
                    <a:pt x="1827" y="47"/>
                    <a:pt x="1922" y="63"/>
                  </a:cubicBezTo>
                  <a:lnTo>
                    <a:pt x="1904" y="200"/>
                  </a:lnTo>
                  <a:lnTo>
                    <a:pt x="1870" y="465"/>
                  </a:lnTo>
                  <a:cubicBezTo>
                    <a:pt x="1918" y="458"/>
                    <a:pt x="1963" y="451"/>
                    <a:pt x="2003" y="443"/>
                  </a:cubicBezTo>
                  <a:lnTo>
                    <a:pt x="2027" y="220"/>
                  </a:lnTo>
                  <a:lnTo>
                    <a:pt x="2042" y="85"/>
                  </a:lnTo>
                  <a:cubicBezTo>
                    <a:pt x="2270" y="130"/>
                    <a:pt x="2402" y="177"/>
                    <a:pt x="2402" y="177"/>
                  </a:cubicBezTo>
                  <a:cubicBezTo>
                    <a:pt x="2402" y="177"/>
                    <a:pt x="2412" y="336"/>
                    <a:pt x="2412" y="586"/>
                  </a:cubicBezTo>
                  <a:cubicBezTo>
                    <a:pt x="2412" y="637"/>
                    <a:pt x="2412" y="692"/>
                    <a:pt x="2411" y="750"/>
                  </a:cubicBezTo>
                  <a:lnTo>
                    <a:pt x="2411" y="750"/>
                  </a:lnTo>
                  <a:lnTo>
                    <a:pt x="2411" y="750"/>
                  </a:lnTo>
                  <a:cubicBezTo>
                    <a:pt x="2411" y="714"/>
                    <a:pt x="2412" y="685"/>
                    <a:pt x="2412" y="685"/>
                  </a:cubicBezTo>
                  <a:lnTo>
                    <a:pt x="2412" y="685"/>
                  </a:lnTo>
                  <a:cubicBezTo>
                    <a:pt x="2412" y="686"/>
                    <a:pt x="2412" y="696"/>
                    <a:pt x="2411" y="722"/>
                  </a:cubicBezTo>
                  <a:lnTo>
                    <a:pt x="2411" y="722"/>
                  </a:lnTo>
                  <a:lnTo>
                    <a:pt x="2411" y="722"/>
                  </a:lnTo>
                  <a:lnTo>
                    <a:pt x="2411" y="719"/>
                  </a:lnTo>
                  <a:cubicBezTo>
                    <a:pt x="2412" y="680"/>
                    <a:pt x="2413" y="641"/>
                    <a:pt x="2413" y="639"/>
                  </a:cubicBezTo>
                  <a:cubicBezTo>
                    <a:pt x="2413" y="641"/>
                    <a:pt x="2412" y="681"/>
                    <a:pt x="2410" y="798"/>
                  </a:cubicBezTo>
                  <a:lnTo>
                    <a:pt x="2410" y="798"/>
                  </a:lnTo>
                  <a:lnTo>
                    <a:pt x="2410" y="799"/>
                  </a:lnTo>
                  <a:lnTo>
                    <a:pt x="2410" y="799"/>
                  </a:lnTo>
                  <a:cubicBezTo>
                    <a:pt x="2409" y="801"/>
                    <a:pt x="2409" y="803"/>
                    <a:pt x="2409" y="806"/>
                  </a:cubicBezTo>
                  <a:cubicBezTo>
                    <a:pt x="2408" y="860"/>
                    <a:pt x="2408" y="881"/>
                    <a:pt x="2408" y="881"/>
                  </a:cubicBezTo>
                  <a:lnTo>
                    <a:pt x="2408" y="881"/>
                  </a:lnTo>
                  <a:cubicBezTo>
                    <a:pt x="2408" y="880"/>
                    <a:pt x="2408" y="873"/>
                    <a:pt x="2408" y="862"/>
                  </a:cubicBezTo>
                  <a:lnTo>
                    <a:pt x="2408" y="862"/>
                  </a:lnTo>
                  <a:lnTo>
                    <a:pt x="2408" y="862"/>
                  </a:lnTo>
                  <a:cubicBezTo>
                    <a:pt x="2400" y="1149"/>
                    <a:pt x="2384" y="1447"/>
                    <a:pt x="2308" y="1723"/>
                  </a:cubicBezTo>
                  <a:cubicBezTo>
                    <a:pt x="2276" y="1841"/>
                    <a:pt x="2234" y="1935"/>
                    <a:pt x="2181" y="1990"/>
                  </a:cubicBezTo>
                  <a:cubicBezTo>
                    <a:pt x="2065" y="2111"/>
                    <a:pt x="1884" y="2198"/>
                    <a:pt x="1674" y="2250"/>
                  </a:cubicBezTo>
                  <a:cubicBezTo>
                    <a:pt x="1682" y="2220"/>
                    <a:pt x="1692" y="2194"/>
                    <a:pt x="1701" y="2176"/>
                  </a:cubicBezTo>
                  <a:cubicBezTo>
                    <a:pt x="1728" y="2124"/>
                    <a:pt x="1853" y="2060"/>
                    <a:pt x="1854" y="2003"/>
                  </a:cubicBezTo>
                  <a:lnTo>
                    <a:pt x="1854" y="2002"/>
                  </a:lnTo>
                  <a:cubicBezTo>
                    <a:pt x="1854" y="1925"/>
                    <a:pt x="1650" y="1840"/>
                    <a:pt x="1650" y="1764"/>
                  </a:cubicBezTo>
                  <a:cubicBezTo>
                    <a:pt x="1650" y="1761"/>
                    <a:pt x="1651" y="1759"/>
                    <a:pt x="1651" y="1756"/>
                  </a:cubicBezTo>
                  <a:cubicBezTo>
                    <a:pt x="1671" y="1647"/>
                    <a:pt x="2007" y="1644"/>
                    <a:pt x="2038" y="1537"/>
                  </a:cubicBezTo>
                  <a:cubicBezTo>
                    <a:pt x="2040" y="1531"/>
                    <a:pt x="2041" y="1525"/>
                    <a:pt x="2041" y="1518"/>
                  </a:cubicBezTo>
                  <a:cubicBezTo>
                    <a:pt x="2040" y="1432"/>
                    <a:pt x="1895" y="1303"/>
                    <a:pt x="1874" y="1224"/>
                  </a:cubicBezTo>
                  <a:cubicBezTo>
                    <a:pt x="1857" y="1158"/>
                    <a:pt x="1846" y="1050"/>
                    <a:pt x="1841" y="931"/>
                  </a:cubicBezTo>
                  <a:cubicBezTo>
                    <a:pt x="1829" y="657"/>
                    <a:pt x="1841" y="326"/>
                    <a:pt x="1841" y="326"/>
                  </a:cubicBezTo>
                  <a:lnTo>
                    <a:pt x="1608" y="326"/>
                  </a:lnTo>
                  <a:cubicBezTo>
                    <a:pt x="1608" y="326"/>
                    <a:pt x="1826" y="1097"/>
                    <a:pt x="1761" y="1347"/>
                  </a:cubicBezTo>
                  <a:cubicBezTo>
                    <a:pt x="1736" y="1442"/>
                    <a:pt x="1531" y="1559"/>
                    <a:pt x="1521" y="1657"/>
                  </a:cubicBezTo>
                  <a:cubicBezTo>
                    <a:pt x="1513" y="1746"/>
                    <a:pt x="1674" y="1887"/>
                    <a:pt x="1681" y="1976"/>
                  </a:cubicBezTo>
                  <a:cubicBezTo>
                    <a:pt x="1684" y="2009"/>
                    <a:pt x="1652" y="2071"/>
                    <a:pt x="1641" y="2102"/>
                  </a:cubicBezTo>
                  <a:cubicBezTo>
                    <a:pt x="1628" y="2142"/>
                    <a:pt x="1606" y="2203"/>
                    <a:pt x="1581" y="2271"/>
                  </a:cubicBezTo>
                  <a:lnTo>
                    <a:pt x="1581" y="2271"/>
                  </a:lnTo>
                  <a:cubicBezTo>
                    <a:pt x="1443" y="2298"/>
                    <a:pt x="1295" y="2312"/>
                    <a:pt x="1147" y="2312"/>
                  </a:cubicBezTo>
                  <a:moveTo>
                    <a:pt x="1608" y="2265"/>
                  </a:moveTo>
                  <a:cubicBezTo>
                    <a:pt x="1615" y="2264"/>
                    <a:pt x="1622" y="2262"/>
                    <a:pt x="1628" y="2261"/>
                  </a:cubicBezTo>
                  <a:lnTo>
                    <a:pt x="1628" y="2261"/>
                  </a:lnTo>
                  <a:lnTo>
                    <a:pt x="1628" y="2261"/>
                  </a:lnTo>
                  <a:cubicBezTo>
                    <a:pt x="1632" y="2260"/>
                    <a:pt x="1636" y="2259"/>
                    <a:pt x="1640" y="2258"/>
                  </a:cubicBezTo>
                  <a:cubicBezTo>
                    <a:pt x="1630" y="2261"/>
                    <a:pt x="1619" y="2263"/>
                    <a:pt x="1608" y="2265"/>
                  </a:cubicBezTo>
                  <a:close/>
                  <a:moveTo>
                    <a:pt x="607" y="2248"/>
                  </a:moveTo>
                  <a:cubicBezTo>
                    <a:pt x="479" y="2214"/>
                    <a:pt x="361" y="2169"/>
                    <a:pt x="263" y="2112"/>
                  </a:cubicBezTo>
                  <a:cubicBezTo>
                    <a:pt x="205" y="2078"/>
                    <a:pt x="153" y="2038"/>
                    <a:pt x="105" y="1990"/>
                  </a:cubicBezTo>
                  <a:cubicBezTo>
                    <a:pt x="74" y="1958"/>
                    <a:pt x="47" y="1913"/>
                    <a:pt x="23" y="1858"/>
                  </a:cubicBezTo>
                  <a:cubicBezTo>
                    <a:pt x="15" y="1839"/>
                    <a:pt x="7" y="1819"/>
                    <a:pt x="0" y="1799"/>
                  </a:cubicBezTo>
                  <a:cubicBezTo>
                    <a:pt x="110" y="1851"/>
                    <a:pt x="266" y="1911"/>
                    <a:pt x="439" y="1937"/>
                  </a:cubicBezTo>
                  <a:lnTo>
                    <a:pt x="439" y="1937"/>
                  </a:lnTo>
                  <a:cubicBezTo>
                    <a:pt x="461" y="2007"/>
                    <a:pt x="544" y="2146"/>
                    <a:pt x="607" y="2248"/>
                  </a:cubicBezTo>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1" name="Freeform 528">
              <a:extLst>
                <a:ext uri="{FF2B5EF4-FFF2-40B4-BE49-F238E27FC236}">
                  <a16:creationId xmlns:a16="http://schemas.microsoft.com/office/drawing/2014/main" id="{9337A5F5-BAF1-1E88-3B6C-E4E1CFAC7652}"/>
                </a:ext>
              </a:extLst>
            </p:cNvPr>
            <p:cNvSpPr>
              <a:spLocks/>
            </p:cNvSpPr>
            <p:nvPr/>
          </p:nvSpPr>
          <p:spPr bwMode="auto">
            <a:xfrm>
              <a:off x="6888163" y="5611813"/>
              <a:ext cx="42863" cy="61913"/>
            </a:xfrm>
            <a:custGeom>
              <a:avLst/>
              <a:gdLst>
                <a:gd name="T0" fmla="*/ 236 w 238"/>
                <a:gd name="T1" fmla="*/ 337 h 337"/>
                <a:gd name="T2" fmla="*/ 185 w 238"/>
                <a:gd name="T3" fmla="*/ 329 h 337"/>
                <a:gd name="T4" fmla="*/ 185 w 238"/>
                <a:gd name="T5" fmla="*/ 301 h 337"/>
                <a:gd name="T6" fmla="*/ 5 w 238"/>
                <a:gd name="T7" fmla="*/ 22 h 337"/>
                <a:gd name="T8" fmla="*/ 0 w 238"/>
                <a:gd name="T9" fmla="*/ 0 h 337"/>
                <a:gd name="T10" fmla="*/ 47 w 238"/>
                <a:gd name="T11" fmla="*/ 2 h 337"/>
                <a:gd name="T12" fmla="*/ 93 w 238"/>
                <a:gd name="T13" fmla="*/ 0 h 337"/>
                <a:gd name="T14" fmla="*/ 93 w 238"/>
                <a:gd name="T15" fmla="*/ 0 h 337"/>
                <a:gd name="T16" fmla="*/ 231 w 238"/>
                <a:gd name="T17" fmla="*/ 254 h 337"/>
                <a:gd name="T18" fmla="*/ 236 w 238"/>
                <a:gd name="T19" fmla="*/ 337 h 337"/>
                <a:gd name="T20" fmla="*/ 236 w 238"/>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8" h="337">
                  <a:moveTo>
                    <a:pt x="236" y="337"/>
                  </a:moveTo>
                  <a:cubicBezTo>
                    <a:pt x="219" y="335"/>
                    <a:pt x="202" y="332"/>
                    <a:pt x="185" y="329"/>
                  </a:cubicBezTo>
                  <a:cubicBezTo>
                    <a:pt x="186" y="318"/>
                    <a:pt x="186" y="309"/>
                    <a:pt x="185" y="301"/>
                  </a:cubicBezTo>
                  <a:cubicBezTo>
                    <a:pt x="170" y="219"/>
                    <a:pt x="28" y="101"/>
                    <a:pt x="5" y="22"/>
                  </a:cubicBezTo>
                  <a:cubicBezTo>
                    <a:pt x="3" y="16"/>
                    <a:pt x="2" y="8"/>
                    <a:pt x="0" y="0"/>
                  </a:cubicBezTo>
                  <a:cubicBezTo>
                    <a:pt x="16" y="1"/>
                    <a:pt x="32" y="2"/>
                    <a:pt x="47" y="2"/>
                  </a:cubicBezTo>
                  <a:cubicBezTo>
                    <a:pt x="63" y="2"/>
                    <a:pt x="78" y="1"/>
                    <a:pt x="93" y="0"/>
                  </a:cubicBezTo>
                  <a:lnTo>
                    <a:pt x="93" y="0"/>
                  </a:lnTo>
                  <a:cubicBezTo>
                    <a:pt x="126" y="86"/>
                    <a:pt x="211" y="191"/>
                    <a:pt x="231" y="254"/>
                  </a:cubicBezTo>
                  <a:cubicBezTo>
                    <a:pt x="237" y="272"/>
                    <a:pt x="238" y="305"/>
                    <a:pt x="236" y="337"/>
                  </a:cubicBezTo>
                  <a:lnTo>
                    <a:pt x="236" y="337"/>
                  </a:lnTo>
                  <a:close/>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2" name="Freeform 529">
              <a:extLst>
                <a:ext uri="{FF2B5EF4-FFF2-40B4-BE49-F238E27FC236}">
                  <a16:creationId xmlns:a16="http://schemas.microsoft.com/office/drawing/2014/main" id="{39C19CF6-59C6-9F66-3F55-DE7E6AD56792}"/>
                </a:ext>
              </a:extLst>
            </p:cNvPr>
            <p:cNvSpPr>
              <a:spLocks/>
            </p:cNvSpPr>
            <p:nvPr/>
          </p:nvSpPr>
          <p:spPr bwMode="auto">
            <a:xfrm>
              <a:off x="7062788" y="5316538"/>
              <a:ext cx="95250" cy="355600"/>
            </a:xfrm>
            <a:custGeom>
              <a:avLst/>
              <a:gdLst>
                <a:gd name="T0" fmla="*/ 68 w 528"/>
                <a:gd name="T1" fmla="*/ 1945 h 1945"/>
                <a:gd name="T2" fmla="*/ 68 w 528"/>
                <a:gd name="T3" fmla="*/ 1945 h 1945"/>
                <a:gd name="T4" fmla="*/ 128 w 528"/>
                <a:gd name="T5" fmla="*/ 1776 h 1945"/>
                <a:gd name="T6" fmla="*/ 168 w 528"/>
                <a:gd name="T7" fmla="*/ 1650 h 1945"/>
                <a:gd name="T8" fmla="*/ 8 w 528"/>
                <a:gd name="T9" fmla="*/ 1331 h 1945"/>
                <a:gd name="T10" fmla="*/ 248 w 528"/>
                <a:gd name="T11" fmla="*/ 1021 h 1945"/>
                <a:gd name="T12" fmla="*/ 95 w 528"/>
                <a:gd name="T13" fmla="*/ 0 h 1945"/>
                <a:gd name="T14" fmla="*/ 328 w 528"/>
                <a:gd name="T15" fmla="*/ 0 h 1945"/>
                <a:gd name="T16" fmla="*/ 328 w 528"/>
                <a:gd name="T17" fmla="*/ 605 h 1945"/>
                <a:gd name="T18" fmla="*/ 361 w 528"/>
                <a:gd name="T19" fmla="*/ 898 h 1945"/>
                <a:gd name="T20" fmla="*/ 528 w 528"/>
                <a:gd name="T21" fmla="*/ 1192 h 1945"/>
                <a:gd name="T22" fmla="*/ 361 w 528"/>
                <a:gd name="T23" fmla="*/ 898 h 1945"/>
                <a:gd name="T24" fmla="*/ 328 w 528"/>
                <a:gd name="T25" fmla="*/ 605 h 1945"/>
                <a:gd name="T26" fmla="*/ 321 w 528"/>
                <a:gd name="T27" fmla="*/ 918 h 1945"/>
                <a:gd name="T28" fmla="*/ 421 w 528"/>
                <a:gd name="T29" fmla="*/ 1124 h 1945"/>
                <a:gd name="T30" fmla="*/ 88 w 528"/>
                <a:gd name="T31" fmla="*/ 1351 h 1945"/>
                <a:gd name="T32" fmla="*/ 178 w 528"/>
                <a:gd name="T33" fmla="*/ 1570 h 1945"/>
                <a:gd name="T34" fmla="*/ 268 w 528"/>
                <a:gd name="T35" fmla="*/ 1723 h 1945"/>
                <a:gd name="T36" fmla="*/ 155 w 528"/>
                <a:gd name="T37" fmla="*/ 1823 h 1945"/>
                <a:gd name="T38" fmla="*/ 116 w 528"/>
                <a:gd name="T39" fmla="*/ 1935 h 1945"/>
                <a:gd name="T40" fmla="*/ 116 w 528"/>
                <a:gd name="T41" fmla="*/ 1935 h 1945"/>
                <a:gd name="T42" fmla="*/ 96 w 528"/>
                <a:gd name="T43" fmla="*/ 1939 h 1945"/>
                <a:gd name="T44" fmla="*/ 96 w 528"/>
                <a:gd name="T45" fmla="*/ 1939 h 1945"/>
                <a:gd name="T46" fmla="*/ 68 w 528"/>
                <a:gd name="T47" fmla="*/ 1945 h 1945"/>
                <a:gd name="T48" fmla="*/ 68 w 528"/>
                <a:gd name="T49" fmla="*/ 1945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28" h="1945">
                  <a:moveTo>
                    <a:pt x="68" y="1945"/>
                  </a:moveTo>
                  <a:lnTo>
                    <a:pt x="68" y="1945"/>
                  </a:lnTo>
                  <a:cubicBezTo>
                    <a:pt x="93" y="1877"/>
                    <a:pt x="115" y="1816"/>
                    <a:pt x="128" y="1776"/>
                  </a:cubicBezTo>
                  <a:cubicBezTo>
                    <a:pt x="139" y="1745"/>
                    <a:pt x="171" y="1683"/>
                    <a:pt x="168" y="1650"/>
                  </a:cubicBezTo>
                  <a:cubicBezTo>
                    <a:pt x="161" y="1561"/>
                    <a:pt x="0" y="1419"/>
                    <a:pt x="8" y="1331"/>
                  </a:cubicBezTo>
                  <a:cubicBezTo>
                    <a:pt x="18" y="1233"/>
                    <a:pt x="223" y="1116"/>
                    <a:pt x="248" y="1021"/>
                  </a:cubicBezTo>
                  <a:cubicBezTo>
                    <a:pt x="313" y="771"/>
                    <a:pt x="95" y="0"/>
                    <a:pt x="95" y="0"/>
                  </a:cubicBezTo>
                  <a:lnTo>
                    <a:pt x="328" y="0"/>
                  </a:lnTo>
                  <a:cubicBezTo>
                    <a:pt x="328" y="0"/>
                    <a:pt x="316" y="331"/>
                    <a:pt x="328" y="605"/>
                  </a:cubicBezTo>
                  <a:cubicBezTo>
                    <a:pt x="334" y="724"/>
                    <a:pt x="344" y="832"/>
                    <a:pt x="361" y="898"/>
                  </a:cubicBezTo>
                  <a:cubicBezTo>
                    <a:pt x="382" y="977"/>
                    <a:pt x="527" y="1106"/>
                    <a:pt x="528" y="1192"/>
                  </a:cubicBezTo>
                  <a:cubicBezTo>
                    <a:pt x="527" y="1106"/>
                    <a:pt x="382" y="977"/>
                    <a:pt x="361" y="898"/>
                  </a:cubicBezTo>
                  <a:cubicBezTo>
                    <a:pt x="344" y="832"/>
                    <a:pt x="334" y="724"/>
                    <a:pt x="328" y="605"/>
                  </a:cubicBezTo>
                  <a:cubicBezTo>
                    <a:pt x="316" y="727"/>
                    <a:pt x="309" y="851"/>
                    <a:pt x="321" y="918"/>
                  </a:cubicBezTo>
                  <a:cubicBezTo>
                    <a:pt x="332" y="974"/>
                    <a:pt x="436" y="1069"/>
                    <a:pt x="421" y="1124"/>
                  </a:cubicBezTo>
                  <a:cubicBezTo>
                    <a:pt x="395" y="1221"/>
                    <a:pt x="117" y="1254"/>
                    <a:pt x="88" y="1351"/>
                  </a:cubicBezTo>
                  <a:cubicBezTo>
                    <a:pt x="71" y="1407"/>
                    <a:pt x="152" y="1517"/>
                    <a:pt x="178" y="1570"/>
                  </a:cubicBezTo>
                  <a:cubicBezTo>
                    <a:pt x="198" y="1610"/>
                    <a:pt x="275" y="1679"/>
                    <a:pt x="268" y="1723"/>
                  </a:cubicBezTo>
                  <a:cubicBezTo>
                    <a:pt x="262" y="1760"/>
                    <a:pt x="175" y="1791"/>
                    <a:pt x="155" y="1823"/>
                  </a:cubicBezTo>
                  <a:cubicBezTo>
                    <a:pt x="141" y="1845"/>
                    <a:pt x="127" y="1890"/>
                    <a:pt x="116" y="1935"/>
                  </a:cubicBezTo>
                  <a:lnTo>
                    <a:pt x="116" y="1935"/>
                  </a:lnTo>
                  <a:cubicBezTo>
                    <a:pt x="109" y="1936"/>
                    <a:pt x="102" y="1938"/>
                    <a:pt x="96" y="1939"/>
                  </a:cubicBezTo>
                  <a:lnTo>
                    <a:pt x="96" y="1939"/>
                  </a:lnTo>
                  <a:cubicBezTo>
                    <a:pt x="86" y="1941"/>
                    <a:pt x="77" y="1943"/>
                    <a:pt x="68" y="1945"/>
                  </a:cubicBezTo>
                  <a:lnTo>
                    <a:pt x="68" y="1945"/>
                  </a:lnTo>
                </a:path>
              </a:pathLst>
            </a:custGeom>
            <a:solidFill>
              <a:srgbClr val="798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3" name="Freeform 530">
              <a:extLst>
                <a:ext uri="{FF2B5EF4-FFF2-40B4-BE49-F238E27FC236}">
                  <a16:creationId xmlns:a16="http://schemas.microsoft.com/office/drawing/2014/main" id="{C7AA0836-612F-4F70-D840-A8E632C9D075}"/>
                </a:ext>
              </a:extLst>
            </p:cNvPr>
            <p:cNvSpPr>
              <a:spLocks/>
            </p:cNvSpPr>
            <p:nvPr/>
          </p:nvSpPr>
          <p:spPr bwMode="auto">
            <a:xfrm>
              <a:off x="6865938" y="5610225"/>
              <a:ext cx="55563" cy="61913"/>
            </a:xfrm>
            <a:custGeom>
              <a:avLst/>
              <a:gdLst>
                <a:gd name="T0" fmla="*/ 305 w 305"/>
                <a:gd name="T1" fmla="*/ 340 h 340"/>
                <a:gd name="T2" fmla="*/ 168 w 305"/>
                <a:gd name="T3" fmla="*/ 311 h 340"/>
                <a:gd name="T4" fmla="*/ 168 w 305"/>
                <a:gd name="T5" fmla="*/ 311 h 340"/>
                <a:gd name="T6" fmla="*/ 0 w 305"/>
                <a:gd name="T7" fmla="*/ 0 h 340"/>
                <a:gd name="T8" fmla="*/ 119 w 305"/>
                <a:gd name="T9" fmla="*/ 11 h 340"/>
                <a:gd name="T10" fmla="*/ 119 w 305"/>
                <a:gd name="T11" fmla="*/ 11 h 340"/>
                <a:gd name="T12" fmla="*/ 124 w 305"/>
                <a:gd name="T13" fmla="*/ 33 h 340"/>
                <a:gd name="T14" fmla="*/ 304 w 305"/>
                <a:gd name="T15" fmla="*/ 312 h 340"/>
                <a:gd name="T16" fmla="*/ 305 w 305"/>
                <a:gd name="T17" fmla="*/ 340 h 340"/>
                <a:gd name="T18" fmla="*/ 305 w 305"/>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5" h="340">
                  <a:moveTo>
                    <a:pt x="305" y="340"/>
                  </a:moveTo>
                  <a:cubicBezTo>
                    <a:pt x="258" y="332"/>
                    <a:pt x="212" y="322"/>
                    <a:pt x="168" y="311"/>
                  </a:cubicBezTo>
                  <a:lnTo>
                    <a:pt x="168" y="311"/>
                  </a:lnTo>
                  <a:cubicBezTo>
                    <a:pt x="104" y="209"/>
                    <a:pt x="22" y="70"/>
                    <a:pt x="0" y="0"/>
                  </a:cubicBezTo>
                  <a:cubicBezTo>
                    <a:pt x="39" y="6"/>
                    <a:pt x="79" y="10"/>
                    <a:pt x="119" y="11"/>
                  </a:cubicBezTo>
                  <a:lnTo>
                    <a:pt x="119" y="11"/>
                  </a:lnTo>
                  <a:cubicBezTo>
                    <a:pt x="121" y="19"/>
                    <a:pt x="122" y="27"/>
                    <a:pt x="124" y="33"/>
                  </a:cubicBezTo>
                  <a:cubicBezTo>
                    <a:pt x="147" y="112"/>
                    <a:pt x="289" y="230"/>
                    <a:pt x="304" y="312"/>
                  </a:cubicBezTo>
                  <a:cubicBezTo>
                    <a:pt x="305" y="320"/>
                    <a:pt x="305" y="329"/>
                    <a:pt x="305" y="340"/>
                  </a:cubicBezTo>
                  <a:lnTo>
                    <a:pt x="305" y="340"/>
                  </a:ln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4" name="Freeform 531">
              <a:extLst>
                <a:ext uri="{FF2B5EF4-FFF2-40B4-BE49-F238E27FC236}">
                  <a16:creationId xmlns:a16="http://schemas.microsoft.com/office/drawing/2014/main" id="{D4BD3BDB-13BD-A2C4-85D3-B8F79D178FA8}"/>
                </a:ext>
              </a:extLst>
            </p:cNvPr>
            <p:cNvSpPr>
              <a:spLocks noEditPoints="1"/>
            </p:cNvSpPr>
            <p:nvPr/>
          </p:nvSpPr>
          <p:spPr bwMode="auto">
            <a:xfrm>
              <a:off x="6900863" y="5257800"/>
              <a:ext cx="325438" cy="115888"/>
            </a:xfrm>
            <a:custGeom>
              <a:avLst/>
              <a:gdLst>
                <a:gd name="T0" fmla="*/ 1785 w 1785"/>
                <a:gd name="T1" fmla="*/ 633 h 633"/>
                <a:gd name="T2" fmla="*/ 1785 w 1785"/>
                <a:gd name="T3" fmla="*/ 633 h 633"/>
                <a:gd name="T4" fmla="*/ 1785 w 1785"/>
                <a:gd name="T5" fmla="*/ 633 h 633"/>
                <a:gd name="T6" fmla="*/ 734 w 1785"/>
                <a:gd name="T7" fmla="*/ 473 h 633"/>
                <a:gd name="T8" fmla="*/ 759 w 1785"/>
                <a:gd name="T9" fmla="*/ 151 h 633"/>
                <a:gd name="T10" fmla="*/ 772 w 1785"/>
                <a:gd name="T11" fmla="*/ 0 h 633"/>
                <a:gd name="T12" fmla="*/ 820 w 1785"/>
                <a:gd name="T13" fmla="*/ 3 h 633"/>
                <a:gd name="T14" fmla="*/ 792 w 1785"/>
                <a:gd name="T15" fmla="*/ 153 h 633"/>
                <a:gd name="T16" fmla="*/ 734 w 1785"/>
                <a:gd name="T17" fmla="*/ 473 h 633"/>
                <a:gd name="T18" fmla="*/ 70 w 1785"/>
                <a:gd name="T19" fmla="*/ 366 h 633"/>
                <a:gd name="T20" fmla="*/ 39 w 1785"/>
                <a:gd name="T21" fmla="*/ 96 h 633"/>
                <a:gd name="T22" fmla="*/ 0 w 1785"/>
                <a:gd name="T23" fmla="*/ 23 h 633"/>
                <a:gd name="T24" fmla="*/ 113 w 1785"/>
                <a:gd name="T25" fmla="*/ 12 h 633"/>
                <a:gd name="T26" fmla="*/ 140 w 1785"/>
                <a:gd name="T27" fmla="*/ 234 h 633"/>
                <a:gd name="T28" fmla="*/ 158 w 1785"/>
                <a:gd name="T29" fmla="*/ 359 h 633"/>
                <a:gd name="T30" fmla="*/ 70 w 1785"/>
                <a:gd name="T31" fmla="*/ 366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5" h="633">
                  <a:moveTo>
                    <a:pt x="1785" y="633"/>
                  </a:moveTo>
                  <a:lnTo>
                    <a:pt x="1785" y="633"/>
                  </a:lnTo>
                  <a:lnTo>
                    <a:pt x="1785" y="633"/>
                  </a:lnTo>
                  <a:close/>
                  <a:moveTo>
                    <a:pt x="734" y="473"/>
                  </a:moveTo>
                  <a:lnTo>
                    <a:pt x="759" y="151"/>
                  </a:lnTo>
                  <a:lnTo>
                    <a:pt x="772" y="0"/>
                  </a:lnTo>
                  <a:cubicBezTo>
                    <a:pt x="788" y="1"/>
                    <a:pt x="804" y="2"/>
                    <a:pt x="820" y="3"/>
                  </a:cubicBezTo>
                  <a:lnTo>
                    <a:pt x="792" y="153"/>
                  </a:lnTo>
                  <a:lnTo>
                    <a:pt x="734" y="473"/>
                  </a:lnTo>
                  <a:moveTo>
                    <a:pt x="70" y="366"/>
                  </a:moveTo>
                  <a:lnTo>
                    <a:pt x="39" y="96"/>
                  </a:lnTo>
                  <a:lnTo>
                    <a:pt x="0" y="23"/>
                  </a:lnTo>
                  <a:cubicBezTo>
                    <a:pt x="36" y="19"/>
                    <a:pt x="74" y="15"/>
                    <a:pt x="113" y="12"/>
                  </a:cubicBezTo>
                  <a:lnTo>
                    <a:pt x="140" y="234"/>
                  </a:lnTo>
                  <a:lnTo>
                    <a:pt x="158" y="359"/>
                  </a:lnTo>
                  <a:lnTo>
                    <a:pt x="70" y="366"/>
                  </a:lnTo>
                  <a:close/>
                </a:path>
              </a:pathLst>
            </a:custGeom>
            <a:solidFill>
              <a:srgbClr val="4B5A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5" name="Freeform 532">
              <a:extLst>
                <a:ext uri="{FF2B5EF4-FFF2-40B4-BE49-F238E27FC236}">
                  <a16:creationId xmlns:a16="http://schemas.microsoft.com/office/drawing/2014/main" id="{6FC8A1FF-6026-42BC-F8C8-B5E8ADA057C5}"/>
                </a:ext>
              </a:extLst>
            </p:cNvPr>
            <p:cNvSpPr>
              <a:spLocks/>
            </p:cNvSpPr>
            <p:nvPr/>
          </p:nvSpPr>
          <p:spPr bwMode="auto">
            <a:xfrm>
              <a:off x="7075488" y="5426075"/>
              <a:ext cx="82550" cy="242888"/>
            </a:xfrm>
            <a:custGeom>
              <a:avLst/>
              <a:gdLst>
                <a:gd name="T0" fmla="*/ 45 w 457"/>
                <a:gd name="T1" fmla="*/ 1330 h 1330"/>
                <a:gd name="T2" fmla="*/ 45 w 457"/>
                <a:gd name="T3" fmla="*/ 1330 h 1330"/>
                <a:gd name="T4" fmla="*/ 84 w 457"/>
                <a:gd name="T5" fmla="*/ 1218 h 1330"/>
                <a:gd name="T6" fmla="*/ 197 w 457"/>
                <a:gd name="T7" fmla="*/ 1118 h 1330"/>
                <a:gd name="T8" fmla="*/ 107 w 457"/>
                <a:gd name="T9" fmla="*/ 965 h 1330"/>
                <a:gd name="T10" fmla="*/ 17 w 457"/>
                <a:gd name="T11" fmla="*/ 746 h 1330"/>
                <a:gd name="T12" fmla="*/ 350 w 457"/>
                <a:gd name="T13" fmla="*/ 519 h 1330"/>
                <a:gd name="T14" fmla="*/ 250 w 457"/>
                <a:gd name="T15" fmla="*/ 313 h 1330"/>
                <a:gd name="T16" fmla="*/ 257 w 457"/>
                <a:gd name="T17" fmla="*/ 0 h 1330"/>
                <a:gd name="T18" fmla="*/ 290 w 457"/>
                <a:gd name="T19" fmla="*/ 293 h 1330"/>
                <a:gd name="T20" fmla="*/ 457 w 457"/>
                <a:gd name="T21" fmla="*/ 587 h 1330"/>
                <a:gd name="T22" fmla="*/ 454 w 457"/>
                <a:gd name="T23" fmla="*/ 606 h 1330"/>
                <a:gd name="T24" fmla="*/ 67 w 457"/>
                <a:gd name="T25" fmla="*/ 825 h 1330"/>
                <a:gd name="T26" fmla="*/ 66 w 457"/>
                <a:gd name="T27" fmla="*/ 833 h 1330"/>
                <a:gd name="T28" fmla="*/ 270 w 457"/>
                <a:gd name="T29" fmla="*/ 1071 h 1330"/>
                <a:gd name="T30" fmla="*/ 270 w 457"/>
                <a:gd name="T31" fmla="*/ 1072 h 1330"/>
                <a:gd name="T32" fmla="*/ 117 w 457"/>
                <a:gd name="T33" fmla="*/ 1245 h 1330"/>
                <a:gd name="T34" fmla="*/ 90 w 457"/>
                <a:gd name="T35" fmla="*/ 1319 h 1330"/>
                <a:gd name="T36" fmla="*/ 90 w 457"/>
                <a:gd name="T37" fmla="*/ 1319 h 1330"/>
                <a:gd name="T38" fmla="*/ 90 w 457"/>
                <a:gd name="T39" fmla="*/ 1319 h 1330"/>
                <a:gd name="T40" fmla="*/ 56 w 457"/>
                <a:gd name="T41" fmla="*/ 1327 h 1330"/>
                <a:gd name="T42" fmla="*/ 56 w 457"/>
                <a:gd name="T43" fmla="*/ 1327 h 1330"/>
                <a:gd name="T44" fmla="*/ 45 w 457"/>
                <a:gd name="T45" fmla="*/ 1330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7" h="1330">
                  <a:moveTo>
                    <a:pt x="45" y="1330"/>
                  </a:moveTo>
                  <a:lnTo>
                    <a:pt x="45" y="1330"/>
                  </a:lnTo>
                  <a:cubicBezTo>
                    <a:pt x="56" y="1285"/>
                    <a:pt x="70" y="1240"/>
                    <a:pt x="84" y="1218"/>
                  </a:cubicBezTo>
                  <a:cubicBezTo>
                    <a:pt x="104" y="1186"/>
                    <a:pt x="191" y="1155"/>
                    <a:pt x="197" y="1118"/>
                  </a:cubicBezTo>
                  <a:cubicBezTo>
                    <a:pt x="204" y="1074"/>
                    <a:pt x="127" y="1005"/>
                    <a:pt x="107" y="965"/>
                  </a:cubicBezTo>
                  <a:cubicBezTo>
                    <a:pt x="81" y="912"/>
                    <a:pt x="0" y="802"/>
                    <a:pt x="17" y="746"/>
                  </a:cubicBezTo>
                  <a:cubicBezTo>
                    <a:pt x="46" y="649"/>
                    <a:pt x="324" y="616"/>
                    <a:pt x="350" y="519"/>
                  </a:cubicBezTo>
                  <a:cubicBezTo>
                    <a:pt x="365" y="464"/>
                    <a:pt x="261" y="369"/>
                    <a:pt x="250" y="313"/>
                  </a:cubicBezTo>
                  <a:cubicBezTo>
                    <a:pt x="238" y="246"/>
                    <a:pt x="245" y="122"/>
                    <a:pt x="257" y="0"/>
                  </a:cubicBezTo>
                  <a:cubicBezTo>
                    <a:pt x="263" y="119"/>
                    <a:pt x="273" y="227"/>
                    <a:pt x="290" y="293"/>
                  </a:cubicBezTo>
                  <a:cubicBezTo>
                    <a:pt x="311" y="372"/>
                    <a:pt x="456" y="501"/>
                    <a:pt x="457" y="587"/>
                  </a:cubicBezTo>
                  <a:cubicBezTo>
                    <a:pt x="457" y="594"/>
                    <a:pt x="456" y="600"/>
                    <a:pt x="454" y="606"/>
                  </a:cubicBezTo>
                  <a:cubicBezTo>
                    <a:pt x="423" y="713"/>
                    <a:pt x="88" y="716"/>
                    <a:pt x="67" y="825"/>
                  </a:cubicBezTo>
                  <a:cubicBezTo>
                    <a:pt x="67" y="828"/>
                    <a:pt x="66" y="830"/>
                    <a:pt x="66" y="833"/>
                  </a:cubicBezTo>
                  <a:cubicBezTo>
                    <a:pt x="66" y="909"/>
                    <a:pt x="270" y="994"/>
                    <a:pt x="270" y="1071"/>
                  </a:cubicBezTo>
                  <a:lnTo>
                    <a:pt x="270" y="1072"/>
                  </a:lnTo>
                  <a:cubicBezTo>
                    <a:pt x="269" y="1129"/>
                    <a:pt x="144" y="1193"/>
                    <a:pt x="117" y="1245"/>
                  </a:cubicBezTo>
                  <a:cubicBezTo>
                    <a:pt x="108" y="1263"/>
                    <a:pt x="99" y="1289"/>
                    <a:pt x="90" y="1319"/>
                  </a:cubicBezTo>
                  <a:lnTo>
                    <a:pt x="90" y="1319"/>
                  </a:lnTo>
                  <a:lnTo>
                    <a:pt x="90" y="1319"/>
                  </a:lnTo>
                  <a:cubicBezTo>
                    <a:pt x="79" y="1322"/>
                    <a:pt x="67" y="1325"/>
                    <a:pt x="56" y="1327"/>
                  </a:cubicBezTo>
                  <a:lnTo>
                    <a:pt x="56" y="1327"/>
                  </a:lnTo>
                  <a:cubicBezTo>
                    <a:pt x="52" y="1328"/>
                    <a:pt x="48" y="1329"/>
                    <a:pt x="45" y="1330"/>
                  </a:cubicBezTo>
                  <a:close/>
                </a:path>
              </a:pathLst>
            </a:custGeom>
            <a:solidFill>
              <a:srgbClr val="9A9D9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6" name="Freeform 533">
              <a:extLst>
                <a:ext uri="{FF2B5EF4-FFF2-40B4-BE49-F238E27FC236}">
                  <a16:creationId xmlns:a16="http://schemas.microsoft.com/office/drawing/2014/main" id="{21FF6AB7-1E37-80DB-AB23-AA9CA4900B65}"/>
                </a:ext>
              </a:extLst>
            </p:cNvPr>
            <p:cNvSpPr>
              <a:spLocks/>
            </p:cNvSpPr>
            <p:nvPr/>
          </p:nvSpPr>
          <p:spPr bwMode="auto">
            <a:xfrm>
              <a:off x="6788150" y="5268913"/>
              <a:ext cx="411163" cy="96838"/>
            </a:xfrm>
            <a:custGeom>
              <a:avLst/>
              <a:gdLst>
                <a:gd name="T0" fmla="*/ 2249 w 2249"/>
                <a:gd name="T1" fmla="*/ 258 h 531"/>
                <a:gd name="T2" fmla="*/ 0 w 2249"/>
                <a:gd name="T3" fmla="*/ 258 h 531"/>
                <a:gd name="T4" fmla="*/ 2249 w 2249"/>
                <a:gd name="T5" fmla="*/ 258 h 531"/>
                <a:gd name="T6" fmla="*/ 2249 w 2249"/>
                <a:gd name="T7" fmla="*/ 258 h 531"/>
              </a:gdLst>
              <a:ahLst/>
              <a:cxnLst>
                <a:cxn ang="0">
                  <a:pos x="T0" y="T1"/>
                </a:cxn>
                <a:cxn ang="0">
                  <a:pos x="T2" y="T3"/>
                </a:cxn>
                <a:cxn ang="0">
                  <a:pos x="T4" y="T5"/>
                </a:cxn>
                <a:cxn ang="0">
                  <a:pos x="T6" y="T7"/>
                </a:cxn>
              </a:cxnLst>
              <a:rect l="0" t="0" r="r" b="b"/>
              <a:pathLst>
                <a:path w="2249" h="531">
                  <a:moveTo>
                    <a:pt x="2249" y="258"/>
                  </a:moveTo>
                  <a:cubicBezTo>
                    <a:pt x="2249" y="483"/>
                    <a:pt x="0" y="531"/>
                    <a:pt x="0" y="258"/>
                  </a:cubicBezTo>
                  <a:cubicBezTo>
                    <a:pt x="0" y="0"/>
                    <a:pt x="2249" y="15"/>
                    <a:pt x="2249" y="258"/>
                  </a:cubicBezTo>
                  <a:cubicBezTo>
                    <a:pt x="2249" y="300"/>
                    <a:pt x="2249" y="218"/>
                    <a:pt x="2249" y="258"/>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7" name="Freeform 534">
              <a:extLst>
                <a:ext uri="{FF2B5EF4-FFF2-40B4-BE49-F238E27FC236}">
                  <a16:creationId xmlns:a16="http://schemas.microsoft.com/office/drawing/2014/main" id="{6D4A1526-BE66-7ED6-E3F5-3DFD1BE5E3CB}"/>
                </a:ext>
              </a:extLst>
            </p:cNvPr>
            <p:cNvSpPr>
              <a:spLocks noEditPoints="1"/>
            </p:cNvSpPr>
            <p:nvPr/>
          </p:nvSpPr>
          <p:spPr bwMode="auto">
            <a:xfrm>
              <a:off x="6532563" y="3870325"/>
              <a:ext cx="1354138" cy="1479550"/>
            </a:xfrm>
            <a:custGeom>
              <a:avLst/>
              <a:gdLst>
                <a:gd name="T0" fmla="*/ 3789 w 7408"/>
                <a:gd name="T1" fmla="*/ 4789 h 8099"/>
                <a:gd name="T2" fmla="*/ 3788 w 7408"/>
                <a:gd name="T3" fmla="*/ 4799 h 8099"/>
                <a:gd name="T4" fmla="*/ 3498 w 7408"/>
                <a:gd name="T5" fmla="*/ 4997 h 8099"/>
                <a:gd name="T6" fmla="*/ 3707 w 7408"/>
                <a:gd name="T7" fmla="*/ 4808 h 8099"/>
                <a:gd name="T8" fmla="*/ 3297 w 7408"/>
                <a:gd name="T9" fmla="*/ 5173 h 8099"/>
                <a:gd name="T10" fmla="*/ 3225 w 7408"/>
                <a:gd name="T11" fmla="*/ 5469 h 8099"/>
                <a:gd name="T12" fmla="*/ 2747 w 7408"/>
                <a:gd name="T13" fmla="*/ 8066 h 8099"/>
                <a:gd name="T14" fmla="*/ 2996 w 7408"/>
                <a:gd name="T15" fmla="*/ 4973 h 8099"/>
                <a:gd name="T16" fmla="*/ 3297 w 7408"/>
                <a:gd name="T17" fmla="*/ 5173 h 8099"/>
                <a:gd name="T18" fmla="*/ 7326 w 7408"/>
                <a:gd name="T19" fmla="*/ 3616 h 8099"/>
                <a:gd name="T20" fmla="*/ 6368 w 7408"/>
                <a:gd name="T21" fmla="*/ 3439 h 8099"/>
                <a:gd name="T22" fmla="*/ 5875 w 7408"/>
                <a:gd name="T23" fmla="*/ 2816 h 8099"/>
                <a:gd name="T24" fmla="*/ 5581 w 7408"/>
                <a:gd name="T25" fmla="*/ 1644 h 8099"/>
                <a:gd name="T26" fmla="*/ 5655 w 7408"/>
                <a:gd name="T27" fmla="*/ 1214 h 8099"/>
                <a:gd name="T28" fmla="*/ 4396 w 7408"/>
                <a:gd name="T29" fmla="*/ 531 h 8099"/>
                <a:gd name="T30" fmla="*/ 3424 w 7408"/>
                <a:gd name="T31" fmla="*/ 174 h 8099"/>
                <a:gd name="T32" fmla="*/ 2947 w 7408"/>
                <a:gd name="T33" fmla="*/ 896 h 8099"/>
                <a:gd name="T34" fmla="*/ 2594 w 7408"/>
                <a:gd name="T35" fmla="*/ 174 h 8099"/>
                <a:gd name="T36" fmla="*/ 1896 w 7408"/>
                <a:gd name="T37" fmla="*/ 1851 h 8099"/>
                <a:gd name="T38" fmla="*/ 1264 w 7408"/>
                <a:gd name="T39" fmla="*/ 759 h 8099"/>
                <a:gd name="T40" fmla="*/ 1254 w 7408"/>
                <a:gd name="T41" fmla="*/ 2094 h 8099"/>
                <a:gd name="T42" fmla="*/ 885 w 7408"/>
                <a:gd name="T43" fmla="*/ 1214 h 8099"/>
                <a:gd name="T44" fmla="*/ 583 w 7408"/>
                <a:gd name="T45" fmla="*/ 2563 h 8099"/>
                <a:gd name="T46" fmla="*/ 767 w 7408"/>
                <a:gd name="T47" fmla="*/ 4363 h 8099"/>
                <a:gd name="T48" fmla="*/ 873 w 7408"/>
                <a:gd name="T49" fmla="*/ 5389 h 8099"/>
                <a:gd name="T50" fmla="*/ 1167 w 7408"/>
                <a:gd name="T51" fmla="*/ 4612 h 8099"/>
                <a:gd name="T52" fmla="*/ 1677 w 7408"/>
                <a:gd name="T53" fmla="*/ 8048 h 8099"/>
                <a:gd name="T54" fmla="*/ 1755 w 7408"/>
                <a:gd name="T55" fmla="*/ 7786 h 8099"/>
                <a:gd name="T56" fmla="*/ 1683 w 7408"/>
                <a:gd name="T57" fmla="*/ 5276 h 8099"/>
                <a:gd name="T58" fmla="*/ 2154 w 7408"/>
                <a:gd name="T59" fmla="*/ 7827 h 8099"/>
                <a:gd name="T60" fmla="*/ 2315 w 7408"/>
                <a:gd name="T61" fmla="*/ 8099 h 8099"/>
                <a:gd name="T62" fmla="*/ 2031 w 7408"/>
                <a:gd name="T63" fmla="*/ 5196 h 8099"/>
                <a:gd name="T64" fmla="*/ 2658 w 7408"/>
                <a:gd name="T65" fmla="*/ 7741 h 8099"/>
                <a:gd name="T66" fmla="*/ 2901 w 7408"/>
                <a:gd name="T67" fmla="*/ 8086 h 8099"/>
                <a:gd name="T68" fmla="*/ 3356 w 7408"/>
                <a:gd name="T69" fmla="*/ 5588 h 8099"/>
                <a:gd name="T70" fmla="*/ 3291 w 7408"/>
                <a:gd name="T71" fmla="*/ 7787 h 8099"/>
                <a:gd name="T72" fmla="*/ 3389 w 7408"/>
                <a:gd name="T73" fmla="*/ 8030 h 8099"/>
                <a:gd name="T74" fmla="*/ 3640 w 7408"/>
                <a:gd name="T75" fmla="*/ 5723 h 8099"/>
                <a:gd name="T76" fmla="*/ 3937 w 7408"/>
                <a:gd name="T77" fmla="*/ 4828 h 8099"/>
                <a:gd name="T78" fmla="*/ 4824 w 7408"/>
                <a:gd name="T79" fmla="*/ 4668 h 8099"/>
                <a:gd name="T80" fmla="*/ 4637 w 7408"/>
                <a:gd name="T81" fmla="*/ 4276 h 8099"/>
                <a:gd name="T82" fmla="*/ 4850 w 7408"/>
                <a:gd name="T83" fmla="*/ 3316 h 8099"/>
                <a:gd name="T84" fmla="*/ 5687 w 7408"/>
                <a:gd name="T85" fmla="*/ 3780 h 8099"/>
                <a:gd name="T86" fmla="*/ 6731 w 7408"/>
                <a:gd name="T87" fmla="*/ 4520 h 8099"/>
                <a:gd name="T88" fmla="*/ 6583 w 7408"/>
                <a:gd name="T89" fmla="*/ 3615 h 8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08" h="8099">
                  <a:moveTo>
                    <a:pt x="3788" y="4799"/>
                  </a:moveTo>
                  <a:lnTo>
                    <a:pt x="3789" y="4789"/>
                  </a:lnTo>
                  <a:lnTo>
                    <a:pt x="3812" y="4784"/>
                  </a:lnTo>
                  <a:cubicBezTo>
                    <a:pt x="3812" y="4784"/>
                    <a:pt x="3803" y="4789"/>
                    <a:pt x="3788" y="4799"/>
                  </a:cubicBezTo>
                  <a:close/>
                  <a:moveTo>
                    <a:pt x="3699" y="4855"/>
                  </a:moveTo>
                  <a:cubicBezTo>
                    <a:pt x="3642" y="4893"/>
                    <a:pt x="3570" y="4942"/>
                    <a:pt x="3498" y="4997"/>
                  </a:cubicBezTo>
                  <a:lnTo>
                    <a:pt x="3533" y="4848"/>
                  </a:lnTo>
                  <a:lnTo>
                    <a:pt x="3707" y="4808"/>
                  </a:lnTo>
                  <a:lnTo>
                    <a:pt x="3699" y="4855"/>
                  </a:lnTo>
                  <a:close/>
                  <a:moveTo>
                    <a:pt x="3297" y="5173"/>
                  </a:moveTo>
                  <a:cubicBezTo>
                    <a:pt x="3224" y="5250"/>
                    <a:pt x="3176" y="5327"/>
                    <a:pt x="3187" y="5389"/>
                  </a:cubicBezTo>
                  <a:cubicBezTo>
                    <a:pt x="3192" y="5415"/>
                    <a:pt x="3205" y="5442"/>
                    <a:pt x="3225" y="5469"/>
                  </a:cubicBezTo>
                  <a:lnTo>
                    <a:pt x="2806" y="7746"/>
                  </a:lnTo>
                  <a:lnTo>
                    <a:pt x="2747" y="8066"/>
                  </a:lnTo>
                  <a:lnTo>
                    <a:pt x="2773" y="7744"/>
                  </a:lnTo>
                  <a:lnTo>
                    <a:pt x="2996" y="4973"/>
                  </a:lnTo>
                  <a:lnTo>
                    <a:pt x="3366" y="4887"/>
                  </a:lnTo>
                  <a:lnTo>
                    <a:pt x="3297" y="5173"/>
                  </a:lnTo>
                  <a:close/>
                  <a:moveTo>
                    <a:pt x="6583" y="3615"/>
                  </a:moveTo>
                  <a:cubicBezTo>
                    <a:pt x="6653" y="3632"/>
                    <a:pt x="7261" y="3780"/>
                    <a:pt x="7326" y="3616"/>
                  </a:cubicBezTo>
                  <a:cubicBezTo>
                    <a:pt x="7408" y="3409"/>
                    <a:pt x="6895" y="2985"/>
                    <a:pt x="6674" y="3008"/>
                  </a:cubicBezTo>
                  <a:cubicBezTo>
                    <a:pt x="6542" y="3021"/>
                    <a:pt x="6368" y="3439"/>
                    <a:pt x="6368" y="3439"/>
                  </a:cubicBezTo>
                  <a:cubicBezTo>
                    <a:pt x="6368" y="3439"/>
                    <a:pt x="6222" y="3006"/>
                    <a:pt x="6114" y="2906"/>
                  </a:cubicBezTo>
                  <a:cubicBezTo>
                    <a:pt x="6067" y="2863"/>
                    <a:pt x="5875" y="2816"/>
                    <a:pt x="5875" y="2816"/>
                  </a:cubicBezTo>
                  <a:lnTo>
                    <a:pt x="5585" y="2213"/>
                  </a:lnTo>
                  <a:cubicBezTo>
                    <a:pt x="5585" y="2213"/>
                    <a:pt x="5672" y="1753"/>
                    <a:pt x="5581" y="1644"/>
                  </a:cubicBezTo>
                  <a:cubicBezTo>
                    <a:pt x="5498" y="1544"/>
                    <a:pt x="5070" y="1547"/>
                    <a:pt x="5070" y="1547"/>
                  </a:cubicBezTo>
                  <a:cubicBezTo>
                    <a:pt x="5070" y="1547"/>
                    <a:pt x="5633" y="1381"/>
                    <a:pt x="5655" y="1214"/>
                  </a:cubicBezTo>
                  <a:cubicBezTo>
                    <a:pt x="5682" y="1012"/>
                    <a:pt x="5259" y="732"/>
                    <a:pt x="5078" y="640"/>
                  </a:cubicBezTo>
                  <a:cubicBezTo>
                    <a:pt x="4924" y="561"/>
                    <a:pt x="4396" y="531"/>
                    <a:pt x="4396" y="531"/>
                  </a:cubicBezTo>
                  <a:lnTo>
                    <a:pt x="4398" y="320"/>
                  </a:lnTo>
                  <a:cubicBezTo>
                    <a:pt x="4398" y="320"/>
                    <a:pt x="3598" y="0"/>
                    <a:pt x="3424" y="174"/>
                  </a:cubicBezTo>
                  <a:cubicBezTo>
                    <a:pt x="3255" y="343"/>
                    <a:pt x="3565" y="1121"/>
                    <a:pt x="3565" y="1121"/>
                  </a:cubicBezTo>
                  <a:lnTo>
                    <a:pt x="2947" y="896"/>
                  </a:lnTo>
                  <a:cubicBezTo>
                    <a:pt x="2947" y="896"/>
                    <a:pt x="3231" y="805"/>
                    <a:pt x="3238" y="721"/>
                  </a:cubicBezTo>
                  <a:cubicBezTo>
                    <a:pt x="3255" y="510"/>
                    <a:pt x="2797" y="117"/>
                    <a:pt x="2594" y="174"/>
                  </a:cubicBezTo>
                  <a:cubicBezTo>
                    <a:pt x="2411" y="225"/>
                    <a:pt x="2356" y="896"/>
                    <a:pt x="2356" y="896"/>
                  </a:cubicBezTo>
                  <a:lnTo>
                    <a:pt x="1896" y="1851"/>
                  </a:lnTo>
                  <a:lnTo>
                    <a:pt x="1298" y="727"/>
                  </a:lnTo>
                  <a:lnTo>
                    <a:pt x="1264" y="759"/>
                  </a:lnTo>
                  <a:lnTo>
                    <a:pt x="1805" y="1891"/>
                  </a:lnTo>
                  <a:lnTo>
                    <a:pt x="1254" y="2094"/>
                  </a:lnTo>
                  <a:cubicBezTo>
                    <a:pt x="1254" y="2094"/>
                    <a:pt x="1227" y="1770"/>
                    <a:pt x="1188" y="1670"/>
                  </a:cubicBezTo>
                  <a:cubicBezTo>
                    <a:pt x="1138" y="1542"/>
                    <a:pt x="1019" y="1241"/>
                    <a:pt x="885" y="1214"/>
                  </a:cubicBezTo>
                  <a:cubicBezTo>
                    <a:pt x="638" y="1164"/>
                    <a:pt x="95" y="1524"/>
                    <a:pt x="46" y="1771"/>
                  </a:cubicBezTo>
                  <a:cubicBezTo>
                    <a:pt x="0" y="2006"/>
                    <a:pt x="583" y="2563"/>
                    <a:pt x="583" y="2563"/>
                  </a:cubicBezTo>
                  <a:cubicBezTo>
                    <a:pt x="583" y="2563"/>
                    <a:pt x="157" y="2974"/>
                    <a:pt x="142" y="3158"/>
                  </a:cubicBezTo>
                  <a:cubicBezTo>
                    <a:pt x="115" y="3496"/>
                    <a:pt x="767" y="4363"/>
                    <a:pt x="767" y="4363"/>
                  </a:cubicBezTo>
                  <a:cubicBezTo>
                    <a:pt x="767" y="4363"/>
                    <a:pt x="170" y="4496"/>
                    <a:pt x="142" y="4668"/>
                  </a:cubicBezTo>
                  <a:cubicBezTo>
                    <a:pt x="100" y="4921"/>
                    <a:pt x="632" y="5474"/>
                    <a:pt x="873" y="5389"/>
                  </a:cubicBezTo>
                  <a:cubicBezTo>
                    <a:pt x="1113" y="5304"/>
                    <a:pt x="988" y="4382"/>
                    <a:pt x="988" y="4382"/>
                  </a:cubicBezTo>
                  <a:lnTo>
                    <a:pt x="1167" y="4612"/>
                  </a:lnTo>
                  <a:lnTo>
                    <a:pt x="1645" y="7805"/>
                  </a:lnTo>
                  <a:lnTo>
                    <a:pt x="1677" y="8048"/>
                  </a:lnTo>
                  <a:cubicBezTo>
                    <a:pt x="1679" y="8050"/>
                    <a:pt x="1793" y="8066"/>
                    <a:pt x="1796" y="8066"/>
                  </a:cubicBezTo>
                  <a:lnTo>
                    <a:pt x="1755" y="7786"/>
                  </a:lnTo>
                  <a:lnTo>
                    <a:pt x="1312" y="4798"/>
                  </a:lnTo>
                  <a:lnTo>
                    <a:pt x="1683" y="5276"/>
                  </a:lnTo>
                  <a:lnTo>
                    <a:pt x="1851" y="5314"/>
                  </a:lnTo>
                  <a:lnTo>
                    <a:pt x="2154" y="7827"/>
                  </a:lnTo>
                  <a:lnTo>
                    <a:pt x="2193" y="8096"/>
                  </a:lnTo>
                  <a:cubicBezTo>
                    <a:pt x="2233" y="8098"/>
                    <a:pt x="2274" y="8098"/>
                    <a:pt x="2315" y="8099"/>
                  </a:cubicBezTo>
                  <a:lnTo>
                    <a:pt x="2281" y="7744"/>
                  </a:lnTo>
                  <a:lnTo>
                    <a:pt x="2031" y="5196"/>
                  </a:lnTo>
                  <a:lnTo>
                    <a:pt x="2837" y="5010"/>
                  </a:lnTo>
                  <a:lnTo>
                    <a:pt x="2658" y="7741"/>
                  </a:lnTo>
                  <a:lnTo>
                    <a:pt x="2636" y="8098"/>
                  </a:lnTo>
                  <a:cubicBezTo>
                    <a:pt x="2729" y="8096"/>
                    <a:pt x="2816" y="8091"/>
                    <a:pt x="2901" y="8086"/>
                  </a:cubicBezTo>
                  <a:lnTo>
                    <a:pt x="2962" y="7754"/>
                  </a:lnTo>
                  <a:lnTo>
                    <a:pt x="3356" y="5588"/>
                  </a:lnTo>
                  <a:cubicBezTo>
                    <a:pt x="3416" y="5629"/>
                    <a:pt x="3485" y="5666"/>
                    <a:pt x="3556" y="5694"/>
                  </a:cubicBezTo>
                  <a:lnTo>
                    <a:pt x="3291" y="7787"/>
                  </a:lnTo>
                  <a:lnTo>
                    <a:pt x="3256" y="8052"/>
                  </a:lnTo>
                  <a:cubicBezTo>
                    <a:pt x="3304" y="8045"/>
                    <a:pt x="3349" y="8037"/>
                    <a:pt x="3389" y="8030"/>
                  </a:cubicBezTo>
                  <a:lnTo>
                    <a:pt x="3413" y="7808"/>
                  </a:lnTo>
                  <a:lnTo>
                    <a:pt x="3640" y="5723"/>
                  </a:lnTo>
                  <a:cubicBezTo>
                    <a:pt x="3759" y="5758"/>
                    <a:pt x="3871" y="5765"/>
                    <a:pt x="3934" y="5725"/>
                  </a:cubicBezTo>
                  <a:cubicBezTo>
                    <a:pt x="4120" y="5604"/>
                    <a:pt x="3940" y="4844"/>
                    <a:pt x="3937" y="4828"/>
                  </a:cubicBezTo>
                  <a:cubicBezTo>
                    <a:pt x="3945" y="4844"/>
                    <a:pt x="4352" y="5634"/>
                    <a:pt x="4592" y="5577"/>
                  </a:cubicBezTo>
                  <a:cubicBezTo>
                    <a:pt x="4820" y="5523"/>
                    <a:pt x="4968" y="4853"/>
                    <a:pt x="4824" y="4668"/>
                  </a:cubicBezTo>
                  <a:cubicBezTo>
                    <a:pt x="4697" y="4504"/>
                    <a:pt x="4005" y="4663"/>
                    <a:pt x="3986" y="4668"/>
                  </a:cubicBezTo>
                  <a:cubicBezTo>
                    <a:pt x="4001" y="4660"/>
                    <a:pt x="4497" y="4400"/>
                    <a:pt x="4637" y="4276"/>
                  </a:cubicBezTo>
                  <a:cubicBezTo>
                    <a:pt x="4770" y="4160"/>
                    <a:pt x="5078" y="3725"/>
                    <a:pt x="5078" y="3725"/>
                  </a:cubicBezTo>
                  <a:lnTo>
                    <a:pt x="4850" y="3316"/>
                  </a:lnTo>
                  <a:lnTo>
                    <a:pt x="5596" y="3349"/>
                  </a:lnTo>
                  <a:cubicBezTo>
                    <a:pt x="5596" y="3349"/>
                    <a:pt x="5593" y="3724"/>
                    <a:pt x="5687" y="3780"/>
                  </a:cubicBezTo>
                  <a:cubicBezTo>
                    <a:pt x="5840" y="3870"/>
                    <a:pt x="6368" y="3575"/>
                    <a:pt x="6368" y="3575"/>
                  </a:cubicBezTo>
                  <a:cubicBezTo>
                    <a:pt x="6368" y="3575"/>
                    <a:pt x="6486" y="4457"/>
                    <a:pt x="6731" y="4520"/>
                  </a:cubicBezTo>
                  <a:cubicBezTo>
                    <a:pt x="6920" y="4568"/>
                    <a:pt x="7346" y="4210"/>
                    <a:pt x="7326" y="4016"/>
                  </a:cubicBezTo>
                  <a:cubicBezTo>
                    <a:pt x="7305" y="3817"/>
                    <a:pt x="6656" y="3634"/>
                    <a:pt x="6583" y="3615"/>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8" name="Freeform 535">
              <a:extLst>
                <a:ext uri="{FF2B5EF4-FFF2-40B4-BE49-F238E27FC236}">
                  <a16:creationId xmlns:a16="http://schemas.microsoft.com/office/drawing/2014/main" id="{EAC16D29-237D-E8E3-1A1A-9F1909C4C824}"/>
                </a:ext>
              </a:extLst>
            </p:cNvPr>
            <p:cNvSpPr>
              <a:spLocks/>
            </p:cNvSpPr>
            <p:nvPr/>
          </p:nvSpPr>
          <p:spPr bwMode="auto">
            <a:xfrm>
              <a:off x="6256338" y="4246563"/>
              <a:ext cx="414338" cy="250825"/>
            </a:xfrm>
            <a:custGeom>
              <a:avLst/>
              <a:gdLst>
                <a:gd name="T0" fmla="*/ 0 w 261"/>
                <a:gd name="T1" fmla="*/ 7 h 158"/>
                <a:gd name="T2" fmla="*/ 261 w 261"/>
                <a:gd name="T3" fmla="*/ 158 h 158"/>
                <a:gd name="T4" fmla="*/ 261 w 261"/>
                <a:gd name="T5" fmla="*/ 148 h 158"/>
                <a:gd name="T6" fmla="*/ 0 w 261"/>
                <a:gd name="T7" fmla="*/ 0 h 158"/>
                <a:gd name="T8" fmla="*/ 0 w 261"/>
                <a:gd name="T9" fmla="*/ 7 h 158"/>
              </a:gdLst>
              <a:ahLst/>
              <a:cxnLst>
                <a:cxn ang="0">
                  <a:pos x="T0" y="T1"/>
                </a:cxn>
                <a:cxn ang="0">
                  <a:pos x="T2" y="T3"/>
                </a:cxn>
                <a:cxn ang="0">
                  <a:pos x="T4" y="T5"/>
                </a:cxn>
                <a:cxn ang="0">
                  <a:pos x="T6" y="T7"/>
                </a:cxn>
                <a:cxn ang="0">
                  <a:pos x="T8" y="T9"/>
                </a:cxn>
              </a:cxnLst>
              <a:rect l="0" t="0" r="r" b="b"/>
              <a:pathLst>
                <a:path w="261" h="158">
                  <a:moveTo>
                    <a:pt x="0" y="7"/>
                  </a:moveTo>
                  <a:lnTo>
                    <a:pt x="261" y="158"/>
                  </a:lnTo>
                  <a:lnTo>
                    <a:pt x="261" y="148"/>
                  </a:lnTo>
                  <a:lnTo>
                    <a:pt x="0" y="0"/>
                  </a:lnTo>
                  <a:lnTo>
                    <a:pt x="0" y="7"/>
                  </a:lnTo>
                  <a:close/>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29" name="Freeform 536">
              <a:extLst>
                <a:ext uri="{FF2B5EF4-FFF2-40B4-BE49-F238E27FC236}">
                  <a16:creationId xmlns:a16="http://schemas.microsoft.com/office/drawing/2014/main" id="{450AD483-E372-D94F-7A28-AB32FA9CE426}"/>
                </a:ext>
              </a:extLst>
            </p:cNvPr>
            <p:cNvSpPr>
              <a:spLocks/>
            </p:cNvSpPr>
            <p:nvPr/>
          </p:nvSpPr>
          <p:spPr bwMode="auto">
            <a:xfrm>
              <a:off x="6291263" y="4422775"/>
              <a:ext cx="371475" cy="293688"/>
            </a:xfrm>
            <a:custGeom>
              <a:avLst/>
              <a:gdLst>
                <a:gd name="T0" fmla="*/ 873 w 2039"/>
                <a:gd name="T1" fmla="*/ 842 h 1606"/>
                <a:gd name="T2" fmla="*/ 921 w 2039"/>
                <a:gd name="T3" fmla="*/ 1470 h 1606"/>
                <a:gd name="T4" fmla="*/ 130 w 2039"/>
                <a:gd name="T5" fmla="*/ 1354 h 1606"/>
                <a:gd name="T6" fmla="*/ 495 w 2039"/>
                <a:gd name="T7" fmla="*/ 812 h 1606"/>
                <a:gd name="T8" fmla="*/ 69 w 2039"/>
                <a:gd name="T9" fmla="*/ 345 h 1606"/>
                <a:gd name="T10" fmla="*/ 560 w 2039"/>
                <a:gd name="T11" fmla="*/ 34 h 1606"/>
                <a:gd name="T12" fmla="*/ 921 w 2039"/>
                <a:gd name="T13" fmla="*/ 697 h 1606"/>
                <a:gd name="T14" fmla="*/ 1904 w 2039"/>
                <a:gd name="T15" fmla="*/ 411 h 1606"/>
                <a:gd name="T16" fmla="*/ 1661 w 2039"/>
                <a:gd name="T17" fmla="*/ 1079 h 1606"/>
                <a:gd name="T18" fmla="*/ 873 w 2039"/>
                <a:gd name="T19" fmla="*/ 842 h 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9" h="1606">
                  <a:moveTo>
                    <a:pt x="873" y="842"/>
                  </a:moveTo>
                  <a:cubicBezTo>
                    <a:pt x="873" y="842"/>
                    <a:pt x="1036" y="1362"/>
                    <a:pt x="921" y="1470"/>
                  </a:cubicBezTo>
                  <a:cubicBezTo>
                    <a:pt x="775" y="1606"/>
                    <a:pt x="211" y="1536"/>
                    <a:pt x="130" y="1354"/>
                  </a:cubicBezTo>
                  <a:cubicBezTo>
                    <a:pt x="64" y="1204"/>
                    <a:pt x="495" y="812"/>
                    <a:pt x="495" y="812"/>
                  </a:cubicBezTo>
                  <a:cubicBezTo>
                    <a:pt x="495" y="812"/>
                    <a:pt x="0" y="782"/>
                    <a:pt x="69" y="345"/>
                  </a:cubicBezTo>
                  <a:cubicBezTo>
                    <a:pt x="119" y="29"/>
                    <a:pt x="473" y="0"/>
                    <a:pt x="560" y="34"/>
                  </a:cubicBezTo>
                  <a:cubicBezTo>
                    <a:pt x="736" y="102"/>
                    <a:pt x="921" y="697"/>
                    <a:pt x="921" y="697"/>
                  </a:cubicBezTo>
                  <a:cubicBezTo>
                    <a:pt x="921" y="697"/>
                    <a:pt x="1711" y="243"/>
                    <a:pt x="1904" y="411"/>
                  </a:cubicBezTo>
                  <a:cubicBezTo>
                    <a:pt x="2039" y="528"/>
                    <a:pt x="1820" y="1000"/>
                    <a:pt x="1661" y="1079"/>
                  </a:cubicBezTo>
                  <a:cubicBezTo>
                    <a:pt x="1477" y="1172"/>
                    <a:pt x="873" y="842"/>
                    <a:pt x="873" y="842"/>
                  </a:cubicBezTo>
                </a:path>
              </a:pathLst>
            </a:custGeom>
            <a:solidFill>
              <a:srgbClr val="721E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0" name="Freeform 537">
              <a:extLst>
                <a:ext uri="{FF2B5EF4-FFF2-40B4-BE49-F238E27FC236}">
                  <a16:creationId xmlns:a16="http://schemas.microsoft.com/office/drawing/2014/main" id="{FF4BCB73-290C-FE55-EEB7-614835B3A4B3}"/>
                </a:ext>
              </a:extLst>
            </p:cNvPr>
            <p:cNvSpPr>
              <a:spLocks/>
            </p:cNvSpPr>
            <p:nvPr/>
          </p:nvSpPr>
          <p:spPr bwMode="auto">
            <a:xfrm>
              <a:off x="7078663" y="3776663"/>
              <a:ext cx="257175" cy="193675"/>
            </a:xfrm>
            <a:custGeom>
              <a:avLst/>
              <a:gdLst>
                <a:gd name="T0" fmla="*/ 658 w 1404"/>
                <a:gd name="T1" fmla="*/ 987 h 1055"/>
                <a:gd name="T2" fmla="*/ 1404 w 1404"/>
                <a:gd name="T3" fmla="*/ 827 h 1055"/>
                <a:gd name="T4" fmla="*/ 140 w 1404"/>
                <a:gd name="T5" fmla="*/ 268 h 1055"/>
                <a:gd name="T6" fmla="*/ 658 w 1404"/>
                <a:gd name="T7" fmla="*/ 987 h 1055"/>
              </a:gdLst>
              <a:ahLst/>
              <a:cxnLst>
                <a:cxn ang="0">
                  <a:pos x="T0" y="T1"/>
                </a:cxn>
                <a:cxn ang="0">
                  <a:pos x="T2" y="T3"/>
                </a:cxn>
                <a:cxn ang="0">
                  <a:pos x="T4" y="T5"/>
                </a:cxn>
                <a:cxn ang="0">
                  <a:pos x="T6" y="T7"/>
                </a:cxn>
              </a:cxnLst>
              <a:rect l="0" t="0" r="r" b="b"/>
              <a:pathLst>
                <a:path w="1404" h="1055">
                  <a:moveTo>
                    <a:pt x="658" y="987"/>
                  </a:moveTo>
                  <a:cubicBezTo>
                    <a:pt x="836" y="1055"/>
                    <a:pt x="1404" y="827"/>
                    <a:pt x="1404" y="827"/>
                  </a:cubicBezTo>
                  <a:cubicBezTo>
                    <a:pt x="1404" y="827"/>
                    <a:pt x="357" y="0"/>
                    <a:pt x="140" y="268"/>
                  </a:cubicBezTo>
                  <a:cubicBezTo>
                    <a:pt x="0" y="441"/>
                    <a:pt x="452" y="908"/>
                    <a:pt x="658" y="98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1" name="Freeform 538">
              <a:extLst>
                <a:ext uri="{FF2B5EF4-FFF2-40B4-BE49-F238E27FC236}">
                  <a16:creationId xmlns:a16="http://schemas.microsoft.com/office/drawing/2014/main" id="{5A9516AF-367A-79E0-8E31-8CF7FD9133CB}"/>
                </a:ext>
              </a:extLst>
            </p:cNvPr>
            <p:cNvSpPr>
              <a:spLocks/>
            </p:cNvSpPr>
            <p:nvPr/>
          </p:nvSpPr>
          <p:spPr bwMode="auto">
            <a:xfrm>
              <a:off x="7329488" y="3756025"/>
              <a:ext cx="233363" cy="188913"/>
            </a:xfrm>
            <a:custGeom>
              <a:avLst/>
              <a:gdLst>
                <a:gd name="T0" fmla="*/ 192 w 1274"/>
                <a:gd name="T1" fmla="*/ 121 h 1042"/>
                <a:gd name="T2" fmla="*/ 33 w 1274"/>
                <a:gd name="T3" fmla="*/ 946 h 1042"/>
                <a:gd name="T4" fmla="*/ 1217 w 1274"/>
                <a:gd name="T5" fmla="*/ 747 h 1042"/>
                <a:gd name="T6" fmla="*/ 192 w 1274"/>
                <a:gd name="T7" fmla="*/ 121 h 1042"/>
              </a:gdLst>
              <a:ahLst/>
              <a:cxnLst>
                <a:cxn ang="0">
                  <a:pos x="T0" y="T1"/>
                </a:cxn>
                <a:cxn ang="0">
                  <a:pos x="T2" y="T3"/>
                </a:cxn>
                <a:cxn ang="0">
                  <a:pos x="T4" y="T5"/>
                </a:cxn>
                <a:cxn ang="0">
                  <a:pos x="T6" y="T7"/>
                </a:cxn>
              </a:cxnLst>
              <a:rect l="0" t="0" r="r" b="b"/>
              <a:pathLst>
                <a:path w="1274" h="1042">
                  <a:moveTo>
                    <a:pt x="192" y="121"/>
                  </a:moveTo>
                  <a:cubicBezTo>
                    <a:pt x="0" y="206"/>
                    <a:pt x="33" y="946"/>
                    <a:pt x="33" y="946"/>
                  </a:cubicBezTo>
                  <a:cubicBezTo>
                    <a:pt x="33" y="946"/>
                    <a:pt x="1160" y="1042"/>
                    <a:pt x="1217" y="747"/>
                  </a:cubicBezTo>
                  <a:cubicBezTo>
                    <a:pt x="1274" y="452"/>
                    <a:pt x="467" y="0"/>
                    <a:pt x="192" y="12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2" name="Freeform 539">
              <a:extLst>
                <a:ext uri="{FF2B5EF4-FFF2-40B4-BE49-F238E27FC236}">
                  <a16:creationId xmlns:a16="http://schemas.microsoft.com/office/drawing/2014/main" id="{D385BC83-F785-8E7C-6302-C2CA8A717E14}"/>
                </a:ext>
              </a:extLst>
            </p:cNvPr>
            <p:cNvSpPr>
              <a:spLocks/>
            </p:cNvSpPr>
            <p:nvPr/>
          </p:nvSpPr>
          <p:spPr bwMode="auto">
            <a:xfrm>
              <a:off x="7335838" y="3927475"/>
              <a:ext cx="192088" cy="158750"/>
            </a:xfrm>
            <a:custGeom>
              <a:avLst/>
              <a:gdLst>
                <a:gd name="T0" fmla="*/ 266 w 1050"/>
                <a:gd name="T1" fmla="*/ 786 h 867"/>
                <a:gd name="T2" fmla="*/ 1038 w 1050"/>
                <a:gd name="T3" fmla="*/ 393 h 867"/>
                <a:gd name="T4" fmla="*/ 0 w 1050"/>
                <a:gd name="T5" fmla="*/ 0 h 867"/>
                <a:gd name="T6" fmla="*/ 266 w 1050"/>
                <a:gd name="T7" fmla="*/ 786 h 867"/>
              </a:gdLst>
              <a:ahLst/>
              <a:cxnLst>
                <a:cxn ang="0">
                  <a:pos x="T0" y="T1"/>
                </a:cxn>
                <a:cxn ang="0">
                  <a:pos x="T2" y="T3"/>
                </a:cxn>
                <a:cxn ang="0">
                  <a:pos x="T4" y="T5"/>
                </a:cxn>
                <a:cxn ang="0">
                  <a:pos x="T6" y="T7"/>
                </a:cxn>
              </a:cxnLst>
              <a:rect l="0" t="0" r="r" b="b"/>
              <a:pathLst>
                <a:path w="1050" h="867">
                  <a:moveTo>
                    <a:pt x="266" y="786"/>
                  </a:moveTo>
                  <a:cubicBezTo>
                    <a:pt x="466" y="867"/>
                    <a:pt x="1050" y="609"/>
                    <a:pt x="1038" y="393"/>
                  </a:cubicBezTo>
                  <a:cubicBezTo>
                    <a:pt x="1023" y="116"/>
                    <a:pt x="0" y="0"/>
                    <a:pt x="0" y="0"/>
                  </a:cubicBezTo>
                  <a:cubicBezTo>
                    <a:pt x="0" y="0"/>
                    <a:pt x="74" y="707"/>
                    <a:pt x="266" y="78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3" name="Freeform 540">
              <a:extLst>
                <a:ext uri="{FF2B5EF4-FFF2-40B4-BE49-F238E27FC236}">
                  <a16:creationId xmlns:a16="http://schemas.microsoft.com/office/drawing/2014/main" id="{74EDB0C4-0BC6-7A1F-3561-18B15A9E9794}"/>
                </a:ext>
              </a:extLst>
            </p:cNvPr>
            <p:cNvSpPr>
              <a:spLocks/>
            </p:cNvSpPr>
            <p:nvPr/>
          </p:nvSpPr>
          <p:spPr bwMode="auto">
            <a:xfrm>
              <a:off x="6446838" y="4741863"/>
              <a:ext cx="230188" cy="222250"/>
            </a:xfrm>
            <a:custGeom>
              <a:avLst/>
              <a:gdLst>
                <a:gd name="T0" fmla="*/ 1002 w 1259"/>
                <a:gd name="T1" fmla="*/ 116 h 1221"/>
                <a:gd name="T2" fmla="*/ 63 w 1259"/>
                <a:gd name="T3" fmla="*/ 909 h 1221"/>
                <a:gd name="T4" fmla="*/ 1109 w 1259"/>
                <a:gd name="T5" fmla="*/ 1221 h 1221"/>
                <a:gd name="T6" fmla="*/ 1002 w 1259"/>
                <a:gd name="T7" fmla="*/ 116 h 1221"/>
              </a:gdLst>
              <a:ahLst/>
              <a:cxnLst>
                <a:cxn ang="0">
                  <a:pos x="T0" y="T1"/>
                </a:cxn>
                <a:cxn ang="0">
                  <a:pos x="T2" y="T3"/>
                </a:cxn>
                <a:cxn ang="0">
                  <a:pos x="T4" y="T5"/>
                </a:cxn>
                <a:cxn ang="0">
                  <a:pos x="T6" y="T7"/>
                </a:cxn>
              </a:cxnLst>
              <a:rect l="0" t="0" r="r" b="b"/>
              <a:pathLst>
                <a:path w="1259" h="1221">
                  <a:moveTo>
                    <a:pt x="1002" y="116"/>
                  </a:moveTo>
                  <a:cubicBezTo>
                    <a:pt x="718" y="0"/>
                    <a:pt x="0" y="608"/>
                    <a:pt x="63" y="909"/>
                  </a:cubicBezTo>
                  <a:cubicBezTo>
                    <a:pt x="118" y="1176"/>
                    <a:pt x="1109" y="1221"/>
                    <a:pt x="1109" y="1221"/>
                  </a:cubicBezTo>
                  <a:cubicBezTo>
                    <a:pt x="1109" y="1221"/>
                    <a:pt x="1259" y="221"/>
                    <a:pt x="1002" y="11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4" name="Freeform 541">
              <a:extLst>
                <a:ext uri="{FF2B5EF4-FFF2-40B4-BE49-F238E27FC236}">
                  <a16:creationId xmlns:a16="http://schemas.microsoft.com/office/drawing/2014/main" id="{B5669D9F-23BF-C303-B765-47D08E63DF0C}"/>
                </a:ext>
              </a:extLst>
            </p:cNvPr>
            <p:cNvSpPr>
              <a:spLocks/>
            </p:cNvSpPr>
            <p:nvPr/>
          </p:nvSpPr>
          <p:spPr bwMode="auto">
            <a:xfrm>
              <a:off x="6440488" y="4964113"/>
              <a:ext cx="260350" cy="252413"/>
            </a:xfrm>
            <a:custGeom>
              <a:avLst/>
              <a:gdLst>
                <a:gd name="T0" fmla="*/ 54 w 1420"/>
                <a:gd name="T1" fmla="*/ 386 h 1376"/>
                <a:gd name="T2" fmla="*/ 1145 w 1420"/>
                <a:gd name="T3" fmla="*/ 1224 h 1376"/>
                <a:gd name="T4" fmla="*/ 1145 w 1420"/>
                <a:gd name="T5" fmla="*/ 0 h 1376"/>
                <a:gd name="T6" fmla="*/ 54 w 1420"/>
                <a:gd name="T7" fmla="*/ 386 h 1376"/>
              </a:gdLst>
              <a:ahLst/>
              <a:cxnLst>
                <a:cxn ang="0">
                  <a:pos x="T0" y="T1"/>
                </a:cxn>
                <a:cxn ang="0">
                  <a:pos x="T2" y="T3"/>
                </a:cxn>
                <a:cxn ang="0">
                  <a:pos x="T4" y="T5"/>
                </a:cxn>
                <a:cxn ang="0">
                  <a:pos x="T6" y="T7"/>
                </a:cxn>
              </a:cxnLst>
              <a:rect l="0" t="0" r="r" b="b"/>
              <a:pathLst>
                <a:path w="1420" h="1376">
                  <a:moveTo>
                    <a:pt x="54" y="386"/>
                  </a:moveTo>
                  <a:cubicBezTo>
                    <a:pt x="0" y="725"/>
                    <a:pt x="837" y="1376"/>
                    <a:pt x="1145" y="1224"/>
                  </a:cubicBezTo>
                  <a:cubicBezTo>
                    <a:pt x="1420" y="1089"/>
                    <a:pt x="1145" y="0"/>
                    <a:pt x="1145" y="0"/>
                  </a:cubicBezTo>
                  <a:cubicBezTo>
                    <a:pt x="1145" y="0"/>
                    <a:pt x="99" y="100"/>
                    <a:pt x="54" y="38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5" name="Freeform 542">
              <a:extLst>
                <a:ext uri="{FF2B5EF4-FFF2-40B4-BE49-F238E27FC236}">
                  <a16:creationId xmlns:a16="http://schemas.microsoft.com/office/drawing/2014/main" id="{1BEA1424-5CA0-BE2E-1C23-26875FC602A7}"/>
                </a:ext>
              </a:extLst>
            </p:cNvPr>
            <p:cNvSpPr>
              <a:spLocks/>
            </p:cNvSpPr>
            <p:nvPr/>
          </p:nvSpPr>
          <p:spPr bwMode="auto">
            <a:xfrm>
              <a:off x="6650038" y="4818063"/>
              <a:ext cx="219075" cy="284163"/>
            </a:xfrm>
            <a:custGeom>
              <a:avLst/>
              <a:gdLst>
                <a:gd name="T0" fmla="*/ 792 w 1202"/>
                <a:gd name="T1" fmla="*/ 96 h 1556"/>
                <a:gd name="T2" fmla="*/ 0 w 1202"/>
                <a:gd name="T3" fmla="*/ 802 h 1556"/>
                <a:gd name="T4" fmla="*/ 918 w 1202"/>
                <a:gd name="T5" fmla="*/ 1414 h 1556"/>
                <a:gd name="T6" fmla="*/ 792 w 1202"/>
                <a:gd name="T7" fmla="*/ 96 h 1556"/>
              </a:gdLst>
              <a:ahLst/>
              <a:cxnLst>
                <a:cxn ang="0">
                  <a:pos x="T0" y="T1"/>
                </a:cxn>
                <a:cxn ang="0">
                  <a:pos x="T2" y="T3"/>
                </a:cxn>
                <a:cxn ang="0">
                  <a:pos x="T4" y="T5"/>
                </a:cxn>
                <a:cxn ang="0">
                  <a:pos x="T6" y="T7"/>
                </a:cxn>
              </a:cxnLst>
              <a:rect l="0" t="0" r="r" b="b"/>
              <a:pathLst>
                <a:path w="1202" h="1556">
                  <a:moveTo>
                    <a:pt x="792" y="96"/>
                  </a:moveTo>
                  <a:cubicBezTo>
                    <a:pt x="545" y="0"/>
                    <a:pt x="0" y="802"/>
                    <a:pt x="0" y="802"/>
                  </a:cubicBezTo>
                  <a:cubicBezTo>
                    <a:pt x="0" y="802"/>
                    <a:pt x="681" y="1556"/>
                    <a:pt x="918" y="1414"/>
                  </a:cubicBezTo>
                  <a:cubicBezTo>
                    <a:pt x="1202" y="1244"/>
                    <a:pt x="1100" y="217"/>
                    <a:pt x="792" y="9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6" name="Freeform 543">
              <a:extLst>
                <a:ext uri="{FF2B5EF4-FFF2-40B4-BE49-F238E27FC236}">
                  <a16:creationId xmlns:a16="http://schemas.microsoft.com/office/drawing/2014/main" id="{5809EEC7-A94F-EC10-1292-FC32B7E6499C}"/>
                </a:ext>
              </a:extLst>
            </p:cNvPr>
            <p:cNvSpPr>
              <a:spLocks/>
            </p:cNvSpPr>
            <p:nvPr/>
          </p:nvSpPr>
          <p:spPr bwMode="auto">
            <a:xfrm>
              <a:off x="6529388" y="4829175"/>
              <a:ext cx="138113" cy="133350"/>
            </a:xfrm>
            <a:custGeom>
              <a:avLst/>
              <a:gdLst>
                <a:gd name="T0" fmla="*/ 601 w 755"/>
                <a:gd name="T1" fmla="*/ 69 h 731"/>
                <a:gd name="T2" fmla="*/ 38 w 755"/>
                <a:gd name="T3" fmla="*/ 544 h 731"/>
                <a:gd name="T4" fmla="*/ 665 w 755"/>
                <a:gd name="T5" fmla="*/ 731 h 731"/>
                <a:gd name="T6" fmla="*/ 601 w 755"/>
                <a:gd name="T7" fmla="*/ 69 h 731"/>
              </a:gdLst>
              <a:ahLst/>
              <a:cxnLst>
                <a:cxn ang="0">
                  <a:pos x="T0" y="T1"/>
                </a:cxn>
                <a:cxn ang="0">
                  <a:pos x="T2" y="T3"/>
                </a:cxn>
                <a:cxn ang="0">
                  <a:pos x="T4" y="T5"/>
                </a:cxn>
                <a:cxn ang="0">
                  <a:pos x="T6" y="T7"/>
                </a:cxn>
              </a:cxnLst>
              <a:rect l="0" t="0" r="r" b="b"/>
              <a:pathLst>
                <a:path w="755" h="731">
                  <a:moveTo>
                    <a:pt x="601" y="69"/>
                  </a:moveTo>
                  <a:cubicBezTo>
                    <a:pt x="431" y="0"/>
                    <a:pt x="0" y="364"/>
                    <a:pt x="38" y="544"/>
                  </a:cubicBezTo>
                  <a:cubicBezTo>
                    <a:pt x="71" y="704"/>
                    <a:pt x="665" y="731"/>
                    <a:pt x="665" y="731"/>
                  </a:cubicBezTo>
                  <a:cubicBezTo>
                    <a:pt x="665" y="731"/>
                    <a:pt x="755" y="132"/>
                    <a:pt x="601" y="69"/>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7" name="Freeform 544">
              <a:extLst>
                <a:ext uri="{FF2B5EF4-FFF2-40B4-BE49-F238E27FC236}">
                  <a16:creationId xmlns:a16="http://schemas.microsoft.com/office/drawing/2014/main" id="{C9E59BC4-DB75-2612-77BF-3E4A72B151CA}"/>
                </a:ext>
              </a:extLst>
            </p:cNvPr>
            <p:cNvSpPr>
              <a:spLocks/>
            </p:cNvSpPr>
            <p:nvPr/>
          </p:nvSpPr>
          <p:spPr bwMode="auto">
            <a:xfrm>
              <a:off x="6524625" y="4962525"/>
              <a:ext cx="155575" cy="152400"/>
            </a:xfrm>
            <a:custGeom>
              <a:avLst/>
              <a:gdLst>
                <a:gd name="T0" fmla="*/ 33 w 852"/>
                <a:gd name="T1" fmla="*/ 232 h 826"/>
                <a:gd name="T2" fmla="*/ 687 w 852"/>
                <a:gd name="T3" fmla="*/ 734 h 826"/>
                <a:gd name="T4" fmla="*/ 687 w 852"/>
                <a:gd name="T5" fmla="*/ 0 h 826"/>
                <a:gd name="T6" fmla="*/ 33 w 852"/>
                <a:gd name="T7" fmla="*/ 232 h 826"/>
              </a:gdLst>
              <a:ahLst/>
              <a:cxnLst>
                <a:cxn ang="0">
                  <a:pos x="T0" y="T1"/>
                </a:cxn>
                <a:cxn ang="0">
                  <a:pos x="T2" y="T3"/>
                </a:cxn>
                <a:cxn ang="0">
                  <a:pos x="T4" y="T5"/>
                </a:cxn>
                <a:cxn ang="0">
                  <a:pos x="T6" y="T7"/>
                </a:cxn>
              </a:cxnLst>
              <a:rect l="0" t="0" r="r" b="b"/>
              <a:pathLst>
                <a:path w="852" h="826">
                  <a:moveTo>
                    <a:pt x="33" y="232"/>
                  </a:moveTo>
                  <a:cubicBezTo>
                    <a:pt x="0" y="436"/>
                    <a:pt x="502" y="826"/>
                    <a:pt x="687" y="734"/>
                  </a:cubicBezTo>
                  <a:cubicBezTo>
                    <a:pt x="852" y="653"/>
                    <a:pt x="687" y="0"/>
                    <a:pt x="687" y="0"/>
                  </a:cubicBezTo>
                  <a:cubicBezTo>
                    <a:pt x="687" y="0"/>
                    <a:pt x="60" y="60"/>
                    <a:pt x="33" y="232"/>
                  </a:cubicBezTo>
                  <a:close/>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8" name="Freeform 545">
              <a:extLst>
                <a:ext uri="{FF2B5EF4-FFF2-40B4-BE49-F238E27FC236}">
                  <a16:creationId xmlns:a16="http://schemas.microsoft.com/office/drawing/2014/main" id="{4D87D903-7C5B-B3E0-7842-0038ADA891B8}"/>
                </a:ext>
              </a:extLst>
            </p:cNvPr>
            <p:cNvSpPr>
              <a:spLocks/>
            </p:cNvSpPr>
            <p:nvPr/>
          </p:nvSpPr>
          <p:spPr bwMode="auto">
            <a:xfrm>
              <a:off x="6650038" y="4875213"/>
              <a:ext cx="131763" cy="169863"/>
            </a:xfrm>
            <a:custGeom>
              <a:avLst/>
              <a:gdLst>
                <a:gd name="T0" fmla="*/ 475 w 721"/>
                <a:gd name="T1" fmla="*/ 58 h 933"/>
                <a:gd name="T2" fmla="*/ 0 w 721"/>
                <a:gd name="T3" fmla="*/ 481 h 933"/>
                <a:gd name="T4" fmla="*/ 551 w 721"/>
                <a:gd name="T5" fmla="*/ 848 h 933"/>
                <a:gd name="T6" fmla="*/ 475 w 721"/>
                <a:gd name="T7" fmla="*/ 58 h 933"/>
              </a:gdLst>
              <a:ahLst/>
              <a:cxnLst>
                <a:cxn ang="0">
                  <a:pos x="T0" y="T1"/>
                </a:cxn>
                <a:cxn ang="0">
                  <a:pos x="T2" y="T3"/>
                </a:cxn>
                <a:cxn ang="0">
                  <a:pos x="T4" y="T5"/>
                </a:cxn>
                <a:cxn ang="0">
                  <a:pos x="T6" y="T7"/>
                </a:cxn>
              </a:cxnLst>
              <a:rect l="0" t="0" r="r" b="b"/>
              <a:pathLst>
                <a:path w="721" h="933">
                  <a:moveTo>
                    <a:pt x="475" y="58"/>
                  </a:moveTo>
                  <a:cubicBezTo>
                    <a:pt x="327" y="0"/>
                    <a:pt x="0" y="481"/>
                    <a:pt x="0" y="481"/>
                  </a:cubicBezTo>
                  <a:cubicBezTo>
                    <a:pt x="0" y="481"/>
                    <a:pt x="409" y="933"/>
                    <a:pt x="551" y="848"/>
                  </a:cubicBezTo>
                  <a:cubicBezTo>
                    <a:pt x="721" y="747"/>
                    <a:pt x="660" y="131"/>
                    <a:pt x="475" y="58"/>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39" name="Freeform 546">
              <a:extLst>
                <a:ext uri="{FF2B5EF4-FFF2-40B4-BE49-F238E27FC236}">
                  <a16:creationId xmlns:a16="http://schemas.microsoft.com/office/drawing/2014/main" id="{EF2E9B9C-0614-26FC-9EDF-424E7ECDD0C2}"/>
                </a:ext>
              </a:extLst>
            </p:cNvPr>
            <p:cNvSpPr>
              <a:spLocks/>
            </p:cNvSpPr>
            <p:nvPr/>
          </p:nvSpPr>
          <p:spPr bwMode="auto">
            <a:xfrm>
              <a:off x="6465888" y="4224338"/>
              <a:ext cx="182563" cy="176213"/>
            </a:xfrm>
            <a:custGeom>
              <a:avLst/>
              <a:gdLst>
                <a:gd name="T0" fmla="*/ 412 w 1005"/>
                <a:gd name="T1" fmla="*/ 963 h 963"/>
                <a:gd name="T2" fmla="*/ 146 w 1005"/>
                <a:gd name="T3" fmla="*/ 151 h 963"/>
                <a:gd name="T4" fmla="*/ 944 w 1005"/>
                <a:gd name="T5" fmla="*/ 354 h 963"/>
                <a:gd name="T6" fmla="*/ 412 w 1005"/>
                <a:gd name="T7" fmla="*/ 963 h 963"/>
              </a:gdLst>
              <a:ahLst/>
              <a:cxnLst>
                <a:cxn ang="0">
                  <a:pos x="T0" y="T1"/>
                </a:cxn>
                <a:cxn ang="0">
                  <a:pos x="T2" y="T3"/>
                </a:cxn>
                <a:cxn ang="0">
                  <a:pos x="T4" y="T5"/>
                </a:cxn>
                <a:cxn ang="0">
                  <a:pos x="T6" y="T7"/>
                </a:cxn>
              </a:cxnLst>
              <a:rect l="0" t="0" r="r" b="b"/>
              <a:pathLst>
                <a:path w="1005" h="963">
                  <a:moveTo>
                    <a:pt x="412" y="963"/>
                  </a:moveTo>
                  <a:cubicBezTo>
                    <a:pt x="412" y="963"/>
                    <a:pt x="0" y="307"/>
                    <a:pt x="146" y="151"/>
                  </a:cubicBezTo>
                  <a:cubicBezTo>
                    <a:pt x="286" y="0"/>
                    <a:pt x="883" y="157"/>
                    <a:pt x="944" y="354"/>
                  </a:cubicBezTo>
                  <a:cubicBezTo>
                    <a:pt x="1005" y="547"/>
                    <a:pt x="412" y="963"/>
                    <a:pt x="412" y="963"/>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0" name="Freeform 547">
              <a:extLst>
                <a:ext uri="{FF2B5EF4-FFF2-40B4-BE49-F238E27FC236}">
                  <a16:creationId xmlns:a16="http://schemas.microsoft.com/office/drawing/2014/main" id="{308DB137-2764-FD62-8257-6EE85A51308F}"/>
                </a:ext>
              </a:extLst>
            </p:cNvPr>
            <p:cNvSpPr>
              <a:spLocks/>
            </p:cNvSpPr>
            <p:nvPr/>
          </p:nvSpPr>
          <p:spPr bwMode="auto">
            <a:xfrm>
              <a:off x="6421438" y="4400550"/>
              <a:ext cx="260350" cy="201613"/>
            </a:xfrm>
            <a:custGeom>
              <a:avLst/>
              <a:gdLst>
                <a:gd name="T0" fmla="*/ 157 w 1425"/>
                <a:gd name="T1" fmla="*/ 848 h 1103"/>
                <a:gd name="T2" fmla="*/ 649 w 1425"/>
                <a:gd name="T3" fmla="*/ 0 h 1103"/>
                <a:gd name="T4" fmla="*/ 1407 w 1425"/>
                <a:gd name="T5" fmla="*/ 410 h 1103"/>
                <a:gd name="T6" fmla="*/ 157 w 1425"/>
                <a:gd name="T7" fmla="*/ 848 h 1103"/>
              </a:gdLst>
              <a:ahLst/>
              <a:cxnLst>
                <a:cxn ang="0">
                  <a:pos x="T0" y="T1"/>
                </a:cxn>
                <a:cxn ang="0">
                  <a:pos x="T2" y="T3"/>
                </a:cxn>
                <a:cxn ang="0">
                  <a:pos x="T4" y="T5"/>
                </a:cxn>
                <a:cxn ang="0">
                  <a:pos x="T6" y="T7"/>
                </a:cxn>
              </a:cxnLst>
              <a:rect l="0" t="0" r="r" b="b"/>
              <a:pathLst>
                <a:path w="1425" h="1103">
                  <a:moveTo>
                    <a:pt x="157" y="848"/>
                  </a:moveTo>
                  <a:cubicBezTo>
                    <a:pt x="0" y="659"/>
                    <a:pt x="649" y="0"/>
                    <a:pt x="649" y="0"/>
                  </a:cubicBezTo>
                  <a:cubicBezTo>
                    <a:pt x="649" y="0"/>
                    <a:pt x="1425" y="195"/>
                    <a:pt x="1407" y="410"/>
                  </a:cubicBezTo>
                  <a:cubicBezTo>
                    <a:pt x="1381" y="740"/>
                    <a:pt x="368" y="1103"/>
                    <a:pt x="157" y="84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1" name="Freeform 548">
              <a:extLst>
                <a:ext uri="{FF2B5EF4-FFF2-40B4-BE49-F238E27FC236}">
                  <a16:creationId xmlns:a16="http://schemas.microsoft.com/office/drawing/2014/main" id="{66827DD3-EF9A-6899-365F-61CA29F52991}"/>
                </a:ext>
              </a:extLst>
            </p:cNvPr>
            <p:cNvSpPr>
              <a:spLocks/>
            </p:cNvSpPr>
            <p:nvPr/>
          </p:nvSpPr>
          <p:spPr bwMode="auto">
            <a:xfrm>
              <a:off x="6323013" y="4291013"/>
              <a:ext cx="217488" cy="217488"/>
            </a:xfrm>
            <a:custGeom>
              <a:avLst/>
              <a:gdLst>
                <a:gd name="T0" fmla="*/ 180 w 1191"/>
                <a:gd name="T1" fmla="*/ 1010 h 1186"/>
                <a:gd name="T2" fmla="*/ 1191 w 1191"/>
                <a:gd name="T3" fmla="*/ 600 h 1186"/>
                <a:gd name="T4" fmla="*/ 383 w 1191"/>
                <a:gd name="T5" fmla="*/ 92 h 1186"/>
                <a:gd name="T6" fmla="*/ 180 w 1191"/>
                <a:gd name="T7" fmla="*/ 1010 h 1186"/>
              </a:gdLst>
              <a:ahLst/>
              <a:cxnLst>
                <a:cxn ang="0">
                  <a:pos x="T0" y="T1"/>
                </a:cxn>
                <a:cxn ang="0">
                  <a:pos x="T2" y="T3"/>
                </a:cxn>
                <a:cxn ang="0">
                  <a:pos x="T4" y="T5"/>
                </a:cxn>
                <a:cxn ang="0">
                  <a:pos x="T6" y="T7"/>
                </a:cxn>
              </a:cxnLst>
              <a:rect l="0" t="0" r="r" b="b"/>
              <a:pathLst>
                <a:path w="1191" h="1186">
                  <a:moveTo>
                    <a:pt x="180" y="1010"/>
                  </a:moveTo>
                  <a:cubicBezTo>
                    <a:pt x="388" y="1186"/>
                    <a:pt x="1191" y="600"/>
                    <a:pt x="1191" y="600"/>
                  </a:cubicBezTo>
                  <a:cubicBezTo>
                    <a:pt x="1191" y="600"/>
                    <a:pt x="603" y="0"/>
                    <a:pt x="383" y="92"/>
                  </a:cubicBezTo>
                  <a:cubicBezTo>
                    <a:pt x="167" y="183"/>
                    <a:pt x="0" y="858"/>
                    <a:pt x="180" y="101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2" name="Freeform 549">
              <a:extLst>
                <a:ext uri="{FF2B5EF4-FFF2-40B4-BE49-F238E27FC236}">
                  <a16:creationId xmlns:a16="http://schemas.microsoft.com/office/drawing/2014/main" id="{4722A416-8C50-BFC6-AB0F-FC234C130461}"/>
                </a:ext>
              </a:extLst>
            </p:cNvPr>
            <p:cNvSpPr>
              <a:spLocks/>
            </p:cNvSpPr>
            <p:nvPr/>
          </p:nvSpPr>
          <p:spPr bwMode="auto">
            <a:xfrm>
              <a:off x="7478713" y="4027488"/>
              <a:ext cx="276225" cy="246063"/>
            </a:xfrm>
            <a:custGeom>
              <a:avLst/>
              <a:gdLst>
                <a:gd name="T0" fmla="*/ 193 w 1510"/>
                <a:gd name="T1" fmla="*/ 222 h 1347"/>
                <a:gd name="T2" fmla="*/ 1391 w 1510"/>
                <a:gd name="T3" fmla="*/ 348 h 1347"/>
                <a:gd name="T4" fmla="*/ 409 w 1510"/>
                <a:gd name="T5" fmla="*/ 1347 h 1347"/>
                <a:gd name="T6" fmla="*/ 193 w 1510"/>
                <a:gd name="T7" fmla="*/ 222 h 1347"/>
              </a:gdLst>
              <a:ahLst/>
              <a:cxnLst>
                <a:cxn ang="0">
                  <a:pos x="T0" y="T1"/>
                </a:cxn>
                <a:cxn ang="0">
                  <a:pos x="T2" y="T3"/>
                </a:cxn>
                <a:cxn ang="0">
                  <a:pos x="T4" y="T5"/>
                </a:cxn>
                <a:cxn ang="0">
                  <a:pos x="T6" y="T7"/>
                </a:cxn>
              </a:cxnLst>
              <a:rect l="0" t="0" r="r" b="b"/>
              <a:pathLst>
                <a:path w="1510" h="1347">
                  <a:moveTo>
                    <a:pt x="193" y="222"/>
                  </a:moveTo>
                  <a:cubicBezTo>
                    <a:pt x="397" y="0"/>
                    <a:pt x="1289" y="64"/>
                    <a:pt x="1391" y="348"/>
                  </a:cubicBezTo>
                  <a:cubicBezTo>
                    <a:pt x="1510" y="677"/>
                    <a:pt x="409" y="1347"/>
                    <a:pt x="409" y="1347"/>
                  </a:cubicBezTo>
                  <a:cubicBezTo>
                    <a:pt x="409" y="1347"/>
                    <a:pt x="0" y="433"/>
                    <a:pt x="193" y="22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3" name="Freeform 550">
              <a:extLst>
                <a:ext uri="{FF2B5EF4-FFF2-40B4-BE49-F238E27FC236}">
                  <a16:creationId xmlns:a16="http://schemas.microsoft.com/office/drawing/2014/main" id="{6C35F306-32CC-26D7-982C-902EC54CA8E2}"/>
                </a:ext>
              </a:extLst>
            </p:cNvPr>
            <p:cNvSpPr>
              <a:spLocks/>
            </p:cNvSpPr>
            <p:nvPr/>
          </p:nvSpPr>
          <p:spPr bwMode="auto">
            <a:xfrm>
              <a:off x="7553325" y="4194175"/>
              <a:ext cx="247650" cy="225425"/>
            </a:xfrm>
            <a:custGeom>
              <a:avLst/>
              <a:gdLst>
                <a:gd name="T0" fmla="*/ 982 w 1356"/>
                <a:gd name="T1" fmla="*/ 1129 h 1236"/>
                <a:gd name="T2" fmla="*/ 0 w 1356"/>
                <a:gd name="T3" fmla="*/ 436 h 1236"/>
                <a:gd name="T4" fmla="*/ 1195 w 1356"/>
                <a:gd name="T5" fmla="*/ 220 h 1236"/>
                <a:gd name="T6" fmla="*/ 982 w 1356"/>
                <a:gd name="T7" fmla="*/ 1129 h 1236"/>
              </a:gdLst>
              <a:ahLst/>
              <a:cxnLst>
                <a:cxn ang="0">
                  <a:pos x="T0" y="T1"/>
                </a:cxn>
                <a:cxn ang="0">
                  <a:pos x="T2" y="T3"/>
                </a:cxn>
                <a:cxn ang="0">
                  <a:pos x="T4" y="T5"/>
                </a:cxn>
                <a:cxn ang="0">
                  <a:pos x="T6" y="T7"/>
                </a:cxn>
              </a:cxnLst>
              <a:rect l="0" t="0" r="r" b="b"/>
              <a:pathLst>
                <a:path w="1356" h="1236">
                  <a:moveTo>
                    <a:pt x="982" y="1129"/>
                  </a:moveTo>
                  <a:cubicBezTo>
                    <a:pt x="701" y="1236"/>
                    <a:pt x="0" y="436"/>
                    <a:pt x="0" y="436"/>
                  </a:cubicBezTo>
                  <a:cubicBezTo>
                    <a:pt x="0" y="436"/>
                    <a:pt x="986" y="0"/>
                    <a:pt x="1195" y="220"/>
                  </a:cubicBezTo>
                  <a:cubicBezTo>
                    <a:pt x="1356" y="389"/>
                    <a:pt x="1200" y="1046"/>
                    <a:pt x="982" y="112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4" name="Freeform 551">
              <a:extLst>
                <a:ext uri="{FF2B5EF4-FFF2-40B4-BE49-F238E27FC236}">
                  <a16:creationId xmlns:a16="http://schemas.microsoft.com/office/drawing/2014/main" id="{FEB6CD4A-C68C-4B84-7FC7-F569E40816BB}"/>
                </a:ext>
              </a:extLst>
            </p:cNvPr>
            <p:cNvSpPr>
              <a:spLocks/>
            </p:cNvSpPr>
            <p:nvPr/>
          </p:nvSpPr>
          <p:spPr bwMode="auto">
            <a:xfrm>
              <a:off x="7326313" y="4219575"/>
              <a:ext cx="261938" cy="269875"/>
            </a:xfrm>
            <a:custGeom>
              <a:avLst/>
              <a:gdLst>
                <a:gd name="T0" fmla="*/ 1182 w 1429"/>
                <a:gd name="T1" fmla="*/ 1344 h 1472"/>
                <a:gd name="T2" fmla="*/ 157 w 1429"/>
                <a:gd name="T3" fmla="*/ 245 h 1472"/>
                <a:gd name="T4" fmla="*/ 1238 w 1429"/>
                <a:gd name="T5" fmla="*/ 295 h 1472"/>
                <a:gd name="T6" fmla="*/ 1182 w 1429"/>
                <a:gd name="T7" fmla="*/ 1344 h 1472"/>
              </a:gdLst>
              <a:ahLst/>
              <a:cxnLst>
                <a:cxn ang="0">
                  <a:pos x="T0" y="T1"/>
                </a:cxn>
                <a:cxn ang="0">
                  <a:pos x="T2" y="T3"/>
                </a:cxn>
                <a:cxn ang="0">
                  <a:pos x="T4" y="T5"/>
                </a:cxn>
                <a:cxn ang="0">
                  <a:pos x="T6" y="T7"/>
                </a:cxn>
              </a:cxnLst>
              <a:rect l="0" t="0" r="r" b="b"/>
              <a:pathLst>
                <a:path w="1429" h="1472">
                  <a:moveTo>
                    <a:pt x="1182" y="1344"/>
                  </a:moveTo>
                  <a:cubicBezTo>
                    <a:pt x="829" y="1472"/>
                    <a:pt x="0" y="587"/>
                    <a:pt x="157" y="245"/>
                  </a:cubicBezTo>
                  <a:cubicBezTo>
                    <a:pt x="271" y="0"/>
                    <a:pt x="1238" y="295"/>
                    <a:pt x="1238" y="295"/>
                  </a:cubicBezTo>
                  <a:cubicBezTo>
                    <a:pt x="1238" y="295"/>
                    <a:pt x="1429" y="1254"/>
                    <a:pt x="1182" y="134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5" name="Freeform 552">
              <a:extLst>
                <a:ext uri="{FF2B5EF4-FFF2-40B4-BE49-F238E27FC236}">
                  <a16:creationId xmlns:a16="http://schemas.microsoft.com/office/drawing/2014/main" id="{D7553116-49E1-B404-87F3-8622A4EC6F17}"/>
                </a:ext>
              </a:extLst>
            </p:cNvPr>
            <p:cNvSpPr>
              <a:spLocks/>
            </p:cNvSpPr>
            <p:nvPr/>
          </p:nvSpPr>
          <p:spPr bwMode="auto">
            <a:xfrm>
              <a:off x="6184900" y="4779963"/>
              <a:ext cx="171450" cy="161925"/>
            </a:xfrm>
            <a:custGeom>
              <a:avLst/>
              <a:gdLst>
                <a:gd name="T0" fmla="*/ 40 w 932"/>
                <a:gd name="T1" fmla="*/ 306 h 892"/>
                <a:gd name="T2" fmla="*/ 639 w 932"/>
                <a:gd name="T3" fmla="*/ 842 h 892"/>
                <a:gd name="T4" fmla="*/ 932 w 932"/>
                <a:gd name="T5" fmla="*/ 0 h 892"/>
                <a:gd name="T6" fmla="*/ 40 w 932"/>
                <a:gd name="T7" fmla="*/ 306 h 892"/>
              </a:gdLst>
              <a:ahLst/>
              <a:cxnLst>
                <a:cxn ang="0">
                  <a:pos x="T0" y="T1"/>
                </a:cxn>
                <a:cxn ang="0">
                  <a:pos x="T2" y="T3"/>
                </a:cxn>
                <a:cxn ang="0">
                  <a:pos x="T4" y="T5"/>
                </a:cxn>
                <a:cxn ang="0">
                  <a:pos x="T6" y="T7"/>
                </a:cxn>
              </a:cxnLst>
              <a:rect l="0" t="0" r="r" b="b"/>
              <a:pathLst>
                <a:path w="932" h="892">
                  <a:moveTo>
                    <a:pt x="40" y="306"/>
                  </a:moveTo>
                  <a:cubicBezTo>
                    <a:pt x="0" y="503"/>
                    <a:pt x="445" y="892"/>
                    <a:pt x="639" y="842"/>
                  </a:cubicBezTo>
                  <a:cubicBezTo>
                    <a:pt x="855" y="786"/>
                    <a:pt x="932" y="0"/>
                    <a:pt x="932" y="0"/>
                  </a:cubicBezTo>
                  <a:cubicBezTo>
                    <a:pt x="932" y="0"/>
                    <a:pt x="87" y="75"/>
                    <a:pt x="40" y="3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6" name="Freeform 553">
              <a:extLst>
                <a:ext uri="{FF2B5EF4-FFF2-40B4-BE49-F238E27FC236}">
                  <a16:creationId xmlns:a16="http://schemas.microsoft.com/office/drawing/2014/main" id="{7A907591-34C3-4B1A-003A-400E767F9C4F}"/>
                </a:ext>
              </a:extLst>
            </p:cNvPr>
            <p:cNvSpPr>
              <a:spLocks/>
            </p:cNvSpPr>
            <p:nvPr/>
          </p:nvSpPr>
          <p:spPr bwMode="auto">
            <a:xfrm>
              <a:off x="6356350" y="4762500"/>
              <a:ext cx="182563" cy="173038"/>
            </a:xfrm>
            <a:custGeom>
              <a:avLst/>
              <a:gdLst>
                <a:gd name="T0" fmla="*/ 453 w 1004"/>
                <a:gd name="T1" fmla="*/ 936 h 944"/>
                <a:gd name="T2" fmla="*/ 0 w 1004"/>
                <a:gd name="T3" fmla="*/ 94 h 944"/>
                <a:gd name="T4" fmla="*/ 911 w 1004"/>
                <a:gd name="T5" fmla="*/ 208 h 944"/>
                <a:gd name="T6" fmla="*/ 453 w 1004"/>
                <a:gd name="T7" fmla="*/ 936 h 944"/>
              </a:gdLst>
              <a:ahLst/>
              <a:cxnLst>
                <a:cxn ang="0">
                  <a:pos x="T0" y="T1"/>
                </a:cxn>
                <a:cxn ang="0">
                  <a:pos x="T2" y="T3"/>
                </a:cxn>
                <a:cxn ang="0">
                  <a:pos x="T4" y="T5"/>
                </a:cxn>
                <a:cxn ang="0">
                  <a:pos x="T6" y="T7"/>
                </a:cxn>
              </a:cxnLst>
              <a:rect l="0" t="0" r="r" b="b"/>
              <a:pathLst>
                <a:path w="1004" h="944">
                  <a:moveTo>
                    <a:pt x="453" y="936"/>
                  </a:moveTo>
                  <a:cubicBezTo>
                    <a:pt x="214" y="928"/>
                    <a:pt x="0" y="94"/>
                    <a:pt x="0" y="94"/>
                  </a:cubicBezTo>
                  <a:cubicBezTo>
                    <a:pt x="0" y="94"/>
                    <a:pt x="813" y="0"/>
                    <a:pt x="911" y="208"/>
                  </a:cubicBezTo>
                  <a:cubicBezTo>
                    <a:pt x="1004" y="402"/>
                    <a:pt x="668" y="944"/>
                    <a:pt x="453" y="93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7" name="Freeform 554">
              <a:extLst>
                <a:ext uri="{FF2B5EF4-FFF2-40B4-BE49-F238E27FC236}">
                  <a16:creationId xmlns:a16="http://schemas.microsoft.com/office/drawing/2014/main" id="{7794D8BA-A125-A4A1-6AED-C0745807A425}"/>
                </a:ext>
              </a:extLst>
            </p:cNvPr>
            <p:cNvSpPr>
              <a:spLocks/>
            </p:cNvSpPr>
            <p:nvPr/>
          </p:nvSpPr>
          <p:spPr bwMode="auto">
            <a:xfrm>
              <a:off x="6224588" y="4586288"/>
              <a:ext cx="215900" cy="193675"/>
            </a:xfrm>
            <a:custGeom>
              <a:avLst/>
              <a:gdLst>
                <a:gd name="T0" fmla="*/ 78 w 1183"/>
                <a:gd name="T1" fmla="*/ 352 h 1057"/>
                <a:gd name="T2" fmla="*/ 1034 w 1183"/>
                <a:gd name="T3" fmla="*/ 186 h 1057"/>
                <a:gd name="T4" fmla="*/ 716 w 1183"/>
                <a:gd name="T5" fmla="*/ 1057 h 1057"/>
                <a:gd name="T6" fmla="*/ 78 w 1183"/>
                <a:gd name="T7" fmla="*/ 352 h 1057"/>
              </a:gdLst>
              <a:ahLst/>
              <a:cxnLst>
                <a:cxn ang="0">
                  <a:pos x="T0" y="T1"/>
                </a:cxn>
                <a:cxn ang="0">
                  <a:pos x="T2" y="T3"/>
                </a:cxn>
                <a:cxn ang="0">
                  <a:pos x="T4" y="T5"/>
                </a:cxn>
                <a:cxn ang="0">
                  <a:pos x="T6" y="T7"/>
                </a:cxn>
              </a:cxnLst>
              <a:rect l="0" t="0" r="r" b="b"/>
              <a:pathLst>
                <a:path w="1183" h="1057">
                  <a:moveTo>
                    <a:pt x="78" y="352"/>
                  </a:moveTo>
                  <a:cubicBezTo>
                    <a:pt x="157" y="123"/>
                    <a:pt x="879" y="0"/>
                    <a:pt x="1034" y="186"/>
                  </a:cubicBezTo>
                  <a:cubicBezTo>
                    <a:pt x="1183" y="364"/>
                    <a:pt x="716" y="1057"/>
                    <a:pt x="716" y="1057"/>
                  </a:cubicBezTo>
                  <a:cubicBezTo>
                    <a:pt x="716" y="1057"/>
                    <a:pt x="0" y="577"/>
                    <a:pt x="78" y="352"/>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8" name="Freeform 555">
              <a:extLst>
                <a:ext uri="{FF2B5EF4-FFF2-40B4-BE49-F238E27FC236}">
                  <a16:creationId xmlns:a16="http://schemas.microsoft.com/office/drawing/2014/main" id="{A26C6A23-BC65-04E7-27D3-98AB590A476C}"/>
                </a:ext>
              </a:extLst>
            </p:cNvPr>
            <p:cNvSpPr>
              <a:spLocks/>
            </p:cNvSpPr>
            <p:nvPr/>
          </p:nvSpPr>
          <p:spPr bwMode="auto">
            <a:xfrm>
              <a:off x="6713538" y="4165600"/>
              <a:ext cx="211138" cy="228600"/>
            </a:xfrm>
            <a:custGeom>
              <a:avLst/>
              <a:gdLst>
                <a:gd name="T0" fmla="*/ 130 w 1155"/>
                <a:gd name="T1" fmla="*/ 1013 h 1245"/>
                <a:gd name="T2" fmla="*/ 1155 w 1155"/>
                <a:gd name="T3" fmla="*/ 1013 h 1245"/>
                <a:gd name="T4" fmla="*/ 915 w 1155"/>
                <a:gd name="T5" fmla="*/ 68 h 1245"/>
                <a:gd name="T6" fmla="*/ 130 w 1155"/>
                <a:gd name="T7" fmla="*/ 1013 h 1245"/>
              </a:gdLst>
              <a:ahLst/>
              <a:cxnLst>
                <a:cxn ang="0">
                  <a:pos x="T0" y="T1"/>
                </a:cxn>
                <a:cxn ang="0">
                  <a:pos x="T2" y="T3"/>
                </a:cxn>
                <a:cxn ang="0">
                  <a:pos x="T4" y="T5"/>
                </a:cxn>
                <a:cxn ang="0">
                  <a:pos x="T6" y="T7"/>
                </a:cxn>
              </a:cxnLst>
              <a:rect l="0" t="0" r="r" b="b"/>
              <a:pathLst>
                <a:path w="1155" h="1245">
                  <a:moveTo>
                    <a:pt x="130" y="1013"/>
                  </a:moveTo>
                  <a:cubicBezTo>
                    <a:pt x="239" y="1245"/>
                    <a:pt x="1155" y="1013"/>
                    <a:pt x="1155" y="1013"/>
                  </a:cubicBezTo>
                  <a:cubicBezTo>
                    <a:pt x="1155" y="1013"/>
                    <a:pt x="1153" y="122"/>
                    <a:pt x="915" y="68"/>
                  </a:cubicBezTo>
                  <a:cubicBezTo>
                    <a:pt x="616" y="0"/>
                    <a:pt x="0" y="735"/>
                    <a:pt x="130" y="10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49" name="Freeform 556">
              <a:extLst>
                <a:ext uri="{FF2B5EF4-FFF2-40B4-BE49-F238E27FC236}">
                  <a16:creationId xmlns:a16="http://schemas.microsoft.com/office/drawing/2014/main" id="{CA632351-CDDA-48BC-5B70-18E98D36846D}"/>
                </a:ext>
              </a:extLst>
            </p:cNvPr>
            <p:cNvSpPr>
              <a:spLocks/>
            </p:cNvSpPr>
            <p:nvPr/>
          </p:nvSpPr>
          <p:spPr bwMode="auto">
            <a:xfrm>
              <a:off x="6924675" y="4165600"/>
              <a:ext cx="219075" cy="258763"/>
            </a:xfrm>
            <a:custGeom>
              <a:avLst/>
              <a:gdLst>
                <a:gd name="T0" fmla="*/ 772 w 1200"/>
                <a:gd name="T1" fmla="*/ 76 h 1422"/>
                <a:gd name="T2" fmla="*/ 0 w 1200"/>
                <a:gd name="T3" fmla="*/ 1021 h 1422"/>
                <a:gd name="T4" fmla="*/ 985 w 1200"/>
                <a:gd name="T5" fmla="*/ 1247 h 1422"/>
                <a:gd name="T6" fmla="*/ 772 w 1200"/>
                <a:gd name="T7" fmla="*/ 76 h 1422"/>
              </a:gdLst>
              <a:ahLst/>
              <a:cxnLst>
                <a:cxn ang="0">
                  <a:pos x="T0" y="T1"/>
                </a:cxn>
                <a:cxn ang="0">
                  <a:pos x="T2" y="T3"/>
                </a:cxn>
                <a:cxn ang="0">
                  <a:pos x="T4" y="T5"/>
                </a:cxn>
                <a:cxn ang="0">
                  <a:pos x="T6" y="T7"/>
                </a:cxn>
              </a:cxnLst>
              <a:rect l="0" t="0" r="r" b="b"/>
              <a:pathLst>
                <a:path w="1200" h="1422">
                  <a:moveTo>
                    <a:pt x="772" y="76"/>
                  </a:moveTo>
                  <a:cubicBezTo>
                    <a:pt x="476" y="0"/>
                    <a:pt x="0" y="1021"/>
                    <a:pt x="0" y="1021"/>
                  </a:cubicBezTo>
                  <a:cubicBezTo>
                    <a:pt x="0" y="1021"/>
                    <a:pt x="802" y="1422"/>
                    <a:pt x="985" y="1247"/>
                  </a:cubicBezTo>
                  <a:cubicBezTo>
                    <a:pt x="1200" y="1042"/>
                    <a:pt x="1060" y="150"/>
                    <a:pt x="772" y="76"/>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0" name="Freeform 557">
              <a:extLst>
                <a:ext uri="{FF2B5EF4-FFF2-40B4-BE49-F238E27FC236}">
                  <a16:creationId xmlns:a16="http://schemas.microsoft.com/office/drawing/2014/main" id="{F65914C7-50C2-A091-0473-25F3B83064F0}"/>
                </a:ext>
              </a:extLst>
            </p:cNvPr>
            <p:cNvSpPr>
              <a:spLocks/>
            </p:cNvSpPr>
            <p:nvPr/>
          </p:nvSpPr>
          <p:spPr bwMode="auto">
            <a:xfrm>
              <a:off x="6775450" y="4351338"/>
              <a:ext cx="269875" cy="225425"/>
            </a:xfrm>
            <a:custGeom>
              <a:avLst/>
              <a:gdLst>
                <a:gd name="T0" fmla="*/ 69 w 1475"/>
                <a:gd name="T1" fmla="*/ 705 h 1230"/>
                <a:gd name="T2" fmla="*/ 1306 w 1475"/>
                <a:gd name="T3" fmla="*/ 980 h 1230"/>
                <a:gd name="T4" fmla="*/ 814 w 1475"/>
                <a:gd name="T5" fmla="*/ 0 h 1230"/>
                <a:gd name="T6" fmla="*/ 69 w 1475"/>
                <a:gd name="T7" fmla="*/ 705 h 1230"/>
              </a:gdLst>
              <a:ahLst/>
              <a:cxnLst>
                <a:cxn ang="0">
                  <a:pos x="T0" y="T1"/>
                </a:cxn>
                <a:cxn ang="0">
                  <a:pos x="T2" y="T3"/>
                </a:cxn>
                <a:cxn ang="0">
                  <a:pos x="T4" y="T5"/>
                </a:cxn>
                <a:cxn ang="0">
                  <a:pos x="T6" y="T7"/>
                </a:cxn>
              </a:cxnLst>
              <a:rect l="0" t="0" r="r" b="b"/>
              <a:pathLst>
                <a:path w="1475" h="1230">
                  <a:moveTo>
                    <a:pt x="69" y="705"/>
                  </a:moveTo>
                  <a:cubicBezTo>
                    <a:pt x="153" y="1011"/>
                    <a:pt x="1111" y="1230"/>
                    <a:pt x="1306" y="980"/>
                  </a:cubicBezTo>
                  <a:cubicBezTo>
                    <a:pt x="1475" y="764"/>
                    <a:pt x="814" y="0"/>
                    <a:pt x="814" y="0"/>
                  </a:cubicBezTo>
                  <a:cubicBezTo>
                    <a:pt x="814" y="0"/>
                    <a:pt x="0" y="458"/>
                    <a:pt x="69" y="7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1" name="Freeform 558">
              <a:extLst>
                <a:ext uri="{FF2B5EF4-FFF2-40B4-BE49-F238E27FC236}">
                  <a16:creationId xmlns:a16="http://schemas.microsoft.com/office/drawing/2014/main" id="{BC76753A-FB33-3B3B-E50C-9F9C010E8F81}"/>
                </a:ext>
              </a:extLst>
            </p:cNvPr>
            <p:cNvSpPr>
              <a:spLocks/>
            </p:cNvSpPr>
            <p:nvPr/>
          </p:nvSpPr>
          <p:spPr bwMode="auto">
            <a:xfrm>
              <a:off x="7191375" y="4167188"/>
              <a:ext cx="222250" cy="195263"/>
            </a:xfrm>
            <a:custGeom>
              <a:avLst/>
              <a:gdLst>
                <a:gd name="T0" fmla="*/ 1060 w 1217"/>
                <a:gd name="T1" fmla="*/ 865 h 1075"/>
                <a:gd name="T2" fmla="*/ 501 w 1217"/>
                <a:gd name="T3" fmla="*/ 0 h 1075"/>
                <a:gd name="T4" fmla="*/ 48 w 1217"/>
                <a:gd name="T5" fmla="*/ 539 h 1075"/>
                <a:gd name="T6" fmla="*/ 1060 w 1217"/>
                <a:gd name="T7" fmla="*/ 865 h 1075"/>
              </a:gdLst>
              <a:ahLst/>
              <a:cxnLst>
                <a:cxn ang="0">
                  <a:pos x="T0" y="T1"/>
                </a:cxn>
                <a:cxn ang="0">
                  <a:pos x="T2" y="T3"/>
                </a:cxn>
                <a:cxn ang="0">
                  <a:pos x="T4" y="T5"/>
                </a:cxn>
                <a:cxn ang="0">
                  <a:pos x="T6" y="T7"/>
                </a:cxn>
              </a:cxnLst>
              <a:rect l="0" t="0" r="r" b="b"/>
              <a:pathLst>
                <a:path w="1217" h="1075">
                  <a:moveTo>
                    <a:pt x="1060" y="865"/>
                  </a:moveTo>
                  <a:cubicBezTo>
                    <a:pt x="1217" y="660"/>
                    <a:pt x="501" y="0"/>
                    <a:pt x="501" y="0"/>
                  </a:cubicBezTo>
                  <a:cubicBezTo>
                    <a:pt x="501" y="0"/>
                    <a:pt x="0" y="370"/>
                    <a:pt x="48" y="539"/>
                  </a:cubicBezTo>
                  <a:cubicBezTo>
                    <a:pt x="122" y="794"/>
                    <a:pt x="898" y="1075"/>
                    <a:pt x="1060" y="86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2" name="Freeform 559">
              <a:extLst>
                <a:ext uri="{FF2B5EF4-FFF2-40B4-BE49-F238E27FC236}">
                  <a16:creationId xmlns:a16="http://schemas.microsoft.com/office/drawing/2014/main" id="{B0244E8C-0593-BB6B-1BCF-A034280D9A4F}"/>
                </a:ext>
              </a:extLst>
            </p:cNvPr>
            <p:cNvSpPr>
              <a:spLocks/>
            </p:cNvSpPr>
            <p:nvPr/>
          </p:nvSpPr>
          <p:spPr bwMode="auto">
            <a:xfrm>
              <a:off x="7281863" y="4075113"/>
              <a:ext cx="185738" cy="174625"/>
            </a:xfrm>
            <a:custGeom>
              <a:avLst/>
              <a:gdLst>
                <a:gd name="T0" fmla="*/ 885 w 1014"/>
                <a:gd name="T1" fmla="*/ 701 h 955"/>
                <a:gd name="T2" fmla="*/ 758 w 1014"/>
                <a:gd name="T3" fmla="*/ 860 h 955"/>
                <a:gd name="T4" fmla="*/ 0 w 1014"/>
                <a:gd name="T5" fmla="*/ 501 h 955"/>
                <a:gd name="T6" fmla="*/ 199 w 1014"/>
                <a:gd name="T7" fmla="*/ 358 h 955"/>
                <a:gd name="T8" fmla="*/ 905 w 1014"/>
                <a:gd name="T9" fmla="*/ 101 h 955"/>
                <a:gd name="T10" fmla="*/ 885 w 1014"/>
                <a:gd name="T11" fmla="*/ 701 h 955"/>
              </a:gdLst>
              <a:ahLst/>
              <a:cxnLst>
                <a:cxn ang="0">
                  <a:pos x="T0" y="T1"/>
                </a:cxn>
                <a:cxn ang="0">
                  <a:pos x="T2" y="T3"/>
                </a:cxn>
                <a:cxn ang="0">
                  <a:pos x="T4" y="T5"/>
                </a:cxn>
                <a:cxn ang="0">
                  <a:pos x="T6" y="T7"/>
                </a:cxn>
                <a:cxn ang="0">
                  <a:pos x="T8" y="T9"/>
                </a:cxn>
                <a:cxn ang="0">
                  <a:pos x="T10" y="T11"/>
                </a:cxn>
              </a:cxnLst>
              <a:rect l="0" t="0" r="r" b="b"/>
              <a:pathLst>
                <a:path w="1014" h="955">
                  <a:moveTo>
                    <a:pt x="885" y="701"/>
                  </a:moveTo>
                  <a:cubicBezTo>
                    <a:pt x="850" y="777"/>
                    <a:pt x="806" y="836"/>
                    <a:pt x="758" y="860"/>
                  </a:cubicBezTo>
                  <a:cubicBezTo>
                    <a:pt x="571" y="955"/>
                    <a:pt x="0" y="501"/>
                    <a:pt x="0" y="501"/>
                  </a:cubicBezTo>
                  <a:cubicBezTo>
                    <a:pt x="0" y="501"/>
                    <a:pt x="83" y="436"/>
                    <a:pt x="199" y="358"/>
                  </a:cubicBezTo>
                  <a:cubicBezTo>
                    <a:pt x="425" y="206"/>
                    <a:pt x="777" y="0"/>
                    <a:pt x="905" y="101"/>
                  </a:cubicBezTo>
                  <a:cubicBezTo>
                    <a:pt x="1014" y="189"/>
                    <a:pt x="979" y="502"/>
                    <a:pt x="885" y="70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3" name="Freeform 560">
              <a:extLst>
                <a:ext uri="{FF2B5EF4-FFF2-40B4-BE49-F238E27FC236}">
                  <a16:creationId xmlns:a16="http://schemas.microsoft.com/office/drawing/2014/main" id="{25FF4376-C3CA-7DB9-EDF0-FE756235A4B6}"/>
                </a:ext>
              </a:extLst>
            </p:cNvPr>
            <p:cNvSpPr>
              <a:spLocks/>
            </p:cNvSpPr>
            <p:nvPr/>
          </p:nvSpPr>
          <p:spPr bwMode="auto">
            <a:xfrm>
              <a:off x="7142163" y="4003675"/>
              <a:ext cx="139700" cy="184150"/>
            </a:xfrm>
            <a:custGeom>
              <a:avLst/>
              <a:gdLst>
                <a:gd name="T0" fmla="*/ 767 w 767"/>
                <a:gd name="T1" fmla="*/ 893 h 1007"/>
                <a:gd name="T2" fmla="*/ 75 w 767"/>
                <a:gd name="T3" fmla="*/ 873 h 1007"/>
                <a:gd name="T4" fmla="*/ 6 w 767"/>
                <a:gd name="T5" fmla="*/ 601 h 1007"/>
                <a:gd name="T6" fmla="*/ 222 w 767"/>
                <a:gd name="T7" fmla="*/ 28 h 1007"/>
                <a:gd name="T8" fmla="*/ 623 w 767"/>
                <a:gd name="T9" fmla="*/ 517 h 1007"/>
                <a:gd name="T10" fmla="*/ 767 w 767"/>
                <a:gd name="T11" fmla="*/ 893 h 1007"/>
              </a:gdLst>
              <a:ahLst/>
              <a:cxnLst>
                <a:cxn ang="0">
                  <a:pos x="T0" y="T1"/>
                </a:cxn>
                <a:cxn ang="0">
                  <a:pos x="T2" y="T3"/>
                </a:cxn>
                <a:cxn ang="0">
                  <a:pos x="T4" y="T5"/>
                </a:cxn>
                <a:cxn ang="0">
                  <a:pos x="T6" y="T7"/>
                </a:cxn>
                <a:cxn ang="0">
                  <a:pos x="T8" y="T9"/>
                </a:cxn>
                <a:cxn ang="0">
                  <a:pos x="T10" y="T11"/>
                </a:cxn>
              </a:cxnLst>
              <a:rect l="0" t="0" r="r" b="b"/>
              <a:pathLst>
                <a:path w="767" h="1007">
                  <a:moveTo>
                    <a:pt x="767" y="893"/>
                  </a:moveTo>
                  <a:cubicBezTo>
                    <a:pt x="767" y="893"/>
                    <a:pt x="184" y="1007"/>
                    <a:pt x="75" y="873"/>
                  </a:cubicBezTo>
                  <a:cubicBezTo>
                    <a:pt x="31" y="819"/>
                    <a:pt x="9" y="717"/>
                    <a:pt x="6" y="601"/>
                  </a:cubicBezTo>
                  <a:cubicBezTo>
                    <a:pt x="0" y="358"/>
                    <a:pt x="79" y="56"/>
                    <a:pt x="222" y="28"/>
                  </a:cubicBezTo>
                  <a:cubicBezTo>
                    <a:pt x="361" y="0"/>
                    <a:pt x="514" y="271"/>
                    <a:pt x="623" y="517"/>
                  </a:cubicBezTo>
                  <a:cubicBezTo>
                    <a:pt x="709" y="713"/>
                    <a:pt x="767" y="893"/>
                    <a:pt x="767" y="8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4" name="Freeform 561">
              <a:extLst>
                <a:ext uri="{FF2B5EF4-FFF2-40B4-BE49-F238E27FC236}">
                  <a16:creationId xmlns:a16="http://schemas.microsoft.com/office/drawing/2014/main" id="{B15161EE-A1BD-B0C4-19D6-29E95D412D62}"/>
                </a:ext>
              </a:extLst>
            </p:cNvPr>
            <p:cNvSpPr>
              <a:spLocks/>
            </p:cNvSpPr>
            <p:nvPr/>
          </p:nvSpPr>
          <p:spPr bwMode="auto">
            <a:xfrm>
              <a:off x="7243763" y="4165600"/>
              <a:ext cx="96838" cy="85725"/>
            </a:xfrm>
            <a:custGeom>
              <a:avLst/>
              <a:gdLst>
                <a:gd name="T0" fmla="*/ 459 w 527"/>
                <a:gd name="T1" fmla="*/ 375 h 466"/>
                <a:gd name="T2" fmla="*/ 217 w 527"/>
                <a:gd name="T3" fmla="*/ 0 h 466"/>
                <a:gd name="T4" fmla="*/ 21 w 527"/>
                <a:gd name="T5" fmla="*/ 234 h 466"/>
                <a:gd name="T6" fmla="*/ 459 w 527"/>
                <a:gd name="T7" fmla="*/ 375 h 466"/>
              </a:gdLst>
              <a:ahLst/>
              <a:cxnLst>
                <a:cxn ang="0">
                  <a:pos x="T0" y="T1"/>
                </a:cxn>
                <a:cxn ang="0">
                  <a:pos x="T2" y="T3"/>
                </a:cxn>
                <a:cxn ang="0">
                  <a:pos x="T4" y="T5"/>
                </a:cxn>
                <a:cxn ang="0">
                  <a:pos x="T6" y="T7"/>
                </a:cxn>
              </a:cxnLst>
              <a:rect l="0" t="0" r="r" b="b"/>
              <a:pathLst>
                <a:path w="527" h="466">
                  <a:moveTo>
                    <a:pt x="459" y="375"/>
                  </a:moveTo>
                  <a:cubicBezTo>
                    <a:pt x="527" y="286"/>
                    <a:pt x="217" y="0"/>
                    <a:pt x="217" y="0"/>
                  </a:cubicBezTo>
                  <a:cubicBezTo>
                    <a:pt x="217" y="0"/>
                    <a:pt x="0" y="160"/>
                    <a:pt x="21" y="234"/>
                  </a:cubicBezTo>
                  <a:cubicBezTo>
                    <a:pt x="53" y="344"/>
                    <a:pt x="389" y="466"/>
                    <a:pt x="459" y="37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5" name="Freeform 562">
              <a:extLst>
                <a:ext uri="{FF2B5EF4-FFF2-40B4-BE49-F238E27FC236}">
                  <a16:creationId xmlns:a16="http://schemas.microsoft.com/office/drawing/2014/main" id="{73E7634C-1C37-F8BE-0F3F-844A4F888B49}"/>
                </a:ext>
              </a:extLst>
            </p:cNvPr>
            <p:cNvSpPr>
              <a:spLocks/>
            </p:cNvSpPr>
            <p:nvPr/>
          </p:nvSpPr>
          <p:spPr bwMode="auto">
            <a:xfrm>
              <a:off x="7283450" y="4122738"/>
              <a:ext cx="82550" cy="79375"/>
            </a:xfrm>
            <a:custGeom>
              <a:avLst/>
              <a:gdLst>
                <a:gd name="T0" fmla="*/ 391 w 457"/>
                <a:gd name="T1" fmla="*/ 67 h 436"/>
                <a:gd name="T2" fmla="*/ 0 w 457"/>
                <a:gd name="T3" fmla="*/ 239 h 436"/>
                <a:gd name="T4" fmla="*/ 328 w 457"/>
                <a:gd name="T5" fmla="*/ 395 h 436"/>
                <a:gd name="T6" fmla="*/ 391 w 457"/>
                <a:gd name="T7" fmla="*/ 67 h 436"/>
              </a:gdLst>
              <a:ahLst/>
              <a:cxnLst>
                <a:cxn ang="0">
                  <a:pos x="T0" y="T1"/>
                </a:cxn>
                <a:cxn ang="0">
                  <a:pos x="T2" y="T3"/>
                </a:cxn>
                <a:cxn ang="0">
                  <a:pos x="T4" y="T5"/>
                </a:cxn>
                <a:cxn ang="0">
                  <a:pos x="T6" y="T7"/>
                </a:cxn>
              </a:cxnLst>
              <a:rect l="0" t="0" r="r" b="b"/>
              <a:pathLst>
                <a:path w="457" h="436">
                  <a:moveTo>
                    <a:pt x="391" y="67"/>
                  </a:moveTo>
                  <a:cubicBezTo>
                    <a:pt x="308" y="0"/>
                    <a:pt x="0" y="239"/>
                    <a:pt x="0" y="239"/>
                  </a:cubicBezTo>
                  <a:cubicBezTo>
                    <a:pt x="0" y="239"/>
                    <a:pt x="247" y="436"/>
                    <a:pt x="328" y="395"/>
                  </a:cubicBezTo>
                  <a:cubicBezTo>
                    <a:pt x="403" y="357"/>
                    <a:pt x="457" y="119"/>
                    <a:pt x="391" y="6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6" name="Freeform 563">
              <a:extLst>
                <a:ext uri="{FF2B5EF4-FFF2-40B4-BE49-F238E27FC236}">
                  <a16:creationId xmlns:a16="http://schemas.microsoft.com/office/drawing/2014/main" id="{D28CE07A-539D-2612-CC4E-1616A73DE40C}"/>
                </a:ext>
              </a:extLst>
            </p:cNvPr>
            <p:cNvSpPr>
              <a:spLocks/>
            </p:cNvSpPr>
            <p:nvPr/>
          </p:nvSpPr>
          <p:spPr bwMode="auto">
            <a:xfrm>
              <a:off x="7218363" y="4094163"/>
              <a:ext cx="65088" cy="80963"/>
            </a:xfrm>
            <a:custGeom>
              <a:avLst/>
              <a:gdLst>
                <a:gd name="T0" fmla="*/ 59 w 359"/>
                <a:gd name="T1" fmla="*/ 388 h 446"/>
                <a:gd name="T2" fmla="*/ 359 w 359"/>
                <a:gd name="T3" fmla="*/ 396 h 446"/>
                <a:gd name="T4" fmla="*/ 122 w 359"/>
                <a:gd name="T5" fmla="*/ 22 h 446"/>
                <a:gd name="T6" fmla="*/ 59 w 359"/>
                <a:gd name="T7" fmla="*/ 388 h 446"/>
              </a:gdLst>
              <a:ahLst/>
              <a:cxnLst>
                <a:cxn ang="0">
                  <a:pos x="T0" y="T1"/>
                </a:cxn>
                <a:cxn ang="0">
                  <a:pos x="T2" y="T3"/>
                </a:cxn>
                <a:cxn ang="0">
                  <a:pos x="T4" y="T5"/>
                </a:cxn>
                <a:cxn ang="0">
                  <a:pos x="T6" y="T7"/>
                </a:cxn>
              </a:cxnLst>
              <a:rect l="0" t="0" r="r" b="b"/>
              <a:pathLst>
                <a:path w="359" h="446">
                  <a:moveTo>
                    <a:pt x="59" y="388"/>
                  </a:moveTo>
                  <a:cubicBezTo>
                    <a:pt x="107" y="446"/>
                    <a:pt x="359" y="396"/>
                    <a:pt x="359" y="396"/>
                  </a:cubicBezTo>
                  <a:cubicBezTo>
                    <a:pt x="359" y="396"/>
                    <a:pt x="231" y="0"/>
                    <a:pt x="122" y="22"/>
                  </a:cubicBezTo>
                  <a:cubicBezTo>
                    <a:pt x="31" y="40"/>
                    <a:pt x="0" y="316"/>
                    <a:pt x="59" y="388"/>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7" name="Freeform 564">
              <a:extLst>
                <a:ext uri="{FF2B5EF4-FFF2-40B4-BE49-F238E27FC236}">
                  <a16:creationId xmlns:a16="http://schemas.microsoft.com/office/drawing/2014/main" id="{852C4DAB-74A3-3554-4674-73C7F1BBFD57}"/>
                </a:ext>
              </a:extLst>
            </p:cNvPr>
            <p:cNvSpPr>
              <a:spLocks/>
            </p:cNvSpPr>
            <p:nvPr/>
          </p:nvSpPr>
          <p:spPr bwMode="auto">
            <a:xfrm>
              <a:off x="6667500" y="4908550"/>
              <a:ext cx="242888" cy="255588"/>
            </a:xfrm>
            <a:custGeom>
              <a:avLst/>
              <a:gdLst>
                <a:gd name="T0" fmla="*/ 1334 w 1334"/>
                <a:gd name="T1" fmla="*/ 203 h 1403"/>
                <a:gd name="T2" fmla="*/ 895 w 1334"/>
                <a:gd name="T3" fmla="*/ 1401 h 1403"/>
                <a:gd name="T4" fmla="*/ 801 w 1334"/>
                <a:gd name="T5" fmla="*/ 1388 h 1403"/>
                <a:gd name="T6" fmla="*/ 176 w 1334"/>
                <a:gd name="T7" fmla="*/ 136 h 1403"/>
                <a:gd name="T8" fmla="*/ 897 w 1334"/>
                <a:gd name="T9" fmla="*/ 93 h 1403"/>
                <a:gd name="T10" fmla="*/ 1334 w 1334"/>
                <a:gd name="T11" fmla="*/ 203 h 1403"/>
                <a:gd name="T12" fmla="*/ 1334 w 1334"/>
                <a:gd name="T13" fmla="*/ 203 h 1403"/>
              </a:gdLst>
              <a:ahLst/>
              <a:cxnLst>
                <a:cxn ang="0">
                  <a:pos x="T0" y="T1"/>
                </a:cxn>
                <a:cxn ang="0">
                  <a:pos x="T2" y="T3"/>
                </a:cxn>
                <a:cxn ang="0">
                  <a:pos x="T4" y="T5"/>
                </a:cxn>
                <a:cxn ang="0">
                  <a:pos x="T6" y="T7"/>
                </a:cxn>
                <a:cxn ang="0">
                  <a:pos x="T8" y="T9"/>
                </a:cxn>
                <a:cxn ang="0">
                  <a:pos x="T10" y="T11"/>
                </a:cxn>
                <a:cxn ang="0">
                  <a:pos x="T12" y="T13"/>
                </a:cxn>
              </a:cxnLst>
              <a:rect l="0" t="0" r="r" b="b"/>
              <a:pathLst>
                <a:path w="1334" h="1403">
                  <a:moveTo>
                    <a:pt x="1334" y="203"/>
                  </a:moveTo>
                  <a:cubicBezTo>
                    <a:pt x="1334" y="203"/>
                    <a:pt x="1213" y="1374"/>
                    <a:pt x="895" y="1401"/>
                  </a:cubicBezTo>
                  <a:cubicBezTo>
                    <a:pt x="865" y="1403"/>
                    <a:pt x="833" y="1399"/>
                    <a:pt x="801" y="1388"/>
                  </a:cubicBezTo>
                  <a:cubicBezTo>
                    <a:pt x="447" y="1272"/>
                    <a:pt x="0" y="420"/>
                    <a:pt x="176" y="136"/>
                  </a:cubicBezTo>
                  <a:cubicBezTo>
                    <a:pt x="260" y="0"/>
                    <a:pt x="605" y="35"/>
                    <a:pt x="897" y="93"/>
                  </a:cubicBezTo>
                  <a:cubicBezTo>
                    <a:pt x="1127" y="139"/>
                    <a:pt x="1324" y="200"/>
                    <a:pt x="1334" y="203"/>
                  </a:cubicBezTo>
                  <a:lnTo>
                    <a:pt x="1334" y="203"/>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8" name="Freeform 565">
              <a:extLst>
                <a:ext uri="{FF2B5EF4-FFF2-40B4-BE49-F238E27FC236}">
                  <a16:creationId xmlns:a16="http://schemas.microsoft.com/office/drawing/2014/main" id="{6BFB949B-9760-2F7C-D0D2-1B148CAB7BF5}"/>
                </a:ext>
              </a:extLst>
            </p:cNvPr>
            <p:cNvSpPr>
              <a:spLocks/>
            </p:cNvSpPr>
            <p:nvPr/>
          </p:nvSpPr>
          <p:spPr bwMode="auto">
            <a:xfrm>
              <a:off x="6910388" y="4872038"/>
              <a:ext cx="276225" cy="298450"/>
            </a:xfrm>
            <a:custGeom>
              <a:avLst/>
              <a:gdLst>
                <a:gd name="T0" fmla="*/ 0 w 1510"/>
                <a:gd name="T1" fmla="*/ 405 h 1633"/>
                <a:gd name="T2" fmla="*/ 745 w 1510"/>
                <a:gd name="T3" fmla="*/ 1603 h 1633"/>
                <a:gd name="T4" fmla="*/ 1291 w 1510"/>
                <a:gd name="T5" fmla="*/ 258 h 1633"/>
                <a:gd name="T6" fmla="*/ 0 w 1510"/>
                <a:gd name="T7" fmla="*/ 405 h 1633"/>
              </a:gdLst>
              <a:ahLst/>
              <a:cxnLst>
                <a:cxn ang="0">
                  <a:pos x="T0" y="T1"/>
                </a:cxn>
                <a:cxn ang="0">
                  <a:pos x="T2" y="T3"/>
                </a:cxn>
                <a:cxn ang="0">
                  <a:pos x="T4" y="T5"/>
                </a:cxn>
                <a:cxn ang="0">
                  <a:pos x="T6" y="T7"/>
                </a:cxn>
              </a:cxnLst>
              <a:rect l="0" t="0" r="r" b="b"/>
              <a:pathLst>
                <a:path w="1510" h="1633">
                  <a:moveTo>
                    <a:pt x="0" y="405"/>
                  </a:moveTo>
                  <a:cubicBezTo>
                    <a:pt x="0" y="405"/>
                    <a:pt x="394" y="1633"/>
                    <a:pt x="745" y="1603"/>
                  </a:cubicBezTo>
                  <a:cubicBezTo>
                    <a:pt x="1106" y="1572"/>
                    <a:pt x="1510" y="547"/>
                    <a:pt x="1291" y="258"/>
                  </a:cubicBezTo>
                  <a:cubicBezTo>
                    <a:pt x="1095" y="0"/>
                    <a:pt x="0" y="405"/>
                    <a:pt x="0" y="405"/>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59" name="Freeform 566">
              <a:extLst>
                <a:ext uri="{FF2B5EF4-FFF2-40B4-BE49-F238E27FC236}">
                  <a16:creationId xmlns:a16="http://schemas.microsoft.com/office/drawing/2014/main" id="{001A6FE0-BB10-7C54-62F6-D1C4A46C2E71}"/>
                </a:ext>
              </a:extLst>
            </p:cNvPr>
            <p:cNvSpPr>
              <a:spLocks/>
            </p:cNvSpPr>
            <p:nvPr/>
          </p:nvSpPr>
          <p:spPr bwMode="auto">
            <a:xfrm>
              <a:off x="6756400" y="4743450"/>
              <a:ext cx="255588" cy="201613"/>
            </a:xfrm>
            <a:custGeom>
              <a:avLst/>
              <a:gdLst>
                <a:gd name="T0" fmla="*/ 1256 w 1394"/>
                <a:gd name="T1" fmla="*/ 613 h 1106"/>
                <a:gd name="T2" fmla="*/ 842 w 1394"/>
                <a:gd name="T3" fmla="*/ 1106 h 1106"/>
                <a:gd name="T4" fmla="*/ 842 w 1394"/>
                <a:gd name="T5" fmla="*/ 1106 h 1106"/>
                <a:gd name="T6" fmla="*/ 253 w 1394"/>
                <a:gd name="T7" fmla="*/ 745 h 1106"/>
                <a:gd name="T8" fmla="*/ 30 w 1394"/>
                <a:gd name="T9" fmla="*/ 414 h 1106"/>
                <a:gd name="T10" fmla="*/ 1348 w 1394"/>
                <a:gd name="T11" fmla="*/ 281 h 1106"/>
                <a:gd name="T12" fmla="*/ 1256 w 1394"/>
                <a:gd name="T13" fmla="*/ 613 h 1106"/>
              </a:gdLst>
              <a:ahLst/>
              <a:cxnLst>
                <a:cxn ang="0">
                  <a:pos x="T0" y="T1"/>
                </a:cxn>
                <a:cxn ang="0">
                  <a:pos x="T2" y="T3"/>
                </a:cxn>
                <a:cxn ang="0">
                  <a:pos x="T4" y="T5"/>
                </a:cxn>
                <a:cxn ang="0">
                  <a:pos x="T6" y="T7"/>
                </a:cxn>
                <a:cxn ang="0">
                  <a:pos x="T8" y="T9"/>
                </a:cxn>
                <a:cxn ang="0">
                  <a:pos x="T10" y="T11"/>
                </a:cxn>
                <a:cxn ang="0">
                  <a:pos x="T12" y="T13"/>
                </a:cxn>
              </a:cxnLst>
              <a:rect l="0" t="0" r="r" b="b"/>
              <a:pathLst>
                <a:path w="1394" h="1106">
                  <a:moveTo>
                    <a:pt x="1256" y="613"/>
                  </a:moveTo>
                  <a:cubicBezTo>
                    <a:pt x="1103" y="850"/>
                    <a:pt x="842" y="1106"/>
                    <a:pt x="842" y="1106"/>
                  </a:cubicBezTo>
                  <a:lnTo>
                    <a:pt x="842" y="1106"/>
                  </a:lnTo>
                  <a:cubicBezTo>
                    <a:pt x="828" y="1099"/>
                    <a:pt x="490" y="932"/>
                    <a:pt x="253" y="745"/>
                  </a:cubicBezTo>
                  <a:cubicBezTo>
                    <a:pt x="107" y="631"/>
                    <a:pt x="0" y="509"/>
                    <a:pt x="30" y="414"/>
                  </a:cubicBezTo>
                  <a:cubicBezTo>
                    <a:pt x="129" y="98"/>
                    <a:pt x="1172" y="0"/>
                    <a:pt x="1348" y="281"/>
                  </a:cubicBezTo>
                  <a:cubicBezTo>
                    <a:pt x="1394" y="354"/>
                    <a:pt x="1342" y="481"/>
                    <a:pt x="1256" y="61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0" name="Freeform 567">
              <a:extLst>
                <a:ext uri="{FF2B5EF4-FFF2-40B4-BE49-F238E27FC236}">
                  <a16:creationId xmlns:a16="http://schemas.microsoft.com/office/drawing/2014/main" id="{5D15A240-06B7-891F-A10C-EE645E042CAE}"/>
                </a:ext>
              </a:extLst>
            </p:cNvPr>
            <p:cNvSpPr>
              <a:spLocks/>
            </p:cNvSpPr>
            <p:nvPr/>
          </p:nvSpPr>
          <p:spPr bwMode="auto">
            <a:xfrm>
              <a:off x="6756400" y="4910138"/>
              <a:ext cx="153988" cy="176213"/>
            </a:xfrm>
            <a:custGeom>
              <a:avLst/>
              <a:gdLst>
                <a:gd name="T0" fmla="*/ 570 w 845"/>
                <a:gd name="T1" fmla="*/ 946 h 964"/>
                <a:gd name="T2" fmla="*/ 845 w 845"/>
                <a:gd name="T3" fmla="*/ 196 h 964"/>
                <a:gd name="T4" fmla="*/ 120 w 845"/>
                <a:gd name="T5" fmla="*/ 154 h 964"/>
                <a:gd name="T6" fmla="*/ 570 w 845"/>
                <a:gd name="T7" fmla="*/ 946 h 964"/>
              </a:gdLst>
              <a:ahLst/>
              <a:cxnLst>
                <a:cxn ang="0">
                  <a:pos x="T0" y="T1"/>
                </a:cxn>
                <a:cxn ang="0">
                  <a:pos x="T2" y="T3"/>
                </a:cxn>
                <a:cxn ang="0">
                  <a:pos x="T4" y="T5"/>
                </a:cxn>
                <a:cxn ang="0">
                  <a:pos x="T6" y="T7"/>
                </a:cxn>
              </a:cxnLst>
              <a:rect l="0" t="0" r="r" b="b"/>
              <a:pathLst>
                <a:path w="845" h="964">
                  <a:moveTo>
                    <a:pt x="570" y="946"/>
                  </a:moveTo>
                  <a:cubicBezTo>
                    <a:pt x="769" y="929"/>
                    <a:pt x="845" y="196"/>
                    <a:pt x="845" y="196"/>
                  </a:cubicBezTo>
                  <a:cubicBezTo>
                    <a:pt x="845" y="196"/>
                    <a:pt x="216" y="0"/>
                    <a:pt x="120" y="154"/>
                  </a:cubicBezTo>
                  <a:cubicBezTo>
                    <a:pt x="0" y="347"/>
                    <a:pt x="343" y="964"/>
                    <a:pt x="570" y="946"/>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1" name="Freeform 568">
              <a:extLst>
                <a:ext uri="{FF2B5EF4-FFF2-40B4-BE49-F238E27FC236}">
                  <a16:creationId xmlns:a16="http://schemas.microsoft.com/office/drawing/2014/main" id="{4F4801C2-F327-75A7-56DE-396221647FBB}"/>
                </a:ext>
              </a:extLst>
            </p:cNvPr>
            <p:cNvSpPr>
              <a:spLocks/>
            </p:cNvSpPr>
            <p:nvPr/>
          </p:nvSpPr>
          <p:spPr bwMode="auto">
            <a:xfrm>
              <a:off x="6910388" y="4899025"/>
              <a:ext cx="173038" cy="187325"/>
            </a:xfrm>
            <a:custGeom>
              <a:avLst/>
              <a:gdLst>
                <a:gd name="T0" fmla="*/ 0 w 946"/>
                <a:gd name="T1" fmla="*/ 254 h 1023"/>
                <a:gd name="T2" fmla="*/ 467 w 946"/>
                <a:gd name="T3" fmla="*/ 1004 h 1023"/>
                <a:gd name="T4" fmla="*/ 808 w 946"/>
                <a:gd name="T5" fmla="*/ 162 h 1023"/>
                <a:gd name="T6" fmla="*/ 0 w 946"/>
                <a:gd name="T7" fmla="*/ 254 h 1023"/>
              </a:gdLst>
              <a:ahLst/>
              <a:cxnLst>
                <a:cxn ang="0">
                  <a:pos x="T0" y="T1"/>
                </a:cxn>
                <a:cxn ang="0">
                  <a:pos x="T2" y="T3"/>
                </a:cxn>
                <a:cxn ang="0">
                  <a:pos x="T4" y="T5"/>
                </a:cxn>
                <a:cxn ang="0">
                  <a:pos x="T6" y="T7"/>
                </a:cxn>
              </a:cxnLst>
              <a:rect l="0" t="0" r="r" b="b"/>
              <a:pathLst>
                <a:path w="946" h="1023">
                  <a:moveTo>
                    <a:pt x="0" y="254"/>
                  </a:moveTo>
                  <a:cubicBezTo>
                    <a:pt x="0" y="254"/>
                    <a:pt x="247" y="1023"/>
                    <a:pt x="467" y="1004"/>
                  </a:cubicBezTo>
                  <a:cubicBezTo>
                    <a:pt x="693" y="984"/>
                    <a:pt x="946" y="343"/>
                    <a:pt x="808" y="162"/>
                  </a:cubicBezTo>
                  <a:cubicBezTo>
                    <a:pt x="685" y="0"/>
                    <a:pt x="0" y="254"/>
                    <a:pt x="0" y="254"/>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2" name="Freeform 569">
              <a:extLst>
                <a:ext uri="{FF2B5EF4-FFF2-40B4-BE49-F238E27FC236}">
                  <a16:creationId xmlns:a16="http://schemas.microsoft.com/office/drawing/2014/main" id="{53499AC1-7471-5449-4694-28AEA6C24BC9}"/>
                </a:ext>
              </a:extLst>
            </p:cNvPr>
            <p:cNvSpPr>
              <a:spLocks/>
            </p:cNvSpPr>
            <p:nvPr/>
          </p:nvSpPr>
          <p:spPr bwMode="auto">
            <a:xfrm>
              <a:off x="6808788" y="4818063"/>
              <a:ext cx="174625" cy="127000"/>
            </a:xfrm>
            <a:custGeom>
              <a:avLst/>
              <a:gdLst>
                <a:gd name="T0" fmla="*/ 50 w 955"/>
                <a:gd name="T1" fmla="*/ 259 h 692"/>
                <a:gd name="T2" fmla="*/ 558 w 955"/>
                <a:gd name="T3" fmla="*/ 692 h 692"/>
                <a:gd name="T4" fmla="*/ 875 w 955"/>
                <a:gd name="T5" fmla="*/ 175 h 692"/>
                <a:gd name="T6" fmla="*/ 50 w 955"/>
                <a:gd name="T7" fmla="*/ 259 h 692"/>
              </a:gdLst>
              <a:ahLst/>
              <a:cxnLst>
                <a:cxn ang="0">
                  <a:pos x="T0" y="T1"/>
                </a:cxn>
                <a:cxn ang="0">
                  <a:pos x="T2" y="T3"/>
                </a:cxn>
                <a:cxn ang="0">
                  <a:pos x="T4" y="T5"/>
                </a:cxn>
                <a:cxn ang="0">
                  <a:pos x="T6" y="T7"/>
                </a:cxn>
              </a:cxnLst>
              <a:rect l="0" t="0" r="r" b="b"/>
              <a:pathLst>
                <a:path w="955" h="692">
                  <a:moveTo>
                    <a:pt x="50" y="259"/>
                  </a:moveTo>
                  <a:cubicBezTo>
                    <a:pt x="0" y="418"/>
                    <a:pt x="558" y="692"/>
                    <a:pt x="558" y="692"/>
                  </a:cubicBezTo>
                  <a:cubicBezTo>
                    <a:pt x="558" y="692"/>
                    <a:pt x="955" y="303"/>
                    <a:pt x="875" y="175"/>
                  </a:cubicBezTo>
                  <a:cubicBezTo>
                    <a:pt x="764" y="0"/>
                    <a:pt x="111" y="61"/>
                    <a:pt x="50" y="25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3" name="Freeform 570">
              <a:extLst>
                <a:ext uri="{FF2B5EF4-FFF2-40B4-BE49-F238E27FC236}">
                  <a16:creationId xmlns:a16="http://schemas.microsoft.com/office/drawing/2014/main" id="{E0F45883-07C9-9144-62BA-31AAFA233798}"/>
                </a:ext>
              </a:extLst>
            </p:cNvPr>
            <p:cNvSpPr>
              <a:spLocks/>
            </p:cNvSpPr>
            <p:nvPr/>
          </p:nvSpPr>
          <p:spPr bwMode="auto">
            <a:xfrm>
              <a:off x="7281863" y="4549775"/>
              <a:ext cx="247650" cy="228600"/>
            </a:xfrm>
            <a:custGeom>
              <a:avLst/>
              <a:gdLst>
                <a:gd name="T0" fmla="*/ 1 w 1350"/>
                <a:gd name="T1" fmla="*/ 486 h 1245"/>
                <a:gd name="T2" fmla="*/ 1132 w 1350"/>
                <a:gd name="T3" fmla="*/ 1059 h 1245"/>
                <a:gd name="T4" fmla="*/ 974 w 1350"/>
                <a:gd name="T5" fmla="*/ 0 h 1245"/>
                <a:gd name="T6" fmla="*/ 1 w 1350"/>
                <a:gd name="T7" fmla="*/ 486 h 1245"/>
              </a:gdLst>
              <a:ahLst/>
              <a:cxnLst>
                <a:cxn ang="0">
                  <a:pos x="T0" y="T1"/>
                </a:cxn>
                <a:cxn ang="0">
                  <a:pos x="T2" y="T3"/>
                </a:cxn>
                <a:cxn ang="0">
                  <a:pos x="T4" y="T5"/>
                </a:cxn>
                <a:cxn ang="0">
                  <a:pos x="T6" y="T7"/>
                </a:cxn>
              </a:cxnLst>
              <a:rect l="0" t="0" r="r" b="b"/>
              <a:pathLst>
                <a:path w="1350" h="1245">
                  <a:moveTo>
                    <a:pt x="1" y="486"/>
                  </a:moveTo>
                  <a:cubicBezTo>
                    <a:pt x="0" y="803"/>
                    <a:pt x="875" y="1245"/>
                    <a:pt x="1132" y="1059"/>
                  </a:cubicBezTo>
                  <a:cubicBezTo>
                    <a:pt x="1350" y="902"/>
                    <a:pt x="974" y="0"/>
                    <a:pt x="974" y="0"/>
                  </a:cubicBezTo>
                  <a:cubicBezTo>
                    <a:pt x="974" y="0"/>
                    <a:pt x="2" y="214"/>
                    <a:pt x="1" y="486"/>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4" name="Freeform 571">
              <a:extLst>
                <a:ext uri="{FF2B5EF4-FFF2-40B4-BE49-F238E27FC236}">
                  <a16:creationId xmlns:a16="http://schemas.microsoft.com/office/drawing/2014/main" id="{5DD916A1-8E7C-BB63-0FAF-BF3F443D7442}"/>
                </a:ext>
              </a:extLst>
            </p:cNvPr>
            <p:cNvSpPr>
              <a:spLocks/>
            </p:cNvSpPr>
            <p:nvPr/>
          </p:nvSpPr>
          <p:spPr bwMode="auto">
            <a:xfrm>
              <a:off x="7243763" y="4376738"/>
              <a:ext cx="215900" cy="173038"/>
            </a:xfrm>
            <a:custGeom>
              <a:avLst/>
              <a:gdLst>
                <a:gd name="T0" fmla="*/ 698 w 1185"/>
                <a:gd name="T1" fmla="*/ 40 h 949"/>
                <a:gd name="T2" fmla="*/ 43 w 1185"/>
                <a:gd name="T3" fmla="*/ 596 h 949"/>
                <a:gd name="T4" fmla="*/ 1185 w 1185"/>
                <a:gd name="T5" fmla="*/ 949 h 949"/>
                <a:gd name="T6" fmla="*/ 698 w 1185"/>
                <a:gd name="T7" fmla="*/ 40 h 949"/>
              </a:gdLst>
              <a:ahLst/>
              <a:cxnLst>
                <a:cxn ang="0">
                  <a:pos x="T0" y="T1"/>
                </a:cxn>
                <a:cxn ang="0">
                  <a:pos x="T2" y="T3"/>
                </a:cxn>
                <a:cxn ang="0">
                  <a:pos x="T4" y="T5"/>
                </a:cxn>
                <a:cxn ang="0">
                  <a:pos x="T6" y="T7"/>
                </a:cxn>
              </a:cxnLst>
              <a:rect l="0" t="0" r="r" b="b"/>
              <a:pathLst>
                <a:path w="1185" h="949">
                  <a:moveTo>
                    <a:pt x="698" y="40"/>
                  </a:moveTo>
                  <a:cubicBezTo>
                    <a:pt x="487" y="0"/>
                    <a:pt x="0" y="385"/>
                    <a:pt x="43" y="596"/>
                  </a:cubicBezTo>
                  <a:cubicBezTo>
                    <a:pt x="103" y="888"/>
                    <a:pt x="1185" y="949"/>
                    <a:pt x="1185" y="949"/>
                  </a:cubicBezTo>
                  <a:cubicBezTo>
                    <a:pt x="1185" y="949"/>
                    <a:pt x="951" y="88"/>
                    <a:pt x="698" y="40"/>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5" name="Freeform 572">
              <a:extLst>
                <a:ext uri="{FF2B5EF4-FFF2-40B4-BE49-F238E27FC236}">
                  <a16:creationId xmlns:a16="http://schemas.microsoft.com/office/drawing/2014/main" id="{985C18B9-A50A-A05B-7B56-207C61C62933}"/>
                </a:ext>
              </a:extLst>
            </p:cNvPr>
            <p:cNvSpPr>
              <a:spLocks/>
            </p:cNvSpPr>
            <p:nvPr/>
          </p:nvSpPr>
          <p:spPr bwMode="auto">
            <a:xfrm>
              <a:off x="7459663" y="4505325"/>
              <a:ext cx="204788" cy="188913"/>
            </a:xfrm>
            <a:custGeom>
              <a:avLst/>
              <a:gdLst>
                <a:gd name="T0" fmla="*/ 869 w 1114"/>
                <a:gd name="T1" fmla="*/ 135 h 1031"/>
                <a:gd name="T2" fmla="*/ 0 w 1114"/>
                <a:gd name="T3" fmla="*/ 244 h 1031"/>
                <a:gd name="T4" fmla="*/ 954 w 1114"/>
                <a:gd name="T5" fmla="*/ 882 h 1031"/>
                <a:gd name="T6" fmla="*/ 869 w 1114"/>
                <a:gd name="T7" fmla="*/ 135 h 1031"/>
              </a:gdLst>
              <a:ahLst/>
              <a:cxnLst>
                <a:cxn ang="0">
                  <a:pos x="T0" y="T1"/>
                </a:cxn>
                <a:cxn ang="0">
                  <a:pos x="T2" y="T3"/>
                </a:cxn>
                <a:cxn ang="0">
                  <a:pos x="T4" y="T5"/>
                </a:cxn>
                <a:cxn ang="0">
                  <a:pos x="T6" y="T7"/>
                </a:cxn>
              </a:cxnLst>
              <a:rect l="0" t="0" r="r" b="b"/>
              <a:pathLst>
                <a:path w="1114" h="1031">
                  <a:moveTo>
                    <a:pt x="869" y="135"/>
                  </a:moveTo>
                  <a:cubicBezTo>
                    <a:pt x="698" y="0"/>
                    <a:pt x="0" y="244"/>
                    <a:pt x="0" y="244"/>
                  </a:cubicBezTo>
                  <a:cubicBezTo>
                    <a:pt x="0" y="244"/>
                    <a:pt x="709" y="1031"/>
                    <a:pt x="954" y="882"/>
                  </a:cubicBezTo>
                  <a:cubicBezTo>
                    <a:pt x="1114" y="784"/>
                    <a:pt x="1017" y="251"/>
                    <a:pt x="869" y="135"/>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6" name="Freeform 573">
              <a:extLst>
                <a:ext uri="{FF2B5EF4-FFF2-40B4-BE49-F238E27FC236}">
                  <a16:creationId xmlns:a16="http://schemas.microsoft.com/office/drawing/2014/main" id="{6E817E14-2990-0A99-541C-52598A108591}"/>
                </a:ext>
              </a:extLst>
            </p:cNvPr>
            <p:cNvSpPr>
              <a:spLocks/>
            </p:cNvSpPr>
            <p:nvPr/>
          </p:nvSpPr>
          <p:spPr bwMode="auto">
            <a:xfrm>
              <a:off x="7369175" y="4551363"/>
              <a:ext cx="128588" cy="119063"/>
            </a:xfrm>
            <a:custGeom>
              <a:avLst/>
              <a:gdLst>
                <a:gd name="T0" fmla="*/ 1 w 697"/>
                <a:gd name="T1" fmla="*/ 251 h 643"/>
                <a:gd name="T2" fmla="*/ 585 w 697"/>
                <a:gd name="T3" fmla="*/ 547 h 643"/>
                <a:gd name="T4" fmla="*/ 503 w 697"/>
                <a:gd name="T5" fmla="*/ 0 h 643"/>
                <a:gd name="T6" fmla="*/ 1 w 697"/>
                <a:gd name="T7" fmla="*/ 251 h 643"/>
              </a:gdLst>
              <a:ahLst/>
              <a:cxnLst>
                <a:cxn ang="0">
                  <a:pos x="T0" y="T1"/>
                </a:cxn>
                <a:cxn ang="0">
                  <a:pos x="T2" y="T3"/>
                </a:cxn>
                <a:cxn ang="0">
                  <a:pos x="T4" y="T5"/>
                </a:cxn>
                <a:cxn ang="0">
                  <a:pos x="T6" y="T7"/>
                </a:cxn>
              </a:cxnLst>
              <a:rect l="0" t="0" r="r" b="b"/>
              <a:pathLst>
                <a:path w="697" h="643">
                  <a:moveTo>
                    <a:pt x="1" y="251"/>
                  </a:moveTo>
                  <a:cubicBezTo>
                    <a:pt x="0" y="415"/>
                    <a:pt x="452" y="643"/>
                    <a:pt x="585" y="547"/>
                  </a:cubicBezTo>
                  <a:cubicBezTo>
                    <a:pt x="697" y="466"/>
                    <a:pt x="503" y="0"/>
                    <a:pt x="503" y="0"/>
                  </a:cubicBezTo>
                  <a:cubicBezTo>
                    <a:pt x="503" y="0"/>
                    <a:pt x="1" y="111"/>
                    <a:pt x="1" y="251"/>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7" name="Freeform 574">
              <a:extLst>
                <a:ext uri="{FF2B5EF4-FFF2-40B4-BE49-F238E27FC236}">
                  <a16:creationId xmlns:a16="http://schemas.microsoft.com/office/drawing/2014/main" id="{50BD0D67-414E-9CED-CEA5-DEFE3D8356AB}"/>
                </a:ext>
              </a:extLst>
            </p:cNvPr>
            <p:cNvSpPr>
              <a:spLocks/>
            </p:cNvSpPr>
            <p:nvPr/>
          </p:nvSpPr>
          <p:spPr bwMode="auto">
            <a:xfrm>
              <a:off x="7350125" y="4462463"/>
              <a:ext cx="111125" cy="88900"/>
            </a:xfrm>
            <a:custGeom>
              <a:avLst/>
              <a:gdLst>
                <a:gd name="T0" fmla="*/ 361 w 612"/>
                <a:gd name="T1" fmla="*/ 20 h 490"/>
                <a:gd name="T2" fmla="*/ 22 w 612"/>
                <a:gd name="T3" fmla="*/ 307 h 490"/>
                <a:gd name="T4" fmla="*/ 612 w 612"/>
                <a:gd name="T5" fmla="*/ 490 h 490"/>
                <a:gd name="T6" fmla="*/ 361 w 612"/>
                <a:gd name="T7" fmla="*/ 20 h 490"/>
              </a:gdLst>
              <a:ahLst/>
              <a:cxnLst>
                <a:cxn ang="0">
                  <a:pos x="T0" y="T1"/>
                </a:cxn>
                <a:cxn ang="0">
                  <a:pos x="T2" y="T3"/>
                </a:cxn>
                <a:cxn ang="0">
                  <a:pos x="T4" y="T5"/>
                </a:cxn>
                <a:cxn ang="0">
                  <a:pos x="T6" y="T7"/>
                </a:cxn>
              </a:cxnLst>
              <a:rect l="0" t="0" r="r" b="b"/>
              <a:pathLst>
                <a:path w="612" h="490">
                  <a:moveTo>
                    <a:pt x="361" y="20"/>
                  </a:moveTo>
                  <a:cubicBezTo>
                    <a:pt x="252" y="0"/>
                    <a:pt x="0" y="199"/>
                    <a:pt x="22" y="307"/>
                  </a:cubicBezTo>
                  <a:cubicBezTo>
                    <a:pt x="53" y="459"/>
                    <a:pt x="612" y="490"/>
                    <a:pt x="612" y="490"/>
                  </a:cubicBezTo>
                  <a:cubicBezTo>
                    <a:pt x="612" y="490"/>
                    <a:pt x="492" y="45"/>
                    <a:pt x="361" y="2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8" name="Freeform 575">
              <a:extLst>
                <a:ext uri="{FF2B5EF4-FFF2-40B4-BE49-F238E27FC236}">
                  <a16:creationId xmlns:a16="http://schemas.microsoft.com/office/drawing/2014/main" id="{887F8A2F-CF8C-6D75-31A8-03D0DC7BF8E9}"/>
                </a:ext>
              </a:extLst>
            </p:cNvPr>
            <p:cNvSpPr>
              <a:spLocks/>
            </p:cNvSpPr>
            <p:nvPr/>
          </p:nvSpPr>
          <p:spPr bwMode="auto">
            <a:xfrm>
              <a:off x="7461250" y="4529138"/>
              <a:ext cx="104775" cy="96838"/>
            </a:xfrm>
            <a:custGeom>
              <a:avLst/>
              <a:gdLst>
                <a:gd name="T0" fmla="*/ 449 w 575"/>
                <a:gd name="T1" fmla="*/ 70 h 532"/>
                <a:gd name="T2" fmla="*/ 0 w 575"/>
                <a:gd name="T3" fmla="*/ 126 h 532"/>
                <a:gd name="T4" fmla="*/ 492 w 575"/>
                <a:gd name="T5" fmla="*/ 455 h 532"/>
                <a:gd name="T6" fmla="*/ 449 w 575"/>
                <a:gd name="T7" fmla="*/ 70 h 532"/>
              </a:gdLst>
              <a:ahLst/>
              <a:cxnLst>
                <a:cxn ang="0">
                  <a:pos x="T0" y="T1"/>
                </a:cxn>
                <a:cxn ang="0">
                  <a:pos x="T2" y="T3"/>
                </a:cxn>
                <a:cxn ang="0">
                  <a:pos x="T4" y="T5"/>
                </a:cxn>
                <a:cxn ang="0">
                  <a:pos x="T6" y="T7"/>
                </a:cxn>
              </a:cxnLst>
              <a:rect l="0" t="0" r="r" b="b"/>
              <a:pathLst>
                <a:path w="575" h="532">
                  <a:moveTo>
                    <a:pt x="449" y="70"/>
                  </a:moveTo>
                  <a:cubicBezTo>
                    <a:pt x="360" y="0"/>
                    <a:pt x="0" y="126"/>
                    <a:pt x="0" y="126"/>
                  </a:cubicBezTo>
                  <a:cubicBezTo>
                    <a:pt x="0" y="126"/>
                    <a:pt x="366" y="532"/>
                    <a:pt x="492" y="455"/>
                  </a:cubicBezTo>
                  <a:cubicBezTo>
                    <a:pt x="575" y="405"/>
                    <a:pt x="525" y="130"/>
                    <a:pt x="449" y="70"/>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69" name="Freeform 576">
              <a:extLst>
                <a:ext uri="{FF2B5EF4-FFF2-40B4-BE49-F238E27FC236}">
                  <a16:creationId xmlns:a16="http://schemas.microsoft.com/office/drawing/2014/main" id="{961EA755-3AF9-3D50-C800-BC54CB8173C2}"/>
                </a:ext>
              </a:extLst>
            </p:cNvPr>
            <p:cNvSpPr>
              <a:spLocks/>
            </p:cNvSpPr>
            <p:nvPr/>
          </p:nvSpPr>
          <p:spPr bwMode="auto">
            <a:xfrm>
              <a:off x="6861175" y="3846513"/>
              <a:ext cx="193675" cy="155575"/>
            </a:xfrm>
            <a:custGeom>
              <a:avLst/>
              <a:gdLst>
                <a:gd name="T0" fmla="*/ 114 w 1060"/>
                <a:gd name="T1" fmla="*/ 179 h 846"/>
                <a:gd name="T2" fmla="*/ 1012 w 1060"/>
                <a:gd name="T3" fmla="*/ 352 h 846"/>
                <a:gd name="T4" fmla="*/ 409 w 1060"/>
                <a:gd name="T5" fmla="*/ 846 h 846"/>
                <a:gd name="T6" fmla="*/ 114 w 1060"/>
                <a:gd name="T7" fmla="*/ 179 h 846"/>
              </a:gdLst>
              <a:ahLst/>
              <a:cxnLst>
                <a:cxn ang="0">
                  <a:pos x="T0" y="T1"/>
                </a:cxn>
                <a:cxn ang="0">
                  <a:pos x="T2" y="T3"/>
                </a:cxn>
                <a:cxn ang="0">
                  <a:pos x="T4" y="T5"/>
                </a:cxn>
                <a:cxn ang="0">
                  <a:pos x="T6" y="T7"/>
                </a:cxn>
              </a:cxnLst>
              <a:rect l="0" t="0" r="r" b="b"/>
              <a:pathLst>
                <a:path w="1060" h="846">
                  <a:moveTo>
                    <a:pt x="114" y="179"/>
                  </a:moveTo>
                  <a:cubicBezTo>
                    <a:pt x="256" y="0"/>
                    <a:pt x="956" y="130"/>
                    <a:pt x="1012" y="352"/>
                  </a:cubicBezTo>
                  <a:cubicBezTo>
                    <a:pt x="1060" y="541"/>
                    <a:pt x="409" y="846"/>
                    <a:pt x="409" y="846"/>
                  </a:cubicBezTo>
                  <a:cubicBezTo>
                    <a:pt x="409" y="846"/>
                    <a:pt x="0" y="322"/>
                    <a:pt x="114" y="179"/>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0" name="Freeform 577">
              <a:extLst>
                <a:ext uri="{FF2B5EF4-FFF2-40B4-BE49-F238E27FC236}">
                  <a16:creationId xmlns:a16="http://schemas.microsoft.com/office/drawing/2014/main" id="{370A1EE0-6084-A5D7-CA3A-0A101DF883F3}"/>
                </a:ext>
              </a:extLst>
            </p:cNvPr>
            <p:cNvSpPr>
              <a:spLocks/>
            </p:cNvSpPr>
            <p:nvPr/>
          </p:nvSpPr>
          <p:spPr bwMode="auto">
            <a:xfrm>
              <a:off x="6935788" y="3994150"/>
              <a:ext cx="173038" cy="122238"/>
            </a:xfrm>
            <a:custGeom>
              <a:avLst/>
              <a:gdLst>
                <a:gd name="T0" fmla="*/ 482 w 944"/>
                <a:gd name="T1" fmla="*/ 666 h 673"/>
                <a:gd name="T2" fmla="*/ 0 w 944"/>
                <a:gd name="T3" fmla="*/ 42 h 673"/>
                <a:gd name="T4" fmla="*/ 896 w 944"/>
                <a:gd name="T5" fmla="*/ 217 h 673"/>
                <a:gd name="T6" fmla="*/ 482 w 944"/>
                <a:gd name="T7" fmla="*/ 666 h 673"/>
              </a:gdLst>
              <a:ahLst/>
              <a:cxnLst>
                <a:cxn ang="0">
                  <a:pos x="T0" y="T1"/>
                </a:cxn>
                <a:cxn ang="0">
                  <a:pos x="T2" y="T3"/>
                </a:cxn>
                <a:cxn ang="0">
                  <a:pos x="T4" y="T5"/>
                </a:cxn>
                <a:cxn ang="0">
                  <a:pos x="T6" y="T7"/>
                </a:cxn>
              </a:cxnLst>
              <a:rect l="0" t="0" r="r" b="b"/>
              <a:pathLst>
                <a:path w="944" h="673">
                  <a:moveTo>
                    <a:pt x="482" y="666"/>
                  </a:moveTo>
                  <a:cubicBezTo>
                    <a:pt x="286" y="657"/>
                    <a:pt x="0" y="42"/>
                    <a:pt x="0" y="42"/>
                  </a:cubicBezTo>
                  <a:cubicBezTo>
                    <a:pt x="0" y="42"/>
                    <a:pt x="825" y="0"/>
                    <a:pt x="896" y="217"/>
                  </a:cubicBezTo>
                  <a:cubicBezTo>
                    <a:pt x="944" y="362"/>
                    <a:pt x="635" y="673"/>
                    <a:pt x="482" y="66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1" name="Freeform 578">
              <a:extLst>
                <a:ext uri="{FF2B5EF4-FFF2-40B4-BE49-F238E27FC236}">
                  <a16:creationId xmlns:a16="http://schemas.microsoft.com/office/drawing/2014/main" id="{95C69B5D-C606-9145-443D-0D822A5639C4}"/>
                </a:ext>
              </a:extLst>
            </p:cNvPr>
            <p:cNvSpPr>
              <a:spLocks/>
            </p:cNvSpPr>
            <p:nvPr/>
          </p:nvSpPr>
          <p:spPr bwMode="auto">
            <a:xfrm>
              <a:off x="6764338" y="3944938"/>
              <a:ext cx="171450" cy="149225"/>
            </a:xfrm>
            <a:custGeom>
              <a:avLst/>
              <a:gdLst>
                <a:gd name="T0" fmla="*/ 438 w 945"/>
                <a:gd name="T1" fmla="*/ 789 h 817"/>
                <a:gd name="T2" fmla="*/ 945 w 945"/>
                <a:gd name="T3" fmla="*/ 312 h 817"/>
                <a:gd name="T4" fmla="*/ 101 w 945"/>
                <a:gd name="T5" fmla="*/ 175 h 817"/>
                <a:gd name="T6" fmla="*/ 438 w 945"/>
                <a:gd name="T7" fmla="*/ 789 h 817"/>
              </a:gdLst>
              <a:ahLst/>
              <a:cxnLst>
                <a:cxn ang="0">
                  <a:pos x="T0" y="T1"/>
                </a:cxn>
                <a:cxn ang="0">
                  <a:pos x="T2" y="T3"/>
                </a:cxn>
                <a:cxn ang="0">
                  <a:pos x="T4" y="T5"/>
                </a:cxn>
                <a:cxn ang="0">
                  <a:pos x="T6" y="T7"/>
                </a:cxn>
              </a:cxnLst>
              <a:rect l="0" t="0" r="r" b="b"/>
              <a:pathLst>
                <a:path w="945" h="817">
                  <a:moveTo>
                    <a:pt x="438" y="789"/>
                  </a:moveTo>
                  <a:cubicBezTo>
                    <a:pt x="610" y="817"/>
                    <a:pt x="945" y="312"/>
                    <a:pt x="945" y="312"/>
                  </a:cubicBezTo>
                  <a:cubicBezTo>
                    <a:pt x="945" y="312"/>
                    <a:pt x="225" y="0"/>
                    <a:pt x="101" y="175"/>
                  </a:cubicBezTo>
                  <a:cubicBezTo>
                    <a:pt x="0" y="318"/>
                    <a:pt x="265" y="762"/>
                    <a:pt x="438" y="789"/>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2" name="Freeform 579">
              <a:extLst>
                <a:ext uri="{FF2B5EF4-FFF2-40B4-BE49-F238E27FC236}">
                  <a16:creationId xmlns:a16="http://schemas.microsoft.com/office/drawing/2014/main" id="{D57F0933-ECA5-074B-6D92-D05C1092EED8}"/>
                </a:ext>
              </a:extLst>
            </p:cNvPr>
            <p:cNvSpPr>
              <a:spLocks/>
            </p:cNvSpPr>
            <p:nvPr/>
          </p:nvSpPr>
          <p:spPr bwMode="auto">
            <a:xfrm>
              <a:off x="6573838" y="4403725"/>
              <a:ext cx="300038" cy="312738"/>
            </a:xfrm>
            <a:custGeom>
              <a:avLst/>
              <a:gdLst>
                <a:gd name="T0" fmla="*/ 308 w 1641"/>
                <a:gd name="T1" fmla="*/ 104 h 1717"/>
                <a:gd name="T2" fmla="*/ 162 w 1641"/>
                <a:gd name="T3" fmla="*/ 922 h 1717"/>
                <a:gd name="T4" fmla="*/ 1027 w 1641"/>
                <a:gd name="T5" fmla="*/ 591 h 1717"/>
                <a:gd name="T6" fmla="*/ 308 w 1641"/>
                <a:gd name="T7" fmla="*/ 1445 h 1717"/>
                <a:gd name="T8" fmla="*/ 1500 w 1641"/>
                <a:gd name="T9" fmla="*/ 1445 h 1717"/>
                <a:gd name="T10" fmla="*/ 1137 w 1641"/>
                <a:gd name="T11" fmla="*/ 513 h 1717"/>
                <a:gd name="T12" fmla="*/ 308 w 1641"/>
                <a:gd name="T13" fmla="*/ 104 h 1717"/>
              </a:gdLst>
              <a:ahLst/>
              <a:cxnLst>
                <a:cxn ang="0">
                  <a:pos x="T0" y="T1"/>
                </a:cxn>
                <a:cxn ang="0">
                  <a:pos x="T2" y="T3"/>
                </a:cxn>
                <a:cxn ang="0">
                  <a:pos x="T4" y="T5"/>
                </a:cxn>
                <a:cxn ang="0">
                  <a:pos x="T6" y="T7"/>
                </a:cxn>
                <a:cxn ang="0">
                  <a:pos x="T8" y="T9"/>
                </a:cxn>
                <a:cxn ang="0">
                  <a:pos x="T10" y="T11"/>
                </a:cxn>
                <a:cxn ang="0">
                  <a:pos x="T12" y="T13"/>
                </a:cxn>
              </a:cxnLst>
              <a:rect l="0" t="0" r="r" b="b"/>
              <a:pathLst>
                <a:path w="1641" h="1717">
                  <a:moveTo>
                    <a:pt x="308" y="104"/>
                  </a:moveTo>
                  <a:cubicBezTo>
                    <a:pt x="123" y="198"/>
                    <a:pt x="0" y="792"/>
                    <a:pt x="162" y="922"/>
                  </a:cubicBezTo>
                  <a:cubicBezTo>
                    <a:pt x="320" y="1049"/>
                    <a:pt x="807" y="742"/>
                    <a:pt x="1027" y="591"/>
                  </a:cubicBezTo>
                  <a:cubicBezTo>
                    <a:pt x="780" y="772"/>
                    <a:pt x="208" y="1221"/>
                    <a:pt x="308" y="1445"/>
                  </a:cubicBezTo>
                  <a:cubicBezTo>
                    <a:pt x="430" y="1717"/>
                    <a:pt x="1332" y="1691"/>
                    <a:pt x="1500" y="1445"/>
                  </a:cubicBezTo>
                  <a:cubicBezTo>
                    <a:pt x="1641" y="1238"/>
                    <a:pt x="1137" y="513"/>
                    <a:pt x="1137" y="513"/>
                  </a:cubicBezTo>
                  <a:cubicBezTo>
                    <a:pt x="1137" y="513"/>
                    <a:pt x="515" y="0"/>
                    <a:pt x="308" y="104"/>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3" name="Freeform 580">
              <a:extLst>
                <a:ext uri="{FF2B5EF4-FFF2-40B4-BE49-F238E27FC236}">
                  <a16:creationId xmlns:a16="http://schemas.microsoft.com/office/drawing/2014/main" id="{06D123C4-C027-1646-4074-2DFE12BD7D25}"/>
                </a:ext>
              </a:extLst>
            </p:cNvPr>
            <p:cNvSpPr>
              <a:spLocks/>
            </p:cNvSpPr>
            <p:nvPr/>
          </p:nvSpPr>
          <p:spPr bwMode="auto">
            <a:xfrm>
              <a:off x="6781800" y="4359275"/>
              <a:ext cx="230188" cy="198438"/>
            </a:xfrm>
            <a:custGeom>
              <a:avLst/>
              <a:gdLst>
                <a:gd name="T0" fmla="*/ 667 w 1256"/>
                <a:gd name="T1" fmla="*/ 28 h 1089"/>
                <a:gd name="T2" fmla="*/ 0 w 1256"/>
                <a:gd name="T3" fmla="*/ 755 h 1089"/>
                <a:gd name="T4" fmla="*/ 1128 w 1256"/>
                <a:gd name="T5" fmla="*/ 852 h 1089"/>
                <a:gd name="T6" fmla="*/ 667 w 1256"/>
                <a:gd name="T7" fmla="*/ 28 h 1089"/>
              </a:gdLst>
              <a:ahLst/>
              <a:cxnLst>
                <a:cxn ang="0">
                  <a:pos x="T0" y="T1"/>
                </a:cxn>
                <a:cxn ang="0">
                  <a:pos x="T2" y="T3"/>
                </a:cxn>
                <a:cxn ang="0">
                  <a:pos x="T4" y="T5"/>
                </a:cxn>
                <a:cxn ang="0">
                  <a:pos x="T6" y="T7"/>
                </a:cxn>
              </a:cxnLst>
              <a:rect l="0" t="0" r="r" b="b"/>
              <a:pathLst>
                <a:path w="1256" h="1089">
                  <a:moveTo>
                    <a:pt x="667" y="28"/>
                  </a:moveTo>
                  <a:cubicBezTo>
                    <a:pt x="422" y="0"/>
                    <a:pt x="0" y="755"/>
                    <a:pt x="0" y="755"/>
                  </a:cubicBezTo>
                  <a:cubicBezTo>
                    <a:pt x="0" y="755"/>
                    <a:pt x="975" y="1089"/>
                    <a:pt x="1128" y="852"/>
                  </a:cubicBezTo>
                  <a:cubicBezTo>
                    <a:pt x="1256" y="653"/>
                    <a:pt x="902" y="56"/>
                    <a:pt x="667" y="2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4" name="Freeform 581">
              <a:extLst>
                <a:ext uri="{FF2B5EF4-FFF2-40B4-BE49-F238E27FC236}">
                  <a16:creationId xmlns:a16="http://schemas.microsoft.com/office/drawing/2014/main" id="{64B0B911-9B90-BB4C-43BB-28D5E6110491}"/>
                </a:ext>
              </a:extLst>
            </p:cNvPr>
            <p:cNvSpPr>
              <a:spLocks/>
            </p:cNvSpPr>
            <p:nvPr/>
          </p:nvSpPr>
          <p:spPr bwMode="auto">
            <a:xfrm>
              <a:off x="6675438" y="4449763"/>
              <a:ext cx="158750" cy="165100"/>
            </a:xfrm>
            <a:custGeom>
              <a:avLst/>
              <a:gdLst>
                <a:gd name="T0" fmla="*/ 163 w 869"/>
                <a:gd name="T1" fmla="*/ 55 h 909"/>
                <a:gd name="T2" fmla="*/ 86 w 869"/>
                <a:gd name="T3" fmla="*/ 489 h 909"/>
                <a:gd name="T4" fmla="*/ 544 w 869"/>
                <a:gd name="T5" fmla="*/ 313 h 909"/>
                <a:gd name="T6" fmla="*/ 163 w 869"/>
                <a:gd name="T7" fmla="*/ 765 h 909"/>
                <a:gd name="T8" fmla="*/ 794 w 869"/>
                <a:gd name="T9" fmla="*/ 765 h 909"/>
                <a:gd name="T10" fmla="*/ 602 w 869"/>
                <a:gd name="T11" fmla="*/ 272 h 909"/>
                <a:gd name="T12" fmla="*/ 163 w 869"/>
                <a:gd name="T13" fmla="*/ 55 h 909"/>
              </a:gdLst>
              <a:ahLst/>
              <a:cxnLst>
                <a:cxn ang="0">
                  <a:pos x="T0" y="T1"/>
                </a:cxn>
                <a:cxn ang="0">
                  <a:pos x="T2" y="T3"/>
                </a:cxn>
                <a:cxn ang="0">
                  <a:pos x="T4" y="T5"/>
                </a:cxn>
                <a:cxn ang="0">
                  <a:pos x="T6" y="T7"/>
                </a:cxn>
                <a:cxn ang="0">
                  <a:pos x="T8" y="T9"/>
                </a:cxn>
                <a:cxn ang="0">
                  <a:pos x="T10" y="T11"/>
                </a:cxn>
                <a:cxn ang="0">
                  <a:pos x="T12" y="T13"/>
                </a:cxn>
              </a:cxnLst>
              <a:rect l="0" t="0" r="r" b="b"/>
              <a:pathLst>
                <a:path w="869" h="909">
                  <a:moveTo>
                    <a:pt x="163" y="55"/>
                  </a:moveTo>
                  <a:cubicBezTo>
                    <a:pt x="65" y="105"/>
                    <a:pt x="0" y="420"/>
                    <a:pt x="86" y="489"/>
                  </a:cubicBezTo>
                  <a:cubicBezTo>
                    <a:pt x="169" y="556"/>
                    <a:pt x="427" y="393"/>
                    <a:pt x="544" y="313"/>
                  </a:cubicBezTo>
                  <a:cubicBezTo>
                    <a:pt x="413" y="409"/>
                    <a:pt x="110" y="647"/>
                    <a:pt x="163" y="765"/>
                  </a:cubicBezTo>
                  <a:cubicBezTo>
                    <a:pt x="228" y="909"/>
                    <a:pt x="705" y="896"/>
                    <a:pt x="794" y="765"/>
                  </a:cubicBezTo>
                  <a:cubicBezTo>
                    <a:pt x="869" y="656"/>
                    <a:pt x="602" y="272"/>
                    <a:pt x="602" y="272"/>
                  </a:cubicBezTo>
                  <a:cubicBezTo>
                    <a:pt x="602" y="272"/>
                    <a:pt x="272" y="0"/>
                    <a:pt x="163" y="5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5" name="Freeform 582">
              <a:extLst>
                <a:ext uri="{FF2B5EF4-FFF2-40B4-BE49-F238E27FC236}">
                  <a16:creationId xmlns:a16="http://schemas.microsoft.com/office/drawing/2014/main" id="{91E66C63-1AB4-BF42-AA9B-D5E578B2A5AF}"/>
                </a:ext>
              </a:extLst>
            </p:cNvPr>
            <p:cNvSpPr>
              <a:spLocks/>
            </p:cNvSpPr>
            <p:nvPr/>
          </p:nvSpPr>
          <p:spPr bwMode="auto">
            <a:xfrm>
              <a:off x="6784975" y="4425950"/>
              <a:ext cx="122238" cy="104775"/>
            </a:xfrm>
            <a:custGeom>
              <a:avLst/>
              <a:gdLst>
                <a:gd name="T0" fmla="*/ 353 w 665"/>
                <a:gd name="T1" fmla="*/ 15 h 577"/>
                <a:gd name="T2" fmla="*/ 0 w 665"/>
                <a:gd name="T3" fmla="*/ 400 h 577"/>
                <a:gd name="T4" fmla="*/ 597 w 665"/>
                <a:gd name="T5" fmla="*/ 451 h 577"/>
                <a:gd name="T6" fmla="*/ 353 w 665"/>
                <a:gd name="T7" fmla="*/ 15 h 577"/>
              </a:gdLst>
              <a:ahLst/>
              <a:cxnLst>
                <a:cxn ang="0">
                  <a:pos x="T0" y="T1"/>
                </a:cxn>
                <a:cxn ang="0">
                  <a:pos x="T2" y="T3"/>
                </a:cxn>
                <a:cxn ang="0">
                  <a:pos x="T4" y="T5"/>
                </a:cxn>
                <a:cxn ang="0">
                  <a:pos x="T6" y="T7"/>
                </a:cxn>
              </a:cxnLst>
              <a:rect l="0" t="0" r="r" b="b"/>
              <a:pathLst>
                <a:path w="665" h="577">
                  <a:moveTo>
                    <a:pt x="353" y="15"/>
                  </a:moveTo>
                  <a:cubicBezTo>
                    <a:pt x="224" y="0"/>
                    <a:pt x="0" y="400"/>
                    <a:pt x="0" y="400"/>
                  </a:cubicBezTo>
                  <a:cubicBezTo>
                    <a:pt x="0" y="400"/>
                    <a:pt x="516" y="577"/>
                    <a:pt x="597" y="451"/>
                  </a:cubicBezTo>
                  <a:cubicBezTo>
                    <a:pt x="665" y="346"/>
                    <a:pt x="478" y="29"/>
                    <a:pt x="353" y="15"/>
                  </a:cubicBezTo>
                </a:path>
              </a:pathLst>
            </a:custGeom>
            <a:solidFill>
              <a:srgbClr val="B73E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6" name="Freeform 583">
              <a:extLst>
                <a:ext uri="{FF2B5EF4-FFF2-40B4-BE49-F238E27FC236}">
                  <a16:creationId xmlns:a16="http://schemas.microsoft.com/office/drawing/2014/main" id="{8C4A14B5-441D-11DD-1568-5F560F0DC1A6}"/>
                </a:ext>
              </a:extLst>
            </p:cNvPr>
            <p:cNvSpPr>
              <a:spLocks/>
            </p:cNvSpPr>
            <p:nvPr/>
          </p:nvSpPr>
          <p:spPr bwMode="auto">
            <a:xfrm>
              <a:off x="6594475" y="4008438"/>
              <a:ext cx="214313" cy="141288"/>
            </a:xfrm>
            <a:custGeom>
              <a:avLst/>
              <a:gdLst>
                <a:gd name="T0" fmla="*/ 2 w 1175"/>
                <a:gd name="T1" fmla="*/ 280 h 777"/>
                <a:gd name="T2" fmla="*/ 1067 w 1175"/>
                <a:gd name="T3" fmla="*/ 586 h 777"/>
                <a:gd name="T4" fmla="*/ 927 w 1175"/>
                <a:gd name="T5" fmla="*/ 0 h 777"/>
                <a:gd name="T6" fmla="*/ 2 w 1175"/>
                <a:gd name="T7" fmla="*/ 280 h 777"/>
              </a:gdLst>
              <a:ahLst/>
              <a:cxnLst>
                <a:cxn ang="0">
                  <a:pos x="T0" y="T1"/>
                </a:cxn>
                <a:cxn ang="0">
                  <a:pos x="T2" y="T3"/>
                </a:cxn>
                <a:cxn ang="0">
                  <a:pos x="T4" y="T5"/>
                </a:cxn>
                <a:cxn ang="0">
                  <a:pos x="T6" y="T7"/>
                </a:cxn>
              </a:cxnLst>
              <a:rect l="0" t="0" r="r" b="b"/>
              <a:pathLst>
                <a:path w="1175" h="777">
                  <a:moveTo>
                    <a:pt x="2" y="280"/>
                  </a:moveTo>
                  <a:cubicBezTo>
                    <a:pt x="4" y="557"/>
                    <a:pt x="866" y="777"/>
                    <a:pt x="1067" y="586"/>
                  </a:cubicBezTo>
                  <a:cubicBezTo>
                    <a:pt x="1175" y="482"/>
                    <a:pt x="927" y="0"/>
                    <a:pt x="927" y="0"/>
                  </a:cubicBezTo>
                  <a:cubicBezTo>
                    <a:pt x="927" y="0"/>
                    <a:pt x="0" y="38"/>
                    <a:pt x="2" y="280"/>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7" name="Freeform 584">
              <a:extLst>
                <a:ext uri="{FF2B5EF4-FFF2-40B4-BE49-F238E27FC236}">
                  <a16:creationId xmlns:a16="http://schemas.microsoft.com/office/drawing/2014/main" id="{2841A0BA-4228-421B-4251-32D274FA6A4C}"/>
                </a:ext>
              </a:extLst>
            </p:cNvPr>
            <p:cNvSpPr>
              <a:spLocks/>
            </p:cNvSpPr>
            <p:nvPr/>
          </p:nvSpPr>
          <p:spPr bwMode="auto">
            <a:xfrm>
              <a:off x="6602413" y="3824288"/>
              <a:ext cx="207963" cy="184150"/>
            </a:xfrm>
            <a:custGeom>
              <a:avLst/>
              <a:gdLst>
                <a:gd name="T0" fmla="*/ 7 w 1138"/>
                <a:gd name="T1" fmla="*/ 566 h 1006"/>
                <a:gd name="T2" fmla="*/ 879 w 1138"/>
                <a:gd name="T3" fmla="*/ 1006 h 1006"/>
                <a:gd name="T4" fmla="*/ 965 w 1138"/>
                <a:gd name="T5" fmla="*/ 154 h 1006"/>
                <a:gd name="T6" fmla="*/ 7 w 1138"/>
                <a:gd name="T7" fmla="*/ 566 h 1006"/>
              </a:gdLst>
              <a:ahLst/>
              <a:cxnLst>
                <a:cxn ang="0">
                  <a:pos x="T0" y="T1"/>
                </a:cxn>
                <a:cxn ang="0">
                  <a:pos x="T2" y="T3"/>
                </a:cxn>
                <a:cxn ang="0">
                  <a:pos x="T4" y="T5"/>
                </a:cxn>
                <a:cxn ang="0">
                  <a:pos x="T6" y="T7"/>
                </a:cxn>
              </a:cxnLst>
              <a:rect l="0" t="0" r="r" b="b"/>
              <a:pathLst>
                <a:path w="1138" h="1006">
                  <a:moveTo>
                    <a:pt x="7" y="566"/>
                  </a:moveTo>
                  <a:cubicBezTo>
                    <a:pt x="0" y="810"/>
                    <a:pt x="879" y="1006"/>
                    <a:pt x="879" y="1006"/>
                  </a:cubicBezTo>
                  <a:cubicBezTo>
                    <a:pt x="879" y="1006"/>
                    <a:pt x="1138" y="280"/>
                    <a:pt x="965" y="154"/>
                  </a:cubicBezTo>
                  <a:cubicBezTo>
                    <a:pt x="755" y="0"/>
                    <a:pt x="15" y="306"/>
                    <a:pt x="7" y="56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8" name="Freeform 585">
              <a:extLst>
                <a:ext uri="{FF2B5EF4-FFF2-40B4-BE49-F238E27FC236}">
                  <a16:creationId xmlns:a16="http://schemas.microsoft.com/office/drawing/2014/main" id="{29079C09-1CE1-255D-10AB-CED768BC1D00}"/>
                </a:ext>
              </a:extLst>
            </p:cNvPr>
            <p:cNvSpPr>
              <a:spLocks/>
            </p:cNvSpPr>
            <p:nvPr/>
          </p:nvSpPr>
          <p:spPr bwMode="auto">
            <a:xfrm>
              <a:off x="6762750" y="3867150"/>
              <a:ext cx="165100" cy="182563"/>
            </a:xfrm>
            <a:custGeom>
              <a:avLst/>
              <a:gdLst>
                <a:gd name="T0" fmla="*/ 653 w 901"/>
                <a:gd name="T1" fmla="*/ 72 h 1007"/>
                <a:gd name="T2" fmla="*/ 0 w 901"/>
                <a:gd name="T3" fmla="*/ 778 h 1007"/>
                <a:gd name="T4" fmla="*/ 759 w 901"/>
                <a:gd name="T5" fmla="*/ 871 h 1007"/>
                <a:gd name="T6" fmla="*/ 653 w 901"/>
                <a:gd name="T7" fmla="*/ 72 h 1007"/>
              </a:gdLst>
              <a:ahLst/>
              <a:cxnLst>
                <a:cxn ang="0">
                  <a:pos x="T0" y="T1"/>
                </a:cxn>
                <a:cxn ang="0">
                  <a:pos x="T2" y="T3"/>
                </a:cxn>
                <a:cxn ang="0">
                  <a:pos x="T4" y="T5"/>
                </a:cxn>
                <a:cxn ang="0">
                  <a:pos x="T6" y="T7"/>
                </a:cxn>
              </a:cxnLst>
              <a:rect l="0" t="0" r="r" b="b"/>
              <a:pathLst>
                <a:path w="901" h="1007">
                  <a:moveTo>
                    <a:pt x="653" y="72"/>
                  </a:moveTo>
                  <a:cubicBezTo>
                    <a:pt x="424" y="0"/>
                    <a:pt x="0" y="778"/>
                    <a:pt x="0" y="778"/>
                  </a:cubicBezTo>
                  <a:cubicBezTo>
                    <a:pt x="0" y="778"/>
                    <a:pt x="625" y="1007"/>
                    <a:pt x="759" y="871"/>
                  </a:cubicBezTo>
                  <a:cubicBezTo>
                    <a:pt x="901" y="728"/>
                    <a:pt x="845" y="133"/>
                    <a:pt x="653" y="72"/>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79" name="Freeform 586">
              <a:extLst>
                <a:ext uri="{FF2B5EF4-FFF2-40B4-BE49-F238E27FC236}">
                  <a16:creationId xmlns:a16="http://schemas.microsoft.com/office/drawing/2014/main" id="{B4396E8A-7C5F-F795-2769-9CC08E79C0DB}"/>
                </a:ext>
              </a:extLst>
            </p:cNvPr>
            <p:cNvSpPr>
              <a:spLocks/>
            </p:cNvSpPr>
            <p:nvPr/>
          </p:nvSpPr>
          <p:spPr bwMode="auto">
            <a:xfrm>
              <a:off x="6911975" y="4530725"/>
              <a:ext cx="354013" cy="242888"/>
            </a:xfrm>
            <a:custGeom>
              <a:avLst/>
              <a:gdLst>
                <a:gd name="T0" fmla="*/ 151 w 1935"/>
                <a:gd name="T1" fmla="*/ 963 h 1334"/>
                <a:gd name="T2" fmla="*/ 1854 w 1935"/>
                <a:gd name="T3" fmla="*/ 750 h 1334"/>
                <a:gd name="T4" fmla="*/ 869 w 1935"/>
                <a:gd name="T5" fmla="*/ 0 h 1334"/>
                <a:gd name="T6" fmla="*/ 151 w 1935"/>
                <a:gd name="T7" fmla="*/ 963 h 1334"/>
              </a:gdLst>
              <a:ahLst/>
              <a:cxnLst>
                <a:cxn ang="0">
                  <a:pos x="T0" y="T1"/>
                </a:cxn>
                <a:cxn ang="0">
                  <a:pos x="T2" y="T3"/>
                </a:cxn>
                <a:cxn ang="0">
                  <a:pos x="T4" y="T5"/>
                </a:cxn>
                <a:cxn ang="0">
                  <a:pos x="T6" y="T7"/>
                </a:cxn>
              </a:cxnLst>
              <a:rect l="0" t="0" r="r" b="b"/>
              <a:pathLst>
                <a:path w="1935" h="1334">
                  <a:moveTo>
                    <a:pt x="151" y="963"/>
                  </a:moveTo>
                  <a:cubicBezTo>
                    <a:pt x="366" y="1334"/>
                    <a:pt x="1742" y="1165"/>
                    <a:pt x="1854" y="750"/>
                  </a:cubicBezTo>
                  <a:cubicBezTo>
                    <a:pt x="1935" y="451"/>
                    <a:pt x="869" y="0"/>
                    <a:pt x="869" y="0"/>
                  </a:cubicBezTo>
                  <a:cubicBezTo>
                    <a:pt x="869" y="0"/>
                    <a:pt x="0" y="704"/>
                    <a:pt x="151" y="963"/>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0" name="Freeform 587">
              <a:extLst>
                <a:ext uri="{FF2B5EF4-FFF2-40B4-BE49-F238E27FC236}">
                  <a16:creationId xmlns:a16="http://schemas.microsoft.com/office/drawing/2014/main" id="{C0595F40-FDD4-24D4-1E3B-A358E0FD458A}"/>
                </a:ext>
              </a:extLst>
            </p:cNvPr>
            <p:cNvSpPr>
              <a:spLocks/>
            </p:cNvSpPr>
            <p:nvPr/>
          </p:nvSpPr>
          <p:spPr bwMode="auto">
            <a:xfrm>
              <a:off x="6842125" y="4381500"/>
              <a:ext cx="228600" cy="238125"/>
            </a:xfrm>
            <a:custGeom>
              <a:avLst/>
              <a:gdLst>
                <a:gd name="T0" fmla="*/ 1252 w 1252"/>
                <a:gd name="T1" fmla="*/ 819 h 1302"/>
                <a:gd name="T2" fmla="*/ 1252 w 1252"/>
                <a:gd name="T3" fmla="*/ 819 h 1302"/>
                <a:gd name="T4" fmla="*/ 54 w 1252"/>
                <a:gd name="T5" fmla="*/ 1063 h 1302"/>
                <a:gd name="T6" fmla="*/ 17 w 1252"/>
                <a:gd name="T7" fmla="*/ 805 h 1302"/>
                <a:gd name="T8" fmla="*/ 545 w 1252"/>
                <a:gd name="T9" fmla="*/ 20 h 1302"/>
                <a:gd name="T10" fmla="*/ 1028 w 1252"/>
                <a:gd name="T11" fmla="*/ 450 h 1302"/>
                <a:gd name="T12" fmla="*/ 1252 w 1252"/>
                <a:gd name="T13" fmla="*/ 819 h 1302"/>
              </a:gdLst>
              <a:ahLst/>
              <a:cxnLst>
                <a:cxn ang="0">
                  <a:pos x="T0" y="T1"/>
                </a:cxn>
                <a:cxn ang="0">
                  <a:pos x="T2" y="T3"/>
                </a:cxn>
                <a:cxn ang="0">
                  <a:pos x="T4" y="T5"/>
                </a:cxn>
                <a:cxn ang="0">
                  <a:pos x="T6" y="T7"/>
                </a:cxn>
                <a:cxn ang="0">
                  <a:pos x="T8" y="T9"/>
                </a:cxn>
                <a:cxn ang="0">
                  <a:pos x="T10" y="T11"/>
                </a:cxn>
                <a:cxn ang="0">
                  <a:pos x="T12" y="T13"/>
                </a:cxn>
              </a:cxnLst>
              <a:rect l="0" t="0" r="r" b="b"/>
              <a:pathLst>
                <a:path w="1252" h="1302">
                  <a:moveTo>
                    <a:pt x="1252" y="819"/>
                  </a:moveTo>
                  <a:lnTo>
                    <a:pt x="1252" y="819"/>
                  </a:lnTo>
                  <a:cubicBezTo>
                    <a:pt x="1238" y="826"/>
                    <a:pt x="242" y="1302"/>
                    <a:pt x="54" y="1063"/>
                  </a:cubicBezTo>
                  <a:cubicBezTo>
                    <a:pt x="9" y="1006"/>
                    <a:pt x="0" y="912"/>
                    <a:pt x="17" y="805"/>
                  </a:cubicBezTo>
                  <a:cubicBezTo>
                    <a:pt x="65" y="489"/>
                    <a:pt x="332" y="51"/>
                    <a:pt x="545" y="20"/>
                  </a:cubicBezTo>
                  <a:cubicBezTo>
                    <a:pt x="686" y="0"/>
                    <a:pt x="879" y="231"/>
                    <a:pt x="1028" y="450"/>
                  </a:cubicBezTo>
                  <a:cubicBezTo>
                    <a:pt x="1157" y="639"/>
                    <a:pt x="1252" y="819"/>
                    <a:pt x="1252" y="819"/>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1" name="Freeform 588">
              <a:extLst>
                <a:ext uri="{FF2B5EF4-FFF2-40B4-BE49-F238E27FC236}">
                  <a16:creationId xmlns:a16="http://schemas.microsoft.com/office/drawing/2014/main" id="{4A9B77F2-2829-3EA1-6A8F-38435F29D141}"/>
                </a:ext>
              </a:extLst>
            </p:cNvPr>
            <p:cNvSpPr>
              <a:spLocks/>
            </p:cNvSpPr>
            <p:nvPr/>
          </p:nvSpPr>
          <p:spPr bwMode="auto">
            <a:xfrm>
              <a:off x="7070725" y="4349750"/>
              <a:ext cx="246063" cy="222250"/>
            </a:xfrm>
            <a:custGeom>
              <a:avLst/>
              <a:gdLst>
                <a:gd name="T0" fmla="*/ 1211 w 1350"/>
                <a:gd name="T1" fmla="*/ 993 h 1222"/>
                <a:gd name="T2" fmla="*/ 1169 w 1350"/>
                <a:gd name="T3" fmla="*/ 1041 h 1222"/>
                <a:gd name="T4" fmla="*/ 1 w 1350"/>
                <a:gd name="T5" fmla="*/ 993 h 1222"/>
                <a:gd name="T6" fmla="*/ 0 w 1350"/>
                <a:gd name="T7" fmla="*/ 993 h 1222"/>
                <a:gd name="T8" fmla="*/ 177 w 1350"/>
                <a:gd name="T9" fmla="*/ 488 h 1222"/>
                <a:gd name="T10" fmla="*/ 546 w 1350"/>
                <a:gd name="T11" fmla="*/ 13 h 1222"/>
                <a:gd name="T12" fmla="*/ 1211 w 1350"/>
                <a:gd name="T13" fmla="*/ 993 h 1222"/>
              </a:gdLst>
              <a:ahLst/>
              <a:cxnLst>
                <a:cxn ang="0">
                  <a:pos x="T0" y="T1"/>
                </a:cxn>
                <a:cxn ang="0">
                  <a:pos x="T2" y="T3"/>
                </a:cxn>
                <a:cxn ang="0">
                  <a:pos x="T4" y="T5"/>
                </a:cxn>
                <a:cxn ang="0">
                  <a:pos x="T6" y="T7"/>
                </a:cxn>
                <a:cxn ang="0">
                  <a:pos x="T8" y="T9"/>
                </a:cxn>
                <a:cxn ang="0">
                  <a:pos x="T10" y="T11"/>
                </a:cxn>
                <a:cxn ang="0">
                  <a:pos x="T12" y="T13"/>
                </a:cxn>
              </a:cxnLst>
              <a:rect l="0" t="0" r="r" b="b"/>
              <a:pathLst>
                <a:path w="1350" h="1222">
                  <a:moveTo>
                    <a:pt x="1211" y="993"/>
                  </a:moveTo>
                  <a:cubicBezTo>
                    <a:pt x="1201" y="1011"/>
                    <a:pt x="1187" y="1027"/>
                    <a:pt x="1169" y="1041"/>
                  </a:cubicBezTo>
                  <a:cubicBezTo>
                    <a:pt x="930" y="1222"/>
                    <a:pt x="29" y="1000"/>
                    <a:pt x="1" y="993"/>
                  </a:cubicBezTo>
                  <a:lnTo>
                    <a:pt x="0" y="993"/>
                  </a:lnTo>
                  <a:cubicBezTo>
                    <a:pt x="0" y="993"/>
                    <a:pt x="70" y="738"/>
                    <a:pt x="177" y="488"/>
                  </a:cubicBezTo>
                  <a:cubicBezTo>
                    <a:pt x="277" y="251"/>
                    <a:pt x="410" y="19"/>
                    <a:pt x="546" y="13"/>
                  </a:cubicBezTo>
                  <a:cubicBezTo>
                    <a:pt x="842" y="0"/>
                    <a:pt x="1350" y="731"/>
                    <a:pt x="1211" y="993"/>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2" name="Freeform 589">
              <a:extLst>
                <a:ext uri="{FF2B5EF4-FFF2-40B4-BE49-F238E27FC236}">
                  <a16:creationId xmlns:a16="http://schemas.microsoft.com/office/drawing/2014/main" id="{E316B46D-21FD-139A-5840-47C6E5B9DFB3}"/>
                </a:ext>
              </a:extLst>
            </p:cNvPr>
            <p:cNvSpPr>
              <a:spLocks/>
            </p:cNvSpPr>
            <p:nvPr/>
          </p:nvSpPr>
          <p:spPr bwMode="auto">
            <a:xfrm>
              <a:off x="6965950" y="4533900"/>
              <a:ext cx="234950" cy="161925"/>
            </a:xfrm>
            <a:custGeom>
              <a:avLst/>
              <a:gdLst>
                <a:gd name="T0" fmla="*/ 101 w 1283"/>
                <a:gd name="T1" fmla="*/ 638 h 884"/>
                <a:gd name="T2" fmla="*/ 1230 w 1283"/>
                <a:gd name="T3" fmla="*/ 497 h 884"/>
                <a:gd name="T4" fmla="*/ 577 w 1283"/>
                <a:gd name="T5" fmla="*/ 0 h 884"/>
                <a:gd name="T6" fmla="*/ 101 w 1283"/>
                <a:gd name="T7" fmla="*/ 638 h 884"/>
              </a:gdLst>
              <a:ahLst/>
              <a:cxnLst>
                <a:cxn ang="0">
                  <a:pos x="T0" y="T1"/>
                </a:cxn>
                <a:cxn ang="0">
                  <a:pos x="T2" y="T3"/>
                </a:cxn>
                <a:cxn ang="0">
                  <a:pos x="T4" y="T5"/>
                </a:cxn>
                <a:cxn ang="0">
                  <a:pos x="T6" y="T7"/>
                </a:cxn>
              </a:cxnLst>
              <a:rect l="0" t="0" r="r" b="b"/>
              <a:pathLst>
                <a:path w="1283" h="884">
                  <a:moveTo>
                    <a:pt x="101" y="638"/>
                  </a:moveTo>
                  <a:cubicBezTo>
                    <a:pt x="244" y="884"/>
                    <a:pt x="1156" y="772"/>
                    <a:pt x="1230" y="497"/>
                  </a:cubicBezTo>
                  <a:cubicBezTo>
                    <a:pt x="1283" y="299"/>
                    <a:pt x="577" y="0"/>
                    <a:pt x="577" y="0"/>
                  </a:cubicBezTo>
                  <a:cubicBezTo>
                    <a:pt x="577" y="0"/>
                    <a:pt x="0" y="466"/>
                    <a:pt x="101" y="638"/>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3" name="Freeform 590">
              <a:extLst>
                <a:ext uri="{FF2B5EF4-FFF2-40B4-BE49-F238E27FC236}">
                  <a16:creationId xmlns:a16="http://schemas.microsoft.com/office/drawing/2014/main" id="{B262D1D3-D507-A082-B98F-92DD7B7075FC}"/>
                </a:ext>
              </a:extLst>
            </p:cNvPr>
            <p:cNvSpPr>
              <a:spLocks/>
            </p:cNvSpPr>
            <p:nvPr/>
          </p:nvSpPr>
          <p:spPr bwMode="auto">
            <a:xfrm>
              <a:off x="6904038" y="4432300"/>
              <a:ext cx="166688" cy="160338"/>
            </a:xfrm>
            <a:custGeom>
              <a:avLst/>
              <a:gdLst>
                <a:gd name="T0" fmla="*/ 118 w 912"/>
                <a:gd name="T1" fmla="*/ 717 h 876"/>
                <a:gd name="T2" fmla="*/ 912 w 912"/>
                <a:gd name="T3" fmla="*/ 555 h 876"/>
                <a:gd name="T4" fmla="*/ 443 w 912"/>
                <a:gd name="T5" fmla="*/ 25 h 876"/>
                <a:gd name="T6" fmla="*/ 118 w 912"/>
                <a:gd name="T7" fmla="*/ 717 h 876"/>
              </a:gdLst>
              <a:ahLst/>
              <a:cxnLst>
                <a:cxn ang="0">
                  <a:pos x="T0" y="T1"/>
                </a:cxn>
                <a:cxn ang="0">
                  <a:pos x="T2" y="T3"/>
                </a:cxn>
                <a:cxn ang="0">
                  <a:pos x="T4" y="T5"/>
                </a:cxn>
                <a:cxn ang="0">
                  <a:pos x="T6" y="T7"/>
                </a:cxn>
              </a:cxnLst>
              <a:rect l="0" t="0" r="r" b="b"/>
              <a:pathLst>
                <a:path w="912" h="876">
                  <a:moveTo>
                    <a:pt x="118" y="717"/>
                  </a:moveTo>
                  <a:cubicBezTo>
                    <a:pt x="243" y="876"/>
                    <a:pt x="912" y="555"/>
                    <a:pt x="912" y="555"/>
                  </a:cubicBezTo>
                  <a:cubicBezTo>
                    <a:pt x="912" y="555"/>
                    <a:pt x="618" y="0"/>
                    <a:pt x="443" y="25"/>
                  </a:cubicBezTo>
                  <a:cubicBezTo>
                    <a:pt x="254" y="52"/>
                    <a:pt x="0" y="567"/>
                    <a:pt x="118" y="717"/>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4" name="Freeform 591">
              <a:extLst>
                <a:ext uri="{FF2B5EF4-FFF2-40B4-BE49-F238E27FC236}">
                  <a16:creationId xmlns:a16="http://schemas.microsoft.com/office/drawing/2014/main" id="{6C9EBD9B-489D-83D5-FD24-2228F46A2F0E}"/>
                </a:ext>
              </a:extLst>
            </p:cNvPr>
            <p:cNvSpPr>
              <a:spLocks/>
            </p:cNvSpPr>
            <p:nvPr/>
          </p:nvSpPr>
          <p:spPr bwMode="auto">
            <a:xfrm>
              <a:off x="7070725" y="4413250"/>
              <a:ext cx="163513" cy="153988"/>
            </a:xfrm>
            <a:custGeom>
              <a:avLst/>
              <a:gdLst>
                <a:gd name="T0" fmla="*/ 362 w 895"/>
                <a:gd name="T1" fmla="*/ 9 h 836"/>
                <a:gd name="T2" fmla="*/ 0 w 895"/>
                <a:gd name="T3" fmla="*/ 659 h 836"/>
                <a:gd name="T4" fmla="*/ 803 w 895"/>
                <a:gd name="T5" fmla="*/ 659 h 836"/>
                <a:gd name="T6" fmla="*/ 362 w 895"/>
                <a:gd name="T7" fmla="*/ 9 h 836"/>
              </a:gdLst>
              <a:ahLst/>
              <a:cxnLst>
                <a:cxn ang="0">
                  <a:pos x="T0" y="T1"/>
                </a:cxn>
                <a:cxn ang="0">
                  <a:pos x="T2" y="T3"/>
                </a:cxn>
                <a:cxn ang="0">
                  <a:pos x="T4" y="T5"/>
                </a:cxn>
                <a:cxn ang="0">
                  <a:pos x="T6" y="T7"/>
                </a:cxn>
              </a:cxnLst>
              <a:rect l="0" t="0" r="r" b="b"/>
              <a:pathLst>
                <a:path w="895" h="836">
                  <a:moveTo>
                    <a:pt x="362" y="9"/>
                  </a:moveTo>
                  <a:cubicBezTo>
                    <a:pt x="176" y="17"/>
                    <a:pt x="0" y="659"/>
                    <a:pt x="0" y="659"/>
                  </a:cubicBezTo>
                  <a:cubicBezTo>
                    <a:pt x="0" y="659"/>
                    <a:pt x="709" y="836"/>
                    <a:pt x="803" y="659"/>
                  </a:cubicBezTo>
                  <a:cubicBezTo>
                    <a:pt x="895" y="485"/>
                    <a:pt x="558" y="0"/>
                    <a:pt x="362" y="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5" name="Freeform 592">
              <a:extLst>
                <a:ext uri="{FF2B5EF4-FFF2-40B4-BE49-F238E27FC236}">
                  <a16:creationId xmlns:a16="http://schemas.microsoft.com/office/drawing/2014/main" id="{A86F9234-AB53-C8D9-B577-8B4268741404}"/>
                </a:ext>
              </a:extLst>
            </p:cNvPr>
            <p:cNvSpPr>
              <a:spLocks/>
            </p:cNvSpPr>
            <p:nvPr/>
          </p:nvSpPr>
          <p:spPr bwMode="auto">
            <a:xfrm>
              <a:off x="7546975" y="4803775"/>
              <a:ext cx="195263" cy="223838"/>
            </a:xfrm>
            <a:custGeom>
              <a:avLst/>
              <a:gdLst>
                <a:gd name="T0" fmla="*/ 812 w 1066"/>
                <a:gd name="T1" fmla="*/ 1118 h 1226"/>
                <a:gd name="T2" fmla="*/ 812 w 1066"/>
                <a:gd name="T3" fmla="*/ 0 h 1226"/>
                <a:gd name="T4" fmla="*/ 26 w 1066"/>
                <a:gd name="T5" fmla="*/ 440 h 1226"/>
                <a:gd name="T6" fmla="*/ 812 w 1066"/>
                <a:gd name="T7" fmla="*/ 1118 h 1226"/>
              </a:gdLst>
              <a:ahLst/>
              <a:cxnLst>
                <a:cxn ang="0">
                  <a:pos x="T0" y="T1"/>
                </a:cxn>
                <a:cxn ang="0">
                  <a:pos x="T2" y="T3"/>
                </a:cxn>
                <a:cxn ang="0">
                  <a:pos x="T4" y="T5"/>
                </a:cxn>
                <a:cxn ang="0">
                  <a:pos x="T6" y="T7"/>
                </a:cxn>
              </a:cxnLst>
              <a:rect l="0" t="0" r="r" b="b"/>
              <a:pathLst>
                <a:path w="1066" h="1226">
                  <a:moveTo>
                    <a:pt x="812" y="1118"/>
                  </a:moveTo>
                  <a:cubicBezTo>
                    <a:pt x="1066" y="1002"/>
                    <a:pt x="812" y="0"/>
                    <a:pt x="812" y="0"/>
                  </a:cubicBezTo>
                  <a:cubicBezTo>
                    <a:pt x="812" y="0"/>
                    <a:pt x="49" y="216"/>
                    <a:pt x="26" y="440"/>
                  </a:cubicBezTo>
                  <a:cubicBezTo>
                    <a:pt x="0" y="698"/>
                    <a:pt x="576" y="1226"/>
                    <a:pt x="812" y="1118"/>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6" name="Freeform 593">
              <a:extLst>
                <a:ext uri="{FF2B5EF4-FFF2-40B4-BE49-F238E27FC236}">
                  <a16:creationId xmlns:a16="http://schemas.microsoft.com/office/drawing/2014/main" id="{0D084837-9736-F43A-0D6D-7C68EF7B7086}"/>
                </a:ext>
              </a:extLst>
            </p:cNvPr>
            <p:cNvSpPr>
              <a:spLocks/>
            </p:cNvSpPr>
            <p:nvPr/>
          </p:nvSpPr>
          <p:spPr bwMode="auto">
            <a:xfrm>
              <a:off x="7696200" y="4656138"/>
              <a:ext cx="149225" cy="287338"/>
            </a:xfrm>
            <a:custGeom>
              <a:avLst/>
              <a:gdLst>
                <a:gd name="T0" fmla="*/ 0 w 814"/>
                <a:gd name="T1" fmla="*/ 806 h 1572"/>
                <a:gd name="T2" fmla="*/ 465 w 814"/>
                <a:gd name="T3" fmla="*/ 1512 h 1572"/>
                <a:gd name="T4" fmla="*/ 465 w 814"/>
                <a:gd name="T5" fmla="*/ 61 h 1572"/>
                <a:gd name="T6" fmla="*/ 0 w 814"/>
                <a:gd name="T7" fmla="*/ 806 h 1572"/>
              </a:gdLst>
              <a:ahLst/>
              <a:cxnLst>
                <a:cxn ang="0">
                  <a:pos x="T0" y="T1"/>
                </a:cxn>
                <a:cxn ang="0">
                  <a:pos x="T2" y="T3"/>
                </a:cxn>
                <a:cxn ang="0">
                  <a:pos x="T4" y="T5"/>
                </a:cxn>
                <a:cxn ang="0">
                  <a:pos x="T6" y="T7"/>
                </a:cxn>
              </a:cxnLst>
              <a:rect l="0" t="0" r="r" b="b"/>
              <a:pathLst>
                <a:path w="814" h="1572">
                  <a:moveTo>
                    <a:pt x="0" y="806"/>
                  </a:moveTo>
                  <a:cubicBezTo>
                    <a:pt x="0" y="806"/>
                    <a:pt x="263" y="1572"/>
                    <a:pt x="465" y="1512"/>
                  </a:cubicBezTo>
                  <a:cubicBezTo>
                    <a:pt x="813" y="1407"/>
                    <a:pt x="814" y="161"/>
                    <a:pt x="465" y="61"/>
                  </a:cubicBezTo>
                  <a:cubicBezTo>
                    <a:pt x="254" y="0"/>
                    <a:pt x="0" y="806"/>
                    <a:pt x="0" y="806"/>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7" name="Freeform 594">
              <a:extLst>
                <a:ext uri="{FF2B5EF4-FFF2-40B4-BE49-F238E27FC236}">
                  <a16:creationId xmlns:a16="http://schemas.microsoft.com/office/drawing/2014/main" id="{35A481F7-589D-06CF-6AFB-B83AC9008107}"/>
                </a:ext>
              </a:extLst>
            </p:cNvPr>
            <p:cNvSpPr>
              <a:spLocks/>
            </p:cNvSpPr>
            <p:nvPr/>
          </p:nvSpPr>
          <p:spPr bwMode="auto">
            <a:xfrm>
              <a:off x="7556500" y="4584700"/>
              <a:ext cx="180975" cy="219075"/>
            </a:xfrm>
            <a:custGeom>
              <a:avLst/>
              <a:gdLst>
                <a:gd name="T0" fmla="*/ 102 w 997"/>
                <a:gd name="T1" fmla="*/ 1024 h 1197"/>
                <a:gd name="T2" fmla="*/ 767 w 997"/>
                <a:gd name="T3" fmla="*/ 1197 h 1197"/>
                <a:gd name="T4" fmla="*/ 727 w 997"/>
                <a:gd name="T5" fmla="*/ 77 h 1197"/>
                <a:gd name="T6" fmla="*/ 102 w 997"/>
                <a:gd name="T7" fmla="*/ 1024 h 1197"/>
              </a:gdLst>
              <a:ahLst/>
              <a:cxnLst>
                <a:cxn ang="0">
                  <a:pos x="T0" y="T1"/>
                </a:cxn>
                <a:cxn ang="0">
                  <a:pos x="T2" y="T3"/>
                </a:cxn>
                <a:cxn ang="0">
                  <a:pos x="T4" y="T5"/>
                </a:cxn>
                <a:cxn ang="0">
                  <a:pos x="T6" y="T7"/>
                </a:cxn>
              </a:cxnLst>
              <a:rect l="0" t="0" r="r" b="b"/>
              <a:pathLst>
                <a:path w="997" h="1197">
                  <a:moveTo>
                    <a:pt x="102" y="1024"/>
                  </a:moveTo>
                  <a:cubicBezTo>
                    <a:pt x="164" y="1185"/>
                    <a:pt x="767" y="1197"/>
                    <a:pt x="767" y="1197"/>
                  </a:cubicBezTo>
                  <a:cubicBezTo>
                    <a:pt x="767" y="1197"/>
                    <a:pt x="997" y="153"/>
                    <a:pt x="727" y="77"/>
                  </a:cubicBezTo>
                  <a:cubicBezTo>
                    <a:pt x="454" y="0"/>
                    <a:pt x="0" y="760"/>
                    <a:pt x="102" y="102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8" name="Freeform 595">
              <a:extLst>
                <a:ext uri="{FF2B5EF4-FFF2-40B4-BE49-F238E27FC236}">
                  <a16:creationId xmlns:a16="http://schemas.microsoft.com/office/drawing/2014/main" id="{2F8CBF56-922F-60B0-ED0A-D6CBC0A32561}"/>
                </a:ext>
              </a:extLst>
            </p:cNvPr>
            <p:cNvSpPr>
              <a:spLocks/>
            </p:cNvSpPr>
            <p:nvPr/>
          </p:nvSpPr>
          <p:spPr bwMode="auto">
            <a:xfrm>
              <a:off x="7613650" y="4802188"/>
              <a:ext cx="107950" cy="125413"/>
            </a:xfrm>
            <a:custGeom>
              <a:avLst/>
              <a:gdLst>
                <a:gd name="T0" fmla="*/ 454 w 596"/>
                <a:gd name="T1" fmla="*/ 625 h 685"/>
                <a:gd name="T2" fmla="*/ 454 w 596"/>
                <a:gd name="T3" fmla="*/ 0 h 685"/>
                <a:gd name="T4" fmla="*/ 15 w 596"/>
                <a:gd name="T5" fmla="*/ 245 h 685"/>
                <a:gd name="T6" fmla="*/ 454 w 596"/>
                <a:gd name="T7" fmla="*/ 625 h 685"/>
              </a:gdLst>
              <a:ahLst/>
              <a:cxnLst>
                <a:cxn ang="0">
                  <a:pos x="T0" y="T1"/>
                </a:cxn>
                <a:cxn ang="0">
                  <a:pos x="T2" y="T3"/>
                </a:cxn>
                <a:cxn ang="0">
                  <a:pos x="T4" y="T5"/>
                </a:cxn>
                <a:cxn ang="0">
                  <a:pos x="T6" y="T7"/>
                </a:cxn>
              </a:cxnLst>
              <a:rect l="0" t="0" r="r" b="b"/>
              <a:pathLst>
                <a:path w="596" h="685">
                  <a:moveTo>
                    <a:pt x="454" y="625"/>
                  </a:moveTo>
                  <a:cubicBezTo>
                    <a:pt x="596" y="560"/>
                    <a:pt x="454" y="0"/>
                    <a:pt x="454" y="0"/>
                  </a:cubicBezTo>
                  <a:cubicBezTo>
                    <a:pt x="454" y="0"/>
                    <a:pt x="28" y="120"/>
                    <a:pt x="15" y="245"/>
                  </a:cubicBezTo>
                  <a:cubicBezTo>
                    <a:pt x="0" y="390"/>
                    <a:pt x="322" y="685"/>
                    <a:pt x="454" y="625"/>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89" name="Freeform 596">
              <a:extLst>
                <a:ext uri="{FF2B5EF4-FFF2-40B4-BE49-F238E27FC236}">
                  <a16:creationId xmlns:a16="http://schemas.microsoft.com/office/drawing/2014/main" id="{F1DFCCE0-9DDE-814F-9556-98D2CB2BCB39}"/>
                </a:ext>
              </a:extLst>
            </p:cNvPr>
            <p:cNvSpPr>
              <a:spLocks/>
            </p:cNvSpPr>
            <p:nvPr/>
          </p:nvSpPr>
          <p:spPr bwMode="auto">
            <a:xfrm>
              <a:off x="7696200" y="4719638"/>
              <a:ext cx="82550" cy="160338"/>
            </a:xfrm>
            <a:custGeom>
              <a:avLst/>
              <a:gdLst>
                <a:gd name="T0" fmla="*/ 0 w 455"/>
                <a:gd name="T1" fmla="*/ 450 h 878"/>
                <a:gd name="T2" fmla="*/ 260 w 455"/>
                <a:gd name="T3" fmla="*/ 844 h 878"/>
                <a:gd name="T4" fmla="*/ 260 w 455"/>
                <a:gd name="T5" fmla="*/ 34 h 878"/>
                <a:gd name="T6" fmla="*/ 0 w 455"/>
                <a:gd name="T7" fmla="*/ 450 h 878"/>
              </a:gdLst>
              <a:ahLst/>
              <a:cxnLst>
                <a:cxn ang="0">
                  <a:pos x="T0" y="T1"/>
                </a:cxn>
                <a:cxn ang="0">
                  <a:pos x="T2" y="T3"/>
                </a:cxn>
                <a:cxn ang="0">
                  <a:pos x="T4" y="T5"/>
                </a:cxn>
                <a:cxn ang="0">
                  <a:pos x="T6" y="T7"/>
                </a:cxn>
              </a:cxnLst>
              <a:rect l="0" t="0" r="r" b="b"/>
              <a:pathLst>
                <a:path w="455" h="878">
                  <a:moveTo>
                    <a:pt x="0" y="450"/>
                  </a:moveTo>
                  <a:cubicBezTo>
                    <a:pt x="0" y="450"/>
                    <a:pt x="147" y="878"/>
                    <a:pt x="260" y="844"/>
                  </a:cubicBezTo>
                  <a:cubicBezTo>
                    <a:pt x="454" y="786"/>
                    <a:pt x="455" y="89"/>
                    <a:pt x="260" y="34"/>
                  </a:cubicBezTo>
                  <a:cubicBezTo>
                    <a:pt x="142" y="0"/>
                    <a:pt x="0" y="450"/>
                    <a:pt x="0" y="450"/>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0" name="Freeform 597">
              <a:extLst>
                <a:ext uri="{FF2B5EF4-FFF2-40B4-BE49-F238E27FC236}">
                  <a16:creationId xmlns:a16="http://schemas.microsoft.com/office/drawing/2014/main" id="{D98E1541-FB1D-C2E5-0718-4FCD9E12C9CF}"/>
                </a:ext>
              </a:extLst>
            </p:cNvPr>
            <p:cNvSpPr>
              <a:spLocks/>
            </p:cNvSpPr>
            <p:nvPr/>
          </p:nvSpPr>
          <p:spPr bwMode="auto">
            <a:xfrm>
              <a:off x="7618413" y="4679950"/>
              <a:ext cx="101600" cy="122238"/>
            </a:xfrm>
            <a:custGeom>
              <a:avLst/>
              <a:gdLst>
                <a:gd name="T0" fmla="*/ 57 w 557"/>
                <a:gd name="T1" fmla="*/ 572 h 669"/>
                <a:gd name="T2" fmla="*/ 428 w 557"/>
                <a:gd name="T3" fmla="*/ 669 h 669"/>
                <a:gd name="T4" fmla="*/ 406 w 557"/>
                <a:gd name="T5" fmla="*/ 43 h 669"/>
                <a:gd name="T6" fmla="*/ 57 w 557"/>
                <a:gd name="T7" fmla="*/ 572 h 669"/>
              </a:gdLst>
              <a:ahLst/>
              <a:cxnLst>
                <a:cxn ang="0">
                  <a:pos x="T0" y="T1"/>
                </a:cxn>
                <a:cxn ang="0">
                  <a:pos x="T2" y="T3"/>
                </a:cxn>
                <a:cxn ang="0">
                  <a:pos x="T4" y="T5"/>
                </a:cxn>
                <a:cxn ang="0">
                  <a:pos x="T6" y="T7"/>
                </a:cxn>
              </a:cxnLst>
              <a:rect l="0" t="0" r="r" b="b"/>
              <a:pathLst>
                <a:path w="557" h="669">
                  <a:moveTo>
                    <a:pt x="57" y="572"/>
                  </a:moveTo>
                  <a:cubicBezTo>
                    <a:pt x="91" y="662"/>
                    <a:pt x="428" y="669"/>
                    <a:pt x="428" y="669"/>
                  </a:cubicBezTo>
                  <a:cubicBezTo>
                    <a:pt x="428" y="669"/>
                    <a:pt x="557" y="86"/>
                    <a:pt x="406" y="43"/>
                  </a:cubicBezTo>
                  <a:cubicBezTo>
                    <a:pt x="254" y="0"/>
                    <a:pt x="0" y="424"/>
                    <a:pt x="57" y="572"/>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1" name="Freeform 598">
              <a:extLst>
                <a:ext uri="{FF2B5EF4-FFF2-40B4-BE49-F238E27FC236}">
                  <a16:creationId xmlns:a16="http://schemas.microsoft.com/office/drawing/2014/main" id="{D496E274-DB17-8DA9-6893-F17851330E3C}"/>
                </a:ext>
              </a:extLst>
            </p:cNvPr>
            <p:cNvSpPr>
              <a:spLocks/>
            </p:cNvSpPr>
            <p:nvPr/>
          </p:nvSpPr>
          <p:spPr bwMode="auto">
            <a:xfrm>
              <a:off x="6084888" y="4071938"/>
              <a:ext cx="185738" cy="225425"/>
            </a:xfrm>
            <a:custGeom>
              <a:avLst/>
              <a:gdLst>
                <a:gd name="T0" fmla="*/ 675 w 1015"/>
                <a:gd name="T1" fmla="*/ 18 h 1233"/>
                <a:gd name="T2" fmla="*/ 163 w 1015"/>
                <a:gd name="T3" fmla="*/ 1056 h 1233"/>
                <a:gd name="T4" fmla="*/ 1015 w 1015"/>
                <a:gd name="T5" fmla="*/ 987 h 1233"/>
                <a:gd name="T6" fmla="*/ 675 w 1015"/>
                <a:gd name="T7" fmla="*/ 18 h 1233"/>
              </a:gdLst>
              <a:ahLst/>
              <a:cxnLst>
                <a:cxn ang="0">
                  <a:pos x="T0" y="T1"/>
                </a:cxn>
                <a:cxn ang="0">
                  <a:pos x="T2" y="T3"/>
                </a:cxn>
                <a:cxn ang="0">
                  <a:pos x="T4" y="T5"/>
                </a:cxn>
                <a:cxn ang="0">
                  <a:pos x="T6" y="T7"/>
                </a:cxn>
              </a:cxnLst>
              <a:rect l="0" t="0" r="r" b="b"/>
              <a:pathLst>
                <a:path w="1015" h="1233">
                  <a:moveTo>
                    <a:pt x="675" y="18"/>
                  </a:moveTo>
                  <a:cubicBezTo>
                    <a:pt x="386" y="0"/>
                    <a:pt x="0" y="817"/>
                    <a:pt x="163" y="1056"/>
                  </a:cubicBezTo>
                  <a:cubicBezTo>
                    <a:pt x="283" y="1233"/>
                    <a:pt x="1015" y="987"/>
                    <a:pt x="1015" y="987"/>
                  </a:cubicBezTo>
                  <a:cubicBezTo>
                    <a:pt x="1015" y="987"/>
                    <a:pt x="932" y="34"/>
                    <a:pt x="675" y="18"/>
                  </a:cubicBezTo>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2" name="Freeform 599">
              <a:extLst>
                <a:ext uri="{FF2B5EF4-FFF2-40B4-BE49-F238E27FC236}">
                  <a16:creationId xmlns:a16="http://schemas.microsoft.com/office/drawing/2014/main" id="{A6B6F945-16AB-7308-A9A7-1E56DED20795}"/>
                </a:ext>
              </a:extLst>
            </p:cNvPr>
            <p:cNvSpPr>
              <a:spLocks/>
            </p:cNvSpPr>
            <p:nvPr/>
          </p:nvSpPr>
          <p:spPr bwMode="auto">
            <a:xfrm>
              <a:off x="6084888" y="4252913"/>
              <a:ext cx="185738" cy="130175"/>
            </a:xfrm>
            <a:custGeom>
              <a:avLst/>
              <a:gdLst>
                <a:gd name="T0" fmla="*/ 6 w 1018"/>
                <a:gd name="T1" fmla="*/ 406 h 714"/>
                <a:gd name="T2" fmla="*/ 698 w 1018"/>
                <a:gd name="T3" fmla="*/ 645 h 714"/>
                <a:gd name="T4" fmla="*/ 1018 w 1018"/>
                <a:gd name="T5" fmla="*/ 0 h 714"/>
                <a:gd name="T6" fmla="*/ 6 w 1018"/>
                <a:gd name="T7" fmla="*/ 406 h 714"/>
              </a:gdLst>
              <a:ahLst/>
              <a:cxnLst>
                <a:cxn ang="0">
                  <a:pos x="T0" y="T1"/>
                </a:cxn>
                <a:cxn ang="0">
                  <a:pos x="T2" y="T3"/>
                </a:cxn>
                <a:cxn ang="0">
                  <a:pos x="T4" y="T5"/>
                </a:cxn>
                <a:cxn ang="0">
                  <a:pos x="T6" y="T7"/>
                </a:cxn>
              </a:cxnLst>
              <a:rect l="0" t="0" r="r" b="b"/>
              <a:pathLst>
                <a:path w="1018" h="714">
                  <a:moveTo>
                    <a:pt x="6" y="406"/>
                  </a:moveTo>
                  <a:cubicBezTo>
                    <a:pt x="11" y="589"/>
                    <a:pt x="528" y="714"/>
                    <a:pt x="698" y="645"/>
                  </a:cubicBezTo>
                  <a:cubicBezTo>
                    <a:pt x="864" y="577"/>
                    <a:pt x="1018" y="0"/>
                    <a:pt x="1018" y="0"/>
                  </a:cubicBezTo>
                  <a:cubicBezTo>
                    <a:pt x="1018" y="0"/>
                    <a:pt x="0" y="134"/>
                    <a:pt x="6" y="406"/>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3" name="Freeform 600">
              <a:extLst>
                <a:ext uri="{FF2B5EF4-FFF2-40B4-BE49-F238E27FC236}">
                  <a16:creationId xmlns:a16="http://schemas.microsoft.com/office/drawing/2014/main" id="{E2B40F3F-BBC2-12A9-835C-889EFA088FDD}"/>
                </a:ext>
              </a:extLst>
            </p:cNvPr>
            <p:cNvSpPr>
              <a:spLocks/>
            </p:cNvSpPr>
            <p:nvPr/>
          </p:nvSpPr>
          <p:spPr bwMode="auto">
            <a:xfrm>
              <a:off x="6257925" y="4060825"/>
              <a:ext cx="131763" cy="192088"/>
            </a:xfrm>
            <a:custGeom>
              <a:avLst/>
              <a:gdLst>
                <a:gd name="T0" fmla="*/ 250 w 719"/>
                <a:gd name="T1" fmla="*/ 38 h 1044"/>
                <a:gd name="T2" fmla="*/ 671 w 719"/>
                <a:gd name="T3" fmla="*/ 708 h 1044"/>
                <a:gd name="T4" fmla="*/ 72 w 719"/>
                <a:gd name="T5" fmla="*/ 1044 h 1044"/>
                <a:gd name="T6" fmla="*/ 250 w 719"/>
                <a:gd name="T7" fmla="*/ 38 h 1044"/>
              </a:gdLst>
              <a:ahLst/>
              <a:cxnLst>
                <a:cxn ang="0">
                  <a:pos x="T0" y="T1"/>
                </a:cxn>
                <a:cxn ang="0">
                  <a:pos x="T2" y="T3"/>
                </a:cxn>
                <a:cxn ang="0">
                  <a:pos x="T4" y="T5"/>
                </a:cxn>
                <a:cxn ang="0">
                  <a:pos x="T6" y="T7"/>
                </a:cxn>
              </a:cxnLst>
              <a:rect l="0" t="0" r="r" b="b"/>
              <a:pathLst>
                <a:path w="719" h="1044">
                  <a:moveTo>
                    <a:pt x="250" y="38"/>
                  </a:moveTo>
                  <a:cubicBezTo>
                    <a:pt x="444" y="0"/>
                    <a:pt x="719" y="516"/>
                    <a:pt x="671" y="708"/>
                  </a:cubicBezTo>
                  <a:cubicBezTo>
                    <a:pt x="628" y="874"/>
                    <a:pt x="72" y="1044"/>
                    <a:pt x="72" y="1044"/>
                  </a:cubicBezTo>
                  <a:cubicBezTo>
                    <a:pt x="72" y="1044"/>
                    <a:pt x="0" y="87"/>
                    <a:pt x="250" y="38"/>
                  </a:cubicBezTo>
                  <a:close/>
                </a:path>
              </a:pathLst>
            </a:custGeom>
            <a:solidFill>
              <a:srgbClr val="892E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4" name="Freeform 601">
              <a:extLst>
                <a:ext uri="{FF2B5EF4-FFF2-40B4-BE49-F238E27FC236}">
                  <a16:creationId xmlns:a16="http://schemas.microsoft.com/office/drawing/2014/main" id="{35897697-CD12-73EF-DE9A-9334C981950E}"/>
                </a:ext>
              </a:extLst>
            </p:cNvPr>
            <p:cNvSpPr>
              <a:spLocks/>
            </p:cNvSpPr>
            <p:nvPr/>
          </p:nvSpPr>
          <p:spPr bwMode="auto">
            <a:xfrm>
              <a:off x="6280150" y="4278313"/>
              <a:ext cx="153988" cy="352425"/>
            </a:xfrm>
            <a:custGeom>
              <a:avLst/>
              <a:gdLst>
                <a:gd name="T0" fmla="*/ 121 w 844"/>
                <a:gd name="T1" fmla="*/ 338 h 1933"/>
                <a:gd name="T2" fmla="*/ 121 w 844"/>
                <a:gd name="T3" fmla="*/ 1522 h 1933"/>
                <a:gd name="T4" fmla="*/ 508 w 844"/>
                <a:gd name="T5" fmla="*/ 1866 h 1933"/>
                <a:gd name="T6" fmla="*/ 121 w 844"/>
                <a:gd name="T7" fmla="*/ 338 h 1933"/>
              </a:gdLst>
              <a:ahLst/>
              <a:cxnLst>
                <a:cxn ang="0">
                  <a:pos x="T0" y="T1"/>
                </a:cxn>
                <a:cxn ang="0">
                  <a:pos x="T2" y="T3"/>
                </a:cxn>
                <a:cxn ang="0">
                  <a:pos x="T4" y="T5"/>
                </a:cxn>
                <a:cxn ang="0">
                  <a:pos x="T6" y="T7"/>
                </a:cxn>
              </a:cxnLst>
              <a:rect l="0" t="0" r="r" b="b"/>
              <a:pathLst>
                <a:path w="844" h="1933">
                  <a:moveTo>
                    <a:pt x="121" y="338"/>
                  </a:moveTo>
                  <a:cubicBezTo>
                    <a:pt x="82" y="404"/>
                    <a:pt x="0" y="1252"/>
                    <a:pt x="121" y="1522"/>
                  </a:cubicBezTo>
                  <a:cubicBezTo>
                    <a:pt x="175" y="1640"/>
                    <a:pt x="397" y="1933"/>
                    <a:pt x="508" y="1866"/>
                  </a:cubicBezTo>
                  <a:cubicBezTo>
                    <a:pt x="844" y="1661"/>
                    <a:pt x="324" y="0"/>
                    <a:pt x="121" y="338"/>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5" name="Freeform 602">
              <a:extLst>
                <a:ext uri="{FF2B5EF4-FFF2-40B4-BE49-F238E27FC236}">
                  <a16:creationId xmlns:a16="http://schemas.microsoft.com/office/drawing/2014/main" id="{35B38576-32D3-07C0-1463-704B3A224957}"/>
                </a:ext>
              </a:extLst>
            </p:cNvPr>
            <p:cNvSpPr>
              <a:spLocks/>
            </p:cNvSpPr>
            <p:nvPr/>
          </p:nvSpPr>
          <p:spPr bwMode="auto">
            <a:xfrm>
              <a:off x="6027738" y="4292600"/>
              <a:ext cx="284163" cy="306388"/>
            </a:xfrm>
            <a:custGeom>
              <a:avLst/>
              <a:gdLst>
                <a:gd name="T0" fmla="*/ 372 w 1555"/>
                <a:gd name="T1" fmla="*/ 1664 h 1675"/>
                <a:gd name="T2" fmla="*/ 1504 w 1555"/>
                <a:gd name="T3" fmla="*/ 1438 h 1675"/>
                <a:gd name="T4" fmla="*/ 852 w 1555"/>
                <a:gd name="T5" fmla="*/ 254 h 1675"/>
                <a:gd name="T6" fmla="*/ 372 w 1555"/>
                <a:gd name="T7" fmla="*/ 1664 h 1675"/>
              </a:gdLst>
              <a:ahLst/>
              <a:cxnLst>
                <a:cxn ang="0">
                  <a:pos x="T0" y="T1"/>
                </a:cxn>
                <a:cxn ang="0">
                  <a:pos x="T2" y="T3"/>
                </a:cxn>
                <a:cxn ang="0">
                  <a:pos x="T4" y="T5"/>
                </a:cxn>
                <a:cxn ang="0">
                  <a:pos x="T6" y="T7"/>
                </a:cxn>
              </a:cxnLst>
              <a:rect l="0" t="0" r="r" b="b"/>
              <a:pathLst>
                <a:path w="1555" h="1675">
                  <a:moveTo>
                    <a:pt x="372" y="1664"/>
                  </a:moveTo>
                  <a:cubicBezTo>
                    <a:pt x="825" y="1675"/>
                    <a:pt x="1455" y="1569"/>
                    <a:pt x="1504" y="1438"/>
                  </a:cubicBezTo>
                  <a:cubicBezTo>
                    <a:pt x="1555" y="1300"/>
                    <a:pt x="1239" y="612"/>
                    <a:pt x="852" y="254"/>
                  </a:cubicBezTo>
                  <a:cubicBezTo>
                    <a:pt x="579" y="0"/>
                    <a:pt x="0" y="1655"/>
                    <a:pt x="372" y="1664"/>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6" name="Freeform 603">
              <a:extLst>
                <a:ext uri="{FF2B5EF4-FFF2-40B4-BE49-F238E27FC236}">
                  <a16:creationId xmlns:a16="http://schemas.microsoft.com/office/drawing/2014/main" id="{7C761270-27C9-59C3-0FFD-A077848B78C9}"/>
                </a:ext>
              </a:extLst>
            </p:cNvPr>
            <p:cNvSpPr>
              <a:spLocks/>
            </p:cNvSpPr>
            <p:nvPr/>
          </p:nvSpPr>
          <p:spPr bwMode="auto">
            <a:xfrm>
              <a:off x="6115050" y="4556125"/>
              <a:ext cx="188913" cy="180975"/>
            </a:xfrm>
            <a:custGeom>
              <a:avLst/>
              <a:gdLst>
                <a:gd name="T0" fmla="*/ 828 w 1033"/>
                <a:gd name="T1" fmla="*/ 892 h 992"/>
                <a:gd name="T2" fmla="*/ 1028 w 1033"/>
                <a:gd name="T3" fmla="*/ 0 h 992"/>
                <a:gd name="T4" fmla="*/ 3 w 1033"/>
                <a:gd name="T5" fmla="*/ 506 h 992"/>
                <a:gd name="T6" fmla="*/ 828 w 1033"/>
                <a:gd name="T7" fmla="*/ 892 h 992"/>
              </a:gdLst>
              <a:ahLst/>
              <a:cxnLst>
                <a:cxn ang="0">
                  <a:pos x="T0" y="T1"/>
                </a:cxn>
                <a:cxn ang="0">
                  <a:pos x="T2" y="T3"/>
                </a:cxn>
                <a:cxn ang="0">
                  <a:pos x="T4" y="T5"/>
                </a:cxn>
                <a:cxn ang="0">
                  <a:pos x="T6" y="T7"/>
                </a:cxn>
              </a:cxnLst>
              <a:rect l="0" t="0" r="r" b="b"/>
              <a:pathLst>
                <a:path w="1033" h="992">
                  <a:moveTo>
                    <a:pt x="828" y="892"/>
                  </a:moveTo>
                  <a:cubicBezTo>
                    <a:pt x="1033" y="791"/>
                    <a:pt x="1028" y="0"/>
                    <a:pt x="1028" y="0"/>
                  </a:cubicBezTo>
                  <a:cubicBezTo>
                    <a:pt x="1028" y="0"/>
                    <a:pt x="0" y="220"/>
                    <a:pt x="3" y="506"/>
                  </a:cubicBezTo>
                  <a:cubicBezTo>
                    <a:pt x="5" y="733"/>
                    <a:pt x="624" y="992"/>
                    <a:pt x="828" y="892"/>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7" name="Freeform 604">
              <a:extLst>
                <a:ext uri="{FF2B5EF4-FFF2-40B4-BE49-F238E27FC236}">
                  <a16:creationId xmlns:a16="http://schemas.microsoft.com/office/drawing/2014/main" id="{214C55CF-FA09-5330-8C64-B01DA1601A8A}"/>
                </a:ext>
              </a:extLst>
            </p:cNvPr>
            <p:cNvSpPr>
              <a:spLocks/>
            </p:cNvSpPr>
            <p:nvPr/>
          </p:nvSpPr>
          <p:spPr bwMode="auto">
            <a:xfrm>
              <a:off x="6289675" y="4397375"/>
              <a:ext cx="84138" cy="190500"/>
            </a:xfrm>
            <a:custGeom>
              <a:avLst/>
              <a:gdLst>
                <a:gd name="T0" fmla="*/ 65 w 456"/>
                <a:gd name="T1" fmla="*/ 183 h 1044"/>
                <a:gd name="T2" fmla="*/ 65 w 456"/>
                <a:gd name="T3" fmla="*/ 823 h 1044"/>
                <a:gd name="T4" fmla="*/ 274 w 456"/>
                <a:gd name="T5" fmla="*/ 1008 h 1044"/>
                <a:gd name="T6" fmla="*/ 65 w 456"/>
                <a:gd name="T7" fmla="*/ 183 h 1044"/>
              </a:gdLst>
              <a:ahLst/>
              <a:cxnLst>
                <a:cxn ang="0">
                  <a:pos x="T0" y="T1"/>
                </a:cxn>
                <a:cxn ang="0">
                  <a:pos x="T2" y="T3"/>
                </a:cxn>
                <a:cxn ang="0">
                  <a:pos x="T4" y="T5"/>
                </a:cxn>
                <a:cxn ang="0">
                  <a:pos x="T6" y="T7"/>
                </a:cxn>
              </a:cxnLst>
              <a:rect l="0" t="0" r="r" b="b"/>
              <a:pathLst>
                <a:path w="456" h="1044">
                  <a:moveTo>
                    <a:pt x="65" y="183"/>
                  </a:moveTo>
                  <a:cubicBezTo>
                    <a:pt x="44" y="219"/>
                    <a:pt x="0" y="677"/>
                    <a:pt x="65" y="823"/>
                  </a:cubicBezTo>
                  <a:cubicBezTo>
                    <a:pt x="94" y="886"/>
                    <a:pt x="214" y="1044"/>
                    <a:pt x="274" y="1008"/>
                  </a:cubicBezTo>
                  <a:cubicBezTo>
                    <a:pt x="456" y="898"/>
                    <a:pt x="175" y="0"/>
                    <a:pt x="65" y="183"/>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8" name="Freeform 605">
              <a:extLst>
                <a:ext uri="{FF2B5EF4-FFF2-40B4-BE49-F238E27FC236}">
                  <a16:creationId xmlns:a16="http://schemas.microsoft.com/office/drawing/2014/main" id="{DAEB4223-347B-B930-5761-0D06DC9772F4}"/>
                </a:ext>
              </a:extLst>
            </p:cNvPr>
            <p:cNvSpPr>
              <a:spLocks/>
            </p:cNvSpPr>
            <p:nvPr/>
          </p:nvSpPr>
          <p:spPr bwMode="auto">
            <a:xfrm>
              <a:off x="6153150" y="4405313"/>
              <a:ext cx="153988" cy="165100"/>
            </a:xfrm>
            <a:custGeom>
              <a:avLst/>
              <a:gdLst>
                <a:gd name="T0" fmla="*/ 201 w 840"/>
                <a:gd name="T1" fmla="*/ 899 h 905"/>
                <a:gd name="T2" fmla="*/ 812 w 840"/>
                <a:gd name="T3" fmla="*/ 777 h 905"/>
                <a:gd name="T4" fmla="*/ 460 w 840"/>
                <a:gd name="T5" fmla="*/ 137 h 905"/>
                <a:gd name="T6" fmla="*/ 201 w 840"/>
                <a:gd name="T7" fmla="*/ 899 h 905"/>
              </a:gdLst>
              <a:ahLst/>
              <a:cxnLst>
                <a:cxn ang="0">
                  <a:pos x="T0" y="T1"/>
                </a:cxn>
                <a:cxn ang="0">
                  <a:pos x="T2" y="T3"/>
                </a:cxn>
                <a:cxn ang="0">
                  <a:pos x="T4" y="T5"/>
                </a:cxn>
                <a:cxn ang="0">
                  <a:pos x="T6" y="T7"/>
                </a:cxn>
              </a:cxnLst>
              <a:rect l="0" t="0" r="r" b="b"/>
              <a:pathLst>
                <a:path w="840" h="905">
                  <a:moveTo>
                    <a:pt x="201" y="899"/>
                  </a:moveTo>
                  <a:cubicBezTo>
                    <a:pt x="446" y="905"/>
                    <a:pt x="786" y="848"/>
                    <a:pt x="812" y="777"/>
                  </a:cubicBezTo>
                  <a:cubicBezTo>
                    <a:pt x="840" y="702"/>
                    <a:pt x="669" y="331"/>
                    <a:pt x="460" y="137"/>
                  </a:cubicBezTo>
                  <a:cubicBezTo>
                    <a:pt x="313" y="0"/>
                    <a:pt x="0" y="894"/>
                    <a:pt x="201" y="899"/>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699" name="Freeform 606">
              <a:extLst>
                <a:ext uri="{FF2B5EF4-FFF2-40B4-BE49-F238E27FC236}">
                  <a16:creationId xmlns:a16="http://schemas.microsoft.com/office/drawing/2014/main" id="{633CCAB9-67A4-9FDB-632E-DC1AA5A7B9A2}"/>
                </a:ext>
              </a:extLst>
            </p:cNvPr>
            <p:cNvSpPr>
              <a:spLocks/>
            </p:cNvSpPr>
            <p:nvPr/>
          </p:nvSpPr>
          <p:spPr bwMode="auto">
            <a:xfrm>
              <a:off x="6200775" y="4548188"/>
              <a:ext cx="101600" cy="96838"/>
            </a:xfrm>
            <a:custGeom>
              <a:avLst/>
              <a:gdLst>
                <a:gd name="T0" fmla="*/ 448 w 558"/>
                <a:gd name="T1" fmla="*/ 481 h 535"/>
                <a:gd name="T2" fmla="*/ 556 w 558"/>
                <a:gd name="T3" fmla="*/ 0 h 535"/>
                <a:gd name="T4" fmla="*/ 2 w 558"/>
                <a:gd name="T5" fmla="*/ 273 h 535"/>
                <a:gd name="T6" fmla="*/ 448 w 558"/>
                <a:gd name="T7" fmla="*/ 481 h 535"/>
              </a:gdLst>
              <a:ahLst/>
              <a:cxnLst>
                <a:cxn ang="0">
                  <a:pos x="T0" y="T1"/>
                </a:cxn>
                <a:cxn ang="0">
                  <a:pos x="T2" y="T3"/>
                </a:cxn>
                <a:cxn ang="0">
                  <a:pos x="T4" y="T5"/>
                </a:cxn>
                <a:cxn ang="0">
                  <a:pos x="T6" y="T7"/>
                </a:cxn>
              </a:cxnLst>
              <a:rect l="0" t="0" r="r" b="b"/>
              <a:pathLst>
                <a:path w="558" h="535">
                  <a:moveTo>
                    <a:pt x="448" y="481"/>
                  </a:moveTo>
                  <a:cubicBezTo>
                    <a:pt x="558" y="427"/>
                    <a:pt x="556" y="0"/>
                    <a:pt x="556" y="0"/>
                  </a:cubicBezTo>
                  <a:cubicBezTo>
                    <a:pt x="556" y="0"/>
                    <a:pt x="0" y="118"/>
                    <a:pt x="2" y="273"/>
                  </a:cubicBezTo>
                  <a:cubicBezTo>
                    <a:pt x="3" y="396"/>
                    <a:pt x="337" y="535"/>
                    <a:pt x="448" y="481"/>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700" name="Group 699">
              <a:extLst>
                <a:ext uri="{FF2B5EF4-FFF2-40B4-BE49-F238E27FC236}">
                  <a16:creationId xmlns:a16="http://schemas.microsoft.com/office/drawing/2014/main" id="{3AF12435-BDBC-DE22-D61F-D4804EA4388C}"/>
                </a:ext>
              </a:extLst>
            </p:cNvPr>
            <p:cNvGrpSpPr/>
            <p:nvPr/>
          </p:nvGrpSpPr>
          <p:grpSpPr>
            <a:xfrm>
              <a:off x="6403976" y="4008438"/>
              <a:ext cx="1055688" cy="1338263"/>
              <a:chOff x="6403976" y="4008438"/>
              <a:chExt cx="1055688" cy="1338263"/>
            </a:xfrm>
          </p:grpSpPr>
          <p:sp>
            <p:nvSpPr>
              <p:cNvPr id="701" name="Freeform 608">
                <a:extLst>
                  <a:ext uri="{FF2B5EF4-FFF2-40B4-BE49-F238E27FC236}">
                    <a16:creationId xmlns:a16="http://schemas.microsoft.com/office/drawing/2014/main" id="{98F24480-F8CF-622B-0D28-06CE2D4A050C}"/>
                  </a:ext>
                </a:extLst>
              </p:cNvPr>
              <p:cNvSpPr>
                <a:spLocks/>
              </p:cNvSpPr>
              <p:nvPr/>
            </p:nvSpPr>
            <p:spPr bwMode="auto">
              <a:xfrm>
                <a:off x="6403976" y="4164013"/>
                <a:ext cx="227013" cy="204788"/>
              </a:xfrm>
              <a:custGeom>
                <a:avLst/>
                <a:gdLst>
                  <a:gd name="T0" fmla="*/ 1240 w 1240"/>
                  <a:gd name="T1" fmla="*/ 550 h 1116"/>
                  <a:gd name="T2" fmla="*/ 389 w 1240"/>
                  <a:gd name="T3" fmla="*/ 1022 h 1116"/>
                  <a:gd name="T4" fmla="*/ 178 w 1240"/>
                  <a:gd name="T5" fmla="*/ 772 h 1116"/>
                  <a:gd name="T6" fmla="*/ 122 w 1240"/>
                  <a:gd name="T7" fmla="*/ 77 h 1116"/>
                  <a:gd name="T8" fmla="*/ 590 w 1240"/>
                  <a:gd name="T9" fmla="*/ 145 h 1116"/>
                  <a:gd name="T10" fmla="*/ 1071 w 1240"/>
                  <a:gd name="T11" fmla="*/ 429 h 1116"/>
                  <a:gd name="T12" fmla="*/ 1240 w 1240"/>
                  <a:gd name="T13" fmla="*/ 549 h 1116"/>
                  <a:gd name="T14" fmla="*/ 1240 w 1240"/>
                  <a:gd name="T15" fmla="*/ 550 h 1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0" h="1116">
                    <a:moveTo>
                      <a:pt x="1240" y="550"/>
                    </a:moveTo>
                    <a:cubicBezTo>
                      <a:pt x="1240" y="550"/>
                      <a:pt x="613" y="1116"/>
                      <a:pt x="389" y="1022"/>
                    </a:cubicBezTo>
                    <a:cubicBezTo>
                      <a:pt x="313" y="991"/>
                      <a:pt x="238" y="894"/>
                      <a:pt x="178" y="772"/>
                    </a:cubicBezTo>
                    <a:cubicBezTo>
                      <a:pt x="58" y="528"/>
                      <a:pt x="0" y="186"/>
                      <a:pt x="122" y="77"/>
                    </a:cubicBezTo>
                    <a:cubicBezTo>
                      <a:pt x="210" y="0"/>
                      <a:pt x="395" y="52"/>
                      <a:pt x="590" y="145"/>
                    </a:cubicBezTo>
                    <a:cubicBezTo>
                      <a:pt x="763" y="228"/>
                      <a:pt x="944" y="343"/>
                      <a:pt x="1071" y="429"/>
                    </a:cubicBezTo>
                    <a:cubicBezTo>
                      <a:pt x="1167" y="495"/>
                      <a:pt x="1232" y="544"/>
                      <a:pt x="1240" y="549"/>
                    </a:cubicBezTo>
                    <a:lnTo>
                      <a:pt x="1240" y="550"/>
                    </a:ln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2" name="Freeform 609">
                <a:extLst>
                  <a:ext uri="{FF2B5EF4-FFF2-40B4-BE49-F238E27FC236}">
                    <a16:creationId xmlns:a16="http://schemas.microsoft.com/office/drawing/2014/main" id="{A1D43B90-B97F-57DC-CC3E-6C7FA02A90E5}"/>
                  </a:ext>
                </a:extLst>
              </p:cNvPr>
              <p:cNvSpPr>
                <a:spLocks/>
              </p:cNvSpPr>
              <p:nvPr/>
            </p:nvSpPr>
            <p:spPr bwMode="auto">
              <a:xfrm>
                <a:off x="6451601" y="4067175"/>
                <a:ext cx="271463" cy="198438"/>
              </a:xfrm>
              <a:custGeom>
                <a:avLst/>
                <a:gdLst>
                  <a:gd name="T0" fmla="*/ 975 w 1482"/>
                  <a:gd name="T1" fmla="*/ 1081 h 1081"/>
                  <a:gd name="T2" fmla="*/ 975 w 1482"/>
                  <a:gd name="T3" fmla="*/ 1080 h 1081"/>
                  <a:gd name="T4" fmla="*/ 790 w 1482"/>
                  <a:gd name="T5" fmla="*/ 980 h 1081"/>
                  <a:gd name="T6" fmla="*/ 325 w 1482"/>
                  <a:gd name="T7" fmla="*/ 676 h 1081"/>
                  <a:gd name="T8" fmla="*/ 44 w 1482"/>
                  <a:gd name="T9" fmla="*/ 262 h 1081"/>
                  <a:gd name="T10" fmla="*/ 979 w 1482"/>
                  <a:gd name="T11" fmla="*/ 72 h 1081"/>
                  <a:gd name="T12" fmla="*/ 1361 w 1482"/>
                  <a:gd name="T13" fmla="*/ 262 h 1081"/>
                  <a:gd name="T14" fmla="*/ 975 w 1482"/>
                  <a:gd name="T15" fmla="*/ 1081 h 10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2" h="1081">
                    <a:moveTo>
                      <a:pt x="975" y="1081"/>
                    </a:moveTo>
                    <a:lnTo>
                      <a:pt x="975" y="1080"/>
                    </a:lnTo>
                    <a:cubicBezTo>
                      <a:pt x="967" y="1076"/>
                      <a:pt x="893" y="1038"/>
                      <a:pt x="790" y="980"/>
                    </a:cubicBezTo>
                    <a:cubicBezTo>
                      <a:pt x="658" y="904"/>
                      <a:pt x="477" y="794"/>
                      <a:pt x="325" y="676"/>
                    </a:cubicBezTo>
                    <a:cubicBezTo>
                      <a:pt x="141" y="533"/>
                      <a:pt x="0" y="378"/>
                      <a:pt x="44" y="262"/>
                    </a:cubicBezTo>
                    <a:cubicBezTo>
                      <a:pt x="122" y="55"/>
                      <a:pt x="613" y="0"/>
                      <a:pt x="979" y="72"/>
                    </a:cubicBezTo>
                    <a:cubicBezTo>
                      <a:pt x="1156" y="107"/>
                      <a:pt x="1304" y="171"/>
                      <a:pt x="1361" y="262"/>
                    </a:cubicBezTo>
                    <a:cubicBezTo>
                      <a:pt x="1482" y="453"/>
                      <a:pt x="975" y="1081"/>
                      <a:pt x="975" y="1081"/>
                    </a:cubicBezTo>
                    <a:close/>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3" name="Freeform 610">
                <a:extLst>
                  <a:ext uri="{FF2B5EF4-FFF2-40B4-BE49-F238E27FC236}">
                    <a16:creationId xmlns:a16="http://schemas.microsoft.com/office/drawing/2014/main" id="{10F15A18-A9DE-C5BE-0D57-BA38A31C5207}"/>
                  </a:ext>
                </a:extLst>
              </p:cNvPr>
              <p:cNvSpPr>
                <a:spLocks/>
              </p:cNvSpPr>
              <p:nvPr/>
            </p:nvSpPr>
            <p:spPr bwMode="auto">
              <a:xfrm>
                <a:off x="6630988" y="4200525"/>
                <a:ext cx="184150" cy="192088"/>
              </a:xfrm>
              <a:custGeom>
                <a:avLst/>
                <a:gdLst>
                  <a:gd name="T0" fmla="*/ 0 w 1014"/>
                  <a:gd name="T1" fmla="*/ 357 h 1056"/>
                  <a:gd name="T2" fmla="*/ 386 w 1014"/>
                  <a:gd name="T3" fmla="*/ 1055 h 1056"/>
                  <a:gd name="T4" fmla="*/ 865 w 1014"/>
                  <a:gd name="T5" fmla="*/ 177 h 1056"/>
                  <a:gd name="T6" fmla="*/ 0 w 1014"/>
                  <a:gd name="T7" fmla="*/ 357 h 1056"/>
                </a:gdLst>
                <a:ahLst/>
                <a:cxnLst>
                  <a:cxn ang="0">
                    <a:pos x="T0" y="T1"/>
                  </a:cxn>
                  <a:cxn ang="0">
                    <a:pos x="T2" y="T3"/>
                  </a:cxn>
                  <a:cxn ang="0">
                    <a:pos x="T4" y="T5"/>
                  </a:cxn>
                  <a:cxn ang="0">
                    <a:pos x="T6" y="T7"/>
                  </a:cxn>
                </a:cxnLst>
                <a:rect l="0" t="0" r="r" b="b"/>
                <a:pathLst>
                  <a:path w="1014" h="1056">
                    <a:moveTo>
                      <a:pt x="0" y="357"/>
                    </a:moveTo>
                    <a:cubicBezTo>
                      <a:pt x="0" y="357"/>
                      <a:pt x="187" y="1056"/>
                      <a:pt x="386" y="1055"/>
                    </a:cubicBezTo>
                    <a:cubicBezTo>
                      <a:pt x="636" y="1055"/>
                      <a:pt x="1014" y="378"/>
                      <a:pt x="865" y="177"/>
                    </a:cubicBezTo>
                    <a:cubicBezTo>
                      <a:pt x="734" y="0"/>
                      <a:pt x="0" y="357"/>
                      <a:pt x="0" y="357"/>
                    </a:cubicBezTo>
                  </a:path>
                </a:pathLst>
              </a:custGeom>
              <a:solidFill>
                <a:srgbClr val="A047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4" name="Freeform 611">
                <a:extLst>
                  <a:ext uri="{FF2B5EF4-FFF2-40B4-BE49-F238E27FC236}">
                    <a16:creationId xmlns:a16="http://schemas.microsoft.com/office/drawing/2014/main" id="{0F19C7A8-9E61-0408-A11C-120EBCE635AB}"/>
                  </a:ext>
                </a:extLst>
              </p:cNvPr>
              <p:cNvSpPr>
                <a:spLocks/>
              </p:cNvSpPr>
              <p:nvPr/>
            </p:nvSpPr>
            <p:spPr bwMode="auto">
              <a:xfrm>
                <a:off x="6464301" y="4181475"/>
                <a:ext cx="165100" cy="155575"/>
              </a:xfrm>
              <a:custGeom>
                <a:avLst/>
                <a:gdLst>
                  <a:gd name="T0" fmla="*/ 310 w 897"/>
                  <a:gd name="T1" fmla="*/ 789 h 854"/>
                  <a:gd name="T2" fmla="*/ 897 w 897"/>
                  <a:gd name="T3" fmla="*/ 464 h 854"/>
                  <a:gd name="T4" fmla="*/ 127 w 897"/>
                  <a:gd name="T5" fmla="*/ 139 h 854"/>
                  <a:gd name="T6" fmla="*/ 310 w 897"/>
                  <a:gd name="T7" fmla="*/ 789 h 854"/>
                </a:gdLst>
                <a:ahLst/>
                <a:cxnLst>
                  <a:cxn ang="0">
                    <a:pos x="T0" y="T1"/>
                  </a:cxn>
                  <a:cxn ang="0">
                    <a:pos x="T2" y="T3"/>
                  </a:cxn>
                  <a:cxn ang="0">
                    <a:pos x="T4" y="T5"/>
                  </a:cxn>
                  <a:cxn ang="0">
                    <a:pos x="T6" y="T7"/>
                  </a:cxn>
                </a:cxnLst>
                <a:rect l="0" t="0" r="r" b="b"/>
                <a:pathLst>
                  <a:path w="897" h="854">
                    <a:moveTo>
                      <a:pt x="310" y="789"/>
                    </a:moveTo>
                    <a:cubicBezTo>
                      <a:pt x="465" y="854"/>
                      <a:pt x="897" y="464"/>
                      <a:pt x="897" y="464"/>
                    </a:cubicBezTo>
                    <a:cubicBezTo>
                      <a:pt x="897" y="464"/>
                      <a:pt x="283" y="0"/>
                      <a:pt x="127" y="139"/>
                    </a:cubicBezTo>
                    <a:cubicBezTo>
                      <a:pt x="0" y="250"/>
                      <a:pt x="154" y="724"/>
                      <a:pt x="310" y="789"/>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5" name="Freeform 612">
                <a:extLst>
                  <a:ext uri="{FF2B5EF4-FFF2-40B4-BE49-F238E27FC236}">
                    <a16:creationId xmlns:a16="http://schemas.microsoft.com/office/drawing/2014/main" id="{26E3AA63-1ECE-E98D-C4E4-3344ABEAB12A}"/>
                  </a:ext>
                </a:extLst>
              </p:cNvPr>
              <p:cNvSpPr>
                <a:spLocks/>
              </p:cNvSpPr>
              <p:nvPr/>
            </p:nvSpPr>
            <p:spPr bwMode="auto">
              <a:xfrm>
                <a:off x="6497638" y="4124325"/>
                <a:ext cx="195263" cy="141288"/>
              </a:xfrm>
              <a:custGeom>
                <a:avLst/>
                <a:gdLst>
                  <a:gd name="T0" fmla="*/ 75 w 1066"/>
                  <a:gd name="T1" fmla="*/ 212 h 776"/>
                  <a:gd name="T2" fmla="*/ 717 w 1066"/>
                  <a:gd name="T3" fmla="*/ 776 h 776"/>
                  <a:gd name="T4" fmla="*/ 983 w 1066"/>
                  <a:gd name="T5" fmla="*/ 212 h 776"/>
                  <a:gd name="T6" fmla="*/ 75 w 1066"/>
                  <a:gd name="T7" fmla="*/ 212 h 776"/>
                </a:gdLst>
                <a:ahLst/>
                <a:cxnLst>
                  <a:cxn ang="0">
                    <a:pos x="T0" y="T1"/>
                  </a:cxn>
                  <a:cxn ang="0">
                    <a:pos x="T2" y="T3"/>
                  </a:cxn>
                  <a:cxn ang="0">
                    <a:pos x="T4" y="T5"/>
                  </a:cxn>
                  <a:cxn ang="0">
                    <a:pos x="T6" y="T7"/>
                  </a:cxn>
                </a:cxnLst>
                <a:rect l="0" t="0" r="r" b="b"/>
                <a:pathLst>
                  <a:path w="1066" h="776">
                    <a:moveTo>
                      <a:pt x="75" y="212"/>
                    </a:moveTo>
                    <a:cubicBezTo>
                      <a:pt x="0" y="412"/>
                      <a:pt x="717" y="776"/>
                      <a:pt x="717" y="776"/>
                    </a:cubicBezTo>
                    <a:cubicBezTo>
                      <a:pt x="717" y="776"/>
                      <a:pt x="1066" y="344"/>
                      <a:pt x="983" y="212"/>
                    </a:cubicBezTo>
                    <a:cubicBezTo>
                      <a:pt x="861" y="21"/>
                      <a:pt x="155" y="0"/>
                      <a:pt x="75" y="212"/>
                    </a:cubicBezTo>
                    <a:close/>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6" name="Freeform 613">
                <a:extLst>
                  <a:ext uri="{FF2B5EF4-FFF2-40B4-BE49-F238E27FC236}">
                    <a16:creationId xmlns:a16="http://schemas.microsoft.com/office/drawing/2014/main" id="{511F4451-211E-309D-ECB3-9984D4DFEF63}"/>
                  </a:ext>
                </a:extLst>
              </p:cNvPr>
              <p:cNvSpPr>
                <a:spLocks/>
              </p:cNvSpPr>
              <p:nvPr/>
            </p:nvSpPr>
            <p:spPr bwMode="auto">
              <a:xfrm>
                <a:off x="6629401" y="4221163"/>
                <a:ext cx="127000" cy="133350"/>
              </a:xfrm>
              <a:custGeom>
                <a:avLst/>
                <a:gdLst>
                  <a:gd name="T0" fmla="*/ 0 w 698"/>
                  <a:gd name="T1" fmla="*/ 246 h 728"/>
                  <a:gd name="T2" fmla="*/ 265 w 698"/>
                  <a:gd name="T3" fmla="*/ 727 h 728"/>
                  <a:gd name="T4" fmla="*/ 596 w 698"/>
                  <a:gd name="T5" fmla="*/ 122 h 728"/>
                  <a:gd name="T6" fmla="*/ 0 w 698"/>
                  <a:gd name="T7" fmla="*/ 246 h 728"/>
                </a:gdLst>
                <a:ahLst/>
                <a:cxnLst>
                  <a:cxn ang="0">
                    <a:pos x="T0" y="T1"/>
                  </a:cxn>
                  <a:cxn ang="0">
                    <a:pos x="T2" y="T3"/>
                  </a:cxn>
                  <a:cxn ang="0">
                    <a:pos x="T4" y="T5"/>
                  </a:cxn>
                  <a:cxn ang="0">
                    <a:pos x="T6" y="T7"/>
                  </a:cxn>
                </a:cxnLst>
                <a:rect l="0" t="0" r="r" b="b"/>
                <a:pathLst>
                  <a:path w="698" h="728">
                    <a:moveTo>
                      <a:pt x="0" y="246"/>
                    </a:moveTo>
                    <a:cubicBezTo>
                      <a:pt x="0" y="246"/>
                      <a:pt x="128" y="728"/>
                      <a:pt x="265" y="727"/>
                    </a:cubicBezTo>
                    <a:cubicBezTo>
                      <a:pt x="438" y="727"/>
                      <a:pt x="698" y="261"/>
                      <a:pt x="596" y="122"/>
                    </a:cubicBezTo>
                    <a:cubicBezTo>
                      <a:pt x="505" y="0"/>
                      <a:pt x="0" y="246"/>
                      <a:pt x="0" y="246"/>
                    </a:cubicBezTo>
                  </a:path>
                </a:pathLst>
              </a:custGeom>
              <a:solidFill>
                <a:srgbClr val="D357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7" name="Freeform 614">
                <a:extLst>
                  <a:ext uri="{FF2B5EF4-FFF2-40B4-BE49-F238E27FC236}">
                    <a16:creationId xmlns:a16="http://schemas.microsoft.com/office/drawing/2014/main" id="{23671A66-47C1-78CB-6804-7855431C7E50}"/>
                  </a:ext>
                </a:extLst>
              </p:cNvPr>
              <p:cNvSpPr>
                <a:spLocks/>
              </p:cNvSpPr>
              <p:nvPr/>
            </p:nvSpPr>
            <p:spPr bwMode="auto">
              <a:xfrm>
                <a:off x="6845301" y="4384675"/>
                <a:ext cx="184150" cy="146050"/>
              </a:xfrm>
              <a:custGeom>
                <a:avLst/>
                <a:gdLst>
                  <a:gd name="T0" fmla="*/ 190 w 1011"/>
                  <a:gd name="T1" fmla="*/ 800 h 800"/>
                  <a:gd name="T2" fmla="*/ 0 w 1011"/>
                  <a:gd name="T3" fmla="*/ 786 h 800"/>
                  <a:gd name="T4" fmla="*/ 528 w 1011"/>
                  <a:gd name="T5" fmla="*/ 1 h 800"/>
                  <a:gd name="T6" fmla="*/ 545 w 1011"/>
                  <a:gd name="T7" fmla="*/ 0 h 800"/>
                  <a:gd name="T8" fmla="*/ 1011 w 1011"/>
                  <a:gd name="T9" fmla="*/ 431 h 800"/>
                  <a:gd name="T10" fmla="*/ 997 w 1011"/>
                  <a:gd name="T11" fmla="*/ 450 h 800"/>
                  <a:gd name="T12" fmla="*/ 781 w 1011"/>
                  <a:gd name="T13" fmla="*/ 289 h 800"/>
                  <a:gd name="T14" fmla="*/ 769 w 1011"/>
                  <a:gd name="T15" fmla="*/ 290 h 800"/>
                  <a:gd name="T16" fmla="*/ 425 w 1011"/>
                  <a:gd name="T17" fmla="*/ 778 h 800"/>
                  <a:gd name="T18" fmla="*/ 190 w 1011"/>
                  <a:gd name="T19"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1" h="800">
                    <a:moveTo>
                      <a:pt x="190" y="800"/>
                    </a:moveTo>
                    <a:cubicBezTo>
                      <a:pt x="125" y="800"/>
                      <a:pt x="61" y="795"/>
                      <a:pt x="0" y="786"/>
                    </a:cubicBezTo>
                    <a:cubicBezTo>
                      <a:pt x="48" y="470"/>
                      <a:pt x="315" y="32"/>
                      <a:pt x="528" y="1"/>
                    </a:cubicBezTo>
                    <a:cubicBezTo>
                      <a:pt x="533" y="0"/>
                      <a:pt x="539" y="0"/>
                      <a:pt x="545" y="0"/>
                    </a:cubicBezTo>
                    <a:cubicBezTo>
                      <a:pt x="685" y="0"/>
                      <a:pt x="869" y="221"/>
                      <a:pt x="1011" y="431"/>
                    </a:cubicBezTo>
                    <a:cubicBezTo>
                      <a:pt x="1007" y="438"/>
                      <a:pt x="1002" y="444"/>
                      <a:pt x="997" y="450"/>
                    </a:cubicBezTo>
                    <a:cubicBezTo>
                      <a:pt x="924" y="360"/>
                      <a:pt x="845" y="289"/>
                      <a:pt x="781" y="289"/>
                    </a:cubicBezTo>
                    <a:cubicBezTo>
                      <a:pt x="777" y="289"/>
                      <a:pt x="773" y="289"/>
                      <a:pt x="769" y="290"/>
                    </a:cubicBezTo>
                    <a:cubicBezTo>
                      <a:pt x="635" y="309"/>
                      <a:pt x="469" y="573"/>
                      <a:pt x="425" y="778"/>
                    </a:cubicBezTo>
                    <a:cubicBezTo>
                      <a:pt x="350" y="792"/>
                      <a:pt x="271" y="800"/>
                      <a:pt x="190" y="800"/>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8" name="Freeform 615">
                <a:extLst>
                  <a:ext uri="{FF2B5EF4-FFF2-40B4-BE49-F238E27FC236}">
                    <a16:creationId xmlns:a16="http://schemas.microsoft.com/office/drawing/2014/main" id="{1B301BF7-81AE-97C7-D29E-E017C16F4697}"/>
                  </a:ext>
                </a:extLst>
              </p:cNvPr>
              <p:cNvSpPr>
                <a:spLocks/>
              </p:cNvSpPr>
              <p:nvPr/>
            </p:nvSpPr>
            <p:spPr bwMode="auto">
              <a:xfrm>
                <a:off x="6923088" y="4437063"/>
                <a:ext cx="104775" cy="88900"/>
              </a:xfrm>
              <a:custGeom>
                <a:avLst/>
                <a:gdLst>
                  <a:gd name="T0" fmla="*/ 0 w 572"/>
                  <a:gd name="T1" fmla="*/ 489 h 489"/>
                  <a:gd name="T2" fmla="*/ 344 w 572"/>
                  <a:gd name="T3" fmla="*/ 1 h 489"/>
                  <a:gd name="T4" fmla="*/ 356 w 572"/>
                  <a:gd name="T5" fmla="*/ 0 h 489"/>
                  <a:gd name="T6" fmla="*/ 572 w 572"/>
                  <a:gd name="T7" fmla="*/ 161 h 489"/>
                  <a:gd name="T8" fmla="*/ 0 w 572"/>
                  <a:gd name="T9" fmla="*/ 489 h 489"/>
                </a:gdLst>
                <a:ahLst/>
                <a:cxnLst>
                  <a:cxn ang="0">
                    <a:pos x="T0" y="T1"/>
                  </a:cxn>
                  <a:cxn ang="0">
                    <a:pos x="T2" y="T3"/>
                  </a:cxn>
                  <a:cxn ang="0">
                    <a:pos x="T4" y="T5"/>
                  </a:cxn>
                  <a:cxn ang="0">
                    <a:pos x="T6" y="T7"/>
                  </a:cxn>
                  <a:cxn ang="0">
                    <a:pos x="T8" y="T9"/>
                  </a:cxn>
                </a:cxnLst>
                <a:rect l="0" t="0" r="r" b="b"/>
                <a:pathLst>
                  <a:path w="572" h="489">
                    <a:moveTo>
                      <a:pt x="0" y="489"/>
                    </a:moveTo>
                    <a:cubicBezTo>
                      <a:pt x="44" y="284"/>
                      <a:pt x="210" y="20"/>
                      <a:pt x="344" y="1"/>
                    </a:cubicBezTo>
                    <a:cubicBezTo>
                      <a:pt x="348" y="0"/>
                      <a:pt x="352" y="0"/>
                      <a:pt x="356" y="0"/>
                    </a:cubicBezTo>
                    <a:cubicBezTo>
                      <a:pt x="420" y="0"/>
                      <a:pt x="499" y="71"/>
                      <a:pt x="572" y="161"/>
                    </a:cubicBezTo>
                    <a:cubicBezTo>
                      <a:pt x="454" y="321"/>
                      <a:pt x="248" y="442"/>
                      <a:pt x="0" y="489"/>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09" name="Freeform 616">
                <a:extLst>
                  <a:ext uri="{FF2B5EF4-FFF2-40B4-BE49-F238E27FC236}">
                    <a16:creationId xmlns:a16="http://schemas.microsoft.com/office/drawing/2014/main" id="{5578CA34-0744-F756-5DE1-389F2799AEC6}"/>
                  </a:ext>
                </a:extLst>
              </p:cNvPr>
              <p:cNvSpPr>
                <a:spLocks/>
              </p:cNvSpPr>
              <p:nvPr/>
            </p:nvSpPr>
            <p:spPr bwMode="auto">
              <a:xfrm>
                <a:off x="7102476" y="4351338"/>
                <a:ext cx="193675" cy="187325"/>
              </a:xfrm>
              <a:custGeom>
                <a:avLst/>
                <a:gdLst>
                  <a:gd name="T0" fmla="*/ 992 w 1058"/>
                  <a:gd name="T1" fmla="*/ 1028 h 1028"/>
                  <a:gd name="T2" fmla="*/ 644 w 1058"/>
                  <a:gd name="T3" fmla="*/ 919 h 1028"/>
                  <a:gd name="T4" fmla="*/ 193 w 1058"/>
                  <a:gd name="T5" fmla="*/ 350 h 1028"/>
                  <a:gd name="T6" fmla="*/ 188 w 1058"/>
                  <a:gd name="T7" fmla="*/ 350 h 1028"/>
                  <a:gd name="T8" fmla="*/ 23 w 1058"/>
                  <a:gd name="T9" fmla="*/ 501 h 1028"/>
                  <a:gd name="T10" fmla="*/ 0 w 1058"/>
                  <a:gd name="T11" fmla="*/ 475 h 1028"/>
                  <a:gd name="T12" fmla="*/ 369 w 1058"/>
                  <a:gd name="T13" fmla="*/ 0 h 1028"/>
                  <a:gd name="T14" fmla="*/ 377 w 1058"/>
                  <a:gd name="T15" fmla="*/ 0 h 1028"/>
                  <a:gd name="T16" fmla="*/ 1058 w 1058"/>
                  <a:gd name="T17" fmla="*/ 872 h 1028"/>
                  <a:gd name="T18" fmla="*/ 1052 w 1058"/>
                  <a:gd name="T19" fmla="*/ 929 h 1028"/>
                  <a:gd name="T20" fmla="*/ 1034 w 1058"/>
                  <a:gd name="T21" fmla="*/ 980 h 1028"/>
                  <a:gd name="T22" fmla="*/ 992 w 1058"/>
                  <a:gd name="T23" fmla="*/ 1028 h 1028"/>
                  <a:gd name="T24" fmla="*/ 992 w 1058"/>
                  <a:gd name="T25" fmla="*/ 1028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8" h="1028">
                    <a:moveTo>
                      <a:pt x="992" y="1028"/>
                    </a:moveTo>
                    <a:cubicBezTo>
                      <a:pt x="870" y="1000"/>
                      <a:pt x="754" y="964"/>
                      <a:pt x="644" y="919"/>
                    </a:cubicBezTo>
                    <a:cubicBezTo>
                      <a:pt x="637" y="712"/>
                      <a:pt x="364" y="350"/>
                      <a:pt x="193" y="350"/>
                    </a:cubicBezTo>
                    <a:cubicBezTo>
                      <a:pt x="191" y="350"/>
                      <a:pt x="190" y="350"/>
                      <a:pt x="188" y="350"/>
                    </a:cubicBezTo>
                    <a:cubicBezTo>
                      <a:pt x="131" y="352"/>
                      <a:pt x="74" y="415"/>
                      <a:pt x="23" y="501"/>
                    </a:cubicBezTo>
                    <a:cubicBezTo>
                      <a:pt x="15" y="492"/>
                      <a:pt x="7" y="484"/>
                      <a:pt x="0" y="475"/>
                    </a:cubicBezTo>
                    <a:cubicBezTo>
                      <a:pt x="100" y="238"/>
                      <a:pt x="233" y="6"/>
                      <a:pt x="369" y="0"/>
                    </a:cubicBezTo>
                    <a:cubicBezTo>
                      <a:pt x="372" y="0"/>
                      <a:pt x="374" y="0"/>
                      <a:pt x="377" y="0"/>
                    </a:cubicBezTo>
                    <a:cubicBezTo>
                      <a:pt x="639" y="0"/>
                      <a:pt x="1058" y="561"/>
                      <a:pt x="1058" y="872"/>
                    </a:cubicBezTo>
                    <a:cubicBezTo>
                      <a:pt x="1058" y="892"/>
                      <a:pt x="1056" y="911"/>
                      <a:pt x="1052" y="929"/>
                    </a:cubicBezTo>
                    <a:cubicBezTo>
                      <a:pt x="1049" y="947"/>
                      <a:pt x="1042" y="965"/>
                      <a:pt x="1034" y="980"/>
                    </a:cubicBezTo>
                    <a:cubicBezTo>
                      <a:pt x="1025" y="999"/>
                      <a:pt x="1010" y="1014"/>
                      <a:pt x="992" y="1028"/>
                    </a:cubicBezTo>
                    <a:lnTo>
                      <a:pt x="992" y="1028"/>
                    </a:ln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0" name="Freeform 617">
                <a:extLst>
                  <a:ext uri="{FF2B5EF4-FFF2-40B4-BE49-F238E27FC236}">
                    <a16:creationId xmlns:a16="http://schemas.microsoft.com/office/drawing/2014/main" id="{E52D1C1C-F1FB-D7E4-C129-375E94005938}"/>
                  </a:ext>
                </a:extLst>
              </p:cNvPr>
              <p:cNvSpPr>
                <a:spLocks/>
              </p:cNvSpPr>
              <p:nvPr/>
            </p:nvSpPr>
            <p:spPr bwMode="auto">
              <a:xfrm>
                <a:off x="7107238" y="4414838"/>
                <a:ext cx="114300" cy="104775"/>
              </a:xfrm>
              <a:custGeom>
                <a:avLst/>
                <a:gdLst>
                  <a:gd name="T0" fmla="*/ 621 w 621"/>
                  <a:gd name="T1" fmla="*/ 569 h 569"/>
                  <a:gd name="T2" fmla="*/ 0 w 621"/>
                  <a:gd name="T3" fmla="*/ 151 h 569"/>
                  <a:gd name="T4" fmla="*/ 165 w 621"/>
                  <a:gd name="T5" fmla="*/ 0 h 569"/>
                  <a:gd name="T6" fmla="*/ 170 w 621"/>
                  <a:gd name="T7" fmla="*/ 0 h 569"/>
                  <a:gd name="T8" fmla="*/ 621 w 621"/>
                  <a:gd name="T9" fmla="*/ 569 h 569"/>
                </a:gdLst>
                <a:ahLst/>
                <a:cxnLst>
                  <a:cxn ang="0">
                    <a:pos x="T0" y="T1"/>
                  </a:cxn>
                  <a:cxn ang="0">
                    <a:pos x="T2" y="T3"/>
                  </a:cxn>
                  <a:cxn ang="0">
                    <a:pos x="T4" y="T5"/>
                  </a:cxn>
                  <a:cxn ang="0">
                    <a:pos x="T6" y="T7"/>
                  </a:cxn>
                  <a:cxn ang="0">
                    <a:pos x="T8" y="T9"/>
                  </a:cxn>
                </a:cxnLst>
                <a:rect l="0" t="0" r="r" b="b"/>
                <a:pathLst>
                  <a:path w="621" h="569">
                    <a:moveTo>
                      <a:pt x="621" y="569"/>
                    </a:moveTo>
                    <a:cubicBezTo>
                      <a:pt x="371" y="467"/>
                      <a:pt x="158" y="324"/>
                      <a:pt x="0" y="151"/>
                    </a:cubicBezTo>
                    <a:cubicBezTo>
                      <a:pt x="51" y="66"/>
                      <a:pt x="108" y="3"/>
                      <a:pt x="165" y="0"/>
                    </a:cubicBezTo>
                    <a:cubicBezTo>
                      <a:pt x="167" y="0"/>
                      <a:pt x="168" y="0"/>
                      <a:pt x="170" y="0"/>
                    </a:cubicBezTo>
                    <a:cubicBezTo>
                      <a:pt x="341" y="0"/>
                      <a:pt x="614" y="362"/>
                      <a:pt x="621" y="569"/>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1" name="Freeform 618">
                <a:extLst>
                  <a:ext uri="{FF2B5EF4-FFF2-40B4-BE49-F238E27FC236}">
                    <a16:creationId xmlns:a16="http://schemas.microsoft.com/office/drawing/2014/main" id="{68CE9EFF-8088-7DB9-43D5-9488CE5AA0A4}"/>
                  </a:ext>
                </a:extLst>
              </p:cNvPr>
              <p:cNvSpPr>
                <a:spLocks/>
              </p:cNvSpPr>
              <p:nvPr/>
            </p:nvSpPr>
            <p:spPr bwMode="auto">
              <a:xfrm>
                <a:off x="6413501" y="4171950"/>
                <a:ext cx="127000" cy="136525"/>
              </a:xfrm>
              <a:custGeom>
                <a:avLst/>
                <a:gdLst>
                  <a:gd name="T0" fmla="*/ 277 w 695"/>
                  <a:gd name="T1" fmla="*/ 744 h 744"/>
                  <a:gd name="T2" fmla="*/ 123 w 695"/>
                  <a:gd name="T3" fmla="*/ 732 h 744"/>
                  <a:gd name="T4" fmla="*/ 123 w 695"/>
                  <a:gd name="T5" fmla="*/ 732 h 744"/>
                  <a:gd name="T6" fmla="*/ 0 w 695"/>
                  <a:gd name="T7" fmla="*/ 250 h 744"/>
                  <a:gd name="T8" fmla="*/ 68 w 695"/>
                  <a:gd name="T9" fmla="*/ 37 h 744"/>
                  <a:gd name="T10" fmla="*/ 186 w 695"/>
                  <a:gd name="T11" fmla="*/ 0 h 744"/>
                  <a:gd name="T12" fmla="*/ 535 w 695"/>
                  <a:gd name="T13" fmla="*/ 105 h 744"/>
                  <a:gd name="T14" fmla="*/ 535 w 695"/>
                  <a:gd name="T15" fmla="*/ 105 h 744"/>
                  <a:gd name="T16" fmla="*/ 535 w 695"/>
                  <a:gd name="T17" fmla="*/ 105 h 744"/>
                  <a:gd name="T18" fmla="*/ 535 w 695"/>
                  <a:gd name="T19" fmla="*/ 105 h 744"/>
                  <a:gd name="T20" fmla="*/ 695 w 695"/>
                  <a:gd name="T21" fmla="*/ 220 h 744"/>
                  <a:gd name="T22" fmla="*/ 487 w 695"/>
                  <a:gd name="T23" fmla="*/ 163 h 744"/>
                  <a:gd name="T24" fmla="*/ 406 w 695"/>
                  <a:gd name="T25" fmla="*/ 189 h 744"/>
                  <a:gd name="T26" fmla="*/ 475 w 695"/>
                  <a:gd name="T27" fmla="*/ 723 h 744"/>
                  <a:gd name="T28" fmla="*/ 277 w 695"/>
                  <a:gd name="T29" fmla="*/ 744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5" h="744">
                    <a:moveTo>
                      <a:pt x="277" y="744"/>
                    </a:moveTo>
                    <a:cubicBezTo>
                      <a:pt x="225" y="744"/>
                      <a:pt x="173" y="740"/>
                      <a:pt x="123" y="732"/>
                    </a:cubicBezTo>
                    <a:lnTo>
                      <a:pt x="123" y="732"/>
                    </a:lnTo>
                    <a:cubicBezTo>
                      <a:pt x="50" y="583"/>
                      <a:pt x="0" y="397"/>
                      <a:pt x="0" y="250"/>
                    </a:cubicBezTo>
                    <a:cubicBezTo>
                      <a:pt x="0" y="157"/>
                      <a:pt x="20" y="79"/>
                      <a:pt x="68" y="37"/>
                    </a:cubicBezTo>
                    <a:cubicBezTo>
                      <a:pt x="97" y="11"/>
                      <a:pt x="138" y="0"/>
                      <a:pt x="186" y="0"/>
                    </a:cubicBezTo>
                    <a:cubicBezTo>
                      <a:pt x="281" y="0"/>
                      <a:pt x="406" y="43"/>
                      <a:pt x="535" y="105"/>
                    </a:cubicBezTo>
                    <a:lnTo>
                      <a:pt x="535" y="105"/>
                    </a:lnTo>
                    <a:lnTo>
                      <a:pt x="535" y="105"/>
                    </a:lnTo>
                    <a:lnTo>
                      <a:pt x="535" y="105"/>
                    </a:lnTo>
                    <a:cubicBezTo>
                      <a:pt x="586" y="145"/>
                      <a:pt x="640" y="183"/>
                      <a:pt x="695" y="220"/>
                    </a:cubicBezTo>
                    <a:cubicBezTo>
                      <a:pt x="618" y="186"/>
                      <a:pt x="545" y="163"/>
                      <a:pt x="487" y="163"/>
                    </a:cubicBezTo>
                    <a:cubicBezTo>
                      <a:pt x="454" y="163"/>
                      <a:pt x="426" y="171"/>
                      <a:pt x="406" y="189"/>
                    </a:cubicBezTo>
                    <a:cubicBezTo>
                      <a:pt x="311" y="272"/>
                      <a:pt x="373" y="557"/>
                      <a:pt x="475" y="723"/>
                    </a:cubicBezTo>
                    <a:cubicBezTo>
                      <a:pt x="411" y="737"/>
                      <a:pt x="345" y="744"/>
                      <a:pt x="277" y="744"/>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2" name="Freeform 619">
                <a:extLst>
                  <a:ext uri="{FF2B5EF4-FFF2-40B4-BE49-F238E27FC236}">
                    <a16:creationId xmlns:a16="http://schemas.microsoft.com/office/drawing/2014/main" id="{196E6840-8261-F3F8-9629-05FDF01C0C56}"/>
                  </a:ext>
                </a:extLst>
              </p:cNvPr>
              <p:cNvSpPr>
                <a:spLocks/>
              </p:cNvSpPr>
              <p:nvPr/>
            </p:nvSpPr>
            <p:spPr bwMode="auto">
              <a:xfrm>
                <a:off x="6459538" y="4075113"/>
                <a:ext cx="179388" cy="139700"/>
              </a:xfrm>
              <a:custGeom>
                <a:avLst/>
                <a:gdLst>
                  <a:gd name="T0" fmla="*/ 482 w 984"/>
                  <a:gd name="T1" fmla="*/ 764 h 764"/>
                  <a:gd name="T2" fmla="*/ 449 w 984"/>
                  <a:gd name="T3" fmla="*/ 749 h 764"/>
                  <a:gd name="T4" fmla="*/ 289 w 984"/>
                  <a:gd name="T5" fmla="*/ 634 h 764"/>
                  <a:gd name="T6" fmla="*/ 289 w 984"/>
                  <a:gd name="T7" fmla="*/ 634 h 764"/>
                  <a:gd name="T8" fmla="*/ 0 w 984"/>
                  <a:gd name="T9" fmla="*/ 265 h 764"/>
                  <a:gd name="T10" fmla="*/ 8 w 984"/>
                  <a:gd name="T11" fmla="*/ 220 h 764"/>
                  <a:gd name="T12" fmla="*/ 622 w 984"/>
                  <a:gd name="T13" fmla="*/ 0 h 764"/>
                  <a:gd name="T14" fmla="*/ 943 w 984"/>
                  <a:gd name="T15" fmla="*/ 30 h 764"/>
                  <a:gd name="T16" fmla="*/ 984 w 984"/>
                  <a:gd name="T17" fmla="*/ 310 h 764"/>
                  <a:gd name="T18" fmla="*/ 982 w 984"/>
                  <a:gd name="T19" fmla="*/ 360 h 764"/>
                  <a:gd name="T20" fmla="*/ 711 w 984"/>
                  <a:gd name="T21" fmla="*/ 328 h 764"/>
                  <a:gd name="T22" fmla="*/ 288 w 984"/>
                  <a:gd name="T23" fmla="*/ 479 h 764"/>
                  <a:gd name="T24" fmla="*/ 482 w 984"/>
                  <a:gd name="T25" fmla="*/ 764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4" h="764">
                    <a:moveTo>
                      <a:pt x="482" y="764"/>
                    </a:moveTo>
                    <a:cubicBezTo>
                      <a:pt x="471" y="759"/>
                      <a:pt x="460" y="754"/>
                      <a:pt x="449" y="749"/>
                    </a:cubicBezTo>
                    <a:cubicBezTo>
                      <a:pt x="394" y="712"/>
                      <a:pt x="340" y="674"/>
                      <a:pt x="289" y="634"/>
                    </a:cubicBezTo>
                    <a:lnTo>
                      <a:pt x="289" y="634"/>
                    </a:lnTo>
                    <a:cubicBezTo>
                      <a:pt x="128" y="508"/>
                      <a:pt x="0" y="375"/>
                      <a:pt x="0" y="265"/>
                    </a:cubicBezTo>
                    <a:cubicBezTo>
                      <a:pt x="0" y="250"/>
                      <a:pt x="2" y="235"/>
                      <a:pt x="8" y="220"/>
                    </a:cubicBezTo>
                    <a:cubicBezTo>
                      <a:pt x="64" y="70"/>
                      <a:pt x="337" y="0"/>
                      <a:pt x="622" y="0"/>
                    </a:cubicBezTo>
                    <a:cubicBezTo>
                      <a:pt x="731" y="0"/>
                      <a:pt x="841" y="10"/>
                      <a:pt x="943" y="30"/>
                    </a:cubicBezTo>
                    <a:cubicBezTo>
                      <a:pt x="969" y="119"/>
                      <a:pt x="984" y="213"/>
                      <a:pt x="984" y="310"/>
                    </a:cubicBezTo>
                    <a:cubicBezTo>
                      <a:pt x="984" y="327"/>
                      <a:pt x="983" y="343"/>
                      <a:pt x="982" y="360"/>
                    </a:cubicBezTo>
                    <a:cubicBezTo>
                      <a:pt x="900" y="339"/>
                      <a:pt x="804" y="328"/>
                      <a:pt x="711" y="328"/>
                    </a:cubicBezTo>
                    <a:cubicBezTo>
                      <a:pt x="514" y="328"/>
                      <a:pt x="327" y="376"/>
                      <a:pt x="288" y="479"/>
                    </a:cubicBezTo>
                    <a:cubicBezTo>
                      <a:pt x="258" y="559"/>
                      <a:pt x="355" y="666"/>
                      <a:pt x="482" y="764"/>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3" name="Freeform 620">
                <a:extLst>
                  <a:ext uri="{FF2B5EF4-FFF2-40B4-BE49-F238E27FC236}">
                    <a16:creationId xmlns:a16="http://schemas.microsoft.com/office/drawing/2014/main" id="{B32CEAF2-6091-920E-F10B-8C2D4E595B64}"/>
                  </a:ext>
                </a:extLst>
              </p:cNvPr>
              <p:cNvSpPr>
                <a:spLocks/>
              </p:cNvSpPr>
              <p:nvPr/>
            </p:nvSpPr>
            <p:spPr bwMode="auto">
              <a:xfrm>
                <a:off x="6470651" y="4202113"/>
                <a:ext cx="125413" cy="101600"/>
              </a:xfrm>
              <a:custGeom>
                <a:avLst/>
                <a:gdLst>
                  <a:gd name="T0" fmla="*/ 164 w 684"/>
                  <a:gd name="T1" fmla="*/ 560 h 560"/>
                  <a:gd name="T2" fmla="*/ 95 w 684"/>
                  <a:gd name="T3" fmla="*/ 26 h 560"/>
                  <a:gd name="T4" fmla="*/ 176 w 684"/>
                  <a:gd name="T5" fmla="*/ 0 h 560"/>
                  <a:gd name="T6" fmla="*/ 384 w 684"/>
                  <a:gd name="T7" fmla="*/ 57 h 560"/>
                  <a:gd name="T8" fmla="*/ 417 w 684"/>
                  <a:gd name="T9" fmla="*/ 72 h 560"/>
                  <a:gd name="T10" fmla="*/ 684 w 684"/>
                  <a:gd name="T11" fmla="*/ 251 h 560"/>
                  <a:gd name="T12" fmla="*/ 164 w 684"/>
                  <a:gd name="T13" fmla="*/ 560 h 560"/>
                </a:gdLst>
                <a:ahLst/>
                <a:cxnLst>
                  <a:cxn ang="0">
                    <a:pos x="T0" y="T1"/>
                  </a:cxn>
                  <a:cxn ang="0">
                    <a:pos x="T2" y="T3"/>
                  </a:cxn>
                  <a:cxn ang="0">
                    <a:pos x="T4" y="T5"/>
                  </a:cxn>
                  <a:cxn ang="0">
                    <a:pos x="T6" y="T7"/>
                  </a:cxn>
                  <a:cxn ang="0">
                    <a:pos x="T8" y="T9"/>
                  </a:cxn>
                  <a:cxn ang="0">
                    <a:pos x="T10" y="T11"/>
                  </a:cxn>
                  <a:cxn ang="0">
                    <a:pos x="T12" y="T13"/>
                  </a:cxn>
                </a:cxnLst>
                <a:rect l="0" t="0" r="r" b="b"/>
                <a:pathLst>
                  <a:path w="684" h="560">
                    <a:moveTo>
                      <a:pt x="164" y="560"/>
                    </a:moveTo>
                    <a:cubicBezTo>
                      <a:pt x="62" y="394"/>
                      <a:pt x="0" y="109"/>
                      <a:pt x="95" y="26"/>
                    </a:cubicBezTo>
                    <a:cubicBezTo>
                      <a:pt x="115" y="8"/>
                      <a:pt x="143" y="0"/>
                      <a:pt x="176" y="0"/>
                    </a:cubicBezTo>
                    <a:cubicBezTo>
                      <a:pt x="234" y="0"/>
                      <a:pt x="307" y="23"/>
                      <a:pt x="384" y="57"/>
                    </a:cubicBezTo>
                    <a:cubicBezTo>
                      <a:pt x="395" y="62"/>
                      <a:pt x="406" y="67"/>
                      <a:pt x="417" y="72"/>
                    </a:cubicBezTo>
                    <a:cubicBezTo>
                      <a:pt x="502" y="139"/>
                      <a:pt x="601" y="202"/>
                      <a:pt x="684" y="251"/>
                    </a:cubicBezTo>
                    <a:cubicBezTo>
                      <a:pt x="551" y="405"/>
                      <a:pt x="370" y="517"/>
                      <a:pt x="164" y="560"/>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4" name="Freeform 621">
                <a:extLst>
                  <a:ext uri="{FF2B5EF4-FFF2-40B4-BE49-F238E27FC236}">
                    <a16:creationId xmlns:a16="http://schemas.microsoft.com/office/drawing/2014/main" id="{DA6DECD9-2AEC-FD93-D09C-A8189FEED4BE}"/>
                  </a:ext>
                </a:extLst>
              </p:cNvPr>
              <p:cNvSpPr>
                <a:spLocks/>
              </p:cNvSpPr>
              <p:nvPr/>
            </p:nvSpPr>
            <p:spPr bwMode="auto">
              <a:xfrm>
                <a:off x="6505576" y="4135438"/>
                <a:ext cx="133350" cy="112713"/>
              </a:xfrm>
              <a:custGeom>
                <a:avLst/>
                <a:gdLst>
                  <a:gd name="T0" fmla="*/ 491 w 724"/>
                  <a:gd name="T1" fmla="*/ 615 h 615"/>
                  <a:gd name="T2" fmla="*/ 224 w 724"/>
                  <a:gd name="T3" fmla="*/ 436 h 615"/>
                  <a:gd name="T4" fmla="*/ 30 w 724"/>
                  <a:gd name="T5" fmla="*/ 151 h 615"/>
                  <a:gd name="T6" fmla="*/ 453 w 724"/>
                  <a:gd name="T7" fmla="*/ 0 h 615"/>
                  <a:gd name="T8" fmla="*/ 724 w 724"/>
                  <a:gd name="T9" fmla="*/ 32 h 615"/>
                  <a:gd name="T10" fmla="*/ 512 w 724"/>
                  <a:gd name="T11" fmla="*/ 590 h 615"/>
                  <a:gd name="T12" fmla="*/ 496 w 724"/>
                  <a:gd name="T13" fmla="*/ 609 h 615"/>
                  <a:gd name="T14" fmla="*/ 491 w 724"/>
                  <a:gd name="T15" fmla="*/ 615 h 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4" h="615">
                    <a:moveTo>
                      <a:pt x="491" y="615"/>
                    </a:moveTo>
                    <a:cubicBezTo>
                      <a:pt x="408" y="566"/>
                      <a:pt x="309" y="503"/>
                      <a:pt x="224" y="436"/>
                    </a:cubicBezTo>
                    <a:cubicBezTo>
                      <a:pt x="97" y="338"/>
                      <a:pt x="0" y="231"/>
                      <a:pt x="30" y="151"/>
                    </a:cubicBezTo>
                    <a:cubicBezTo>
                      <a:pt x="69" y="48"/>
                      <a:pt x="257" y="0"/>
                      <a:pt x="453" y="0"/>
                    </a:cubicBezTo>
                    <a:cubicBezTo>
                      <a:pt x="546" y="0"/>
                      <a:pt x="642" y="11"/>
                      <a:pt x="724" y="32"/>
                    </a:cubicBezTo>
                    <a:cubicBezTo>
                      <a:pt x="714" y="243"/>
                      <a:pt x="636" y="436"/>
                      <a:pt x="512" y="590"/>
                    </a:cubicBezTo>
                    <a:cubicBezTo>
                      <a:pt x="507" y="597"/>
                      <a:pt x="501" y="603"/>
                      <a:pt x="496" y="609"/>
                    </a:cubicBezTo>
                    <a:cubicBezTo>
                      <a:pt x="494" y="611"/>
                      <a:pt x="493" y="613"/>
                      <a:pt x="491" y="615"/>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5" name="Freeform 622">
                <a:extLst>
                  <a:ext uri="{FF2B5EF4-FFF2-40B4-BE49-F238E27FC236}">
                    <a16:creationId xmlns:a16="http://schemas.microsoft.com/office/drawing/2014/main" id="{E6B0CB93-66E1-1433-A699-97BF2D5CFB44}"/>
                  </a:ext>
                </a:extLst>
              </p:cNvPr>
              <p:cNvSpPr>
                <a:spLocks/>
              </p:cNvSpPr>
              <p:nvPr/>
            </p:nvSpPr>
            <p:spPr bwMode="auto">
              <a:xfrm>
                <a:off x="7143751" y="4008438"/>
                <a:ext cx="112713" cy="106363"/>
              </a:xfrm>
              <a:custGeom>
                <a:avLst/>
                <a:gdLst>
                  <a:gd name="T0" fmla="*/ 167 w 617"/>
                  <a:gd name="T1" fmla="*/ 587 h 587"/>
                  <a:gd name="T2" fmla="*/ 0 w 617"/>
                  <a:gd name="T3" fmla="*/ 575 h 587"/>
                  <a:gd name="T4" fmla="*/ 0 w 617"/>
                  <a:gd name="T5" fmla="*/ 575 h 587"/>
                  <a:gd name="T6" fmla="*/ 0 w 617"/>
                  <a:gd name="T7" fmla="*/ 548 h 587"/>
                  <a:gd name="T8" fmla="*/ 215 w 617"/>
                  <a:gd name="T9" fmla="*/ 2 h 587"/>
                  <a:gd name="T10" fmla="*/ 235 w 617"/>
                  <a:gd name="T11" fmla="*/ 0 h 587"/>
                  <a:gd name="T12" fmla="*/ 617 w 617"/>
                  <a:gd name="T13" fmla="*/ 491 h 587"/>
                  <a:gd name="T14" fmla="*/ 580 w 617"/>
                  <a:gd name="T15" fmla="*/ 507 h 587"/>
                  <a:gd name="T16" fmla="*/ 537 w 617"/>
                  <a:gd name="T17" fmla="*/ 489 h 587"/>
                  <a:gd name="T18" fmla="*/ 528 w 617"/>
                  <a:gd name="T19" fmla="*/ 490 h 587"/>
                  <a:gd name="T20" fmla="*/ 472 w 617"/>
                  <a:gd name="T21" fmla="*/ 545 h 587"/>
                  <a:gd name="T22" fmla="*/ 167 w 617"/>
                  <a:gd name="T23" fmla="*/ 587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7" h="587">
                    <a:moveTo>
                      <a:pt x="167" y="587"/>
                    </a:moveTo>
                    <a:cubicBezTo>
                      <a:pt x="110" y="587"/>
                      <a:pt x="54" y="583"/>
                      <a:pt x="0" y="575"/>
                    </a:cubicBezTo>
                    <a:lnTo>
                      <a:pt x="0" y="575"/>
                    </a:lnTo>
                    <a:cubicBezTo>
                      <a:pt x="0" y="566"/>
                      <a:pt x="0" y="557"/>
                      <a:pt x="0" y="548"/>
                    </a:cubicBezTo>
                    <a:cubicBezTo>
                      <a:pt x="0" y="310"/>
                      <a:pt x="78" y="29"/>
                      <a:pt x="215" y="2"/>
                    </a:cubicBezTo>
                    <a:cubicBezTo>
                      <a:pt x="222" y="0"/>
                      <a:pt x="228" y="0"/>
                      <a:pt x="235" y="0"/>
                    </a:cubicBezTo>
                    <a:cubicBezTo>
                      <a:pt x="369" y="0"/>
                      <a:pt x="513" y="257"/>
                      <a:pt x="617" y="491"/>
                    </a:cubicBezTo>
                    <a:cubicBezTo>
                      <a:pt x="605" y="497"/>
                      <a:pt x="592" y="502"/>
                      <a:pt x="580" y="507"/>
                    </a:cubicBezTo>
                    <a:cubicBezTo>
                      <a:pt x="566" y="496"/>
                      <a:pt x="551" y="489"/>
                      <a:pt x="537" y="489"/>
                    </a:cubicBezTo>
                    <a:cubicBezTo>
                      <a:pt x="534" y="489"/>
                      <a:pt x="531" y="489"/>
                      <a:pt x="528" y="490"/>
                    </a:cubicBezTo>
                    <a:cubicBezTo>
                      <a:pt x="506" y="495"/>
                      <a:pt x="486" y="515"/>
                      <a:pt x="472" y="545"/>
                    </a:cubicBezTo>
                    <a:cubicBezTo>
                      <a:pt x="377" y="572"/>
                      <a:pt x="275" y="587"/>
                      <a:pt x="167" y="587"/>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6" name="Freeform 623">
                <a:extLst>
                  <a:ext uri="{FF2B5EF4-FFF2-40B4-BE49-F238E27FC236}">
                    <a16:creationId xmlns:a16="http://schemas.microsoft.com/office/drawing/2014/main" id="{A17D5696-0303-F051-9D67-2A32065EE0CF}"/>
                  </a:ext>
                </a:extLst>
              </p:cNvPr>
              <p:cNvSpPr>
                <a:spLocks/>
              </p:cNvSpPr>
              <p:nvPr/>
            </p:nvSpPr>
            <p:spPr bwMode="auto">
              <a:xfrm>
                <a:off x="7229476" y="4097338"/>
                <a:ext cx="20638" cy="11113"/>
              </a:xfrm>
              <a:custGeom>
                <a:avLst/>
                <a:gdLst>
                  <a:gd name="T0" fmla="*/ 0 w 108"/>
                  <a:gd name="T1" fmla="*/ 56 h 56"/>
                  <a:gd name="T2" fmla="*/ 56 w 108"/>
                  <a:gd name="T3" fmla="*/ 1 h 56"/>
                  <a:gd name="T4" fmla="*/ 65 w 108"/>
                  <a:gd name="T5" fmla="*/ 0 h 56"/>
                  <a:gd name="T6" fmla="*/ 108 w 108"/>
                  <a:gd name="T7" fmla="*/ 18 h 56"/>
                  <a:gd name="T8" fmla="*/ 0 w 108"/>
                  <a:gd name="T9" fmla="*/ 56 h 56"/>
                </a:gdLst>
                <a:ahLst/>
                <a:cxnLst>
                  <a:cxn ang="0">
                    <a:pos x="T0" y="T1"/>
                  </a:cxn>
                  <a:cxn ang="0">
                    <a:pos x="T2" y="T3"/>
                  </a:cxn>
                  <a:cxn ang="0">
                    <a:pos x="T4" y="T5"/>
                  </a:cxn>
                  <a:cxn ang="0">
                    <a:pos x="T6" y="T7"/>
                  </a:cxn>
                  <a:cxn ang="0">
                    <a:pos x="T8" y="T9"/>
                  </a:cxn>
                </a:cxnLst>
                <a:rect l="0" t="0" r="r" b="b"/>
                <a:pathLst>
                  <a:path w="108" h="56">
                    <a:moveTo>
                      <a:pt x="0" y="56"/>
                    </a:moveTo>
                    <a:cubicBezTo>
                      <a:pt x="14" y="26"/>
                      <a:pt x="34" y="6"/>
                      <a:pt x="56" y="1"/>
                    </a:cubicBezTo>
                    <a:cubicBezTo>
                      <a:pt x="59" y="0"/>
                      <a:pt x="62" y="0"/>
                      <a:pt x="65" y="0"/>
                    </a:cubicBezTo>
                    <a:cubicBezTo>
                      <a:pt x="79" y="0"/>
                      <a:pt x="94" y="7"/>
                      <a:pt x="108" y="18"/>
                    </a:cubicBezTo>
                    <a:cubicBezTo>
                      <a:pt x="73" y="33"/>
                      <a:pt x="37" y="45"/>
                      <a:pt x="0" y="56"/>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7" name="Freeform 624">
                <a:extLst>
                  <a:ext uri="{FF2B5EF4-FFF2-40B4-BE49-F238E27FC236}">
                    <a16:creationId xmlns:a16="http://schemas.microsoft.com/office/drawing/2014/main" id="{5FAE3275-BBA9-1180-8527-5B11FE363A7A}"/>
                  </a:ext>
                </a:extLst>
              </p:cNvPr>
              <p:cNvSpPr>
                <a:spLocks/>
              </p:cNvSpPr>
              <p:nvPr/>
            </p:nvSpPr>
            <p:spPr bwMode="auto">
              <a:xfrm>
                <a:off x="7318376" y="4089400"/>
                <a:ext cx="141288" cy="114300"/>
              </a:xfrm>
              <a:custGeom>
                <a:avLst/>
                <a:gdLst>
                  <a:gd name="T0" fmla="*/ 658 w 774"/>
                  <a:gd name="T1" fmla="*/ 628 h 628"/>
                  <a:gd name="T2" fmla="*/ 199 w 774"/>
                  <a:gd name="T3" fmla="*/ 485 h 628"/>
                  <a:gd name="T4" fmla="*/ 196 w 774"/>
                  <a:gd name="T5" fmla="*/ 252 h 628"/>
                  <a:gd name="T6" fmla="*/ 156 w 774"/>
                  <a:gd name="T7" fmla="*/ 240 h 628"/>
                  <a:gd name="T8" fmla="*/ 6 w 774"/>
                  <a:gd name="T9" fmla="*/ 292 h 628"/>
                  <a:gd name="T10" fmla="*/ 0 w 774"/>
                  <a:gd name="T11" fmla="*/ 284 h 628"/>
                  <a:gd name="T12" fmla="*/ 614 w 774"/>
                  <a:gd name="T13" fmla="*/ 0 h 628"/>
                  <a:gd name="T14" fmla="*/ 706 w 774"/>
                  <a:gd name="T15" fmla="*/ 27 h 628"/>
                  <a:gd name="T16" fmla="*/ 774 w 774"/>
                  <a:gd name="T17" fmla="*/ 241 h 628"/>
                  <a:gd name="T18" fmla="*/ 686 w 774"/>
                  <a:gd name="T19" fmla="*/ 627 h 628"/>
                  <a:gd name="T20" fmla="*/ 686 w 774"/>
                  <a:gd name="T21" fmla="*/ 627 h 628"/>
                  <a:gd name="T22" fmla="*/ 658 w 774"/>
                  <a:gd name="T23" fmla="*/ 62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628">
                    <a:moveTo>
                      <a:pt x="658" y="628"/>
                    </a:moveTo>
                    <a:cubicBezTo>
                      <a:pt x="486" y="628"/>
                      <a:pt x="328" y="575"/>
                      <a:pt x="199" y="485"/>
                    </a:cubicBezTo>
                    <a:cubicBezTo>
                      <a:pt x="231" y="400"/>
                      <a:pt x="239" y="286"/>
                      <a:pt x="196" y="252"/>
                    </a:cubicBezTo>
                    <a:cubicBezTo>
                      <a:pt x="186" y="243"/>
                      <a:pt x="173" y="240"/>
                      <a:pt x="156" y="240"/>
                    </a:cubicBezTo>
                    <a:cubicBezTo>
                      <a:pt x="116" y="240"/>
                      <a:pt x="61" y="263"/>
                      <a:pt x="6" y="292"/>
                    </a:cubicBezTo>
                    <a:cubicBezTo>
                      <a:pt x="4" y="289"/>
                      <a:pt x="2" y="286"/>
                      <a:pt x="0" y="284"/>
                    </a:cubicBezTo>
                    <a:cubicBezTo>
                      <a:pt x="184" y="160"/>
                      <a:pt x="452" y="0"/>
                      <a:pt x="614" y="0"/>
                    </a:cubicBezTo>
                    <a:cubicBezTo>
                      <a:pt x="651" y="0"/>
                      <a:pt x="682" y="9"/>
                      <a:pt x="706" y="27"/>
                    </a:cubicBezTo>
                    <a:cubicBezTo>
                      <a:pt x="753" y="65"/>
                      <a:pt x="774" y="146"/>
                      <a:pt x="774" y="241"/>
                    </a:cubicBezTo>
                    <a:cubicBezTo>
                      <a:pt x="774" y="365"/>
                      <a:pt x="739" y="514"/>
                      <a:pt x="686" y="627"/>
                    </a:cubicBezTo>
                    <a:lnTo>
                      <a:pt x="686" y="627"/>
                    </a:lnTo>
                    <a:cubicBezTo>
                      <a:pt x="677" y="627"/>
                      <a:pt x="667" y="628"/>
                      <a:pt x="658" y="628"/>
                    </a:cubicBezTo>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8" name="Freeform 625">
                <a:extLst>
                  <a:ext uri="{FF2B5EF4-FFF2-40B4-BE49-F238E27FC236}">
                    <a16:creationId xmlns:a16="http://schemas.microsoft.com/office/drawing/2014/main" id="{9349F9E1-C977-077B-91B2-01685E6CB2D7}"/>
                  </a:ext>
                </a:extLst>
              </p:cNvPr>
              <p:cNvSpPr>
                <a:spLocks/>
              </p:cNvSpPr>
              <p:nvPr/>
            </p:nvSpPr>
            <p:spPr bwMode="auto">
              <a:xfrm>
                <a:off x="7319963" y="4132263"/>
                <a:ext cx="42863" cy="44450"/>
              </a:xfrm>
              <a:custGeom>
                <a:avLst/>
                <a:gdLst>
                  <a:gd name="T0" fmla="*/ 193 w 233"/>
                  <a:gd name="T1" fmla="*/ 245 h 245"/>
                  <a:gd name="T2" fmla="*/ 0 w 233"/>
                  <a:gd name="T3" fmla="*/ 52 h 245"/>
                  <a:gd name="T4" fmla="*/ 151 w 233"/>
                  <a:gd name="T5" fmla="*/ 0 h 245"/>
                  <a:gd name="T6" fmla="*/ 191 w 233"/>
                  <a:gd name="T7" fmla="*/ 11 h 245"/>
                  <a:gd name="T8" fmla="*/ 193 w 233"/>
                  <a:gd name="T9" fmla="*/ 245 h 245"/>
                </a:gdLst>
                <a:ahLst/>
                <a:cxnLst>
                  <a:cxn ang="0">
                    <a:pos x="T0" y="T1"/>
                  </a:cxn>
                  <a:cxn ang="0">
                    <a:pos x="T2" y="T3"/>
                  </a:cxn>
                  <a:cxn ang="0">
                    <a:pos x="T4" y="T5"/>
                  </a:cxn>
                  <a:cxn ang="0">
                    <a:pos x="T6" y="T7"/>
                  </a:cxn>
                  <a:cxn ang="0">
                    <a:pos x="T8" y="T9"/>
                  </a:cxn>
                </a:cxnLst>
                <a:rect l="0" t="0" r="r" b="b"/>
                <a:pathLst>
                  <a:path w="233" h="245">
                    <a:moveTo>
                      <a:pt x="193" y="245"/>
                    </a:moveTo>
                    <a:cubicBezTo>
                      <a:pt x="118" y="192"/>
                      <a:pt x="52" y="127"/>
                      <a:pt x="0" y="52"/>
                    </a:cubicBezTo>
                    <a:cubicBezTo>
                      <a:pt x="55" y="22"/>
                      <a:pt x="111" y="0"/>
                      <a:pt x="151" y="0"/>
                    </a:cubicBezTo>
                    <a:cubicBezTo>
                      <a:pt x="167" y="0"/>
                      <a:pt x="181" y="3"/>
                      <a:pt x="191" y="11"/>
                    </a:cubicBezTo>
                    <a:cubicBezTo>
                      <a:pt x="233" y="46"/>
                      <a:pt x="225" y="160"/>
                      <a:pt x="193" y="245"/>
                    </a:cubicBezTo>
                    <a:close/>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19" name="Freeform 626">
                <a:extLst>
                  <a:ext uri="{FF2B5EF4-FFF2-40B4-BE49-F238E27FC236}">
                    <a16:creationId xmlns:a16="http://schemas.microsoft.com/office/drawing/2014/main" id="{19CEF04F-6E67-2881-6ABF-0BA431F4C15A}"/>
                  </a:ext>
                </a:extLst>
              </p:cNvPr>
              <p:cNvSpPr>
                <a:spLocks/>
              </p:cNvSpPr>
              <p:nvPr/>
            </p:nvSpPr>
            <p:spPr bwMode="auto">
              <a:xfrm>
                <a:off x="6761163" y="4764088"/>
                <a:ext cx="244475" cy="127000"/>
              </a:xfrm>
              <a:custGeom>
                <a:avLst/>
                <a:gdLst>
                  <a:gd name="T0" fmla="*/ 368 w 1340"/>
                  <a:gd name="T1" fmla="*/ 695 h 695"/>
                  <a:gd name="T2" fmla="*/ 228 w 1340"/>
                  <a:gd name="T3" fmla="*/ 631 h 695"/>
                  <a:gd name="T4" fmla="*/ 228 w 1340"/>
                  <a:gd name="T5" fmla="*/ 631 h 695"/>
                  <a:gd name="T6" fmla="*/ 0 w 1340"/>
                  <a:gd name="T7" fmla="*/ 332 h 695"/>
                  <a:gd name="T8" fmla="*/ 5 w 1340"/>
                  <a:gd name="T9" fmla="*/ 299 h 695"/>
                  <a:gd name="T10" fmla="*/ 801 w 1340"/>
                  <a:gd name="T11" fmla="*/ 0 h 695"/>
                  <a:gd name="T12" fmla="*/ 1323 w 1340"/>
                  <a:gd name="T13" fmla="*/ 166 h 695"/>
                  <a:gd name="T14" fmla="*/ 1340 w 1340"/>
                  <a:gd name="T15" fmla="*/ 232 h 695"/>
                  <a:gd name="T16" fmla="*/ 1231 w 1340"/>
                  <a:gd name="T17" fmla="*/ 498 h 695"/>
                  <a:gd name="T18" fmla="*/ 1231 w 1340"/>
                  <a:gd name="T19" fmla="*/ 498 h 695"/>
                  <a:gd name="T20" fmla="*/ 1126 w 1340"/>
                  <a:gd name="T21" fmla="*/ 586 h 695"/>
                  <a:gd name="T22" fmla="*/ 1132 w 1340"/>
                  <a:gd name="T23" fmla="*/ 473 h 695"/>
                  <a:gd name="T24" fmla="*/ 805 w 1340"/>
                  <a:gd name="T25" fmla="*/ 370 h 695"/>
                  <a:gd name="T26" fmla="*/ 307 w 1340"/>
                  <a:gd name="T27" fmla="*/ 557 h 695"/>
                  <a:gd name="T28" fmla="*/ 368 w 1340"/>
                  <a:gd name="T29"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40" h="695">
                    <a:moveTo>
                      <a:pt x="368" y="695"/>
                    </a:moveTo>
                    <a:cubicBezTo>
                      <a:pt x="319" y="678"/>
                      <a:pt x="273" y="656"/>
                      <a:pt x="228" y="631"/>
                    </a:cubicBezTo>
                    <a:lnTo>
                      <a:pt x="228" y="631"/>
                    </a:lnTo>
                    <a:cubicBezTo>
                      <a:pt x="99" y="529"/>
                      <a:pt x="0" y="422"/>
                      <a:pt x="0" y="332"/>
                    </a:cubicBezTo>
                    <a:cubicBezTo>
                      <a:pt x="0" y="321"/>
                      <a:pt x="1" y="310"/>
                      <a:pt x="5" y="299"/>
                    </a:cubicBezTo>
                    <a:cubicBezTo>
                      <a:pt x="64" y="111"/>
                      <a:pt x="456" y="0"/>
                      <a:pt x="801" y="0"/>
                    </a:cubicBezTo>
                    <a:cubicBezTo>
                      <a:pt x="1037" y="0"/>
                      <a:pt x="1251" y="52"/>
                      <a:pt x="1323" y="166"/>
                    </a:cubicBezTo>
                    <a:cubicBezTo>
                      <a:pt x="1334" y="185"/>
                      <a:pt x="1340" y="207"/>
                      <a:pt x="1340" y="232"/>
                    </a:cubicBezTo>
                    <a:cubicBezTo>
                      <a:pt x="1339" y="305"/>
                      <a:pt x="1295" y="400"/>
                      <a:pt x="1231" y="498"/>
                    </a:cubicBezTo>
                    <a:lnTo>
                      <a:pt x="1231" y="498"/>
                    </a:lnTo>
                    <a:cubicBezTo>
                      <a:pt x="1198" y="530"/>
                      <a:pt x="1163" y="560"/>
                      <a:pt x="1126" y="586"/>
                    </a:cubicBezTo>
                    <a:cubicBezTo>
                      <a:pt x="1144" y="541"/>
                      <a:pt x="1149" y="501"/>
                      <a:pt x="1132" y="473"/>
                    </a:cubicBezTo>
                    <a:cubicBezTo>
                      <a:pt x="1087" y="402"/>
                      <a:pt x="953" y="370"/>
                      <a:pt x="805" y="370"/>
                    </a:cubicBezTo>
                    <a:cubicBezTo>
                      <a:pt x="589" y="370"/>
                      <a:pt x="343" y="439"/>
                      <a:pt x="307" y="557"/>
                    </a:cubicBezTo>
                    <a:cubicBezTo>
                      <a:pt x="294" y="597"/>
                      <a:pt x="321" y="646"/>
                      <a:pt x="368" y="695"/>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0" name="Freeform 627">
                <a:extLst>
                  <a:ext uri="{FF2B5EF4-FFF2-40B4-BE49-F238E27FC236}">
                    <a16:creationId xmlns:a16="http://schemas.microsoft.com/office/drawing/2014/main" id="{B6C49E05-DF75-6CF7-1C8F-65BA157B3BCA}"/>
                  </a:ext>
                </a:extLst>
              </p:cNvPr>
              <p:cNvSpPr>
                <a:spLocks/>
              </p:cNvSpPr>
              <p:nvPr/>
            </p:nvSpPr>
            <p:spPr bwMode="auto">
              <a:xfrm>
                <a:off x="6815138" y="4832350"/>
                <a:ext cx="155575" cy="68263"/>
              </a:xfrm>
              <a:custGeom>
                <a:avLst/>
                <a:gdLst>
                  <a:gd name="T0" fmla="*/ 348 w 855"/>
                  <a:gd name="T1" fmla="*/ 372 h 372"/>
                  <a:gd name="T2" fmla="*/ 75 w 855"/>
                  <a:gd name="T3" fmla="*/ 325 h 372"/>
                  <a:gd name="T4" fmla="*/ 13 w 855"/>
                  <a:gd name="T5" fmla="*/ 187 h 372"/>
                  <a:gd name="T6" fmla="*/ 511 w 855"/>
                  <a:gd name="T7" fmla="*/ 0 h 372"/>
                  <a:gd name="T8" fmla="*/ 838 w 855"/>
                  <a:gd name="T9" fmla="*/ 103 h 372"/>
                  <a:gd name="T10" fmla="*/ 832 w 855"/>
                  <a:gd name="T11" fmla="*/ 216 h 372"/>
                  <a:gd name="T12" fmla="*/ 348 w 855"/>
                  <a:gd name="T13" fmla="*/ 372 h 372"/>
                </a:gdLst>
                <a:ahLst/>
                <a:cxnLst>
                  <a:cxn ang="0">
                    <a:pos x="T0" y="T1"/>
                  </a:cxn>
                  <a:cxn ang="0">
                    <a:pos x="T2" y="T3"/>
                  </a:cxn>
                  <a:cxn ang="0">
                    <a:pos x="T4" y="T5"/>
                  </a:cxn>
                  <a:cxn ang="0">
                    <a:pos x="T6" y="T7"/>
                  </a:cxn>
                  <a:cxn ang="0">
                    <a:pos x="T8" y="T9"/>
                  </a:cxn>
                  <a:cxn ang="0">
                    <a:pos x="T10" y="T11"/>
                  </a:cxn>
                  <a:cxn ang="0">
                    <a:pos x="T12" y="T13"/>
                  </a:cxn>
                </a:cxnLst>
                <a:rect l="0" t="0" r="r" b="b"/>
                <a:pathLst>
                  <a:path w="855" h="372">
                    <a:moveTo>
                      <a:pt x="348" y="372"/>
                    </a:moveTo>
                    <a:cubicBezTo>
                      <a:pt x="252" y="372"/>
                      <a:pt x="161" y="355"/>
                      <a:pt x="75" y="325"/>
                    </a:cubicBezTo>
                    <a:cubicBezTo>
                      <a:pt x="27" y="276"/>
                      <a:pt x="0" y="227"/>
                      <a:pt x="13" y="187"/>
                    </a:cubicBezTo>
                    <a:cubicBezTo>
                      <a:pt x="49" y="69"/>
                      <a:pt x="295" y="0"/>
                      <a:pt x="511" y="0"/>
                    </a:cubicBezTo>
                    <a:cubicBezTo>
                      <a:pt x="659" y="0"/>
                      <a:pt x="793" y="32"/>
                      <a:pt x="838" y="103"/>
                    </a:cubicBezTo>
                    <a:cubicBezTo>
                      <a:pt x="855" y="131"/>
                      <a:pt x="850" y="171"/>
                      <a:pt x="832" y="216"/>
                    </a:cubicBezTo>
                    <a:cubicBezTo>
                      <a:pt x="693" y="314"/>
                      <a:pt x="527" y="372"/>
                      <a:pt x="348" y="372"/>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1" name="Freeform 628">
                <a:extLst>
                  <a:ext uri="{FF2B5EF4-FFF2-40B4-BE49-F238E27FC236}">
                    <a16:creationId xmlns:a16="http://schemas.microsoft.com/office/drawing/2014/main" id="{E731DA5B-4E79-5229-2C7F-6B23D2859C53}"/>
                  </a:ext>
                </a:extLst>
              </p:cNvPr>
              <p:cNvSpPr>
                <a:spLocks/>
              </p:cNvSpPr>
              <p:nvPr/>
            </p:nvSpPr>
            <p:spPr bwMode="auto">
              <a:xfrm>
                <a:off x="6691313" y="4916488"/>
                <a:ext cx="168275" cy="246063"/>
              </a:xfrm>
              <a:custGeom>
                <a:avLst/>
                <a:gdLst>
                  <a:gd name="T0" fmla="*/ 665 w 917"/>
                  <a:gd name="T1" fmla="*/ 1346 h 1346"/>
                  <a:gd name="T2" fmla="*/ 665 w 917"/>
                  <a:gd name="T3" fmla="*/ 1346 h 1346"/>
                  <a:gd name="T4" fmla="*/ 0 w 917"/>
                  <a:gd name="T5" fmla="*/ 263 h 1346"/>
                  <a:gd name="T6" fmla="*/ 40 w 917"/>
                  <a:gd name="T7" fmla="*/ 94 h 1346"/>
                  <a:gd name="T8" fmla="*/ 332 w 917"/>
                  <a:gd name="T9" fmla="*/ 0 h 1346"/>
                  <a:gd name="T10" fmla="*/ 761 w 917"/>
                  <a:gd name="T11" fmla="*/ 51 h 1346"/>
                  <a:gd name="T12" fmla="*/ 772 w 917"/>
                  <a:gd name="T13" fmla="*/ 67 h 1346"/>
                  <a:gd name="T14" fmla="*/ 654 w 917"/>
                  <a:gd name="T15" fmla="*/ 59 h 1346"/>
                  <a:gd name="T16" fmla="*/ 471 w 917"/>
                  <a:gd name="T17" fmla="*/ 118 h 1346"/>
                  <a:gd name="T18" fmla="*/ 911 w 917"/>
                  <a:gd name="T19" fmla="*/ 910 h 1346"/>
                  <a:gd name="T20" fmla="*/ 917 w 917"/>
                  <a:gd name="T21" fmla="*/ 910 h 1346"/>
                  <a:gd name="T22" fmla="*/ 665 w 917"/>
                  <a:gd name="T23" fmla="*/ 1346 h 1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7" h="1346">
                    <a:moveTo>
                      <a:pt x="665" y="1346"/>
                    </a:moveTo>
                    <a:lnTo>
                      <a:pt x="665" y="1346"/>
                    </a:lnTo>
                    <a:cubicBezTo>
                      <a:pt x="366" y="1248"/>
                      <a:pt x="0" y="625"/>
                      <a:pt x="0" y="263"/>
                    </a:cubicBezTo>
                    <a:cubicBezTo>
                      <a:pt x="0" y="196"/>
                      <a:pt x="12" y="138"/>
                      <a:pt x="40" y="94"/>
                    </a:cubicBezTo>
                    <a:cubicBezTo>
                      <a:pt x="83" y="25"/>
                      <a:pt x="194" y="0"/>
                      <a:pt x="332" y="0"/>
                    </a:cubicBezTo>
                    <a:cubicBezTo>
                      <a:pt x="463" y="0"/>
                      <a:pt x="618" y="23"/>
                      <a:pt x="761" y="51"/>
                    </a:cubicBezTo>
                    <a:cubicBezTo>
                      <a:pt x="764" y="56"/>
                      <a:pt x="768" y="61"/>
                      <a:pt x="772" y="67"/>
                    </a:cubicBezTo>
                    <a:cubicBezTo>
                      <a:pt x="731" y="62"/>
                      <a:pt x="691" y="59"/>
                      <a:pt x="654" y="59"/>
                    </a:cubicBezTo>
                    <a:cubicBezTo>
                      <a:pt x="568" y="59"/>
                      <a:pt x="498" y="75"/>
                      <a:pt x="471" y="118"/>
                    </a:cubicBezTo>
                    <a:cubicBezTo>
                      <a:pt x="353" y="309"/>
                      <a:pt x="684" y="910"/>
                      <a:pt x="911" y="910"/>
                    </a:cubicBezTo>
                    <a:cubicBezTo>
                      <a:pt x="913" y="910"/>
                      <a:pt x="915" y="910"/>
                      <a:pt x="917" y="910"/>
                    </a:cubicBezTo>
                    <a:cubicBezTo>
                      <a:pt x="872" y="1080"/>
                      <a:pt x="783" y="1230"/>
                      <a:pt x="665" y="1346"/>
                    </a:cubicBezTo>
                    <a:close/>
                  </a:path>
                </a:pathLst>
              </a:custGeom>
              <a:solidFill>
                <a:srgbClr val="B26A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2" name="Freeform 629">
                <a:extLst>
                  <a:ext uri="{FF2B5EF4-FFF2-40B4-BE49-F238E27FC236}">
                    <a16:creationId xmlns:a16="http://schemas.microsoft.com/office/drawing/2014/main" id="{BC6D2927-C3E6-066D-576B-881D9D626F22}"/>
                  </a:ext>
                </a:extLst>
              </p:cNvPr>
              <p:cNvSpPr>
                <a:spLocks/>
              </p:cNvSpPr>
              <p:nvPr/>
            </p:nvSpPr>
            <p:spPr bwMode="auto">
              <a:xfrm>
                <a:off x="6756401" y="4927600"/>
                <a:ext cx="109538" cy="153988"/>
              </a:xfrm>
              <a:custGeom>
                <a:avLst/>
                <a:gdLst>
                  <a:gd name="T0" fmla="*/ 558 w 599"/>
                  <a:gd name="T1" fmla="*/ 851 h 851"/>
                  <a:gd name="T2" fmla="*/ 118 w 599"/>
                  <a:gd name="T3" fmla="*/ 59 h 851"/>
                  <a:gd name="T4" fmla="*/ 300 w 599"/>
                  <a:gd name="T5" fmla="*/ 0 h 851"/>
                  <a:gd name="T6" fmla="*/ 419 w 599"/>
                  <a:gd name="T7" fmla="*/ 8 h 851"/>
                  <a:gd name="T8" fmla="*/ 599 w 599"/>
                  <a:gd name="T9" fmla="*/ 585 h 851"/>
                  <a:gd name="T10" fmla="*/ 564 w 599"/>
                  <a:gd name="T11" fmla="*/ 851 h 851"/>
                  <a:gd name="T12" fmla="*/ 558 w 599"/>
                  <a:gd name="T13" fmla="*/ 851 h 851"/>
                </a:gdLst>
                <a:ahLst/>
                <a:cxnLst>
                  <a:cxn ang="0">
                    <a:pos x="T0" y="T1"/>
                  </a:cxn>
                  <a:cxn ang="0">
                    <a:pos x="T2" y="T3"/>
                  </a:cxn>
                  <a:cxn ang="0">
                    <a:pos x="T4" y="T5"/>
                  </a:cxn>
                  <a:cxn ang="0">
                    <a:pos x="T6" y="T7"/>
                  </a:cxn>
                  <a:cxn ang="0">
                    <a:pos x="T8" y="T9"/>
                  </a:cxn>
                  <a:cxn ang="0">
                    <a:pos x="T10" y="T11"/>
                  </a:cxn>
                  <a:cxn ang="0">
                    <a:pos x="T12" y="T13"/>
                  </a:cxn>
                </a:cxnLst>
                <a:rect l="0" t="0" r="r" b="b"/>
                <a:pathLst>
                  <a:path w="599" h="851">
                    <a:moveTo>
                      <a:pt x="558" y="851"/>
                    </a:moveTo>
                    <a:cubicBezTo>
                      <a:pt x="331" y="851"/>
                      <a:pt x="0" y="250"/>
                      <a:pt x="118" y="59"/>
                    </a:cubicBezTo>
                    <a:cubicBezTo>
                      <a:pt x="145" y="16"/>
                      <a:pt x="215" y="0"/>
                      <a:pt x="300" y="0"/>
                    </a:cubicBezTo>
                    <a:cubicBezTo>
                      <a:pt x="338" y="0"/>
                      <a:pt x="378" y="3"/>
                      <a:pt x="419" y="8"/>
                    </a:cubicBezTo>
                    <a:cubicBezTo>
                      <a:pt x="532" y="168"/>
                      <a:pt x="599" y="368"/>
                      <a:pt x="599" y="585"/>
                    </a:cubicBezTo>
                    <a:cubicBezTo>
                      <a:pt x="599" y="677"/>
                      <a:pt x="587" y="766"/>
                      <a:pt x="564" y="851"/>
                    </a:cubicBezTo>
                    <a:cubicBezTo>
                      <a:pt x="562" y="851"/>
                      <a:pt x="560" y="851"/>
                      <a:pt x="558" y="851"/>
                    </a:cubicBezTo>
                  </a:path>
                </a:pathLst>
              </a:custGeom>
              <a:solidFill>
                <a:srgbClr val="DB77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3" name="Freeform 630">
                <a:extLst>
                  <a:ext uri="{FF2B5EF4-FFF2-40B4-BE49-F238E27FC236}">
                    <a16:creationId xmlns:a16="http://schemas.microsoft.com/office/drawing/2014/main" id="{CE9683C3-CFEE-1930-0C16-B74BECDB7B50}"/>
                  </a:ext>
                </a:extLst>
              </p:cNvPr>
              <p:cNvSpPr>
                <a:spLocks/>
              </p:cNvSpPr>
              <p:nvPr/>
            </p:nvSpPr>
            <p:spPr bwMode="auto">
              <a:xfrm>
                <a:off x="6977063" y="5321300"/>
                <a:ext cx="20638" cy="25400"/>
              </a:xfrm>
              <a:custGeom>
                <a:avLst/>
                <a:gdLst>
                  <a:gd name="T0" fmla="*/ 110 w 110"/>
                  <a:gd name="T1" fmla="*/ 146 h 146"/>
                  <a:gd name="T2" fmla="*/ 86 w 110"/>
                  <a:gd name="T3" fmla="*/ 146 h 146"/>
                  <a:gd name="T4" fmla="*/ 51 w 110"/>
                  <a:gd name="T5" fmla="*/ 146 h 146"/>
                  <a:gd name="T6" fmla="*/ 0 w 110"/>
                  <a:gd name="T7" fmla="*/ 0 h 146"/>
                  <a:gd name="T8" fmla="*/ 86 w 110"/>
                  <a:gd name="T9" fmla="*/ 54 h 146"/>
                  <a:gd name="T10" fmla="*/ 110 w 110"/>
                  <a:gd name="T11" fmla="*/ 146 h 146"/>
                </a:gdLst>
                <a:ahLst/>
                <a:cxnLst>
                  <a:cxn ang="0">
                    <a:pos x="T0" y="T1"/>
                  </a:cxn>
                  <a:cxn ang="0">
                    <a:pos x="T2" y="T3"/>
                  </a:cxn>
                  <a:cxn ang="0">
                    <a:pos x="T4" y="T5"/>
                  </a:cxn>
                  <a:cxn ang="0">
                    <a:pos x="T6" y="T7"/>
                  </a:cxn>
                  <a:cxn ang="0">
                    <a:pos x="T8" y="T9"/>
                  </a:cxn>
                  <a:cxn ang="0">
                    <a:pos x="T10" y="T11"/>
                  </a:cxn>
                </a:cxnLst>
                <a:rect l="0" t="0" r="r" b="b"/>
                <a:pathLst>
                  <a:path w="110" h="146">
                    <a:moveTo>
                      <a:pt x="110" y="146"/>
                    </a:moveTo>
                    <a:cubicBezTo>
                      <a:pt x="102" y="146"/>
                      <a:pt x="94" y="146"/>
                      <a:pt x="86" y="146"/>
                    </a:cubicBezTo>
                    <a:cubicBezTo>
                      <a:pt x="74" y="146"/>
                      <a:pt x="62" y="146"/>
                      <a:pt x="51" y="146"/>
                    </a:cubicBezTo>
                    <a:cubicBezTo>
                      <a:pt x="40" y="106"/>
                      <a:pt x="21" y="53"/>
                      <a:pt x="0" y="0"/>
                    </a:cubicBezTo>
                    <a:lnTo>
                      <a:pt x="86" y="54"/>
                    </a:lnTo>
                    <a:cubicBezTo>
                      <a:pt x="86" y="54"/>
                      <a:pt x="96" y="91"/>
                      <a:pt x="110" y="146"/>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4" name="Freeform 631">
                <a:extLst>
                  <a:ext uri="{FF2B5EF4-FFF2-40B4-BE49-F238E27FC236}">
                    <a16:creationId xmlns:a16="http://schemas.microsoft.com/office/drawing/2014/main" id="{82D1A596-1916-64C4-29B8-AD52A7D3781D}"/>
                  </a:ext>
                </a:extLst>
              </p:cNvPr>
              <p:cNvSpPr>
                <a:spLocks/>
              </p:cNvSpPr>
              <p:nvPr/>
            </p:nvSpPr>
            <p:spPr bwMode="auto">
              <a:xfrm>
                <a:off x="6970713" y="5316538"/>
                <a:ext cx="15875" cy="30163"/>
              </a:xfrm>
              <a:custGeom>
                <a:avLst/>
                <a:gdLst>
                  <a:gd name="T0" fmla="*/ 92 w 92"/>
                  <a:gd name="T1" fmla="*/ 172 h 172"/>
                  <a:gd name="T2" fmla="*/ 21 w 92"/>
                  <a:gd name="T3" fmla="*/ 172 h 172"/>
                  <a:gd name="T4" fmla="*/ 0 w 92"/>
                  <a:gd name="T5" fmla="*/ 0 h 172"/>
                  <a:gd name="T6" fmla="*/ 42 w 92"/>
                  <a:gd name="T7" fmla="*/ 26 h 172"/>
                  <a:gd name="T8" fmla="*/ 92 w 92"/>
                  <a:gd name="T9" fmla="*/ 172 h 172"/>
                </a:gdLst>
                <a:ahLst/>
                <a:cxnLst>
                  <a:cxn ang="0">
                    <a:pos x="T0" y="T1"/>
                  </a:cxn>
                  <a:cxn ang="0">
                    <a:pos x="T2" y="T3"/>
                  </a:cxn>
                  <a:cxn ang="0">
                    <a:pos x="T4" y="T5"/>
                  </a:cxn>
                  <a:cxn ang="0">
                    <a:pos x="T6" y="T7"/>
                  </a:cxn>
                  <a:cxn ang="0">
                    <a:pos x="T8" y="T9"/>
                  </a:cxn>
                </a:cxnLst>
                <a:rect l="0" t="0" r="r" b="b"/>
                <a:pathLst>
                  <a:path w="92" h="172">
                    <a:moveTo>
                      <a:pt x="92" y="172"/>
                    </a:moveTo>
                    <a:cubicBezTo>
                      <a:pt x="68" y="172"/>
                      <a:pt x="44" y="172"/>
                      <a:pt x="21" y="172"/>
                    </a:cubicBezTo>
                    <a:cubicBezTo>
                      <a:pt x="12" y="75"/>
                      <a:pt x="0" y="0"/>
                      <a:pt x="0" y="0"/>
                    </a:cubicBezTo>
                    <a:lnTo>
                      <a:pt x="42" y="26"/>
                    </a:lnTo>
                    <a:cubicBezTo>
                      <a:pt x="62" y="79"/>
                      <a:pt x="81" y="132"/>
                      <a:pt x="92" y="172"/>
                    </a:cubicBezTo>
                    <a:close/>
                  </a:path>
                </a:pathLst>
              </a:custGeom>
              <a:solidFill>
                <a:srgbClr val="4049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grpSp>
        <p:nvGrpSpPr>
          <p:cNvPr id="725" name="Group 724">
            <a:extLst>
              <a:ext uri="{FF2B5EF4-FFF2-40B4-BE49-F238E27FC236}">
                <a16:creationId xmlns:a16="http://schemas.microsoft.com/office/drawing/2014/main" id="{B541014D-27CE-7D6D-3D77-50D25417943D}"/>
              </a:ext>
            </a:extLst>
          </p:cNvPr>
          <p:cNvGrpSpPr/>
          <p:nvPr/>
        </p:nvGrpSpPr>
        <p:grpSpPr>
          <a:xfrm flipH="1">
            <a:off x="10858134" y="-253128"/>
            <a:ext cx="1240214" cy="2385431"/>
            <a:chOff x="842963" y="730250"/>
            <a:chExt cx="1490663" cy="2714625"/>
          </a:xfrm>
        </p:grpSpPr>
        <p:sp>
          <p:nvSpPr>
            <p:cNvPr id="726" name="Freeform 688">
              <a:extLst>
                <a:ext uri="{FF2B5EF4-FFF2-40B4-BE49-F238E27FC236}">
                  <a16:creationId xmlns:a16="http://schemas.microsoft.com/office/drawing/2014/main" id="{9FE5EFDB-9798-CBA3-50A6-BD28DF0A5ECF}"/>
                </a:ext>
              </a:extLst>
            </p:cNvPr>
            <p:cNvSpPr>
              <a:spLocks/>
            </p:cNvSpPr>
            <p:nvPr/>
          </p:nvSpPr>
          <p:spPr bwMode="auto">
            <a:xfrm>
              <a:off x="900113" y="2236788"/>
              <a:ext cx="966788" cy="439738"/>
            </a:xfrm>
            <a:custGeom>
              <a:avLst/>
              <a:gdLst>
                <a:gd name="T0" fmla="*/ 5286 w 5286"/>
                <a:gd name="T1" fmla="*/ 60 h 2403"/>
                <a:gd name="T2" fmla="*/ 2643 w 5286"/>
                <a:gd name="T3" fmla="*/ 2403 h 2403"/>
                <a:gd name="T4" fmla="*/ 2043 w 5286"/>
                <a:gd name="T5" fmla="*/ 2343 h 2403"/>
                <a:gd name="T6" fmla="*/ 0 w 5286"/>
                <a:gd name="T7" fmla="*/ 60 h 2403"/>
                <a:gd name="T8" fmla="*/ 1 w 5286"/>
                <a:gd name="T9" fmla="*/ 0 h 2403"/>
                <a:gd name="T10" fmla="*/ 5285 w 5286"/>
                <a:gd name="T11" fmla="*/ 0 h 2403"/>
                <a:gd name="T12" fmla="*/ 5286 w 5286"/>
                <a:gd name="T13" fmla="*/ 60 h 2403"/>
              </a:gdLst>
              <a:ahLst/>
              <a:cxnLst>
                <a:cxn ang="0">
                  <a:pos x="T0" y="T1"/>
                </a:cxn>
                <a:cxn ang="0">
                  <a:pos x="T2" y="T3"/>
                </a:cxn>
                <a:cxn ang="0">
                  <a:pos x="T4" y="T5"/>
                </a:cxn>
                <a:cxn ang="0">
                  <a:pos x="T6" y="T7"/>
                </a:cxn>
                <a:cxn ang="0">
                  <a:pos x="T8" y="T9"/>
                </a:cxn>
                <a:cxn ang="0">
                  <a:pos x="T10" y="T11"/>
                </a:cxn>
                <a:cxn ang="0">
                  <a:pos x="T12" y="T13"/>
                </a:cxn>
              </a:cxnLst>
              <a:rect l="0" t="0" r="r" b="b"/>
              <a:pathLst>
                <a:path w="5286" h="2403">
                  <a:moveTo>
                    <a:pt x="5286" y="60"/>
                  </a:moveTo>
                  <a:cubicBezTo>
                    <a:pt x="5286" y="1354"/>
                    <a:pt x="4103" y="2403"/>
                    <a:pt x="2643" y="2403"/>
                  </a:cubicBezTo>
                  <a:cubicBezTo>
                    <a:pt x="2436" y="2403"/>
                    <a:pt x="2236" y="2382"/>
                    <a:pt x="2043" y="2343"/>
                  </a:cubicBezTo>
                  <a:cubicBezTo>
                    <a:pt x="873" y="2102"/>
                    <a:pt x="0" y="1171"/>
                    <a:pt x="0" y="60"/>
                  </a:cubicBezTo>
                  <a:cubicBezTo>
                    <a:pt x="0" y="40"/>
                    <a:pt x="1" y="20"/>
                    <a:pt x="1" y="0"/>
                  </a:cubicBezTo>
                  <a:lnTo>
                    <a:pt x="5285" y="0"/>
                  </a:lnTo>
                  <a:cubicBezTo>
                    <a:pt x="5285" y="20"/>
                    <a:pt x="5286" y="40"/>
                    <a:pt x="5286" y="60"/>
                  </a:cubicBezTo>
                  <a:close/>
                </a:path>
              </a:pathLst>
            </a:custGeom>
            <a:solidFill>
              <a:srgbClr val="7770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7" name="Freeform 689">
              <a:extLst>
                <a:ext uri="{FF2B5EF4-FFF2-40B4-BE49-F238E27FC236}">
                  <a16:creationId xmlns:a16="http://schemas.microsoft.com/office/drawing/2014/main" id="{334E0CB4-7DA9-1FDD-5FFA-990E9529AF89}"/>
                </a:ext>
              </a:extLst>
            </p:cNvPr>
            <p:cNvSpPr>
              <a:spLocks/>
            </p:cNvSpPr>
            <p:nvPr/>
          </p:nvSpPr>
          <p:spPr bwMode="auto">
            <a:xfrm>
              <a:off x="900113" y="2236788"/>
              <a:ext cx="746125" cy="428625"/>
            </a:xfrm>
            <a:custGeom>
              <a:avLst/>
              <a:gdLst>
                <a:gd name="T0" fmla="*/ 4079 w 4079"/>
                <a:gd name="T1" fmla="*/ 254 h 2343"/>
                <a:gd name="T2" fmla="*/ 2043 w 4079"/>
                <a:gd name="T3" fmla="*/ 2343 h 2343"/>
                <a:gd name="T4" fmla="*/ 0 w 4079"/>
                <a:gd name="T5" fmla="*/ 60 h 2343"/>
                <a:gd name="T6" fmla="*/ 1 w 4079"/>
                <a:gd name="T7" fmla="*/ 0 h 2343"/>
                <a:gd name="T8" fmla="*/ 4060 w 4079"/>
                <a:gd name="T9" fmla="*/ 0 h 2343"/>
                <a:gd name="T10" fmla="*/ 4079 w 4079"/>
                <a:gd name="T11" fmla="*/ 254 h 2343"/>
              </a:gdLst>
              <a:ahLst/>
              <a:cxnLst>
                <a:cxn ang="0">
                  <a:pos x="T0" y="T1"/>
                </a:cxn>
                <a:cxn ang="0">
                  <a:pos x="T2" y="T3"/>
                </a:cxn>
                <a:cxn ang="0">
                  <a:pos x="T4" y="T5"/>
                </a:cxn>
                <a:cxn ang="0">
                  <a:pos x="T6" y="T7"/>
                </a:cxn>
                <a:cxn ang="0">
                  <a:pos x="T8" y="T9"/>
                </a:cxn>
                <a:cxn ang="0">
                  <a:pos x="T10" y="T11"/>
                </a:cxn>
              </a:cxnLst>
              <a:rect l="0" t="0" r="r" b="b"/>
              <a:pathLst>
                <a:path w="4079" h="2343">
                  <a:moveTo>
                    <a:pt x="4079" y="254"/>
                  </a:moveTo>
                  <a:cubicBezTo>
                    <a:pt x="4079" y="1266"/>
                    <a:pt x="3211" y="2114"/>
                    <a:pt x="2043" y="2343"/>
                  </a:cubicBezTo>
                  <a:cubicBezTo>
                    <a:pt x="873" y="2102"/>
                    <a:pt x="0" y="1171"/>
                    <a:pt x="0" y="60"/>
                  </a:cubicBezTo>
                  <a:cubicBezTo>
                    <a:pt x="0" y="40"/>
                    <a:pt x="1" y="20"/>
                    <a:pt x="1" y="0"/>
                  </a:cubicBezTo>
                  <a:lnTo>
                    <a:pt x="4060" y="0"/>
                  </a:lnTo>
                  <a:cubicBezTo>
                    <a:pt x="4072" y="83"/>
                    <a:pt x="4079" y="168"/>
                    <a:pt x="4079" y="254"/>
                  </a:cubicBezTo>
                </a:path>
              </a:pathLst>
            </a:custGeom>
            <a:solidFill>
              <a:srgbClr val="A097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8" name="Oval 690">
              <a:extLst>
                <a:ext uri="{FF2B5EF4-FFF2-40B4-BE49-F238E27FC236}">
                  <a16:creationId xmlns:a16="http://schemas.microsoft.com/office/drawing/2014/main" id="{D8118208-A68A-466D-7F82-8CB7ECE4134D}"/>
                </a:ext>
              </a:extLst>
            </p:cNvPr>
            <p:cNvSpPr>
              <a:spLocks noChangeArrowheads="1"/>
            </p:cNvSpPr>
            <p:nvPr/>
          </p:nvSpPr>
          <p:spPr bwMode="auto">
            <a:xfrm>
              <a:off x="900113" y="2103438"/>
              <a:ext cx="966788" cy="271463"/>
            </a:xfrm>
            <a:prstGeom prst="ellipse">
              <a:avLst/>
            </a:prstGeom>
            <a:solidFill>
              <a:srgbClr val="D1C6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29" name="Freeform 691">
              <a:extLst>
                <a:ext uri="{FF2B5EF4-FFF2-40B4-BE49-F238E27FC236}">
                  <a16:creationId xmlns:a16="http://schemas.microsoft.com/office/drawing/2014/main" id="{5CDB1308-0494-0475-BF5B-C7FB992674F1}"/>
                </a:ext>
              </a:extLst>
            </p:cNvPr>
            <p:cNvSpPr>
              <a:spLocks/>
            </p:cNvSpPr>
            <p:nvPr/>
          </p:nvSpPr>
          <p:spPr bwMode="auto">
            <a:xfrm>
              <a:off x="903288" y="1127125"/>
              <a:ext cx="960438" cy="1127125"/>
            </a:xfrm>
            <a:custGeom>
              <a:avLst/>
              <a:gdLst>
                <a:gd name="T0" fmla="*/ 605 w 605"/>
                <a:gd name="T1" fmla="*/ 710 h 710"/>
                <a:gd name="T2" fmla="*/ 583 w 605"/>
                <a:gd name="T3" fmla="*/ 710 h 710"/>
                <a:gd name="T4" fmla="*/ 400 w 605"/>
                <a:gd name="T5" fmla="*/ 281 h 710"/>
                <a:gd name="T6" fmla="*/ 302 w 605"/>
                <a:gd name="T7" fmla="*/ 52 h 710"/>
                <a:gd name="T8" fmla="*/ 127 w 605"/>
                <a:gd name="T9" fmla="*/ 463 h 710"/>
                <a:gd name="T10" fmla="*/ 22 w 605"/>
                <a:gd name="T11" fmla="*/ 710 h 710"/>
                <a:gd name="T12" fmla="*/ 0 w 605"/>
                <a:gd name="T13" fmla="*/ 710 h 710"/>
                <a:gd name="T14" fmla="*/ 104 w 605"/>
                <a:gd name="T15" fmla="*/ 466 h 710"/>
                <a:gd name="T16" fmla="*/ 302 w 605"/>
                <a:gd name="T17" fmla="*/ 0 h 710"/>
                <a:gd name="T18" fmla="*/ 412 w 605"/>
                <a:gd name="T19" fmla="*/ 258 h 710"/>
                <a:gd name="T20" fmla="*/ 605 w 605"/>
                <a:gd name="T21"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710">
                  <a:moveTo>
                    <a:pt x="605" y="710"/>
                  </a:moveTo>
                  <a:lnTo>
                    <a:pt x="583" y="710"/>
                  </a:lnTo>
                  <a:lnTo>
                    <a:pt x="400" y="281"/>
                  </a:lnTo>
                  <a:lnTo>
                    <a:pt x="302" y="52"/>
                  </a:lnTo>
                  <a:lnTo>
                    <a:pt x="127" y="463"/>
                  </a:lnTo>
                  <a:lnTo>
                    <a:pt x="22" y="710"/>
                  </a:lnTo>
                  <a:lnTo>
                    <a:pt x="0" y="710"/>
                  </a:lnTo>
                  <a:lnTo>
                    <a:pt x="104" y="466"/>
                  </a:lnTo>
                  <a:lnTo>
                    <a:pt x="302" y="0"/>
                  </a:lnTo>
                  <a:lnTo>
                    <a:pt x="412" y="258"/>
                  </a:lnTo>
                  <a:lnTo>
                    <a:pt x="605" y="710"/>
                  </a:lnTo>
                  <a:close/>
                </a:path>
              </a:pathLst>
            </a:custGeom>
            <a:solidFill>
              <a:srgbClr val="443D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0" name="Freeform 692">
              <a:extLst>
                <a:ext uri="{FF2B5EF4-FFF2-40B4-BE49-F238E27FC236}">
                  <a16:creationId xmlns:a16="http://schemas.microsoft.com/office/drawing/2014/main" id="{77065EDD-6628-6CE6-BA43-AF51C194EF2B}"/>
                </a:ext>
              </a:extLst>
            </p:cNvPr>
            <p:cNvSpPr>
              <a:spLocks/>
            </p:cNvSpPr>
            <p:nvPr/>
          </p:nvSpPr>
          <p:spPr bwMode="auto">
            <a:xfrm>
              <a:off x="842963" y="1831975"/>
              <a:ext cx="1025525" cy="639763"/>
            </a:xfrm>
            <a:custGeom>
              <a:avLst/>
              <a:gdLst>
                <a:gd name="T0" fmla="*/ 5308 w 5611"/>
                <a:gd name="T1" fmla="*/ 1318 h 3506"/>
                <a:gd name="T2" fmla="*/ 5475 w 5611"/>
                <a:gd name="T3" fmla="*/ 1927 h 3506"/>
                <a:gd name="T4" fmla="*/ 5322 w 5611"/>
                <a:gd name="T5" fmla="*/ 1968 h 3506"/>
                <a:gd name="T6" fmla="*/ 4484 w 5611"/>
                <a:gd name="T7" fmla="*/ 2192 h 3506"/>
                <a:gd name="T8" fmla="*/ 4829 w 5611"/>
                <a:gd name="T9" fmla="*/ 2680 h 3506"/>
                <a:gd name="T10" fmla="*/ 4484 w 5611"/>
                <a:gd name="T11" fmla="*/ 3329 h 3506"/>
                <a:gd name="T12" fmla="*/ 2966 w 5611"/>
                <a:gd name="T13" fmla="*/ 3329 h 3506"/>
                <a:gd name="T14" fmla="*/ 2662 w 5611"/>
                <a:gd name="T15" fmla="*/ 2883 h 3506"/>
                <a:gd name="T16" fmla="*/ 1934 w 5611"/>
                <a:gd name="T17" fmla="*/ 2810 h 3506"/>
                <a:gd name="T18" fmla="*/ 1831 w 5611"/>
                <a:gd name="T19" fmla="*/ 2674 h 3506"/>
                <a:gd name="T20" fmla="*/ 1365 w 5611"/>
                <a:gd name="T21" fmla="*/ 2057 h 3506"/>
                <a:gd name="T22" fmla="*/ 876 w 5611"/>
                <a:gd name="T23" fmla="*/ 2428 h 3506"/>
                <a:gd name="T24" fmla="*/ 0 w 5611"/>
                <a:gd name="T25" fmla="*/ 2344 h 3506"/>
                <a:gd name="T26" fmla="*/ 0 w 5611"/>
                <a:gd name="T27" fmla="*/ 2343 h 3506"/>
                <a:gd name="T28" fmla="*/ 370 w 5611"/>
                <a:gd name="T29" fmla="*/ 1318 h 3506"/>
                <a:gd name="T30" fmla="*/ 1032 w 5611"/>
                <a:gd name="T31" fmla="*/ 1311 h 3506"/>
                <a:gd name="T32" fmla="*/ 1078 w 5611"/>
                <a:gd name="T33" fmla="*/ 1318 h 3506"/>
                <a:gd name="T34" fmla="*/ 522 w 5611"/>
                <a:gd name="T35" fmla="*/ 793 h 3506"/>
                <a:gd name="T36" fmla="*/ 1186 w 5611"/>
                <a:gd name="T37" fmla="*/ 439 h 3506"/>
                <a:gd name="T38" fmla="*/ 2005 w 5611"/>
                <a:gd name="T39" fmla="*/ 675 h 3506"/>
                <a:gd name="T40" fmla="*/ 2494 w 5611"/>
                <a:gd name="T41" fmla="*/ 153 h 3506"/>
                <a:gd name="T42" fmla="*/ 3926 w 5611"/>
                <a:gd name="T43" fmla="*/ 372 h 3506"/>
                <a:gd name="T44" fmla="*/ 4728 w 5611"/>
                <a:gd name="T45" fmla="*/ 51 h 3506"/>
                <a:gd name="T46" fmla="*/ 5611 w 5611"/>
                <a:gd name="T47" fmla="*/ 1080 h 3506"/>
                <a:gd name="T48" fmla="*/ 4907 w 5611"/>
                <a:gd name="T49" fmla="*/ 1046 h 3506"/>
                <a:gd name="T50" fmla="*/ 5308 w 5611"/>
                <a:gd name="T51" fmla="*/ 1318 h 3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11" h="3506">
                  <a:moveTo>
                    <a:pt x="5308" y="1318"/>
                  </a:moveTo>
                  <a:cubicBezTo>
                    <a:pt x="5380" y="1459"/>
                    <a:pt x="5475" y="1927"/>
                    <a:pt x="5475" y="1927"/>
                  </a:cubicBezTo>
                  <a:lnTo>
                    <a:pt x="5322" y="1968"/>
                  </a:lnTo>
                  <a:lnTo>
                    <a:pt x="4484" y="2192"/>
                  </a:lnTo>
                  <a:cubicBezTo>
                    <a:pt x="4484" y="2192"/>
                    <a:pt x="4819" y="2531"/>
                    <a:pt x="4829" y="2680"/>
                  </a:cubicBezTo>
                  <a:cubicBezTo>
                    <a:pt x="4840" y="2864"/>
                    <a:pt x="4484" y="3329"/>
                    <a:pt x="4484" y="3329"/>
                  </a:cubicBezTo>
                  <a:cubicBezTo>
                    <a:pt x="4484" y="3329"/>
                    <a:pt x="3301" y="3506"/>
                    <a:pt x="2966" y="3329"/>
                  </a:cubicBezTo>
                  <a:cubicBezTo>
                    <a:pt x="2846" y="3265"/>
                    <a:pt x="2662" y="2883"/>
                    <a:pt x="2662" y="2883"/>
                  </a:cubicBezTo>
                  <a:lnTo>
                    <a:pt x="1934" y="2810"/>
                  </a:lnTo>
                  <a:lnTo>
                    <a:pt x="1831" y="2674"/>
                  </a:lnTo>
                  <a:lnTo>
                    <a:pt x="1365" y="2057"/>
                  </a:lnTo>
                  <a:cubicBezTo>
                    <a:pt x="1365" y="2057"/>
                    <a:pt x="1024" y="2386"/>
                    <a:pt x="876" y="2428"/>
                  </a:cubicBezTo>
                  <a:cubicBezTo>
                    <a:pt x="664" y="2488"/>
                    <a:pt x="0" y="2344"/>
                    <a:pt x="0" y="2344"/>
                  </a:cubicBezTo>
                  <a:lnTo>
                    <a:pt x="0" y="2343"/>
                  </a:lnTo>
                  <a:cubicBezTo>
                    <a:pt x="2" y="2330"/>
                    <a:pt x="149" y="1474"/>
                    <a:pt x="370" y="1318"/>
                  </a:cubicBezTo>
                  <a:cubicBezTo>
                    <a:pt x="490" y="1235"/>
                    <a:pt x="894" y="1289"/>
                    <a:pt x="1032" y="1311"/>
                  </a:cubicBezTo>
                  <a:cubicBezTo>
                    <a:pt x="1061" y="1315"/>
                    <a:pt x="1078" y="1318"/>
                    <a:pt x="1078" y="1318"/>
                  </a:cubicBezTo>
                  <a:lnTo>
                    <a:pt x="522" y="793"/>
                  </a:lnTo>
                  <a:cubicBezTo>
                    <a:pt x="522" y="793"/>
                    <a:pt x="999" y="459"/>
                    <a:pt x="1186" y="439"/>
                  </a:cubicBezTo>
                  <a:cubicBezTo>
                    <a:pt x="1398" y="417"/>
                    <a:pt x="2005" y="675"/>
                    <a:pt x="2005" y="675"/>
                  </a:cubicBezTo>
                  <a:cubicBezTo>
                    <a:pt x="2005" y="675"/>
                    <a:pt x="2325" y="211"/>
                    <a:pt x="2494" y="153"/>
                  </a:cubicBezTo>
                  <a:cubicBezTo>
                    <a:pt x="2836" y="34"/>
                    <a:pt x="3926" y="372"/>
                    <a:pt x="3926" y="372"/>
                  </a:cubicBezTo>
                  <a:cubicBezTo>
                    <a:pt x="3926" y="372"/>
                    <a:pt x="4518" y="0"/>
                    <a:pt x="4728" y="51"/>
                  </a:cubicBezTo>
                  <a:cubicBezTo>
                    <a:pt x="5057" y="132"/>
                    <a:pt x="5611" y="1080"/>
                    <a:pt x="5611" y="1080"/>
                  </a:cubicBezTo>
                  <a:lnTo>
                    <a:pt x="4907" y="1046"/>
                  </a:lnTo>
                  <a:cubicBezTo>
                    <a:pt x="4937" y="1048"/>
                    <a:pt x="5185" y="1075"/>
                    <a:pt x="5308" y="1318"/>
                  </a:cubicBez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1" name="Freeform 693">
              <a:extLst>
                <a:ext uri="{FF2B5EF4-FFF2-40B4-BE49-F238E27FC236}">
                  <a16:creationId xmlns:a16="http://schemas.microsoft.com/office/drawing/2014/main" id="{F199691B-A772-49CF-E2FD-E16AD5CF96E8}"/>
                </a:ext>
              </a:extLst>
            </p:cNvPr>
            <p:cNvSpPr>
              <a:spLocks/>
            </p:cNvSpPr>
            <p:nvPr/>
          </p:nvSpPr>
          <p:spPr bwMode="auto">
            <a:xfrm>
              <a:off x="842963" y="1965325"/>
              <a:ext cx="984250" cy="355600"/>
            </a:xfrm>
            <a:custGeom>
              <a:avLst/>
              <a:gdLst>
                <a:gd name="T0" fmla="*/ 5382 w 5382"/>
                <a:gd name="T1" fmla="*/ 937 h 1942"/>
                <a:gd name="T2" fmla="*/ 5322 w 5382"/>
                <a:gd name="T3" fmla="*/ 1236 h 1942"/>
                <a:gd name="T4" fmla="*/ 5226 w 5382"/>
                <a:gd name="T5" fmla="*/ 1716 h 1942"/>
                <a:gd name="T6" fmla="*/ 4484 w 5382"/>
                <a:gd name="T7" fmla="*/ 1460 h 1942"/>
                <a:gd name="T8" fmla="*/ 3742 w 5382"/>
                <a:gd name="T9" fmla="*/ 1325 h 1942"/>
                <a:gd name="T10" fmla="*/ 3117 w 5382"/>
                <a:gd name="T11" fmla="*/ 1898 h 1942"/>
                <a:gd name="T12" fmla="*/ 2534 w 5382"/>
                <a:gd name="T13" fmla="*/ 1477 h 1942"/>
                <a:gd name="T14" fmla="*/ 1831 w 5382"/>
                <a:gd name="T15" fmla="*/ 1942 h 1942"/>
                <a:gd name="T16" fmla="*/ 1365 w 5382"/>
                <a:gd name="T17" fmla="*/ 1325 h 1942"/>
                <a:gd name="T18" fmla="*/ 876 w 5382"/>
                <a:gd name="T19" fmla="*/ 1696 h 1942"/>
                <a:gd name="T20" fmla="*/ 0 w 5382"/>
                <a:gd name="T21" fmla="*/ 1612 h 1942"/>
                <a:gd name="T22" fmla="*/ 0 w 5382"/>
                <a:gd name="T23" fmla="*/ 1611 h 1942"/>
                <a:gd name="T24" fmla="*/ 674 w 5382"/>
                <a:gd name="T25" fmla="*/ 1125 h 1942"/>
                <a:gd name="T26" fmla="*/ 1601 w 5382"/>
                <a:gd name="T27" fmla="*/ 1157 h 1942"/>
                <a:gd name="T28" fmla="*/ 1032 w 5382"/>
                <a:gd name="T29" fmla="*/ 579 h 1942"/>
                <a:gd name="T30" fmla="*/ 522 w 5382"/>
                <a:gd name="T31" fmla="*/ 61 h 1942"/>
                <a:gd name="T32" fmla="*/ 1186 w 5382"/>
                <a:gd name="T33" fmla="*/ 61 h 1942"/>
                <a:gd name="T34" fmla="*/ 2241 w 5382"/>
                <a:gd name="T35" fmla="*/ 1060 h 1942"/>
                <a:gd name="T36" fmla="*/ 2534 w 5382"/>
                <a:gd name="T37" fmla="*/ 480 h 1942"/>
                <a:gd name="T38" fmla="*/ 3935 w 5382"/>
                <a:gd name="T39" fmla="*/ 836 h 1942"/>
                <a:gd name="T40" fmla="*/ 4484 w 5382"/>
                <a:gd name="T41" fmla="*/ 1195 h 1942"/>
                <a:gd name="T42" fmla="*/ 5382 w 5382"/>
                <a:gd name="T43" fmla="*/ 937 h 1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82" h="1942">
                  <a:moveTo>
                    <a:pt x="5382" y="937"/>
                  </a:moveTo>
                  <a:lnTo>
                    <a:pt x="5322" y="1236"/>
                  </a:lnTo>
                  <a:lnTo>
                    <a:pt x="5226" y="1716"/>
                  </a:lnTo>
                  <a:lnTo>
                    <a:pt x="4484" y="1460"/>
                  </a:lnTo>
                  <a:cubicBezTo>
                    <a:pt x="4484" y="1460"/>
                    <a:pt x="3924" y="1273"/>
                    <a:pt x="3742" y="1325"/>
                  </a:cubicBezTo>
                  <a:cubicBezTo>
                    <a:pt x="3539" y="1384"/>
                    <a:pt x="3117" y="1898"/>
                    <a:pt x="3117" y="1898"/>
                  </a:cubicBezTo>
                  <a:cubicBezTo>
                    <a:pt x="3117" y="1898"/>
                    <a:pt x="2713" y="1467"/>
                    <a:pt x="2534" y="1477"/>
                  </a:cubicBezTo>
                  <a:cubicBezTo>
                    <a:pt x="2345" y="1486"/>
                    <a:pt x="2078" y="1698"/>
                    <a:pt x="1831" y="1942"/>
                  </a:cubicBezTo>
                  <a:lnTo>
                    <a:pt x="1365" y="1325"/>
                  </a:lnTo>
                  <a:cubicBezTo>
                    <a:pt x="1365" y="1325"/>
                    <a:pt x="1024" y="1654"/>
                    <a:pt x="876" y="1696"/>
                  </a:cubicBezTo>
                  <a:cubicBezTo>
                    <a:pt x="664" y="1756"/>
                    <a:pt x="0" y="1612"/>
                    <a:pt x="0" y="1612"/>
                  </a:cubicBezTo>
                  <a:lnTo>
                    <a:pt x="0" y="1611"/>
                  </a:lnTo>
                  <a:cubicBezTo>
                    <a:pt x="14" y="1598"/>
                    <a:pt x="478" y="1183"/>
                    <a:pt x="674" y="1125"/>
                  </a:cubicBezTo>
                  <a:cubicBezTo>
                    <a:pt x="1050" y="1012"/>
                    <a:pt x="1601" y="1157"/>
                    <a:pt x="1601" y="1157"/>
                  </a:cubicBezTo>
                  <a:lnTo>
                    <a:pt x="1032" y="579"/>
                  </a:lnTo>
                  <a:lnTo>
                    <a:pt x="522" y="61"/>
                  </a:lnTo>
                  <a:cubicBezTo>
                    <a:pt x="522" y="61"/>
                    <a:pt x="1032" y="0"/>
                    <a:pt x="1186" y="61"/>
                  </a:cubicBezTo>
                  <a:cubicBezTo>
                    <a:pt x="1523" y="195"/>
                    <a:pt x="2241" y="1060"/>
                    <a:pt x="2241" y="1060"/>
                  </a:cubicBezTo>
                  <a:cubicBezTo>
                    <a:pt x="2241" y="1060"/>
                    <a:pt x="2386" y="548"/>
                    <a:pt x="2534" y="480"/>
                  </a:cubicBezTo>
                  <a:cubicBezTo>
                    <a:pt x="2862" y="330"/>
                    <a:pt x="3604" y="691"/>
                    <a:pt x="3935" y="836"/>
                  </a:cubicBezTo>
                  <a:cubicBezTo>
                    <a:pt x="4085" y="902"/>
                    <a:pt x="4322" y="1171"/>
                    <a:pt x="4484" y="1195"/>
                  </a:cubicBezTo>
                  <a:cubicBezTo>
                    <a:pt x="4715" y="1230"/>
                    <a:pt x="5382" y="937"/>
                    <a:pt x="5382" y="937"/>
                  </a:cubicBezTo>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2" name="Freeform 694">
              <a:extLst>
                <a:ext uri="{FF2B5EF4-FFF2-40B4-BE49-F238E27FC236}">
                  <a16:creationId xmlns:a16="http://schemas.microsoft.com/office/drawing/2014/main" id="{44BD89C5-B408-1741-6AC1-5707EBBC1670}"/>
                </a:ext>
              </a:extLst>
            </p:cNvPr>
            <p:cNvSpPr>
              <a:spLocks/>
            </p:cNvSpPr>
            <p:nvPr/>
          </p:nvSpPr>
          <p:spPr bwMode="auto">
            <a:xfrm>
              <a:off x="1517651" y="2524125"/>
              <a:ext cx="815975" cy="920750"/>
            </a:xfrm>
            <a:custGeom>
              <a:avLst/>
              <a:gdLst>
                <a:gd name="T0" fmla="*/ 0 w 4464"/>
                <a:gd name="T1" fmla="*/ 25 h 5038"/>
                <a:gd name="T2" fmla="*/ 386 w 4464"/>
                <a:gd name="T3" fmla="*/ 987 h 5038"/>
                <a:gd name="T4" fmla="*/ 875 w 4464"/>
                <a:gd name="T5" fmla="*/ 1567 h 5038"/>
                <a:gd name="T6" fmla="*/ 463 w 4464"/>
                <a:gd name="T7" fmla="*/ 3067 h 5038"/>
                <a:gd name="T8" fmla="*/ 1920 w 4464"/>
                <a:gd name="T9" fmla="*/ 4870 h 5038"/>
                <a:gd name="T10" fmla="*/ 4464 w 4464"/>
                <a:gd name="T11" fmla="*/ 3792 h 5038"/>
                <a:gd name="T12" fmla="*/ 1920 w 4464"/>
                <a:gd name="T13" fmla="*/ 4702 h 5038"/>
                <a:gd name="T14" fmla="*/ 639 w 4464"/>
                <a:gd name="T15" fmla="*/ 3050 h 5038"/>
                <a:gd name="T16" fmla="*/ 1036 w 4464"/>
                <a:gd name="T17" fmla="*/ 1484 h 5038"/>
                <a:gd name="T18" fmla="*/ 536 w 4464"/>
                <a:gd name="T19" fmla="*/ 927 h 5038"/>
                <a:gd name="T20" fmla="*/ 143 w 4464"/>
                <a:gd name="T21" fmla="*/ 0 h 5038"/>
                <a:gd name="T22" fmla="*/ 0 w 4464"/>
                <a:gd name="T23" fmla="*/ 25 h 5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4" h="5038">
                  <a:moveTo>
                    <a:pt x="0" y="25"/>
                  </a:moveTo>
                  <a:cubicBezTo>
                    <a:pt x="0" y="25"/>
                    <a:pt x="253" y="765"/>
                    <a:pt x="386" y="987"/>
                  </a:cubicBezTo>
                  <a:cubicBezTo>
                    <a:pt x="484" y="1149"/>
                    <a:pt x="834" y="1382"/>
                    <a:pt x="875" y="1567"/>
                  </a:cubicBezTo>
                  <a:cubicBezTo>
                    <a:pt x="958" y="1947"/>
                    <a:pt x="383" y="2686"/>
                    <a:pt x="463" y="3067"/>
                  </a:cubicBezTo>
                  <a:cubicBezTo>
                    <a:pt x="581" y="3634"/>
                    <a:pt x="1357" y="4730"/>
                    <a:pt x="1920" y="4870"/>
                  </a:cubicBezTo>
                  <a:cubicBezTo>
                    <a:pt x="2590" y="5038"/>
                    <a:pt x="4464" y="3792"/>
                    <a:pt x="4464" y="3792"/>
                  </a:cubicBezTo>
                  <a:cubicBezTo>
                    <a:pt x="4464" y="3792"/>
                    <a:pt x="2568" y="4891"/>
                    <a:pt x="1920" y="4702"/>
                  </a:cubicBezTo>
                  <a:cubicBezTo>
                    <a:pt x="1418" y="4555"/>
                    <a:pt x="746" y="3562"/>
                    <a:pt x="639" y="3050"/>
                  </a:cubicBezTo>
                  <a:cubicBezTo>
                    <a:pt x="556" y="2655"/>
                    <a:pt x="1132" y="1876"/>
                    <a:pt x="1036" y="1484"/>
                  </a:cubicBezTo>
                  <a:cubicBezTo>
                    <a:pt x="991" y="1302"/>
                    <a:pt x="636" y="1085"/>
                    <a:pt x="536" y="927"/>
                  </a:cubicBezTo>
                  <a:cubicBezTo>
                    <a:pt x="401" y="714"/>
                    <a:pt x="143" y="0"/>
                    <a:pt x="143" y="0"/>
                  </a:cubicBezTo>
                  <a:lnTo>
                    <a:pt x="0" y="25"/>
                  </a:lnTo>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3" name="Freeform 695">
              <a:extLst>
                <a:ext uri="{FF2B5EF4-FFF2-40B4-BE49-F238E27FC236}">
                  <a16:creationId xmlns:a16="http://schemas.microsoft.com/office/drawing/2014/main" id="{D78256F4-4621-20D7-46E2-0D4356978A67}"/>
                </a:ext>
              </a:extLst>
            </p:cNvPr>
            <p:cNvSpPr>
              <a:spLocks/>
            </p:cNvSpPr>
            <p:nvPr/>
          </p:nvSpPr>
          <p:spPr bwMode="auto">
            <a:xfrm>
              <a:off x="1317626" y="2324100"/>
              <a:ext cx="423863" cy="420688"/>
            </a:xfrm>
            <a:custGeom>
              <a:avLst/>
              <a:gdLst>
                <a:gd name="T0" fmla="*/ 1865 w 2320"/>
                <a:gd name="T1" fmla="*/ 1541 h 2303"/>
                <a:gd name="T2" fmla="*/ 991 w 2320"/>
                <a:gd name="T3" fmla="*/ 2303 h 2303"/>
                <a:gd name="T4" fmla="*/ 313 w 2320"/>
                <a:gd name="T5" fmla="*/ 360 h 2303"/>
                <a:gd name="T6" fmla="*/ 460 w 2320"/>
                <a:gd name="T7" fmla="*/ 154 h 2303"/>
                <a:gd name="T8" fmla="*/ 1345 w 2320"/>
                <a:gd name="T9" fmla="*/ 356 h 2303"/>
                <a:gd name="T10" fmla="*/ 2204 w 2320"/>
                <a:gd name="T11" fmla="*/ 407 h 2303"/>
                <a:gd name="T12" fmla="*/ 1865 w 2320"/>
                <a:gd name="T13" fmla="*/ 1541 h 2303"/>
              </a:gdLst>
              <a:ahLst/>
              <a:cxnLst>
                <a:cxn ang="0">
                  <a:pos x="T0" y="T1"/>
                </a:cxn>
                <a:cxn ang="0">
                  <a:pos x="T2" y="T3"/>
                </a:cxn>
                <a:cxn ang="0">
                  <a:pos x="T4" y="T5"/>
                </a:cxn>
                <a:cxn ang="0">
                  <a:pos x="T6" y="T7"/>
                </a:cxn>
                <a:cxn ang="0">
                  <a:pos x="T8" y="T9"/>
                </a:cxn>
                <a:cxn ang="0">
                  <a:pos x="T10" y="T11"/>
                </a:cxn>
                <a:cxn ang="0">
                  <a:pos x="T12" y="T13"/>
                </a:cxn>
              </a:cxnLst>
              <a:rect l="0" t="0" r="r" b="b"/>
              <a:pathLst>
                <a:path w="2320" h="2303">
                  <a:moveTo>
                    <a:pt x="1865" y="1541"/>
                  </a:moveTo>
                  <a:cubicBezTo>
                    <a:pt x="1497" y="1994"/>
                    <a:pt x="991" y="2303"/>
                    <a:pt x="991" y="2303"/>
                  </a:cubicBezTo>
                  <a:cubicBezTo>
                    <a:pt x="991" y="2303"/>
                    <a:pt x="0" y="1065"/>
                    <a:pt x="313" y="360"/>
                  </a:cubicBezTo>
                  <a:cubicBezTo>
                    <a:pt x="346" y="284"/>
                    <a:pt x="394" y="215"/>
                    <a:pt x="460" y="154"/>
                  </a:cubicBezTo>
                  <a:cubicBezTo>
                    <a:pt x="627" y="0"/>
                    <a:pt x="1345" y="356"/>
                    <a:pt x="1345" y="356"/>
                  </a:cubicBezTo>
                  <a:cubicBezTo>
                    <a:pt x="1345" y="356"/>
                    <a:pt x="2146" y="200"/>
                    <a:pt x="2204" y="407"/>
                  </a:cubicBezTo>
                  <a:cubicBezTo>
                    <a:pt x="2320" y="818"/>
                    <a:pt x="2128" y="1217"/>
                    <a:pt x="1865" y="1541"/>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4" name="Freeform 696">
              <a:extLst>
                <a:ext uri="{FF2B5EF4-FFF2-40B4-BE49-F238E27FC236}">
                  <a16:creationId xmlns:a16="http://schemas.microsoft.com/office/drawing/2014/main" id="{E3BCCCAC-092A-77DF-72FE-71CDCF785B39}"/>
                </a:ext>
              </a:extLst>
            </p:cNvPr>
            <p:cNvSpPr>
              <a:spLocks/>
            </p:cNvSpPr>
            <p:nvPr/>
          </p:nvSpPr>
          <p:spPr bwMode="auto">
            <a:xfrm>
              <a:off x="1349376" y="1925638"/>
              <a:ext cx="284163" cy="242888"/>
            </a:xfrm>
            <a:custGeom>
              <a:avLst/>
              <a:gdLst>
                <a:gd name="T0" fmla="*/ 1216 w 1549"/>
                <a:gd name="T1" fmla="*/ 1324 h 1324"/>
                <a:gd name="T2" fmla="*/ 303 w 1549"/>
                <a:gd name="T3" fmla="*/ 958 h 1324"/>
                <a:gd name="T4" fmla="*/ 108 w 1549"/>
                <a:gd name="T5" fmla="*/ 482 h 1324"/>
                <a:gd name="T6" fmla="*/ 728 w 1549"/>
                <a:gd name="T7" fmla="*/ 317 h 1324"/>
                <a:gd name="T8" fmla="*/ 1297 w 1549"/>
                <a:gd name="T9" fmla="*/ 84 h 1324"/>
                <a:gd name="T10" fmla="*/ 1432 w 1549"/>
                <a:gd name="T11" fmla="*/ 319 h 1324"/>
                <a:gd name="T12" fmla="*/ 1216 w 1549"/>
                <a:gd name="T13" fmla="*/ 1324 h 1324"/>
              </a:gdLst>
              <a:ahLst/>
              <a:cxnLst>
                <a:cxn ang="0">
                  <a:pos x="T0" y="T1"/>
                </a:cxn>
                <a:cxn ang="0">
                  <a:pos x="T2" y="T3"/>
                </a:cxn>
                <a:cxn ang="0">
                  <a:pos x="T4" y="T5"/>
                </a:cxn>
                <a:cxn ang="0">
                  <a:pos x="T6" y="T7"/>
                </a:cxn>
                <a:cxn ang="0">
                  <a:pos x="T8" y="T9"/>
                </a:cxn>
                <a:cxn ang="0">
                  <a:pos x="T10" y="T11"/>
                </a:cxn>
                <a:cxn ang="0">
                  <a:pos x="T12" y="T13"/>
                </a:cxn>
              </a:cxnLst>
              <a:rect l="0" t="0" r="r" b="b"/>
              <a:pathLst>
                <a:path w="1549" h="1324">
                  <a:moveTo>
                    <a:pt x="1216" y="1324"/>
                  </a:moveTo>
                  <a:cubicBezTo>
                    <a:pt x="1216" y="1324"/>
                    <a:pt x="639" y="1190"/>
                    <a:pt x="303" y="958"/>
                  </a:cubicBezTo>
                  <a:cubicBezTo>
                    <a:pt x="114" y="828"/>
                    <a:pt x="0" y="667"/>
                    <a:pt x="108" y="482"/>
                  </a:cubicBezTo>
                  <a:cubicBezTo>
                    <a:pt x="181" y="357"/>
                    <a:pt x="728" y="317"/>
                    <a:pt x="728" y="317"/>
                  </a:cubicBezTo>
                  <a:cubicBezTo>
                    <a:pt x="728" y="317"/>
                    <a:pt x="1212" y="0"/>
                    <a:pt x="1297" y="84"/>
                  </a:cubicBezTo>
                  <a:cubicBezTo>
                    <a:pt x="1365" y="152"/>
                    <a:pt x="1408" y="232"/>
                    <a:pt x="1432" y="319"/>
                  </a:cubicBezTo>
                  <a:cubicBezTo>
                    <a:pt x="1549" y="745"/>
                    <a:pt x="1216" y="1324"/>
                    <a:pt x="1216" y="1324"/>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5" name="Freeform 697">
              <a:extLst>
                <a:ext uri="{FF2B5EF4-FFF2-40B4-BE49-F238E27FC236}">
                  <a16:creationId xmlns:a16="http://schemas.microsoft.com/office/drawing/2014/main" id="{E4879167-D5CA-CC73-241E-AC618093F878}"/>
                </a:ext>
              </a:extLst>
            </p:cNvPr>
            <p:cNvSpPr>
              <a:spLocks/>
            </p:cNvSpPr>
            <p:nvPr/>
          </p:nvSpPr>
          <p:spPr bwMode="auto">
            <a:xfrm>
              <a:off x="1720851" y="2439988"/>
              <a:ext cx="282575" cy="265113"/>
            </a:xfrm>
            <a:custGeom>
              <a:avLst/>
              <a:gdLst>
                <a:gd name="T0" fmla="*/ 1244 w 1543"/>
                <a:gd name="T1" fmla="*/ 1453 h 1453"/>
                <a:gd name="T2" fmla="*/ 1012 w 1543"/>
                <a:gd name="T3" fmla="*/ 1407 h 1453"/>
                <a:gd name="T4" fmla="*/ 29 w 1543"/>
                <a:gd name="T5" fmla="*/ 672 h 1453"/>
                <a:gd name="T6" fmla="*/ 539 w 1543"/>
                <a:gd name="T7" fmla="*/ 371 h 1453"/>
                <a:gd name="T8" fmla="*/ 922 w 1543"/>
                <a:gd name="T9" fmla="*/ 3 h 1453"/>
                <a:gd name="T10" fmla="*/ 969 w 1543"/>
                <a:gd name="T11" fmla="*/ 10 h 1453"/>
                <a:gd name="T12" fmla="*/ 1244 w 1543"/>
                <a:gd name="T13" fmla="*/ 1453 h 1453"/>
              </a:gdLst>
              <a:ahLst/>
              <a:cxnLst>
                <a:cxn ang="0">
                  <a:pos x="T0" y="T1"/>
                </a:cxn>
                <a:cxn ang="0">
                  <a:pos x="T2" y="T3"/>
                </a:cxn>
                <a:cxn ang="0">
                  <a:pos x="T4" y="T5"/>
                </a:cxn>
                <a:cxn ang="0">
                  <a:pos x="T6" y="T7"/>
                </a:cxn>
                <a:cxn ang="0">
                  <a:pos x="T8" y="T9"/>
                </a:cxn>
                <a:cxn ang="0">
                  <a:pos x="T10" y="T11"/>
                </a:cxn>
                <a:cxn ang="0">
                  <a:pos x="T12" y="T13"/>
                </a:cxn>
              </a:cxnLst>
              <a:rect l="0" t="0" r="r" b="b"/>
              <a:pathLst>
                <a:path w="1543" h="1453">
                  <a:moveTo>
                    <a:pt x="1244" y="1453"/>
                  </a:moveTo>
                  <a:cubicBezTo>
                    <a:pt x="1244" y="1453"/>
                    <a:pt x="1149" y="1440"/>
                    <a:pt x="1012" y="1407"/>
                  </a:cubicBezTo>
                  <a:cubicBezTo>
                    <a:pt x="651" y="1324"/>
                    <a:pt x="0" y="1111"/>
                    <a:pt x="29" y="672"/>
                  </a:cubicBezTo>
                  <a:cubicBezTo>
                    <a:pt x="38" y="524"/>
                    <a:pt x="539" y="371"/>
                    <a:pt x="539" y="371"/>
                  </a:cubicBezTo>
                  <a:cubicBezTo>
                    <a:pt x="539" y="371"/>
                    <a:pt x="783" y="29"/>
                    <a:pt x="922" y="3"/>
                  </a:cubicBezTo>
                  <a:cubicBezTo>
                    <a:pt x="940" y="0"/>
                    <a:pt x="956" y="2"/>
                    <a:pt x="969" y="10"/>
                  </a:cubicBezTo>
                  <a:cubicBezTo>
                    <a:pt x="1543" y="352"/>
                    <a:pt x="1244" y="1453"/>
                    <a:pt x="1244" y="1453"/>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6" name="Freeform 698">
              <a:extLst>
                <a:ext uri="{FF2B5EF4-FFF2-40B4-BE49-F238E27FC236}">
                  <a16:creationId xmlns:a16="http://schemas.microsoft.com/office/drawing/2014/main" id="{6F4E1E37-4A7A-F946-80B3-E2B84AF0A12D}"/>
                </a:ext>
              </a:extLst>
            </p:cNvPr>
            <p:cNvSpPr>
              <a:spLocks/>
            </p:cNvSpPr>
            <p:nvPr/>
          </p:nvSpPr>
          <p:spPr bwMode="auto">
            <a:xfrm>
              <a:off x="1677988" y="2833688"/>
              <a:ext cx="223838" cy="314325"/>
            </a:xfrm>
            <a:custGeom>
              <a:avLst/>
              <a:gdLst>
                <a:gd name="T0" fmla="*/ 370 w 1231"/>
                <a:gd name="T1" fmla="*/ 1721 h 1721"/>
                <a:gd name="T2" fmla="*/ 176 w 1231"/>
                <a:gd name="T3" fmla="*/ 1190 h 1721"/>
                <a:gd name="T4" fmla="*/ 226 w 1231"/>
                <a:gd name="T5" fmla="*/ 106 h 1721"/>
                <a:gd name="T6" fmla="*/ 688 w 1231"/>
                <a:gd name="T7" fmla="*/ 298 h 1721"/>
                <a:gd name="T8" fmla="*/ 1112 w 1231"/>
                <a:gd name="T9" fmla="*/ 320 h 1721"/>
                <a:gd name="T10" fmla="*/ 1147 w 1231"/>
                <a:gd name="T11" fmla="*/ 376 h 1721"/>
                <a:gd name="T12" fmla="*/ 370 w 1231"/>
                <a:gd name="T13" fmla="*/ 1721 h 1721"/>
              </a:gdLst>
              <a:ahLst/>
              <a:cxnLst>
                <a:cxn ang="0">
                  <a:pos x="T0" y="T1"/>
                </a:cxn>
                <a:cxn ang="0">
                  <a:pos x="T2" y="T3"/>
                </a:cxn>
                <a:cxn ang="0">
                  <a:pos x="T4" y="T5"/>
                </a:cxn>
                <a:cxn ang="0">
                  <a:pos x="T6" y="T7"/>
                </a:cxn>
                <a:cxn ang="0">
                  <a:pos x="T8" y="T9"/>
                </a:cxn>
                <a:cxn ang="0">
                  <a:pos x="T10" y="T11"/>
                </a:cxn>
                <a:cxn ang="0">
                  <a:pos x="T12" y="T13"/>
                </a:cxn>
              </a:cxnLst>
              <a:rect l="0" t="0" r="r" b="b"/>
              <a:pathLst>
                <a:path w="1231" h="1721">
                  <a:moveTo>
                    <a:pt x="370" y="1721"/>
                  </a:moveTo>
                  <a:cubicBezTo>
                    <a:pt x="370" y="1721"/>
                    <a:pt x="261" y="1488"/>
                    <a:pt x="176" y="1190"/>
                  </a:cubicBezTo>
                  <a:cubicBezTo>
                    <a:pt x="69" y="819"/>
                    <a:pt x="0" y="347"/>
                    <a:pt x="226" y="106"/>
                  </a:cubicBezTo>
                  <a:cubicBezTo>
                    <a:pt x="326" y="0"/>
                    <a:pt x="688" y="298"/>
                    <a:pt x="688" y="298"/>
                  </a:cubicBezTo>
                  <a:cubicBezTo>
                    <a:pt x="688" y="298"/>
                    <a:pt x="1004" y="242"/>
                    <a:pt x="1112" y="320"/>
                  </a:cubicBezTo>
                  <a:cubicBezTo>
                    <a:pt x="1131" y="334"/>
                    <a:pt x="1144" y="352"/>
                    <a:pt x="1147" y="376"/>
                  </a:cubicBezTo>
                  <a:cubicBezTo>
                    <a:pt x="1231" y="1119"/>
                    <a:pt x="370" y="1721"/>
                    <a:pt x="370" y="172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7" name="Freeform 699">
              <a:extLst>
                <a:ext uri="{FF2B5EF4-FFF2-40B4-BE49-F238E27FC236}">
                  <a16:creationId xmlns:a16="http://schemas.microsoft.com/office/drawing/2014/main" id="{92626F6F-C51E-74FD-8141-CBA4946E81C1}"/>
                </a:ext>
              </a:extLst>
            </p:cNvPr>
            <p:cNvSpPr>
              <a:spLocks/>
            </p:cNvSpPr>
            <p:nvPr/>
          </p:nvSpPr>
          <p:spPr bwMode="auto">
            <a:xfrm>
              <a:off x="1590676" y="3170238"/>
              <a:ext cx="233363" cy="227013"/>
            </a:xfrm>
            <a:custGeom>
              <a:avLst/>
              <a:gdLst>
                <a:gd name="T0" fmla="*/ 875 w 1272"/>
                <a:gd name="T1" fmla="*/ 1241 h 1241"/>
                <a:gd name="T2" fmla="*/ 129 w 1272"/>
                <a:gd name="T3" fmla="*/ 341 h 1241"/>
                <a:gd name="T4" fmla="*/ 546 w 1272"/>
                <a:gd name="T5" fmla="*/ 246 h 1241"/>
                <a:gd name="T6" fmla="*/ 915 w 1272"/>
                <a:gd name="T7" fmla="*/ 85 h 1241"/>
                <a:gd name="T8" fmla="*/ 875 w 1272"/>
                <a:gd name="T9" fmla="*/ 1241 h 1241"/>
              </a:gdLst>
              <a:ahLst/>
              <a:cxnLst>
                <a:cxn ang="0">
                  <a:pos x="T0" y="T1"/>
                </a:cxn>
                <a:cxn ang="0">
                  <a:pos x="T2" y="T3"/>
                </a:cxn>
                <a:cxn ang="0">
                  <a:pos x="T4" y="T5"/>
                </a:cxn>
                <a:cxn ang="0">
                  <a:pos x="T6" y="T7"/>
                </a:cxn>
                <a:cxn ang="0">
                  <a:pos x="T8" y="T9"/>
                </a:cxn>
              </a:cxnLst>
              <a:rect l="0" t="0" r="r" b="b"/>
              <a:pathLst>
                <a:path w="1272" h="1241">
                  <a:moveTo>
                    <a:pt x="875" y="1241"/>
                  </a:moveTo>
                  <a:cubicBezTo>
                    <a:pt x="875" y="1241"/>
                    <a:pt x="0" y="787"/>
                    <a:pt x="129" y="341"/>
                  </a:cubicBezTo>
                  <a:cubicBezTo>
                    <a:pt x="160" y="233"/>
                    <a:pt x="546" y="246"/>
                    <a:pt x="546" y="246"/>
                  </a:cubicBezTo>
                  <a:cubicBezTo>
                    <a:pt x="546" y="246"/>
                    <a:pt x="840" y="0"/>
                    <a:pt x="915" y="85"/>
                  </a:cubicBezTo>
                  <a:cubicBezTo>
                    <a:pt x="1272" y="490"/>
                    <a:pt x="875" y="1241"/>
                    <a:pt x="875" y="1241"/>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8" name="Freeform 700">
              <a:extLst>
                <a:ext uri="{FF2B5EF4-FFF2-40B4-BE49-F238E27FC236}">
                  <a16:creationId xmlns:a16="http://schemas.microsoft.com/office/drawing/2014/main" id="{45379F7C-992B-EF76-C3B7-B2013B445375}"/>
                </a:ext>
              </a:extLst>
            </p:cNvPr>
            <p:cNvSpPr>
              <a:spLocks/>
            </p:cNvSpPr>
            <p:nvPr/>
          </p:nvSpPr>
          <p:spPr bwMode="auto">
            <a:xfrm>
              <a:off x="1092201" y="2208213"/>
              <a:ext cx="282575" cy="400050"/>
            </a:xfrm>
            <a:custGeom>
              <a:avLst/>
              <a:gdLst>
                <a:gd name="T0" fmla="*/ 378 w 1553"/>
                <a:gd name="T1" fmla="*/ 2187 h 2187"/>
                <a:gd name="T2" fmla="*/ 183 w 1553"/>
                <a:gd name="T3" fmla="*/ 1422 h 2187"/>
                <a:gd name="T4" fmla="*/ 260 w 1553"/>
                <a:gd name="T5" fmla="*/ 80 h 2187"/>
                <a:gd name="T6" fmla="*/ 800 w 1553"/>
                <a:gd name="T7" fmla="*/ 459 h 2187"/>
                <a:gd name="T8" fmla="*/ 1177 w 1553"/>
                <a:gd name="T9" fmla="*/ 523 h 2187"/>
                <a:gd name="T10" fmla="*/ 1402 w 1553"/>
                <a:gd name="T11" fmla="*/ 653 h 2187"/>
                <a:gd name="T12" fmla="*/ 378 w 1553"/>
                <a:gd name="T13" fmla="*/ 2187 h 2187"/>
              </a:gdLst>
              <a:ahLst/>
              <a:cxnLst>
                <a:cxn ang="0">
                  <a:pos x="T0" y="T1"/>
                </a:cxn>
                <a:cxn ang="0">
                  <a:pos x="T2" y="T3"/>
                </a:cxn>
                <a:cxn ang="0">
                  <a:pos x="T4" y="T5"/>
                </a:cxn>
                <a:cxn ang="0">
                  <a:pos x="T6" y="T7"/>
                </a:cxn>
                <a:cxn ang="0">
                  <a:pos x="T8" y="T9"/>
                </a:cxn>
                <a:cxn ang="0">
                  <a:pos x="T10" y="T11"/>
                </a:cxn>
                <a:cxn ang="0">
                  <a:pos x="T12" y="T13"/>
                </a:cxn>
              </a:cxnLst>
              <a:rect l="0" t="0" r="r" b="b"/>
              <a:pathLst>
                <a:path w="1553" h="2187">
                  <a:moveTo>
                    <a:pt x="378" y="2187"/>
                  </a:moveTo>
                  <a:cubicBezTo>
                    <a:pt x="378" y="2187"/>
                    <a:pt x="269" y="1838"/>
                    <a:pt x="183" y="1422"/>
                  </a:cubicBezTo>
                  <a:cubicBezTo>
                    <a:pt x="72" y="880"/>
                    <a:pt x="0" y="225"/>
                    <a:pt x="260" y="80"/>
                  </a:cubicBezTo>
                  <a:cubicBezTo>
                    <a:pt x="404" y="0"/>
                    <a:pt x="800" y="459"/>
                    <a:pt x="800" y="459"/>
                  </a:cubicBezTo>
                  <a:cubicBezTo>
                    <a:pt x="800" y="459"/>
                    <a:pt x="1005" y="476"/>
                    <a:pt x="1177" y="523"/>
                  </a:cubicBezTo>
                  <a:cubicBezTo>
                    <a:pt x="1286" y="553"/>
                    <a:pt x="1381" y="595"/>
                    <a:pt x="1402" y="653"/>
                  </a:cubicBezTo>
                  <a:cubicBezTo>
                    <a:pt x="1553" y="1088"/>
                    <a:pt x="378" y="2187"/>
                    <a:pt x="378" y="218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39" name="Freeform 701">
              <a:extLst>
                <a:ext uri="{FF2B5EF4-FFF2-40B4-BE49-F238E27FC236}">
                  <a16:creationId xmlns:a16="http://schemas.microsoft.com/office/drawing/2014/main" id="{6AA84DFA-0B29-2548-430A-2EE279F23262}"/>
                </a:ext>
              </a:extLst>
            </p:cNvPr>
            <p:cNvSpPr>
              <a:spLocks/>
            </p:cNvSpPr>
            <p:nvPr/>
          </p:nvSpPr>
          <p:spPr bwMode="auto">
            <a:xfrm>
              <a:off x="923926" y="2012950"/>
              <a:ext cx="284163" cy="309563"/>
            </a:xfrm>
            <a:custGeom>
              <a:avLst/>
              <a:gdLst>
                <a:gd name="T0" fmla="*/ 1449 w 1555"/>
                <a:gd name="T1" fmla="*/ 725 h 1695"/>
                <a:gd name="T2" fmla="*/ 1449 w 1555"/>
                <a:gd name="T3" fmla="*/ 217 h 1695"/>
                <a:gd name="T4" fmla="*/ 0 w 1555"/>
                <a:gd name="T5" fmla="*/ 845 h 1695"/>
                <a:gd name="T6" fmla="*/ 1348 w 1555"/>
                <a:gd name="T7" fmla="*/ 1517 h 1695"/>
                <a:gd name="T8" fmla="*/ 1449 w 1555"/>
                <a:gd name="T9" fmla="*/ 725 h 1695"/>
              </a:gdLst>
              <a:ahLst/>
              <a:cxnLst>
                <a:cxn ang="0">
                  <a:pos x="T0" y="T1"/>
                </a:cxn>
                <a:cxn ang="0">
                  <a:pos x="T2" y="T3"/>
                </a:cxn>
                <a:cxn ang="0">
                  <a:pos x="T4" y="T5"/>
                </a:cxn>
                <a:cxn ang="0">
                  <a:pos x="T6" y="T7"/>
                </a:cxn>
                <a:cxn ang="0">
                  <a:pos x="T8" y="T9"/>
                </a:cxn>
              </a:cxnLst>
              <a:rect l="0" t="0" r="r" b="b"/>
              <a:pathLst>
                <a:path w="1555" h="1695">
                  <a:moveTo>
                    <a:pt x="1449" y="725"/>
                  </a:moveTo>
                  <a:cubicBezTo>
                    <a:pt x="1449" y="725"/>
                    <a:pt x="1555" y="287"/>
                    <a:pt x="1449" y="217"/>
                  </a:cubicBezTo>
                  <a:cubicBezTo>
                    <a:pt x="1119" y="0"/>
                    <a:pt x="0" y="845"/>
                    <a:pt x="0" y="845"/>
                  </a:cubicBezTo>
                  <a:cubicBezTo>
                    <a:pt x="0" y="845"/>
                    <a:pt x="1016" y="1695"/>
                    <a:pt x="1348" y="1517"/>
                  </a:cubicBezTo>
                  <a:cubicBezTo>
                    <a:pt x="1524" y="1423"/>
                    <a:pt x="1449" y="725"/>
                    <a:pt x="1449" y="725"/>
                  </a:cubicBezTo>
                  <a:close/>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0" name="Freeform 702">
              <a:extLst>
                <a:ext uri="{FF2B5EF4-FFF2-40B4-BE49-F238E27FC236}">
                  <a16:creationId xmlns:a16="http://schemas.microsoft.com/office/drawing/2014/main" id="{2584FB13-7B36-BC39-FCE3-EDB868516D09}"/>
                </a:ext>
              </a:extLst>
            </p:cNvPr>
            <p:cNvSpPr>
              <a:spLocks/>
            </p:cNvSpPr>
            <p:nvPr/>
          </p:nvSpPr>
          <p:spPr bwMode="auto">
            <a:xfrm>
              <a:off x="1884363" y="3254375"/>
              <a:ext cx="153988" cy="147638"/>
            </a:xfrm>
            <a:custGeom>
              <a:avLst/>
              <a:gdLst>
                <a:gd name="T0" fmla="*/ 840 w 840"/>
                <a:gd name="T1" fmla="*/ 0 h 801"/>
                <a:gd name="T2" fmla="*/ 429 w 840"/>
                <a:gd name="T3" fmla="*/ 775 h 801"/>
                <a:gd name="T4" fmla="*/ 230 w 840"/>
                <a:gd name="T5" fmla="*/ 797 h 801"/>
                <a:gd name="T6" fmla="*/ 17 w 840"/>
                <a:gd name="T7" fmla="*/ 775 h 801"/>
                <a:gd name="T8" fmla="*/ 99 w 840"/>
                <a:gd name="T9" fmla="*/ 188 h 801"/>
                <a:gd name="T10" fmla="*/ 604 w 840"/>
                <a:gd name="T11" fmla="*/ 27 h 801"/>
                <a:gd name="T12" fmla="*/ 840 w 840"/>
                <a:gd name="T13" fmla="*/ 0 h 801"/>
              </a:gdLst>
              <a:ahLst/>
              <a:cxnLst>
                <a:cxn ang="0">
                  <a:pos x="T0" y="T1"/>
                </a:cxn>
                <a:cxn ang="0">
                  <a:pos x="T2" y="T3"/>
                </a:cxn>
                <a:cxn ang="0">
                  <a:pos x="T4" y="T5"/>
                </a:cxn>
                <a:cxn ang="0">
                  <a:pos x="T6" y="T7"/>
                </a:cxn>
                <a:cxn ang="0">
                  <a:pos x="T8" y="T9"/>
                </a:cxn>
                <a:cxn ang="0">
                  <a:pos x="T10" y="T11"/>
                </a:cxn>
                <a:cxn ang="0">
                  <a:pos x="T12" y="T13"/>
                </a:cxn>
              </a:cxnLst>
              <a:rect l="0" t="0" r="r" b="b"/>
              <a:pathLst>
                <a:path w="840" h="801">
                  <a:moveTo>
                    <a:pt x="840" y="0"/>
                  </a:moveTo>
                  <a:cubicBezTo>
                    <a:pt x="840" y="0"/>
                    <a:pt x="617" y="662"/>
                    <a:pt x="429" y="775"/>
                  </a:cubicBezTo>
                  <a:cubicBezTo>
                    <a:pt x="391" y="798"/>
                    <a:pt x="310" y="801"/>
                    <a:pt x="230" y="797"/>
                  </a:cubicBezTo>
                  <a:cubicBezTo>
                    <a:pt x="123" y="793"/>
                    <a:pt x="17" y="775"/>
                    <a:pt x="17" y="775"/>
                  </a:cubicBezTo>
                  <a:cubicBezTo>
                    <a:pt x="17" y="775"/>
                    <a:pt x="0" y="298"/>
                    <a:pt x="99" y="188"/>
                  </a:cubicBezTo>
                  <a:cubicBezTo>
                    <a:pt x="174" y="104"/>
                    <a:pt x="417" y="54"/>
                    <a:pt x="604" y="27"/>
                  </a:cubicBezTo>
                  <a:cubicBezTo>
                    <a:pt x="736" y="8"/>
                    <a:pt x="840" y="0"/>
                    <a:pt x="840" y="0"/>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1" name="Freeform 703">
              <a:extLst>
                <a:ext uri="{FF2B5EF4-FFF2-40B4-BE49-F238E27FC236}">
                  <a16:creationId xmlns:a16="http://schemas.microsoft.com/office/drawing/2014/main" id="{0900AC82-95CD-E2D3-7482-7C33287987AA}"/>
                </a:ext>
              </a:extLst>
            </p:cNvPr>
            <p:cNvSpPr>
              <a:spLocks/>
            </p:cNvSpPr>
            <p:nvPr/>
          </p:nvSpPr>
          <p:spPr bwMode="auto">
            <a:xfrm>
              <a:off x="1844676" y="2439988"/>
              <a:ext cx="117475" cy="265113"/>
            </a:xfrm>
            <a:custGeom>
              <a:avLst/>
              <a:gdLst>
                <a:gd name="T0" fmla="*/ 569 w 647"/>
                <a:gd name="T1" fmla="*/ 1451 h 1451"/>
                <a:gd name="T2" fmla="*/ 337 w 647"/>
                <a:gd name="T3" fmla="*/ 1405 h 1451"/>
                <a:gd name="T4" fmla="*/ 337 w 647"/>
                <a:gd name="T5" fmla="*/ 1405 h 1451"/>
                <a:gd name="T6" fmla="*/ 0 w 647"/>
                <a:gd name="T7" fmla="*/ 655 h 1451"/>
                <a:gd name="T8" fmla="*/ 247 w 647"/>
                <a:gd name="T9" fmla="*/ 1 h 1451"/>
                <a:gd name="T10" fmla="*/ 263 w 647"/>
                <a:gd name="T11" fmla="*/ 0 h 1451"/>
                <a:gd name="T12" fmla="*/ 294 w 647"/>
                <a:gd name="T13" fmla="*/ 8 h 1451"/>
                <a:gd name="T14" fmla="*/ 647 w 647"/>
                <a:gd name="T15" fmla="*/ 839 h 1451"/>
                <a:gd name="T16" fmla="*/ 569 w 647"/>
                <a:gd name="T17" fmla="*/ 1451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1451">
                  <a:moveTo>
                    <a:pt x="569" y="1451"/>
                  </a:moveTo>
                  <a:cubicBezTo>
                    <a:pt x="569" y="1451"/>
                    <a:pt x="474" y="1438"/>
                    <a:pt x="337" y="1405"/>
                  </a:cubicBezTo>
                  <a:lnTo>
                    <a:pt x="337" y="1405"/>
                  </a:lnTo>
                  <a:cubicBezTo>
                    <a:pt x="126" y="1202"/>
                    <a:pt x="0" y="941"/>
                    <a:pt x="0" y="655"/>
                  </a:cubicBezTo>
                  <a:cubicBezTo>
                    <a:pt x="0" y="413"/>
                    <a:pt x="91" y="188"/>
                    <a:pt x="247" y="1"/>
                  </a:cubicBezTo>
                  <a:cubicBezTo>
                    <a:pt x="252" y="0"/>
                    <a:pt x="258" y="0"/>
                    <a:pt x="263" y="0"/>
                  </a:cubicBezTo>
                  <a:cubicBezTo>
                    <a:pt x="274" y="0"/>
                    <a:pt x="285" y="2"/>
                    <a:pt x="294" y="8"/>
                  </a:cubicBezTo>
                  <a:cubicBezTo>
                    <a:pt x="575" y="176"/>
                    <a:pt x="647" y="526"/>
                    <a:pt x="647" y="839"/>
                  </a:cubicBezTo>
                  <a:cubicBezTo>
                    <a:pt x="647" y="1165"/>
                    <a:pt x="569" y="1451"/>
                    <a:pt x="569" y="1451"/>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2" name="Freeform 704">
              <a:extLst>
                <a:ext uri="{FF2B5EF4-FFF2-40B4-BE49-F238E27FC236}">
                  <a16:creationId xmlns:a16="http://schemas.microsoft.com/office/drawing/2014/main" id="{8BF8FF81-F1FC-F6EB-32CA-88B189AD7C7F}"/>
                </a:ext>
              </a:extLst>
            </p:cNvPr>
            <p:cNvSpPr>
              <a:spLocks/>
            </p:cNvSpPr>
            <p:nvPr/>
          </p:nvSpPr>
          <p:spPr bwMode="auto">
            <a:xfrm>
              <a:off x="966788" y="2147888"/>
              <a:ext cx="239713" cy="23813"/>
            </a:xfrm>
            <a:custGeom>
              <a:avLst/>
              <a:gdLst>
                <a:gd name="T0" fmla="*/ 0 w 1312"/>
                <a:gd name="T1" fmla="*/ 130 h 130"/>
                <a:gd name="T2" fmla="*/ 1312 w 1312"/>
                <a:gd name="T3" fmla="*/ 0 h 130"/>
                <a:gd name="T4" fmla="*/ 1312 w 1312"/>
                <a:gd name="T5" fmla="*/ 130 h 130"/>
                <a:gd name="T6" fmla="*/ 0 w 1312"/>
                <a:gd name="T7" fmla="*/ 130 h 130"/>
              </a:gdLst>
              <a:ahLst/>
              <a:cxnLst>
                <a:cxn ang="0">
                  <a:pos x="T0" y="T1"/>
                </a:cxn>
                <a:cxn ang="0">
                  <a:pos x="T2" y="T3"/>
                </a:cxn>
                <a:cxn ang="0">
                  <a:pos x="T4" y="T5"/>
                </a:cxn>
                <a:cxn ang="0">
                  <a:pos x="T6" y="T7"/>
                </a:cxn>
              </a:cxnLst>
              <a:rect l="0" t="0" r="r" b="b"/>
              <a:pathLst>
                <a:path w="1312" h="130">
                  <a:moveTo>
                    <a:pt x="0" y="130"/>
                  </a:moveTo>
                  <a:lnTo>
                    <a:pt x="1312" y="0"/>
                  </a:lnTo>
                  <a:lnTo>
                    <a:pt x="1312" y="130"/>
                  </a:lnTo>
                  <a:lnTo>
                    <a:pt x="0" y="130"/>
                  </a:lnTo>
                  <a:close/>
                </a:path>
              </a:pathLst>
            </a:custGeom>
            <a:solidFill>
              <a:srgbClr val="2744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3" name="Freeform 705">
              <a:extLst>
                <a:ext uri="{FF2B5EF4-FFF2-40B4-BE49-F238E27FC236}">
                  <a16:creationId xmlns:a16="http://schemas.microsoft.com/office/drawing/2014/main" id="{B7E3323B-F04A-90F2-75EE-CC2388EE144F}"/>
                </a:ext>
              </a:extLst>
            </p:cNvPr>
            <p:cNvSpPr>
              <a:spLocks/>
            </p:cNvSpPr>
            <p:nvPr/>
          </p:nvSpPr>
          <p:spPr bwMode="auto">
            <a:xfrm>
              <a:off x="1169988" y="2254250"/>
              <a:ext cx="82550" cy="304800"/>
            </a:xfrm>
            <a:custGeom>
              <a:avLst/>
              <a:gdLst>
                <a:gd name="T0" fmla="*/ 37 w 52"/>
                <a:gd name="T1" fmla="*/ 0 h 192"/>
                <a:gd name="T2" fmla="*/ 0 w 52"/>
                <a:gd name="T3" fmla="*/ 192 h 192"/>
                <a:gd name="T4" fmla="*/ 52 w 52"/>
                <a:gd name="T5" fmla="*/ 9 h 192"/>
                <a:gd name="T6" fmla="*/ 37 w 52"/>
                <a:gd name="T7" fmla="*/ 0 h 192"/>
              </a:gdLst>
              <a:ahLst/>
              <a:cxnLst>
                <a:cxn ang="0">
                  <a:pos x="T0" y="T1"/>
                </a:cxn>
                <a:cxn ang="0">
                  <a:pos x="T2" y="T3"/>
                </a:cxn>
                <a:cxn ang="0">
                  <a:pos x="T4" y="T5"/>
                </a:cxn>
                <a:cxn ang="0">
                  <a:pos x="T6" y="T7"/>
                </a:cxn>
              </a:cxnLst>
              <a:rect l="0" t="0" r="r" b="b"/>
              <a:pathLst>
                <a:path w="52" h="192">
                  <a:moveTo>
                    <a:pt x="37" y="0"/>
                  </a:moveTo>
                  <a:lnTo>
                    <a:pt x="0" y="192"/>
                  </a:lnTo>
                  <a:lnTo>
                    <a:pt x="52" y="9"/>
                  </a:lnTo>
                  <a:lnTo>
                    <a:pt x="37"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4" name="Freeform 706">
              <a:extLst>
                <a:ext uri="{FF2B5EF4-FFF2-40B4-BE49-F238E27FC236}">
                  <a16:creationId xmlns:a16="http://schemas.microsoft.com/office/drawing/2014/main" id="{ED563DC8-6570-0ED5-122C-969D28A2D8F7}"/>
                </a:ext>
              </a:extLst>
            </p:cNvPr>
            <p:cNvSpPr>
              <a:spLocks/>
            </p:cNvSpPr>
            <p:nvPr/>
          </p:nvSpPr>
          <p:spPr bwMode="auto">
            <a:xfrm>
              <a:off x="1503363" y="2344738"/>
              <a:ext cx="79375" cy="360363"/>
            </a:xfrm>
            <a:custGeom>
              <a:avLst/>
              <a:gdLst>
                <a:gd name="T0" fmla="*/ 36 w 50"/>
                <a:gd name="T1" fmla="*/ 0 h 227"/>
                <a:gd name="T2" fmla="*/ 0 w 50"/>
                <a:gd name="T3" fmla="*/ 227 h 227"/>
                <a:gd name="T4" fmla="*/ 50 w 50"/>
                <a:gd name="T5" fmla="*/ 0 h 227"/>
                <a:gd name="T6" fmla="*/ 36 w 50"/>
                <a:gd name="T7" fmla="*/ 0 h 227"/>
              </a:gdLst>
              <a:ahLst/>
              <a:cxnLst>
                <a:cxn ang="0">
                  <a:pos x="T0" y="T1"/>
                </a:cxn>
                <a:cxn ang="0">
                  <a:pos x="T2" y="T3"/>
                </a:cxn>
                <a:cxn ang="0">
                  <a:pos x="T4" y="T5"/>
                </a:cxn>
                <a:cxn ang="0">
                  <a:pos x="T6" y="T7"/>
                </a:cxn>
              </a:cxnLst>
              <a:rect l="0" t="0" r="r" b="b"/>
              <a:pathLst>
                <a:path w="50" h="227">
                  <a:moveTo>
                    <a:pt x="36" y="0"/>
                  </a:moveTo>
                  <a:lnTo>
                    <a:pt x="0" y="227"/>
                  </a:lnTo>
                  <a:lnTo>
                    <a:pt x="50" y="0"/>
                  </a:lnTo>
                  <a:lnTo>
                    <a:pt x="36"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5" name="Freeform 707">
              <a:extLst>
                <a:ext uri="{FF2B5EF4-FFF2-40B4-BE49-F238E27FC236}">
                  <a16:creationId xmlns:a16="http://schemas.microsoft.com/office/drawing/2014/main" id="{2B614B1F-B39C-7D79-E4DE-4CC7689044E7}"/>
                </a:ext>
              </a:extLst>
            </p:cNvPr>
            <p:cNvSpPr>
              <a:spLocks/>
            </p:cNvSpPr>
            <p:nvPr/>
          </p:nvSpPr>
          <p:spPr bwMode="auto">
            <a:xfrm>
              <a:off x="1465263" y="1957388"/>
              <a:ext cx="96838" cy="187325"/>
            </a:xfrm>
            <a:custGeom>
              <a:avLst/>
              <a:gdLst>
                <a:gd name="T0" fmla="*/ 0 w 61"/>
                <a:gd name="T1" fmla="*/ 8 h 118"/>
                <a:gd name="T2" fmla="*/ 61 w 61"/>
                <a:gd name="T3" fmla="*/ 118 h 118"/>
                <a:gd name="T4" fmla="*/ 14 w 61"/>
                <a:gd name="T5" fmla="*/ 0 h 118"/>
                <a:gd name="T6" fmla="*/ 0 w 61"/>
                <a:gd name="T7" fmla="*/ 8 h 118"/>
              </a:gdLst>
              <a:ahLst/>
              <a:cxnLst>
                <a:cxn ang="0">
                  <a:pos x="T0" y="T1"/>
                </a:cxn>
                <a:cxn ang="0">
                  <a:pos x="T2" y="T3"/>
                </a:cxn>
                <a:cxn ang="0">
                  <a:pos x="T4" y="T5"/>
                </a:cxn>
                <a:cxn ang="0">
                  <a:pos x="T6" y="T7"/>
                </a:cxn>
              </a:cxnLst>
              <a:rect l="0" t="0" r="r" b="b"/>
              <a:pathLst>
                <a:path w="61" h="118">
                  <a:moveTo>
                    <a:pt x="0" y="8"/>
                  </a:moveTo>
                  <a:lnTo>
                    <a:pt x="61" y="118"/>
                  </a:lnTo>
                  <a:lnTo>
                    <a:pt x="14" y="0"/>
                  </a:lnTo>
                  <a:lnTo>
                    <a:pt x="0" y="8"/>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6" name="Freeform 708">
              <a:extLst>
                <a:ext uri="{FF2B5EF4-FFF2-40B4-BE49-F238E27FC236}">
                  <a16:creationId xmlns:a16="http://schemas.microsoft.com/office/drawing/2014/main" id="{6B1EBB02-C5B8-F148-BF6B-FA3AB2231DDE}"/>
                </a:ext>
              </a:extLst>
            </p:cNvPr>
            <p:cNvSpPr>
              <a:spLocks/>
            </p:cNvSpPr>
            <p:nvPr/>
          </p:nvSpPr>
          <p:spPr bwMode="auto">
            <a:xfrm>
              <a:off x="1677988" y="2833688"/>
              <a:ext cx="203200" cy="217488"/>
            </a:xfrm>
            <a:custGeom>
              <a:avLst/>
              <a:gdLst>
                <a:gd name="T0" fmla="*/ 1112 w 1112"/>
                <a:gd name="T1" fmla="*/ 320 h 1190"/>
                <a:gd name="T2" fmla="*/ 176 w 1112"/>
                <a:gd name="T3" fmla="*/ 1190 h 1190"/>
                <a:gd name="T4" fmla="*/ 226 w 1112"/>
                <a:gd name="T5" fmla="*/ 106 h 1190"/>
                <a:gd name="T6" fmla="*/ 688 w 1112"/>
                <a:gd name="T7" fmla="*/ 298 h 1190"/>
                <a:gd name="T8" fmla="*/ 1112 w 1112"/>
                <a:gd name="T9" fmla="*/ 320 h 1190"/>
              </a:gdLst>
              <a:ahLst/>
              <a:cxnLst>
                <a:cxn ang="0">
                  <a:pos x="T0" y="T1"/>
                </a:cxn>
                <a:cxn ang="0">
                  <a:pos x="T2" y="T3"/>
                </a:cxn>
                <a:cxn ang="0">
                  <a:pos x="T4" y="T5"/>
                </a:cxn>
                <a:cxn ang="0">
                  <a:pos x="T6" y="T7"/>
                </a:cxn>
                <a:cxn ang="0">
                  <a:pos x="T8" y="T9"/>
                </a:cxn>
              </a:cxnLst>
              <a:rect l="0" t="0" r="r" b="b"/>
              <a:pathLst>
                <a:path w="1112" h="1190">
                  <a:moveTo>
                    <a:pt x="1112" y="320"/>
                  </a:moveTo>
                  <a:cubicBezTo>
                    <a:pt x="996" y="701"/>
                    <a:pt x="646" y="1019"/>
                    <a:pt x="176" y="1190"/>
                  </a:cubicBezTo>
                  <a:cubicBezTo>
                    <a:pt x="69" y="819"/>
                    <a:pt x="0" y="347"/>
                    <a:pt x="226" y="106"/>
                  </a:cubicBezTo>
                  <a:cubicBezTo>
                    <a:pt x="326" y="0"/>
                    <a:pt x="688" y="298"/>
                    <a:pt x="688" y="298"/>
                  </a:cubicBezTo>
                  <a:cubicBezTo>
                    <a:pt x="688" y="298"/>
                    <a:pt x="1004" y="242"/>
                    <a:pt x="1112" y="320"/>
                  </a:cubicBez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7" name="Freeform 709">
              <a:extLst>
                <a:ext uri="{FF2B5EF4-FFF2-40B4-BE49-F238E27FC236}">
                  <a16:creationId xmlns:a16="http://schemas.microsoft.com/office/drawing/2014/main" id="{EA42CA58-2DC4-BACA-6427-7AC300BF94FB}"/>
                </a:ext>
              </a:extLst>
            </p:cNvPr>
            <p:cNvSpPr>
              <a:spLocks/>
            </p:cNvSpPr>
            <p:nvPr/>
          </p:nvSpPr>
          <p:spPr bwMode="auto">
            <a:xfrm>
              <a:off x="1473201" y="2722563"/>
              <a:ext cx="327025" cy="314325"/>
            </a:xfrm>
            <a:custGeom>
              <a:avLst/>
              <a:gdLst>
                <a:gd name="T0" fmla="*/ 1777 w 1782"/>
                <a:gd name="T1" fmla="*/ 597 h 1723"/>
                <a:gd name="T2" fmla="*/ 1203 w 1782"/>
                <a:gd name="T3" fmla="*/ 1420 h 1723"/>
                <a:gd name="T4" fmla="*/ 541 w 1782"/>
                <a:gd name="T5" fmla="*/ 1723 h 1723"/>
                <a:gd name="T6" fmla="*/ 517 w 1782"/>
                <a:gd name="T7" fmla="*/ 114 h 1723"/>
                <a:gd name="T8" fmla="*/ 574 w 1782"/>
                <a:gd name="T9" fmla="*/ 79 h 1723"/>
                <a:gd name="T10" fmla="*/ 1170 w 1782"/>
                <a:gd name="T11" fmla="*/ 395 h 1723"/>
                <a:gd name="T12" fmla="*/ 1777 w 1782"/>
                <a:gd name="T13" fmla="*/ 597 h 1723"/>
              </a:gdLst>
              <a:ahLst/>
              <a:cxnLst>
                <a:cxn ang="0">
                  <a:pos x="T0" y="T1"/>
                </a:cxn>
                <a:cxn ang="0">
                  <a:pos x="T2" y="T3"/>
                </a:cxn>
                <a:cxn ang="0">
                  <a:pos x="T4" y="T5"/>
                </a:cxn>
                <a:cxn ang="0">
                  <a:pos x="T6" y="T7"/>
                </a:cxn>
                <a:cxn ang="0">
                  <a:pos x="T8" y="T9"/>
                </a:cxn>
                <a:cxn ang="0">
                  <a:pos x="T10" y="T11"/>
                </a:cxn>
                <a:cxn ang="0">
                  <a:pos x="T12" y="T13"/>
                </a:cxn>
              </a:cxnLst>
              <a:rect l="0" t="0" r="r" b="b"/>
              <a:pathLst>
                <a:path w="1782" h="1723">
                  <a:moveTo>
                    <a:pt x="1777" y="597"/>
                  </a:moveTo>
                  <a:cubicBezTo>
                    <a:pt x="1782" y="960"/>
                    <a:pt x="1499" y="1234"/>
                    <a:pt x="1203" y="1420"/>
                  </a:cubicBezTo>
                  <a:cubicBezTo>
                    <a:pt x="880" y="1623"/>
                    <a:pt x="541" y="1723"/>
                    <a:pt x="541" y="1723"/>
                  </a:cubicBezTo>
                  <a:cubicBezTo>
                    <a:pt x="541" y="1723"/>
                    <a:pt x="0" y="487"/>
                    <a:pt x="517" y="114"/>
                  </a:cubicBezTo>
                  <a:cubicBezTo>
                    <a:pt x="535" y="101"/>
                    <a:pt x="554" y="89"/>
                    <a:pt x="574" y="79"/>
                  </a:cubicBezTo>
                  <a:cubicBezTo>
                    <a:pt x="723" y="0"/>
                    <a:pt x="1170" y="395"/>
                    <a:pt x="1170" y="395"/>
                  </a:cubicBezTo>
                  <a:cubicBezTo>
                    <a:pt x="1170" y="395"/>
                    <a:pt x="1775" y="437"/>
                    <a:pt x="1777" y="597"/>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8" name="Freeform 710">
              <a:extLst>
                <a:ext uri="{FF2B5EF4-FFF2-40B4-BE49-F238E27FC236}">
                  <a16:creationId xmlns:a16="http://schemas.microsoft.com/office/drawing/2014/main" id="{13BA2F85-4B19-47D2-A3D5-C126E09D34F2}"/>
                </a:ext>
              </a:extLst>
            </p:cNvPr>
            <p:cNvSpPr>
              <a:spLocks/>
            </p:cNvSpPr>
            <p:nvPr/>
          </p:nvSpPr>
          <p:spPr bwMode="auto">
            <a:xfrm>
              <a:off x="1582738" y="2767013"/>
              <a:ext cx="104775" cy="231775"/>
            </a:xfrm>
            <a:custGeom>
              <a:avLst/>
              <a:gdLst>
                <a:gd name="T0" fmla="*/ 59 w 66"/>
                <a:gd name="T1" fmla="*/ 0 h 146"/>
                <a:gd name="T2" fmla="*/ 0 w 66"/>
                <a:gd name="T3" fmla="*/ 146 h 146"/>
                <a:gd name="T4" fmla="*/ 66 w 66"/>
                <a:gd name="T5" fmla="*/ 17 h 146"/>
                <a:gd name="T6" fmla="*/ 59 w 66"/>
                <a:gd name="T7" fmla="*/ 0 h 146"/>
              </a:gdLst>
              <a:ahLst/>
              <a:cxnLst>
                <a:cxn ang="0">
                  <a:pos x="T0" y="T1"/>
                </a:cxn>
                <a:cxn ang="0">
                  <a:pos x="T2" y="T3"/>
                </a:cxn>
                <a:cxn ang="0">
                  <a:pos x="T4" y="T5"/>
                </a:cxn>
                <a:cxn ang="0">
                  <a:pos x="T6" y="T7"/>
                </a:cxn>
              </a:cxnLst>
              <a:rect l="0" t="0" r="r" b="b"/>
              <a:pathLst>
                <a:path w="66" h="146">
                  <a:moveTo>
                    <a:pt x="59" y="0"/>
                  </a:moveTo>
                  <a:lnTo>
                    <a:pt x="0" y="146"/>
                  </a:lnTo>
                  <a:lnTo>
                    <a:pt x="66" y="17"/>
                  </a:lnTo>
                  <a:lnTo>
                    <a:pt x="59" y="0"/>
                  </a:lnTo>
                  <a:close/>
                </a:path>
              </a:pathLst>
            </a:custGeom>
            <a:solidFill>
              <a:srgbClr val="37603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49" name="Freeform 711">
              <a:extLst>
                <a:ext uri="{FF2B5EF4-FFF2-40B4-BE49-F238E27FC236}">
                  <a16:creationId xmlns:a16="http://schemas.microsoft.com/office/drawing/2014/main" id="{C76D8FCC-398C-F56F-9D08-0C8169628402}"/>
                </a:ext>
              </a:extLst>
            </p:cNvPr>
            <p:cNvSpPr>
              <a:spLocks noEditPoints="1"/>
            </p:cNvSpPr>
            <p:nvPr/>
          </p:nvSpPr>
          <p:spPr bwMode="auto">
            <a:xfrm>
              <a:off x="1106488" y="2244725"/>
              <a:ext cx="200025" cy="223838"/>
            </a:xfrm>
            <a:custGeom>
              <a:avLst/>
              <a:gdLst>
                <a:gd name="T0" fmla="*/ 101 w 1095"/>
                <a:gd name="T1" fmla="*/ 1225 h 1225"/>
                <a:gd name="T2" fmla="*/ 101 w 1095"/>
                <a:gd name="T3" fmla="*/ 1225 h 1225"/>
                <a:gd name="T4" fmla="*/ 0 w 1095"/>
                <a:gd name="T5" fmla="*/ 411 h 1225"/>
                <a:gd name="T6" fmla="*/ 10 w 1095"/>
                <a:gd name="T7" fmla="*/ 229 h 1225"/>
                <a:gd name="T8" fmla="*/ 236 w 1095"/>
                <a:gd name="T9" fmla="*/ 278 h 1225"/>
                <a:gd name="T10" fmla="*/ 347 w 1095"/>
                <a:gd name="T11" fmla="*/ 254 h 1225"/>
                <a:gd name="T12" fmla="*/ 452 w 1095"/>
                <a:gd name="T13" fmla="*/ 0 h 1225"/>
                <a:gd name="T14" fmla="*/ 642 w 1095"/>
                <a:gd name="T15" fmla="*/ 180 h 1225"/>
                <a:gd name="T16" fmla="*/ 466 w 1095"/>
                <a:gd name="T17" fmla="*/ 1097 h 1225"/>
                <a:gd name="T18" fmla="*/ 101 w 1095"/>
                <a:gd name="T19" fmla="*/ 1225 h 1225"/>
                <a:gd name="T20" fmla="*/ 538 w 1095"/>
                <a:gd name="T21" fmla="*/ 1056 h 1225"/>
                <a:gd name="T22" fmla="*/ 764 w 1095"/>
                <a:gd name="T23" fmla="*/ 267 h 1225"/>
                <a:gd name="T24" fmla="*/ 1095 w 1095"/>
                <a:gd name="T25" fmla="*/ 326 h 1225"/>
                <a:gd name="T26" fmla="*/ 538 w 1095"/>
                <a:gd name="T27" fmla="*/ 1056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5" h="1225">
                  <a:moveTo>
                    <a:pt x="101" y="1225"/>
                  </a:moveTo>
                  <a:lnTo>
                    <a:pt x="101" y="1225"/>
                  </a:lnTo>
                  <a:cubicBezTo>
                    <a:pt x="46" y="956"/>
                    <a:pt x="0" y="659"/>
                    <a:pt x="0" y="411"/>
                  </a:cubicBezTo>
                  <a:cubicBezTo>
                    <a:pt x="0" y="347"/>
                    <a:pt x="3" y="286"/>
                    <a:pt x="10" y="229"/>
                  </a:cubicBezTo>
                  <a:cubicBezTo>
                    <a:pt x="93" y="260"/>
                    <a:pt x="170" y="278"/>
                    <a:pt x="236" y="278"/>
                  </a:cubicBezTo>
                  <a:cubicBezTo>
                    <a:pt x="278" y="278"/>
                    <a:pt x="316" y="271"/>
                    <a:pt x="347" y="254"/>
                  </a:cubicBezTo>
                  <a:cubicBezTo>
                    <a:pt x="407" y="222"/>
                    <a:pt x="438" y="120"/>
                    <a:pt x="452" y="0"/>
                  </a:cubicBezTo>
                  <a:cubicBezTo>
                    <a:pt x="524" y="59"/>
                    <a:pt x="592" y="127"/>
                    <a:pt x="642" y="180"/>
                  </a:cubicBezTo>
                  <a:lnTo>
                    <a:pt x="466" y="1097"/>
                  </a:lnTo>
                  <a:cubicBezTo>
                    <a:pt x="354" y="1156"/>
                    <a:pt x="231" y="1200"/>
                    <a:pt x="101" y="1225"/>
                  </a:cubicBezTo>
                  <a:close/>
                  <a:moveTo>
                    <a:pt x="538" y="1056"/>
                  </a:moveTo>
                  <a:lnTo>
                    <a:pt x="764" y="267"/>
                  </a:lnTo>
                  <a:cubicBezTo>
                    <a:pt x="835" y="275"/>
                    <a:pt x="973" y="293"/>
                    <a:pt x="1095" y="326"/>
                  </a:cubicBezTo>
                  <a:cubicBezTo>
                    <a:pt x="1010" y="632"/>
                    <a:pt x="808" y="891"/>
                    <a:pt x="538" y="1056"/>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0" name="Freeform 712">
              <a:extLst>
                <a:ext uri="{FF2B5EF4-FFF2-40B4-BE49-F238E27FC236}">
                  <a16:creationId xmlns:a16="http://schemas.microsoft.com/office/drawing/2014/main" id="{71974B4E-09F2-3E2C-6467-6158136869DB}"/>
                </a:ext>
              </a:extLst>
            </p:cNvPr>
            <p:cNvSpPr>
              <a:spLocks/>
            </p:cNvSpPr>
            <p:nvPr/>
          </p:nvSpPr>
          <p:spPr bwMode="auto">
            <a:xfrm>
              <a:off x="1108076" y="2220913"/>
              <a:ext cx="80963" cy="74613"/>
            </a:xfrm>
            <a:custGeom>
              <a:avLst/>
              <a:gdLst>
                <a:gd name="T0" fmla="*/ 226 w 442"/>
                <a:gd name="T1" fmla="*/ 404 h 404"/>
                <a:gd name="T2" fmla="*/ 0 w 442"/>
                <a:gd name="T3" fmla="*/ 355 h 404"/>
                <a:gd name="T4" fmla="*/ 168 w 442"/>
                <a:gd name="T5" fmla="*/ 9 h 404"/>
                <a:gd name="T6" fmla="*/ 208 w 442"/>
                <a:gd name="T7" fmla="*/ 0 h 404"/>
                <a:gd name="T8" fmla="*/ 442 w 442"/>
                <a:gd name="T9" fmla="*/ 126 h 404"/>
                <a:gd name="T10" fmla="*/ 337 w 442"/>
                <a:gd name="T11" fmla="*/ 380 h 404"/>
                <a:gd name="T12" fmla="*/ 226 w 442"/>
                <a:gd name="T13" fmla="*/ 404 h 404"/>
              </a:gdLst>
              <a:ahLst/>
              <a:cxnLst>
                <a:cxn ang="0">
                  <a:pos x="T0" y="T1"/>
                </a:cxn>
                <a:cxn ang="0">
                  <a:pos x="T2" y="T3"/>
                </a:cxn>
                <a:cxn ang="0">
                  <a:pos x="T4" y="T5"/>
                </a:cxn>
                <a:cxn ang="0">
                  <a:pos x="T6" y="T7"/>
                </a:cxn>
                <a:cxn ang="0">
                  <a:pos x="T8" y="T9"/>
                </a:cxn>
                <a:cxn ang="0">
                  <a:pos x="T10" y="T11"/>
                </a:cxn>
                <a:cxn ang="0">
                  <a:pos x="T12" y="T13"/>
                </a:cxn>
              </a:cxnLst>
              <a:rect l="0" t="0" r="r" b="b"/>
              <a:pathLst>
                <a:path w="442" h="404">
                  <a:moveTo>
                    <a:pt x="226" y="404"/>
                  </a:moveTo>
                  <a:cubicBezTo>
                    <a:pt x="160" y="404"/>
                    <a:pt x="83" y="386"/>
                    <a:pt x="0" y="355"/>
                  </a:cubicBezTo>
                  <a:cubicBezTo>
                    <a:pt x="19" y="190"/>
                    <a:pt x="70" y="64"/>
                    <a:pt x="168" y="9"/>
                  </a:cubicBezTo>
                  <a:cubicBezTo>
                    <a:pt x="180" y="3"/>
                    <a:pt x="193" y="0"/>
                    <a:pt x="208" y="0"/>
                  </a:cubicBezTo>
                  <a:cubicBezTo>
                    <a:pt x="271" y="0"/>
                    <a:pt x="358" y="56"/>
                    <a:pt x="442" y="126"/>
                  </a:cubicBezTo>
                  <a:cubicBezTo>
                    <a:pt x="428" y="246"/>
                    <a:pt x="397" y="348"/>
                    <a:pt x="337" y="380"/>
                  </a:cubicBezTo>
                  <a:cubicBezTo>
                    <a:pt x="306" y="397"/>
                    <a:pt x="268" y="404"/>
                    <a:pt x="226" y="404"/>
                  </a:cubicBez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1" name="Freeform 713">
              <a:extLst>
                <a:ext uri="{FF2B5EF4-FFF2-40B4-BE49-F238E27FC236}">
                  <a16:creationId xmlns:a16="http://schemas.microsoft.com/office/drawing/2014/main" id="{5FAD1B7D-F3FE-9286-DA35-F29AED0DAD0E}"/>
                </a:ext>
              </a:extLst>
            </p:cNvPr>
            <p:cNvSpPr>
              <a:spLocks/>
            </p:cNvSpPr>
            <p:nvPr/>
          </p:nvSpPr>
          <p:spPr bwMode="auto">
            <a:xfrm>
              <a:off x="1192213" y="2276475"/>
              <a:ext cx="53975" cy="168275"/>
            </a:xfrm>
            <a:custGeom>
              <a:avLst/>
              <a:gdLst>
                <a:gd name="T0" fmla="*/ 0 w 298"/>
                <a:gd name="T1" fmla="*/ 917 h 917"/>
                <a:gd name="T2" fmla="*/ 176 w 298"/>
                <a:gd name="T3" fmla="*/ 0 h 917"/>
                <a:gd name="T4" fmla="*/ 252 w 298"/>
                <a:gd name="T5" fmla="*/ 82 h 917"/>
                <a:gd name="T6" fmla="*/ 298 w 298"/>
                <a:gd name="T7" fmla="*/ 87 h 917"/>
                <a:gd name="T8" fmla="*/ 72 w 298"/>
                <a:gd name="T9" fmla="*/ 876 h 917"/>
                <a:gd name="T10" fmla="*/ 0 w 298"/>
                <a:gd name="T11" fmla="*/ 917 h 917"/>
              </a:gdLst>
              <a:ahLst/>
              <a:cxnLst>
                <a:cxn ang="0">
                  <a:pos x="T0" y="T1"/>
                </a:cxn>
                <a:cxn ang="0">
                  <a:pos x="T2" y="T3"/>
                </a:cxn>
                <a:cxn ang="0">
                  <a:pos x="T4" y="T5"/>
                </a:cxn>
                <a:cxn ang="0">
                  <a:pos x="T6" y="T7"/>
                </a:cxn>
                <a:cxn ang="0">
                  <a:pos x="T8" y="T9"/>
                </a:cxn>
                <a:cxn ang="0">
                  <a:pos x="T10" y="T11"/>
                </a:cxn>
              </a:cxnLst>
              <a:rect l="0" t="0" r="r" b="b"/>
              <a:pathLst>
                <a:path w="298" h="917">
                  <a:moveTo>
                    <a:pt x="0" y="917"/>
                  </a:moveTo>
                  <a:lnTo>
                    <a:pt x="176" y="0"/>
                  </a:lnTo>
                  <a:cubicBezTo>
                    <a:pt x="222" y="48"/>
                    <a:pt x="252" y="82"/>
                    <a:pt x="252" y="82"/>
                  </a:cubicBezTo>
                  <a:cubicBezTo>
                    <a:pt x="252" y="82"/>
                    <a:pt x="269" y="84"/>
                    <a:pt x="298" y="87"/>
                  </a:cubicBezTo>
                  <a:lnTo>
                    <a:pt x="72" y="876"/>
                  </a:lnTo>
                  <a:cubicBezTo>
                    <a:pt x="48" y="890"/>
                    <a:pt x="25" y="904"/>
                    <a:pt x="0" y="917"/>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2" name="Freeform 714">
              <a:extLst>
                <a:ext uri="{FF2B5EF4-FFF2-40B4-BE49-F238E27FC236}">
                  <a16:creationId xmlns:a16="http://schemas.microsoft.com/office/drawing/2014/main" id="{79ACC39A-7133-34B4-4516-35C7382C2C37}"/>
                </a:ext>
              </a:extLst>
            </p:cNvPr>
            <p:cNvSpPr>
              <a:spLocks noEditPoints="1"/>
            </p:cNvSpPr>
            <p:nvPr/>
          </p:nvSpPr>
          <p:spPr bwMode="auto">
            <a:xfrm>
              <a:off x="1374776" y="2344738"/>
              <a:ext cx="350838" cy="260350"/>
            </a:xfrm>
            <a:custGeom>
              <a:avLst/>
              <a:gdLst>
                <a:gd name="T0" fmla="*/ 1552 w 1926"/>
                <a:gd name="T1" fmla="*/ 1426 h 1426"/>
                <a:gd name="T2" fmla="*/ 870 w 1926"/>
                <a:gd name="T3" fmla="*/ 1221 h 1426"/>
                <a:gd name="T4" fmla="*/ 1088 w 1926"/>
                <a:gd name="T5" fmla="*/ 231 h 1426"/>
                <a:gd name="T6" fmla="*/ 1566 w 1926"/>
                <a:gd name="T7" fmla="*/ 185 h 1426"/>
                <a:gd name="T8" fmla="*/ 1891 w 1926"/>
                <a:gd name="T9" fmla="*/ 292 h 1426"/>
                <a:gd name="T10" fmla="*/ 1926 w 1926"/>
                <a:gd name="T11" fmla="*/ 543 h 1426"/>
                <a:gd name="T12" fmla="*/ 1552 w 1926"/>
                <a:gd name="T13" fmla="*/ 1426 h 1426"/>
                <a:gd name="T14" fmla="*/ 1552 w 1926"/>
                <a:gd name="T15" fmla="*/ 1426 h 1426"/>
                <a:gd name="T16" fmla="*/ 827 w 1926"/>
                <a:gd name="T17" fmla="*/ 1198 h 1426"/>
                <a:gd name="T18" fmla="*/ 0 w 1926"/>
                <a:gd name="T19" fmla="*/ 245 h 1426"/>
                <a:gd name="T20" fmla="*/ 147 w 1926"/>
                <a:gd name="T21" fmla="*/ 39 h 1426"/>
                <a:gd name="T22" fmla="*/ 281 w 1926"/>
                <a:gd name="T23" fmla="*/ 0 h 1426"/>
                <a:gd name="T24" fmla="*/ 982 w 1926"/>
                <a:gd name="T25" fmla="*/ 218 h 1426"/>
                <a:gd name="T26" fmla="*/ 827 w 1926"/>
                <a:gd name="T27" fmla="*/ 1198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6" h="1426">
                  <a:moveTo>
                    <a:pt x="1552" y="1426"/>
                  </a:moveTo>
                  <a:cubicBezTo>
                    <a:pt x="1307" y="1399"/>
                    <a:pt x="1077" y="1328"/>
                    <a:pt x="870" y="1221"/>
                  </a:cubicBezTo>
                  <a:lnTo>
                    <a:pt x="1088" y="231"/>
                  </a:lnTo>
                  <a:cubicBezTo>
                    <a:pt x="1184" y="215"/>
                    <a:pt x="1387" y="185"/>
                    <a:pt x="1566" y="185"/>
                  </a:cubicBezTo>
                  <a:cubicBezTo>
                    <a:pt x="1727" y="185"/>
                    <a:pt x="1868" y="209"/>
                    <a:pt x="1891" y="292"/>
                  </a:cubicBezTo>
                  <a:cubicBezTo>
                    <a:pt x="1915" y="376"/>
                    <a:pt x="1926" y="460"/>
                    <a:pt x="1926" y="543"/>
                  </a:cubicBezTo>
                  <a:cubicBezTo>
                    <a:pt x="1925" y="864"/>
                    <a:pt x="1761" y="1168"/>
                    <a:pt x="1552" y="1426"/>
                  </a:cubicBezTo>
                  <a:lnTo>
                    <a:pt x="1552" y="1426"/>
                  </a:lnTo>
                  <a:moveTo>
                    <a:pt x="827" y="1198"/>
                  </a:moveTo>
                  <a:cubicBezTo>
                    <a:pt x="442" y="987"/>
                    <a:pt x="144" y="648"/>
                    <a:pt x="0" y="245"/>
                  </a:cubicBezTo>
                  <a:cubicBezTo>
                    <a:pt x="33" y="169"/>
                    <a:pt x="81" y="100"/>
                    <a:pt x="147" y="39"/>
                  </a:cubicBezTo>
                  <a:cubicBezTo>
                    <a:pt x="177" y="12"/>
                    <a:pt x="224" y="0"/>
                    <a:pt x="281" y="0"/>
                  </a:cubicBezTo>
                  <a:cubicBezTo>
                    <a:pt x="495" y="0"/>
                    <a:pt x="852" y="157"/>
                    <a:pt x="982" y="218"/>
                  </a:cubicBezTo>
                  <a:lnTo>
                    <a:pt x="827" y="1198"/>
                  </a:lnTo>
                  <a:close/>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3" name="Freeform 715">
              <a:extLst>
                <a:ext uri="{FF2B5EF4-FFF2-40B4-BE49-F238E27FC236}">
                  <a16:creationId xmlns:a16="http://schemas.microsoft.com/office/drawing/2014/main" id="{E5765746-D19F-3549-980B-983064559FF5}"/>
                </a:ext>
              </a:extLst>
            </p:cNvPr>
            <p:cNvSpPr>
              <a:spLocks/>
            </p:cNvSpPr>
            <p:nvPr/>
          </p:nvSpPr>
          <p:spPr bwMode="auto">
            <a:xfrm>
              <a:off x="1525588" y="2384425"/>
              <a:ext cx="47625" cy="184150"/>
            </a:xfrm>
            <a:custGeom>
              <a:avLst/>
              <a:gdLst>
                <a:gd name="T0" fmla="*/ 43 w 261"/>
                <a:gd name="T1" fmla="*/ 1003 h 1003"/>
                <a:gd name="T2" fmla="*/ 0 w 261"/>
                <a:gd name="T3" fmla="*/ 980 h 1003"/>
                <a:gd name="T4" fmla="*/ 155 w 261"/>
                <a:gd name="T5" fmla="*/ 0 h 1003"/>
                <a:gd name="T6" fmla="*/ 205 w 261"/>
                <a:gd name="T7" fmla="*/ 23 h 1003"/>
                <a:gd name="T8" fmla="*/ 261 w 261"/>
                <a:gd name="T9" fmla="*/ 13 h 1003"/>
                <a:gd name="T10" fmla="*/ 43 w 261"/>
                <a:gd name="T11" fmla="*/ 1003 h 1003"/>
              </a:gdLst>
              <a:ahLst/>
              <a:cxnLst>
                <a:cxn ang="0">
                  <a:pos x="T0" y="T1"/>
                </a:cxn>
                <a:cxn ang="0">
                  <a:pos x="T2" y="T3"/>
                </a:cxn>
                <a:cxn ang="0">
                  <a:pos x="T4" y="T5"/>
                </a:cxn>
                <a:cxn ang="0">
                  <a:pos x="T6" y="T7"/>
                </a:cxn>
                <a:cxn ang="0">
                  <a:pos x="T8" y="T9"/>
                </a:cxn>
                <a:cxn ang="0">
                  <a:pos x="T10" y="T11"/>
                </a:cxn>
              </a:cxnLst>
              <a:rect l="0" t="0" r="r" b="b"/>
              <a:pathLst>
                <a:path w="261" h="1003">
                  <a:moveTo>
                    <a:pt x="43" y="1003"/>
                  </a:moveTo>
                  <a:cubicBezTo>
                    <a:pt x="29" y="996"/>
                    <a:pt x="14" y="988"/>
                    <a:pt x="0" y="980"/>
                  </a:cubicBezTo>
                  <a:lnTo>
                    <a:pt x="155" y="0"/>
                  </a:lnTo>
                  <a:cubicBezTo>
                    <a:pt x="186" y="14"/>
                    <a:pt x="205" y="23"/>
                    <a:pt x="205" y="23"/>
                  </a:cubicBezTo>
                  <a:cubicBezTo>
                    <a:pt x="205" y="23"/>
                    <a:pt x="226" y="19"/>
                    <a:pt x="261" y="13"/>
                  </a:cubicBezTo>
                  <a:lnTo>
                    <a:pt x="43" y="1003"/>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4" name="Freeform 716">
              <a:extLst>
                <a:ext uri="{FF2B5EF4-FFF2-40B4-BE49-F238E27FC236}">
                  <a16:creationId xmlns:a16="http://schemas.microsoft.com/office/drawing/2014/main" id="{FD309EA2-8B33-377C-E5BF-28963C85FACF}"/>
                </a:ext>
              </a:extLst>
            </p:cNvPr>
            <p:cNvSpPr>
              <a:spLocks noEditPoints="1"/>
            </p:cNvSpPr>
            <p:nvPr/>
          </p:nvSpPr>
          <p:spPr bwMode="auto">
            <a:xfrm>
              <a:off x="1362076" y="1938338"/>
              <a:ext cx="249238" cy="168275"/>
            </a:xfrm>
            <a:custGeom>
              <a:avLst/>
              <a:gdLst>
                <a:gd name="T0" fmla="*/ 479 w 1366"/>
                <a:gd name="T1" fmla="*/ 916 h 916"/>
                <a:gd name="T2" fmla="*/ 237 w 1366"/>
                <a:gd name="T3" fmla="*/ 888 h 916"/>
                <a:gd name="T4" fmla="*/ 237 w 1366"/>
                <a:gd name="T5" fmla="*/ 888 h 916"/>
                <a:gd name="T6" fmla="*/ 0 w 1366"/>
                <a:gd name="T7" fmla="*/ 555 h 916"/>
                <a:gd name="T8" fmla="*/ 42 w 1366"/>
                <a:gd name="T9" fmla="*/ 412 h 916"/>
                <a:gd name="T10" fmla="*/ 610 w 1366"/>
                <a:gd name="T11" fmla="*/ 251 h 916"/>
                <a:gd name="T12" fmla="*/ 925 w 1366"/>
                <a:gd name="T13" fmla="*/ 818 h 916"/>
                <a:gd name="T14" fmla="*/ 479 w 1366"/>
                <a:gd name="T15" fmla="*/ 916 h 916"/>
                <a:gd name="T16" fmla="*/ 964 w 1366"/>
                <a:gd name="T17" fmla="*/ 799 h 916"/>
                <a:gd name="T18" fmla="*/ 724 w 1366"/>
                <a:gd name="T19" fmla="*/ 208 h 916"/>
                <a:gd name="T20" fmla="*/ 1186 w 1366"/>
                <a:gd name="T21" fmla="*/ 0 h 916"/>
                <a:gd name="T22" fmla="*/ 1231 w 1366"/>
                <a:gd name="T23" fmla="*/ 14 h 916"/>
                <a:gd name="T24" fmla="*/ 1366 w 1366"/>
                <a:gd name="T25" fmla="*/ 249 h 916"/>
                <a:gd name="T26" fmla="*/ 964 w 1366"/>
                <a:gd name="T27" fmla="*/ 799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66" h="916">
                  <a:moveTo>
                    <a:pt x="479" y="916"/>
                  </a:moveTo>
                  <a:cubicBezTo>
                    <a:pt x="395" y="916"/>
                    <a:pt x="314" y="906"/>
                    <a:pt x="237" y="888"/>
                  </a:cubicBezTo>
                  <a:lnTo>
                    <a:pt x="237" y="888"/>
                  </a:lnTo>
                  <a:cubicBezTo>
                    <a:pt x="98" y="793"/>
                    <a:pt x="0" y="681"/>
                    <a:pt x="0" y="555"/>
                  </a:cubicBezTo>
                  <a:cubicBezTo>
                    <a:pt x="0" y="509"/>
                    <a:pt x="13" y="462"/>
                    <a:pt x="42" y="412"/>
                  </a:cubicBezTo>
                  <a:cubicBezTo>
                    <a:pt x="101" y="311"/>
                    <a:pt x="471" y="265"/>
                    <a:pt x="610" y="251"/>
                  </a:cubicBezTo>
                  <a:lnTo>
                    <a:pt x="925" y="818"/>
                  </a:lnTo>
                  <a:cubicBezTo>
                    <a:pt x="794" y="880"/>
                    <a:pt x="642" y="916"/>
                    <a:pt x="479" y="916"/>
                  </a:cubicBezTo>
                  <a:moveTo>
                    <a:pt x="964" y="799"/>
                  </a:moveTo>
                  <a:lnTo>
                    <a:pt x="724" y="208"/>
                  </a:lnTo>
                  <a:cubicBezTo>
                    <a:pt x="837" y="138"/>
                    <a:pt x="1076" y="0"/>
                    <a:pt x="1186" y="0"/>
                  </a:cubicBezTo>
                  <a:cubicBezTo>
                    <a:pt x="1205" y="0"/>
                    <a:pt x="1221" y="4"/>
                    <a:pt x="1231" y="14"/>
                  </a:cubicBezTo>
                  <a:cubicBezTo>
                    <a:pt x="1299" y="82"/>
                    <a:pt x="1342" y="162"/>
                    <a:pt x="1366" y="249"/>
                  </a:cubicBezTo>
                  <a:cubicBezTo>
                    <a:pt x="1342" y="479"/>
                    <a:pt x="1188" y="679"/>
                    <a:pt x="964" y="79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5" name="Freeform 717">
              <a:extLst>
                <a:ext uri="{FF2B5EF4-FFF2-40B4-BE49-F238E27FC236}">
                  <a16:creationId xmlns:a16="http://schemas.microsoft.com/office/drawing/2014/main" id="{430786B2-E5B2-705A-F32E-E22C0602E576}"/>
                </a:ext>
              </a:extLst>
            </p:cNvPr>
            <p:cNvSpPr>
              <a:spLocks/>
            </p:cNvSpPr>
            <p:nvPr/>
          </p:nvSpPr>
          <p:spPr bwMode="auto">
            <a:xfrm>
              <a:off x="1473201" y="1976438"/>
              <a:ext cx="65088" cy="111125"/>
            </a:xfrm>
            <a:custGeom>
              <a:avLst/>
              <a:gdLst>
                <a:gd name="T0" fmla="*/ 315 w 354"/>
                <a:gd name="T1" fmla="*/ 610 h 610"/>
                <a:gd name="T2" fmla="*/ 0 w 354"/>
                <a:gd name="T3" fmla="*/ 43 h 610"/>
                <a:gd name="T4" fmla="*/ 52 w 354"/>
                <a:gd name="T5" fmla="*/ 39 h 610"/>
                <a:gd name="T6" fmla="*/ 114 w 354"/>
                <a:gd name="T7" fmla="*/ 0 h 610"/>
                <a:gd name="T8" fmla="*/ 354 w 354"/>
                <a:gd name="T9" fmla="*/ 591 h 610"/>
                <a:gd name="T10" fmla="*/ 315 w 354"/>
                <a:gd name="T11" fmla="*/ 610 h 610"/>
              </a:gdLst>
              <a:ahLst/>
              <a:cxnLst>
                <a:cxn ang="0">
                  <a:pos x="T0" y="T1"/>
                </a:cxn>
                <a:cxn ang="0">
                  <a:pos x="T2" y="T3"/>
                </a:cxn>
                <a:cxn ang="0">
                  <a:pos x="T4" y="T5"/>
                </a:cxn>
                <a:cxn ang="0">
                  <a:pos x="T6" y="T7"/>
                </a:cxn>
                <a:cxn ang="0">
                  <a:pos x="T8" y="T9"/>
                </a:cxn>
                <a:cxn ang="0">
                  <a:pos x="T10" y="T11"/>
                </a:cxn>
              </a:cxnLst>
              <a:rect l="0" t="0" r="r" b="b"/>
              <a:pathLst>
                <a:path w="354" h="610">
                  <a:moveTo>
                    <a:pt x="315" y="610"/>
                  </a:moveTo>
                  <a:lnTo>
                    <a:pt x="0" y="43"/>
                  </a:lnTo>
                  <a:cubicBezTo>
                    <a:pt x="32" y="40"/>
                    <a:pt x="52" y="39"/>
                    <a:pt x="52" y="39"/>
                  </a:cubicBezTo>
                  <a:cubicBezTo>
                    <a:pt x="52" y="39"/>
                    <a:pt x="76" y="23"/>
                    <a:pt x="114" y="0"/>
                  </a:cubicBezTo>
                  <a:lnTo>
                    <a:pt x="354" y="591"/>
                  </a:lnTo>
                  <a:cubicBezTo>
                    <a:pt x="341" y="597"/>
                    <a:pt x="328" y="604"/>
                    <a:pt x="315" y="610"/>
                  </a:cubicBez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6" name="Freeform 718">
              <a:extLst>
                <a:ext uri="{FF2B5EF4-FFF2-40B4-BE49-F238E27FC236}">
                  <a16:creationId xmlns:a16="http://schemas.microsoft.com/office/drawing/2014/main" id="{864536B3-F154-835C-3B13-56EEE07BE58A}"/>
                </a:ext>
              </a:extLst>
            </p:cNvPr>
            <p:cNvSpPr>
              <a:spLocks/>
            </p:cNvSpPr>
            <p:nvPr/>
          </p:nvSpPr>
          <p:spPr bwMode="auto">
            <a:xfrm>
              <a:off x="1527176" y="2743200"/>
              <a:ext cx="171450" cy="293688"/>
            </a:xfrm>
            <a:custGeom>
              <a:avLst/>
              <a:gdLst>
                <a:gd name="T0" fmla="*/ 248 w 938"/>
                <a:gd name="T1" fmla="*/ 1609 h 1609"/>
                <a:gd name="T2" fmla="*/ 0 w 938"/>
                <a:gd name="T3" fmla="*/ 561 h 1609"/>
                <a:gd name="T4" fmla="*/ 224 w 938"/>
                <a:gd name="T5" fmla="*/ 0 h 1609"/>
                <a:gd name="T6" fmla="*/ 722 w 938"/>
                <a:gd name="T7" fmla="*/ 370 h 1609"/>
                <a:gd name="T8" fmla="*/ 301 w 938"/>
                <a:gd name="T9" fmla="*/ 1400 h 1609"/>
                <a:gd name="T10" fmla="*/ 783 w 938"/>
                <a:gd name="T11" fmla="*/ 463 h 1609"/>
                <a:gd name="T12" fmla="*/ 938 w 938"/>
                <a:gd name="T13" fmla="*/ 1049 h 1609"/>
                <a:gd name="T14" fmla="*/ 910 w 938"/>
                <a:gd name="T15" fmla="*/ 1306 h 1609"/>
                <a:gd name="T16" fmla="*/ 910 w 938"/>
                <a:gd name="T17" fmla="*/ 1306 h 1609"/>
                <a:gd name="T18" fmla="*/ 645 w 938"/>
                <a:gd name="T19" fmla="*/ 1451 h 1609"/>
                <a:gd name="T20" fmla="*/ 454 w 938"/>
                <a:gd name="T21" fmla="*/ 1535 h 1609"/>
                <a:gd name="T22" fmla="*/ 248 w 938"/>
                <a:gd name="T23" fmla="*/ 1609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8" h="1609">
                  <a:moveTo>
                    <a:pt x="248" y="1609"/>
                  </a:moveTo>
                  <a:cubicBezTo>
                    <a:pt x="248" y="1609"/>
                    <a:pt x="0" y="1043"/>
                    <a:pt x="0" y="561"/>
                  </a:cubicBezTo>
                  <a:cubicBezTo>
                    <a:pt x="0" y="331"/>
                    <a:pt x="57" y="121"/>
                    <a:pt x="224" y="0"/>
                  </a:cubicBezTo>
                  <a:cubicBezTo>
                    <a:pt x="423" y="65"/>
                    <a:pt x="597" y="196"/>
                    <a:pt x="722" y="370"/>
                  </a:cubicBezTo>
                  <a:lnTo>
                    <a:pt x="301" y="1400"/>
                  </a:lnTo>
                  <a:lnTo>
                    <a:pt x="783" y="463"/>
                  </a:lnTo>
                  <a:cubicBezTo>
                    <a:pt x="881" y="633"/>
                    <a:pt x="938" y="834"/>
                    <a:pt x="938" y="1049"/>
                  </a:cubicBezTo>
                  <a:cubicBezTo>
                    <a:pt x="938" y="1137"/>
                    <a:pt x="928" y="1224"/>
                    <a:pt x="910" y="1306"/>
                  </a:cubicBezTo>
                  <a:lnTo>
                    <a:pt x="910" y="1306"/>
                  </a:lnTo>
                  <a:cubicBezTo>
                    <a:pt x="821" y="1362"/>
                    <a:pt x="730" y="1411"/>
                    <a:pt x="645" y="1451"/>
                  </a:cubicBezTo>
                  <a:cubicBezTo>
                    <a:pt x="576" y="1485"/>
                    <a:pt x="511" y="1512"/>
                    <a:pt x="454" y="1535"/>
                  </a:cubicBezTo>
                  <a:cubicBezTo>
                    <a:pt x="331" y="1584"/>
                    <a:pt x="248" y="1609"/>
                    <a:pt x="248" y="1609"/>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7" name="Freeform 719">
              <a:extLst>
                <a:ext uri="{FF2B5EF4-FFF2-40B4-BE49-F238E27FC236}">
                  <a16:creationId xmlns:a16="http://schemas.microsoft.com/office/drawing/2014/main" id="{0CB60E12-9821-8056-6918-E55252F11479}"/>
                </a:ext>
              </a:extLst>
            </p:cNvPr>
            <p:cNvSpPr>
              <a:spLocks/>
            </p:cNvSpPr>
            <p:nvPr/>
          </p:nvSpPr>
          <p:spPr bwMode="auto">
            <a:xfrm>
              <a:off x="1582738" y="2809875"/>
              <a:ext cx="87313" cy="188913"/>
            </a:xfrm>
            <a:custGeom>
              <a:avLst/>
              <a:gdLst>
                <a:gd name="T0" fmla="*/ 0 w 482"/>
                <a:gd name="T1" fmla="*/ 1030 h 1030"/>
                <a:gd name="T2" fmla="*/ 421 w 482"/>
                <a:gd name="T3" fmla="*/ 0 h 1030"/>
                <a:gd name="T4" fmla="*/ 482 w 482"/>
                <a:gd name="T5" fmla="*/ 93 h 1030"/>
                <a:gd name="T6" fmla="*/ 0 w 482"/>
                <a:gd name="T7" fmla="*/ 1030 h 1030"/>
              </a:gdLst>
              <a:ahLst/>
              <a:cxnLst>
                <a:cxn ang="0">
                  <a:pos x="T0" y="T1"/>
                </a:cxn>
                <a:cxn ang="0">
                  <a:pos x="T2" y="T3"/>
                </a:cxn>
                <a:cxn ang="0">
                  <a:pos x="T4" y="T5"/>
                </a:cxn>
                <a:cxn ang="0">
                  <a:pos x="T6" y="T7"/>
                </a:cxn>
              </a:cxnLst>
              <a:rect l="0" t="0" r="r" b="b"/>
              <a:pathLst>
                <a:path w="482" h="1030">
                  <a:moveTo>
                    <a:pt x="0" y="1030"/>
                  </a:moveTo>
                  <a:lnTo>
                    <a:pt x="421" y="0"/>
                  </a:lnTo>
                  <a:cubicBezTo>
                    <a:pt x="443" y="30"/>
                    <a:pt x="463" y="61"/>
                    <a:pt x="482" y="93"/>
                  </a:cubicBezTo>
                  <a:lnTo>
                    <a:pt x="0" y="1030"/>
                  </a:lnTo>
                </a:path>
              </a:pathLst>
            </a:custGeom>
            <a:solidFill>
              <a:srgbClr val="6182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8" name="Freeform 720">
              <a:extLst>
                <a:ext uri="{FF2B5EF4-FFF2-40B4-BE49-F238E27FC236}">
                  <a16:creationId xmlns:a16="http://schemas.microsoft.com/office/drawing/2014/main" id="{CA00F42F-D2F6-9CC6-0658-F9CAC95790E9}"/>
                </a:ext>
              </a:extLst>
            </p:cNvPr>
            <p:cNvSpPr>
              <a:spLocks/>
            </p:cNvSpPr>
            <p:nvPr/>
          </p:nvSpPr>
          <p:spPr bwMode="auto">
            <a:xfrm>
              <a:off x="1701801" y="2057400"/>
              <a:ext cx="295275" cy="238125"/>
            </a:xfrm>
            <a:custGeom>
              <a:avLst/>
              <a:gdLst>
                <a:gd name="T0" fmla="*/ 214 w 1615"/>
                <a:gd name="T1" fmla="*/ 1299 h 1299"/>
                <a:gd name="T2" fmla="*/ 78 w 1615"/>
                <a:gd name="T3" fmla="*/ 767 h 1299"/>
                <a:gd name="T4" fmla="*/ 136 w 1615"/>
                <a:gd name="T5" fmla="*/ 95 h 1299"/>
                <a:gd name="T6" fmla="*/ 689 w 1615"/>
                <a:gd name="T7" fmla="*/ 432 h 1299"/>
                <a:gd name="T8" fmla="*/ 1504 w 1615"/>
                <a:gd name="T9" fmla="*/ 566 h 1299"/>
                <a:gd name="T10" fmla="*/ 1525 w 1615"/>
                <a:gd name="T11" fmla="*/ 602 h 1299"/>
                <a:gd name="T12" fmla="*/ 214 w 1615"/>
                <a:gd name="T13" fmla="*/ 1299 h 1299"/>
              </a:gdLst>
              <a:ahLst/>
              <a:cxnLst>
                <a:cxn ang="0">
                  <a:pos x="T0" y="T1"/>
                </a:cxn>
                <a:cxn ang="0">
                  <a:pos x="T2" y="T3"/>
                </a:cxn>
                <a:cxn ang="0">
                  <a:pos x="T4" y="T5"/>
                </a:cxn>
                <a:cxn ang="0">
                  <a:pos x="T6" y="T7"/>
                </a:cxn>
                <a:cxn ang="0">
                  <a:pos x="T8" y="T9"/>
                </a:cxn>
                <a:cxn ang="0">
                  <a:pos x="T10" y="T11"/>
                </a:cxn>
                <a:cxn ang="0">
                  <a:pos x="T12" y="T13"/>
                </a:cxn>
              </a:cxnLst>
              <a:rect l="0" t="0" r="r" b="b"/>
              <a:pathLst>
                <a:path w="1615" h="1299">
                  <a:moveTo>
                    <a:pt x="214" y="1299"/>
                  </a:moveTo>
                  <a:cubicBezTo>
                    <a:pt x="214" y="1299"/>
                    <a:pt x="132" y="1044"/>
                    <a:pt x="78" y="767"/>
                  </a:cubicBezTo>
                  <a:cubicBezTo>
                    <a:pt x="23" y="479"/>
                    <a:pt x="0" y="167"/>
                    <a:pt x="136" y="95"/>
                  </a:cubicBezTo>
                  <a:cubicBezTo>
                    <a:pt x="318" y="0"/>
                    <a:pt x="689" y="432"/>
                    <a:pt x="689" y="432"/>
                  </a:cubicBezTo>
                  <a:cubicBezTo>
                    <a:pt x="689" y="432"/>
                    <a:pt x="1370" y="424"/>
                    <a:pt x="1504" y="566"/>
                  </a:cubicBezTo>
                  <a:cubicBezTo>
                    <a:pt x="1515" y="577"/>
                    <a:pt x="1522" y="589"/>
                    <a:pt x="1525" y="602"/>
                  </a:cubicBezTo>
                  <a:cubicBezTo>
                    <a:pt x="1615" y="963"/>
                    <a:pt x="214" y="1299"/>
                    <a:pt x="214" y="1299"/>
                  </a:cubicBezTo>
                </a:path>
              </a:pathLst>
            </a:custGeom>
            <a:solidFill>
              <a:srgbClr val="4982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59" name="Freeform 721">
              <a:extLst>
                <a:ext uri="{FF2B5EF4-FFF2-40B4-BE49-F238E27FC236}">
                  <a16:creationId xmlns:a16="http://schemas.microsoft.com/office/drawing/2014/main" id="{3947C3DB-4773-B42B-D415-2B4CBBE9A041}"/>
                </a:ext>
              </a:extLst>
            </p:cNvPr>
            <p:cNvSpPr>
              <a:spLocks/>
            </p:cNvSpPr>
            <p:nvPr/>
          </p:nvSpPr>
          <p:spPr bwMode="auto">
            <a:xfrm>
              <a:off x="1708151" y="2073275"/>
              <a:ext cx="268288" cy="134938"/>
            </a:xfrm>
            <a:custGeom>
              <a:avLst/>
              <a:gdLst>
                <a:gd name="T0" fmla="*/ 513 w 1469"/>
                <a:gd name="T1" fmla="*/ 738 h 738"/>
                <a:gd name="T2" fmla="*/ 43 w 1469"/>
                <a:gd name="T3" fmla="*/ 685 h 738"/>
                <a:gd name="T4" fmla="*/ 43 w 1469"/>
                <a:gd name="T5" fmla="*/ 685 h 738"/>
                <a:gd name="T6" fmla="*/ 0 w 1469"/>
                <a:gd name="T7" fmla="*/ 303 h 738"/>
                <a:gd name="T8" fmla="*/ 101 w 1469"/>
                <a:gd name="T9" fmla="*/ 13 h 738"/>
                <a:gd name="T10" fmla="*/ 160 w 1469"/>
                <a:gd name="T11" fmla="*/ 0 h 738"/>
                <a:gd name="T12" fmla="*/ 654 w 1469"/>
                <a:gd name="T13" fmla="*/ 350 h 738"/>
                <a:gd name="T14" fmla="*/ 676 w 1469"/>
                <a:gd name="T15" fmla="*/ 350 h 738"/>
                <a:gd name="T16" fmla="*/ 1469 w 1469"/>
                <a:gd name="T17" fmla="*/ 484 h 738"/>
                <a:gd name="T18" fmla="*/ 513 w 1469"/>
                <a:gd name="T19" fmla="*/ 738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9" h="738">
                  <a:moveTo>
                    <a:pt x="513" y="738"/>
                  </a:moveTo>
                  <a:cubicBezTo>
                    <a:pt x="347" y="738"/>
                    <a:pt x="189" y="719"/>
                    <a:pt x="43" y="685"/>
                  </a:cubicBezTo>
                  <a:lnTo>
                    <a:pt x="43" y="685"/>
                  </a:lnTo>
                  <a:cubicBezTo>
                    <a:pt x="18" y="555"/>
                    <a:pt x="0" y="419"/>
                    <a:pt x="0" y="303"/>
                  </a:cubicBezTo>
                  <a:cubicBezTo>
                    <a:pt x="0" y="164"/>
                    <a:pt x="26" y="53"/>
                    <a:pt x="101" y="13"/>
                  </a:cubicBezTo>
                  <a:cubicBezTo>
                    <a:pt x="119" y="4"/>
                    <a:pt x="139" y="0"/>
                    <a:pt x="160" y="0"/>
                  </a:cubicBezTo>
                  <a:cubicBezTo>
                    <a:pt x="353" y="0"/>
                    <a:pt x="654" y="350"/>
                    <a:pt x="654" y="350"/>
                  </a:cubicBezTo>
                  <a:cubicBezTo>
                    <a:pt x="654" y="350"/>
                    <a:pt x="662" y="350"/>
                    <a:pt x="676" y="350"/>
                  </a:cubicBezTo>
                  <a:cubicBezTo>
                    <a:pt x="794" y="350"/>
                    <a:pt x="1349" y="357"/>
                    <a:pt x="1469" y="484"/>
                  </a:cubicBezTo>
                  <a:cubicBezTo>
                    <a:pt x="1232" y="640"/>
                    <a:pt x="891" y="738"/>
                    <a:pt x="513" y="738"/>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0" name="Freeform 722">
              <a:extLst>
                <a:ext uri="{FF2B5EF4-FFF2-40B4-BE49-F238E27FC236}">
                  <a16:creationId xmlns:a16="http://schemas.microsoft.com/office/drawing/2014/main" id="{EB70C316-A7DA-1032-4038-B3745E564D97}"/>
                </a:ext>
              </a:extLst>
            </p:cNvPr>
            <p:cNvSpPr>
              <a:spLocks/>
            </p:cNvSpPr>
            <p:nvPr/>
          </p:nvSpPr>
          <p:spPr bwMode="auto">
            <a:xfrm>
              <a:off x="1887538" y="3259138"/>
              <a:ext cx="111125" cy="141288"/>
            </a:xfrm>
            <a:custGeom>
              <a:avLst/>
              <a:gdLst>
                <a:gd name="T0" fmla="*/ 214 w 605"/>
                <a:gd name="T1" fmla="*/ 770 h 770"/>
                <a:gd name="T2" fmla="*/ 214 w 605"/>
                <a:gd name="T3" fmla="*/ 770 h 770"/>
                <a:gd name="T4" fmla="*/ 1 w 605"/>
                <a:gd name="T5" fmla="*/ 748 h 770"/>
                <a:gd name="T6" fmla="*/ 0 w 605"/>
                <a:gd name="T7" fmla="*/ 670 h 770"/>
                <a:gd name="T8" fmla="*/ 83 w 605"/>
                <a:gd name="T9" fmla="*/ 161 h 770"/>
                <a:gd name="T10" fmla="*/ 588 w 605"/>
                <a:gd name="T11" fmla="*/ 0 h 770"/>
                <a:gd name="T12" fmla="*/ 605 w 605"/>
                <a:gd name="T13" fmla="*/ 141 h 770"/>
                <a:gd name="T14" fmla="*/ 214 w 605"/>
                <a:gd name="T15" fmla="*/ 770 h 7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5" h="770">
                  <a:moveTo>
                    <a:pt x="214" y="770"/>
                  </a:moveTo>
                  <a:lnTo>
                    <a:pt x="214" y="770"/>
                  </a:lnTo>
                  <a:cubicBezTo>
                    <a:pt x="107" y="766"/>
                    <a:pt x="1" y="748"/>
                    <a:pt x="1" y="748"/>
                  </a:cubicBezTo>
                  <a:cubicBezTo>
                    <a:pt x="1" y="748"/>
                    <a:pt x="0" y="717"/>
                    <a:pt x="0" y="670"/>
                  </a:cubicBezTo>
                  <a:cubicBezTo>
                    <a:pt x="0" y="530"/>
                    <a:pt x="9" y="243"/>
                    <a:pt x="83" y="161"/>
                  </a:cubicBezTo>
                  <a:cubicBezTo>
                    <a:pt x="158" y="77"/>
                    <a:pt x="401" y="27"/>
                    <a:pt x="588" y="0"/>
                  </a:cubicBezTo>
                  <a:cubicBezTo>
                    <a:pt x="599" y="46"/>
                    <a:pt x="605" y="93"/>
                    <a:pt x="605" y="141"/>
                  </a:cubicBezTo>
                  <a:cubicBezTo>
                    <a:pt x="605" y="388"/>
                    <a:pt x="455" y="611"/>
                    <a:pt x="214" y="770"/>
                  </a:cubicBezTo>
                </a:path>
              </a:pathLst>
            </a:custGeom>
            <a:solidFill>
              <a:srgbClr val="709C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1" name="Freeform 723">
              <a:extLst>
                <a:ext uri="{FF2B5EF4-FFF2-40B4-BE49-F238E27FC236}">
                  <a16:creationId xmlns:a16="http://schemas.microsoft.com/office/drawing/2014/main" id="{D22B53C2-DAEF-0864-7415-7DC8F2BF8272}"/>
                </a:ext>
              </a:extLst>
            </p:cNvPr>
            <p:cNvSpPr>
              <a:spLocks/>
            </p:cNvSpPr>
            <p:nvPr/>
          </p:nvSpPr>
          <p:spPr bwMode="auto">
            <a:xfrm>
              <a:off x="1068388" y="1127125"/>
              <a:ext cx="488950" cy="739775"/>
            </a:xfrm>
            <a:custGeom>
              <a:avLst/>
              <a:gdLst>
                <a:gd name="T0" fmla="*/ 2681 w 2681"/>
                <a:gd name="T1" fmla="*/ 2242 h 4052"/>
                <a:gd name="T2" fmla="*/ 2573 w 2681"/>
                <a:gd name="T3" fmla="*/ 2443 h 4052"/>
                <a:gd name="T4" fmla="*/ 1726 w 2681"/>
                <a:gd name="T5" fmla="*/ 455 h 4052"/>
                <a:gd name="T6" fmla="*/ 205 w 2681"/>
                <a:gd name="T7" fmla="*/ 4026 h 4052"/>
                <a:gd name="T8" fmla="*/ 0 w 2681"/>
                <a:gd name="T9" fmla="*/ 4052 h 4052"/>
                <a:gd name="T10" fmla="*/ 1726 w 2681"/>
                <a:gd name="T11" fmla="*/ 0 h 4052"/>
                <a:gd name="T12" fmla="*/ 2681 w 2681"/>
                <a:gd name="T13" fmla="*/ 2242 h 4052"/>
              </a:gdLst>
              <a:ahLst/>
              <a:cxnLst>
                <a:cxn ang="0">
                  <a:pos x="T0" y="T1"/>
                </a:cxn>
                <a:cxn ang="0">
                  <a:pos x="T2" y="T3"/>
                </a:cxn>
                <a:cxn ang="0">
                  <a:pos x="T4" y="T5"/>
                </a:cxn>
                <a:cxn ang="0">
                  <a:pos x="T6" y="T7"/>
                </a:cxn>
                <a:cxn ang="0">
                  <a:pos x="T8" y="T9"/>
                </a:cxn>
                <a:cxn ang="0">
                  <a:pos x="T10" y="T11"/>
                </a:cxn>
                <a:cxn ang="0">
                  <a:pos x="T12" y="T13"/>
                </a:cxn>
              </a:cxnLst>
              <a:rect l="0" t="0" r="r" b="b"/>
              <a:pathLst>
                <a:path w="2681" h="4052">
                  <a:moveTo>
                    <a:pt x="2681" y="2242"/>
                  </a:moveTo>
                  <a:cubicBezTo>
                    <a:pt x="2648" y="2310"/>
                    <a:pt x="2612" y="2377"/>
                    <a:pt x="2573" y="2443"/>
                  </a:cubicBezTo>
                  <a:lnTo>
                    <a:pt x="1726" y="455"/>
                  </a:lnTo>
                  <a:lnTo>
                    <a:pt x="205" y="4026"/>
                  </a:lnTo>
                  <a:cubicBezTo>
                    <a:pt x="137" y="4036"/>
                    <a:pt x="69" y="4045"/>
                    <a:pt x="0" y="4052"/>
                  </a:cubicBezTo>
                  <a:lnTo>
                    <a:pt x="1726" y="0"/>
                  </a:lnTo>
                  <a:lnTo>
                    <a:pt x="2681" y="2242"/>
                  </a:lnTo>
                </a:path>
              </a:pathLst>
            </a:custGeom>
            <a:solidFill>
              <a:srgbClr val="5B5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2" name="Rectangle 724">
              <a:extLst>
                <a:ext uri="{FF2B5EF4-FFF2-40B4-BE49-F238E27FC236}">
                  <a16:creationId xmlns:a16="http://schemas.microsoft.com/office/drawing/2014/main" id="{B381EBD5-70CC-273E-5ECC-75179321148F}"/>
                </a:ext>
              </a:extLst>
            </p:cNvPr>
            <p:cNvSpPr>
              <a:spLocks noChangeArrowheads="1"/>
            </p:cNvSpPr>
            <p:nvPr/>
          </p:nvSpPr>
          <p:spPr bwMode="auto">
            <a:xfrm>
              <a:off x="1370013" y="730250"/>
              <a:ext cx="30163" cy="444500"/>
            </a:xfrm>
            <a:prstGeom prst="rect">
              <a:avLst/>
            </a:prstGeom>
            <a:solidFill>
              <a:srgbClr val="5B5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3" name="Freeform 725">
              <a:extLst>
                <a:ext uri="{FF2B5EF4-FFF2-40B4-BE49-F238E27FC236}">
                  <a16:creationId xmlns:a16="http://schemas.microsoft.com/office/drawing/2014/main" id="{2BC13DF1-8331-9DA1-96D4-93D4396D1B59}"/>
                </a:ext>
              </a:extLst>
            </p:cNvPr>
            <p:cNvSpPr>
              <a:spLocks/>
            </p:cNvSpPr>
            <p:nvPr/>
          </p:nvSpPr>
          <p:spPr bwMode="auto">
            <a:xfrm>
              <a:off x="1335088" y="1119188"/>
              <a:ext cx="101600" cy="127000"/>
            </a:xfrm>
            <a:custGeom>
              <a:avLst/>
              <a:gdLst>
                <a:gd name="T0" fmla="*/ 556 w 556"/>
                <a:gd name="T1" fmla="*/ 349 h 699"/>
                <a:gd name="T2" fmla="*/ 278 w 556"/>
                <a:gd name="T3" fmla="*/ 699 h 699"/>
                <a:gd name="T4" fmla="*/ 49 w 556"/>
                <a:gd name="T5" fmla="*/ 548 h 699"/>
                <a:gd name="T6" fmla="*/ 0 w 556"/>
                <a:gd name="T7" fmla="*/ 349 h 699"/>
                <a:gd name="T8" fmla="*/ 278 w 556"/>
                <a:gd name="T9" fmla="*/ 0 h 699"/>
                <a:gd name="T10" fmla="*/ 380 w 556"/>
                <a:gd name="T11" fmla="*/ 24 h 699"/>
                <a:gd name="T12" fmla="*/ 556 w 556"/>
                <a:gd name="T13" fmla="*/ 349 h 699"/>
              </a:gdLst>
              <a:ahLst/>
              <a:cxnLst>
                <a:cxn ang="0">
                  <a:pos x="T0" y="T1"/>
                </a:cxn>
                <a:cxn ang="0">
                  <a:pos x="T2" y="T3"/>
                </a:cxn>
                <a:cxn ang="0">
                  <a:pos x="T4" y="T5"/>
                </a:cxn>
                <a:cxn ang="0">
                  <a:pos x="T6" y="T7"/>
                </a:cxn>
                <a:cxn ang="0">
                  <a:pos x="T8" y="T9"/>
                </a:cxn>
                <a:cxn ang="0">
                  <a:pos x="T10" y="T11"/>
                </a:cxn>
                <a:cxn ang="0">
                  <a:pos x="T12" y="T13"/>
                </a:cxn>
              </a:cxnLst>
              <a:rect l="0" t="0" r="r" b="b"/>
              <a:pathLst>
                <a:path w="556" h="699">
                  <a:moveTo>
                    <a:pt x="556" y="349"/>
                  </a:moveTo>
                  <a:cubicBezTo>
                    <a:pt x="556" y="543"/>
                    <a:pt x="432" y="699"/>
                    <a:pt x="278" y="699"/>
                  </a:cubicBezTo>
                  <a:cubicBezTo>
                    <a:pt x="183" y="699"/>
                    <a:pt x="99" y="639"/>
                    <a:pt x="49" y="548"/>
                  </a:cubicBezTo>
                  <a:cubicBezTo>
                    <a:pt x="18" y="491"/>
                    <a:pt x="0" y="423"/>
                    <a:pt x="0" y="349"/>
                  </a:cubicBezTo>
                  <a:cubicBezTo>
                    <a:pt x="0" y="156"/>
                    <a:pt x="124" y="0"/>
                    <a:pt x="278" y="0"/>
                  </a:cubicBezTo>
                  <a:cubicBezTo>
                    <a:pt x="314" y="0"/>
                    <a:pt x="349" y="8"/>
                    <a:pt x="380" y="24"/>
                  </a:cubicBezTo>
                  <a:cubicBezTo>
                    <a:pt x="483" y="75"/>
                    <a:pt x="556" y="202"/>
                    <a:pt x="556" y="349"/>
                  </a:cubicBezTo>
                  <a:close/>
                </a:path>
              </a:pathLst>
            </a:custGeom>
            <a:solidFill>
              <a:srgbClr val="636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4" name="Freeform 726">
              <a:extLst>
                <a:ext uri="{FF2B5EF4-FFF2-40B4-BE49-F238E27FC236}">
                  <a16:creationId xmlns:a16="http://schemas.microsoft.com/office/drawing/2014/main" id="{E06F40DB-3559-4274-3C24-365730D8D8EB}"/>
                </a:ext>
              </a:extLst>
            </p:cNvPr>
            <p:cNvSpPr>
              <a:spLocks/>
            </p:cNvSpPr>
            <p:nvPr/>
          </p:nvSpPr>
          <p:spPr bwMode="auto">
            <a:xfrm>
              <a:off x="1335088" y="1119188"/>
              <a:ext cx="79375" cy="104775"/>
            </a:xfrm>
            <a:custGeom>
              <a:avLst/>
              <a:gdLst>
                <a:gd name="T0" fmla="*/ 429 w 429"/>
                <a:gd name="T1" fmla="*/ 223 h 573"/>
                <a:gd name="T2" fmla="*/ 151 w 429"/>
                <a:gd name="T3" fmla="*/ 573 h 573"/>
                <a:gd name="T4" fmla="*/ 49 w 429"/>
                <a:gd name="T5" fmla="*/ 548 h 573"/>
                <a:gd name="T6" fmla="*/ 0 w 429"/>
                <a:gd name="T7" fmla="*/ 349 h 573"/>
                <a:gd name="T8" fmla="*/ 278 w 429"/>
                <a:gd name="T9" fmla="*/ 0 h 573"/>
                <a:gd name="T10" fmla="*/ 380 w 429"/>
                <a:gd name="T11" fmla="*/ 24 h 573"/>
                <a:gd name="T12" fmla="*/ 429 w 429"/>
                <a:gd name="T13" fmla="*/ 223 h 573"/>
              </a:gdLst>
              <a:ahLst/>
              <a:cxnLst>
                <a:cxn ang="0">
                  <a:pos x="T0" y="T1"/>
                </a:cxn>
                <a:cxn ang="0">
                  <a:pos x="T2" y="T3"/>
                </a:cxn>
                <a:cxn ang="0">
                  <a:pos x="T4" y="T5"/>
                </a:cxn>
                <a:cxn ang="0">
                  <a:pos x="T6" y="T7"/>
                </a:cxn>
                <a:cxn ang="0">
                  <a:pos x="T8" y="T9"/>
                </a:cxn>
                <a:cxn ang="0">
                  <a:pos x="T10" y="T11"/>
                </a:cxn>
                <a:cxn ang="0">
                  <a:pos x="T12" y="T13"/>
                </a:cxn>
              </a:cxnLst>
              <a:rect l="0" t="0" r="r" b="b"/>
              <a:pathLst>
                <a:path w="429" h="573">
                  <a:moveTo>
                    <a:pt x="429" y="223"/>
                  </a:moveTo>
                  <a:cubicBezTo>
                    <a:pt x="429" y="416"/>
                    <a:pt x="305" y="573"/>
                    <a:pt x="151" y="573"/>
                  </a:cubicBezTo>
                  <a:cubicBezTo>
                    <a:pt x="115" y="573"/>
                    <a:pt x="81" y="564"/>
                    <a:pt x="49" y="548"/>
                  </a:cubicBezTo>
                  <a:cubicBezTo>
                    <a:pt x="18" y="491"/>
                    <a:pt x="0" y="423"/>
                    <a:pt x="0" y="349"/>
                  </a:cubicBezTo>
                  <a:cubicBezTo>
                    <a:pt x="0" y="156"/>
                    <a:pt x="124" y="0"/>
                    <a:pt x="278" y="0"/>
                  </a:cubicBezTo>
                  <a:cubicBezTo>
                    <a:pt x="314" y="0"/>
                    <a:pt x="349" y="8"/>
                    <a:pt x="380" y="24"/>
                  </a:cubicBezTo>
                  <a:cubicBezTo>
                    <a:pt x="411" y="81"/>
                    <a:pt x="429" y="149"/>
                    <a:pt x="429" y="223"/>
                  </a:cubicBez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765" name="Oval 727">
              <a:extLst>
                <a:ext uri="{FF2B5EF4-FFF2-40B4-BE49-F238E27FC236}">
                  <a16:creationId xmlns:a16="http://schemas.microsoft.com/office/drawing/2014/main" id="{E5D4FF86-4A0B-1090-CA6B-C8FF9D38270E}"/>
                </a:ext>
              </a:extLst>
            </p:cNvPr>
            <p:cNvSpPr>
              <a:spLocks noChangeArrowheads="1"/>
            </p:cNvSpPr>
            <p:nvPr/>
          </p:nvSpPr>
          <p:spPr bwMode="auto">
            <a:xfrm>
              <a:off x="1355726" y="1141413"/>
              <a:ext cx="30163" cy="33338"/>
            </a:xfrm>
            <a:prstGeom prst="ellipse">
              <a:avLst/>
            </a:pr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pic>
        <p:nvPicPr>
          <p:cNvPr id="4" name="Picture 3">
            <a:extLst>
              <a:ext uri="{FF2B5EF4-FFF2-40B4-BE49-F238E27FC236}">
                <a16:creationId xmlns:a16="http://schemas.microsoft.com/office/drawing/2014/main" id="{9E517A61-953E-8A95-0FBB-4FAF4E6F922B}"/>
              </a:ext>
            </a:extLst>
          </p:cNvPr>
          <p:cNvPicPr>
            <a:picLocks noChangeAspect="1"/>
          </p:cNvPicPr>
          <p:nvPr/>
        </p:nvPicPr>
        <p:blipFill>
          <a:blip r:embed="rId4"/>
          <a:stretch>
            <a:fillRect/>
          </a:stretch>
        </p:blipFill>
        <p:spPr>
          <a:xfrm>
            <a:off x="2166753" y="873626"/>
            <a:ext cx="8650974" cy="3078747"/>
          </a:xfrm>
          <a:prstGeom prst="rect">
            <a:avLst/>
          </a:prstGeom>
        </p:spPr>
      </p:pic>
      <p:pic>
        <p:nvPicPr>
          <p:cNvPr id="5" name="Picture 4">
            <a:extLst>
              <a:ext uri="{FF2B5EF4-FFF2-40B4-BE49-F238E27FC236}">
                <a16:creationId xmlns:a16="http://schemas.microsoft.com/office/drawing/2014/main" id="{27E8D3CA-929D-9ABD-5D09-3EE48BE8E86C}"/>
              </a:ext>
            </a:extLst>
          </p:cNvPr>
          <p:cNvPicPr>
            <a:picLocks noChangeAspect="1"/>
          </p:cNvPicPr>
          <p:nvPr/>
        </p:nvPicPr>
        <p:blipFill>
          <a:blip r:embed="rId5"/>
          <a:stretch>
            <a:fillRect/>
          </a:stretch>
        </p:blipFill>
        <p:spPr>
          <a:xfrm>
            <a:off x="4005895" y="481548"/>
            <a:ext cx="4444369" cy="835224"/>
          </a:xfrm>
          <a:prstGeom prst="rect">
            <a:avLst/>
          </a:prstGeom>
        </p:spPr>
      </p:pic>
    </p:spTree>
    <p:extLst>
      <p:ext uri="{BB962C8B-B14F-4D97-AF65-F5344CB8AC3E}">
        <p14:creationId xmlns:p14="http://schemas.microsoft.com/office/powerpoint/2010/main" val="180079082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25"/>
                                        </p:tgtEl>
                                        <p:attrNameLst>
                                          <p:attrName>r</p:attrName>
                                        </p:attrNameLst>
                                      </p:cBhvr>
                                    </p:animRot>
                                    <p:animRot by="-240000">
                                      <p:cBhvr>
                                        <p:cTn id="7" dur="200" fill="hold">
                                          <p:stCondLst>
                                            <p:cond delay="200"/>
                                          </p:stCondLst>
                                        </p:cTn>
                                        <p:tgtEl>
                                          <p:spTgt spid="725"/>
                                        </p:tgtEl>
                                        <p:attrNameLst>
                                          <p:attrName>r</p:attrName>
                                        </p:attrNameLst>
                                      </p:cBhvr>
                                    </p:animRot>
                                    <p:animRot by="240000">
                                      <p:cBhvr>
                                        <p:cTn id="8" dur="200" fill="hold">
                                          <p:stCondLst>
                                            <p:cond delay="400"/>
                                          </p:stCondLst>
                                        </p:cTn>
                                        <p:tgtEl>
                                          <p:spTgt spid="725"/>
                                        </p:tgtEl>
                                        <p:attrNameLst>
                                          <p:attrName>r</p:attrName>
                                        </p:attrNameLst>
                                      </p:cBhvr>
                                    </p:animRot>
                                    <p:animRot by="-240000">
                                      <p:cBhvr>
                                        <p:cTn id="9" dur="200" fill="hold">
                                          <p:stCondLst>
                                            <p:cond delay="600"/>
                                          </p:stCondLst>
                                        </p:cTn>
                                        <p:tgtEl>
                                          <p:spTgt spid="725"/>
                                        </p:tgtEl>
                                        <p:attrNameLst>
                                          <p:attrName>r</p:attrName>
                                        </p:attrNameLst>
                                      </p:cBhvr>
                                    </p:animRot>
                                    <p:animRot by="120000">
                                      <p:cBhvr>
                                        <p:cTn id="10" dur="200" fill="hold">
                                          <p:stCondLst>
                                            <p:cond delay="800"/>
                                          </p:stCondLst>
                                        </p:cTn>
                                        <p:tgtEl>
                                          <p:spTgt spid="7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orld Bee Day by Slidesgo">
  <a:themeElements>
    <a:clrScheme name="Simple Light">
      <a:dk1>
        <a:srgbClr val="2B1A18"/>
      </a:dk1>
      <a:lt1>
        <a:srgbClr val="F4FEFF"/>
      </a:lt1>
      <a:dk2>
        <a:srgbClr val="FFF76A"/>
      </a:dk2>
      <a:lt2>
        <a:srgbClr val="F1B400"/>
      </a:lt2>
      <a:accent1>
        <a:srgbClr val="91F7FF"/>
      </a:accent1>
      <a:accent2>
        <a:srgbClr val="97D830"/>
      </a:accent2>
      <a:accent3>
        <a:srgbClr val="349319"/>
      </a:accent3>
      <a:accent4>
        <a:srgbClr val="FC518A"/>
      </a:accent4>
      <a:accent5>
        <a:srgbClr val="9B5C31"/>
      </a:accent5>
      <a:accent6>
        <a:srgbClr val="6B452B"/>
      </a:accent6>
      <a:hlink>
        <a:srgbClr val="2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iology Subject for Pre-K: Parts of a Plant by Slidesgo">
  <a:themeElements>
    <a:clrScheme name="Simple Light">
      <a:dk1>
        <a:srgbClr val="4F8AAA"/>
      </a:dk1>
      <a:lt1>
        <a:srgbClr val="94BC7E"/>
      </a:lt1>
      <a:dk2>
        <a:srgbClr val="F6C03A"/>
      </a:dk2>
      <a:lt2>
        <a:srgbClr val="EF9E41"/>
      </a:lt2>
      <a:accent1>
        <a:srgbClr val="BB6346"/>
      </a:accent1>
      <a:accent2>
        <a:srgbClr val="A7ACAE"/>
      </a:accent2>
      <a:accent3>
        <a:srgbClr val="3B9766"/>
      </a:accent3>
      <a:accent4>
        <a:srgbClr val="EAACD6"/>
      </a:accent4>
      <a:accent5>
        <a:srgbClr val="DE3E26"/>
      </a:accent5>
      <a:accent6>
        <a:srgbClr val="CDE6EE"/>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33ppt.com">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1986</TotalTime>
  <Words>299</Words>
  <Application>Microsoft Office PowerPoint</Application>
  <PresentationFormat>Widescreen</PresentationFormat>
  <Paragraphs>35</Paragraphs>
  <Slides>17</Slides>
  <Notes>7</Notes>
  <HiddenSlides>0</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17</vt:i4>
      </vt:variant>
    </vt:vector>
  </HeadingPairs>
  <TitlesOfParts>
    <vt:vector size="44" baseType="lpstr">
      <vt:lpstr>Lato</vt:lpstr>
      <vt:lpstr>UVN Banh Mi</vt:lpstr>
      <vt:lpstr>Roboto Condensed Light</vt:lpstr>
      <vt:lpstr>思源黑体 CN Medium</vt:lpstr>
      <vt:lpstr>#9Slide05 SVNClementine</vt:lpstr>
      <vt:lpstr>SVN-Kitten</vt:lpstr>
      <vt:lpstr>#9Slide05 Phobia</vt:lpstr>
      <vt:lpstr>iCiel Crocante</vt:lpstr>
      <vt:lpstr>SVN-Hole Hearted</vt:lpstr>
      <vt:lpstr>等线</vt:lpstr>
      <vt:lpstr>Fredoka One</vt:lpstr>
      <vt:lpstr>Livvic</vt:lpstr>
      <vt:lpstr>Roboto</vt:lpstr>
      <vt:lpstr>Calibri</vt:lpstr>
      <vt:lpstr>iCiel Ciaobella</vt:lpstr>
      <vt:lpstr>Arial</vt:lpstr>
      <vt:lpstr>Times New Roman</vt:lpstr>
      <vt:lpstr>思源黑体 Medium</vt:lpstr>
      <vt:lpstr>Patrick Hand</vt:lpstr>
      <vt:lpstr>LNTH-LuoLuoNotangYuanTi 1</vt:lpstr>
      <vt:lpstr>Itim</vt:lpstr>
      <vt:lpstr>Office Theme</vt:lpstr>
      <vt:lpstr>Office 主题​​</vt:lpstr>
      <vt:lpstr>World Bee Day by Slidesgo</vt:lpstr>
      <vt:lpstr>Biology Subject for Pre-K: Parts of a Plant by Slidesgo</vt:lpstr>
      <vt:lpstr>www.33ppt.com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LOAN</dc:creator>
  <cp:lastModifiedBy>Thao Tran</cp:lastModifiedBy>
  <cp:revision>129</cp:revision>
  <dcterms:created xsi:type="dcterms:W3CDTF">2022-06-15T08:25:20Z</dcterms:created>
  <dcterms:modified xsi:type="dcterms:W3CDTF">2024-12-18T04:21:27Z</dcterms:modified>
</cp:coreProperties>
</file>