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704" r:id="rId4"/>
    <p:sldMasterId id="2147483716" r:id="rId5"/>
    <p:sldMasterId id="2147483728" r:id="rId6"/>
    <p:sldMasterId id="2147483740" r:id="rId7"/>
  </p:sldMasterIdLst>
  <p:notesMasterIdLst>
    <p:notesMasterId r:id="rId23"/>
  </p:notesMasterIdLst>
  <p:sldIdLst>
    <p:sldId id="292" r:id="rId8"/>
    <p:sldId id="328" r:id="rId9"/>
    <p:sldId id="347" r:id="rId10"/>
    <p:sldId id="348" r:id="rId11"/>
    <p:sldId id="330" r:id="rId12"/>
    <p:sldId id="319" r:id="rId13"/>
    <p:sldId id="373" r:id="rId14"/>
    <p:sldId id="349" r:id="rId15"/>
    <p:sldId id="308" r:id="rId16"/>
    <p:sldId id="2007577285" r:id="rId17"/>
    <p:sldId id="11588" r:id="rId18"/>
    <p:sldId id="307" r:id="rId19"/>
    <p:sldId id="273" r:id="rId20"/>
    <p:sldId id="403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D3413-27A8-4E62-8947-B43148FE4D2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BA6D4-DD90-4471-A8FF-D84A958C5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2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7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92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0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50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2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2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71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4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0364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67280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37088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2579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9131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334267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9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257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23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21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34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13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9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14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2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4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9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6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69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41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68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76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71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58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30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87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08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6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59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3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8747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60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440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711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09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9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036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10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76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281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9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237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07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91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5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4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99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36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10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97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018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36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3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18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44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58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9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252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8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33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0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9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48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114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816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22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87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2664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2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2CEE33-4FAB-E668-8C6F-40A988BB206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173404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2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A70BD01A-58D8-4622-B36D-1CC451F7EE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4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69D2279-9C36-4EE5-941C-F216FAC026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23AEDFA8-7A46-4524-A52D-62151FD1638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6827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7537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5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3"/>
          <p:cNvSpPr/>
          <p:nvPr/>
        </p:nvSpPr>
        <p:spPr>
          <a:xfrm>
            <a:off x="104846" y="262659"/>
            <a:ext cx="8168929" cy="6106057"/>
          </a:xfrm>
          <a:custGeom>
            <a:avLst/>
            <a:gdLst>
              <a:gd name="connsiteX0" fmla="*/ 0 w 10097900"/>
              <a:gd name="connsiteY0" fmla="*/ 3043075 h 6086150"/>
              <a:gd name="connsiteX1" fmla="*/ 5048950 w 10097900"/>
              <a:gd name="connsiteY1" fmla="*/ 0 h 6086150"/>
              <a:gd name="connsiteX2" fmla="*/ 10097900 w 10097900"/>
              <a:gd name="connsiteY2" fmla="*/ 3043075 h 6086150"/>
              <a:gd name="connsiteX3" fmla="*/ 5048950 w 10097900"/>
              <a:gd name="connsiteY3" fmla="*/ 6086150 h 6086150"/>
              <a:gd name="connsiteX4" fmla="*/ 0 w 10097900"/>
              <a:gd name="connsiteY4" fmla="*/ 3043075 h 6086150"/>
              <a:gd name="connsiteX0" fmla="*/ 449433 w 10547333"/>
              <a:gd name="connsiteY0" fmla="*/ 3151789 h 6194864"/>
              <a:gd name="connsiteX1" fmla="*/ 818402 w 10547333"/>
              <a:gd name="connsiteY1" fmla="*/ 910819 h 6194864"/>
              <a:gd name="connsiteX2" fmla="*/ 5498383 w 10547333"/>
              <a:gd name="connsiteY2" fmla="*/ 108714 h 6194864"/>
              <a:gd name="connsiteX3" fmla="*/ 10547333 w 10547333"/>
              <a:gd name="connsiteY3" fmla="*/ 3151789 h 6194864"/>
              <a:gd name="connsiteX4" fmla="*/ 5498383 w 10547333"/>
              <a:gd name="connsiteY4" fmla="*/ 6194864 h 6194864"/>
              <a:gd name="connsiteX5" fmla="*/ 449433 w 10547333"/>
              <a:gd name="connsiteY5" fmla="*/ 3151789 h 6194864"/>
              <a:gd name="connsiteX0" fmla="*/ 449433 w 10704146"/>
              <a:gd name="connsiteY0" fmla="*/ 3044700 h 6087775"/>
              <a:gd name="connsiteX1" fmla="*/ 818402 w 10704146"/>
              <a:gd name="connsiteY1" fmla="*/ 803730 h 6087775"/>
              <a:gd name="connsiteX2" fmla="*/ 5498383 w 10704146"/>
              <a:gd name="connsiteY2" fmla="*/ 1625 h 6087775"/>
              <a:gd name="connsiteX3" fmla="*/ 9481140 w 10704146"/>
              <a:gd name="connsiteY3" fmla="*/ 675393 h 6087775"/>
              <a:gd name="connsiteX4" fmla="*/ 10547333 w 10704146"/>
              <a:gd name="connsiteY4" fmla="*/ 3044700 h 6087775"/>
              <a:gd name="connsiteX5" fmla="*/ 5498383 w 10704146"/>
              <a:gd name="connsiteY5" fmla="*/ 6087775 h 6087775"/>
              <a:gd name="connsiteX6" fmla="*/ 449433 w 10704146"/>
              <a:gd name="connsiteY6" fmla="*/ 3044700 h 6087775"/>
              <a:gd name="connsiteX0" fmla="*/ 236156 w 10490869"/>
              <a:gd name="connsiteY0" fmla="*/ 3044700 h 6106541"/>
              <a:gd name="connsiteX1" fmla="*/ 605125 w 10490869"/>
              <a:gd name="connsiteY1" fmla="*/ 803730 h 6106541"/>
              <a:gd name="connsiteX2" fmla="*/ 5285106 w 10490869"/>
              <a:gd name="connsiteY2" fmla="*/ 1625 h 6106541"/>
              <a:gd name="connsiteX3" fmla="*/ 9267863 w 10490869"/>
              <a:gd name="connsiteY3" fmla="*/ 675393 h 6106541"/>
              <a:gd name="connsiteX4" fmla="*/ 10334056 w 10490869"/>
              <a:gd name="connsiteY4" fmla="*/ 3044700 h 6106541"/>
              <a:gd name="connsiteX5" fmla="*/ 5285106 w 10490869"/>
              <a:gd name="connsiteY5" fmla="*/ 6087775 h 6106541"/>
              <a:gd name="connsiteX6" fmla="*/ 444704 w 10490869"/>
              <a:gd name="connsiteY6" fmla="*/ 4268825 h 6106541"/>
              <a:gd name="connsiteX7" fmla="*/ 236156 w 10490869"/>
              <a:gd name="connsiteY7" fmla="*/ 3044700 h 6106541"/>
              <a:gd name="connsiteX0" fmla="*/ 236156 w 10426146"/>
              <a:gd name="connsiteY0" fmla="*/ 3044700 h 6334057"/>
              <a:gd name="connsiteX1" fmla="*/ 605125 w 10426146"/>
              <a:gd name="connsiteY1" fmla="*/ 803730 h 6334057"/>
              <a:gd name="connsiteX2" fmla="*/ 5285106 w 10426146"/>
              <a:gd name="connsiteY2" fmla="*/ 1625 h 6334057"/>
              <a:gd name="connsiteX3" fmla="*/ 9267863 w 10426146"/>
              <a:gd name="connsiteY3" fmla="*/ 675393 h 6334057"/>
              <a:gd name="connsiteX4" fmla="*/ 10334056 w 10426146"/>
              <a:gd name="connsiteY4" fmla="*/ 3044700 h 6334057"/>
              <a:gd name="connsiteX5" fmla="*/ 8209083 w 10426146"/>
              <a:gd name="connsiteY5" fmla="*/ 5985330 h 6334057"/>
              <a:gd name="connsiteX6" fmla="*/ 5285106 w 10426146"/>
              <a:gd name="connsiteY6" fmla="*/ 6087775 h 6334057"/>
              <a:gd name="connsiteX7" fmla="*/ 444704 w 10426146"/>
              <a:gd name="connsiteY7" fmla="*/ 4268825 h 6334057"/>
              <a:gd name="connsiteX8" fmla="*/ 236156 w 10426146"/>
              <a:gd name="connsiteY8" fmla="*/ 3044700 h 63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6146" h="6334057">
                <a:moveTo>
                  <a:pt x="236156" y="3044700"/>
                </a:moveTo>
                <a:cubicBezTo>
                  <a:pt x="262893" y="2467184"/>
                  <a:pt x="-236367" y="1310909"/>
                  <a:pt x="605125" y="803730"/>
                </a:cubicBezTo>
                <a:cubicBezTo>
                  <a:pt x="1446617" y="296551"/>
                  <a:pt x="3841316" y="23015"/>
                  <a:pt x="5285106" y="1625"/>
                </a:cubicBezTo>
                <a:cubicBezTo>
                  <a:pt x="6728896" y="-19764"/>
                  <a:pt x="8426371" y="168214"/>
                  <a:pt x="9267863" y="675393"/>
                </a:cubicBezTo>
                <a:cubicBezTo>
                  <a:pt x="10109355" y="1182572"/>
                  <a:pt x="10652225" y="2274679"/>
                  <a:pt x="10334056" y="3044700"/>
                </a:cubicBezTo>
                <a:cubicBezTo>
                  <a:pt x="10015887" y="3814721"/>
                  <a:pt x="9050575" y="5478151"/>
                  <a:pt x="8209083" y="5985330"/>
                </a:cubicBezTo>
                <a:cubicBezTo>
                  <a:pt x="7367591" y="6492509"/>
                  <a:pt x="6579169" y="6373859"/>
                  <a:pt x="5285106" y="6087775"/>
                </a:cubicBezTo>
                <a:cubicBezTo>
                  <a:pt x="3991043" y="5801691"/>
                  <a:pt x="1286196" y="4776004"/>
                  <a:pt x="444704" y="4268825"/>
                </a:cubicBezTo>
                <a:cubicBezTo>
                  <a:pt x="-396788" y="3761646"/>
                  <a:pt x="209419" y="3622216"/>
                  <a:pt x="236156" y="3044700"/>
                </a:cubicBezTo>
                <a:close/>
              </a:path>
            </a:pathLst>
          </a:custGeom>
          <a:solidFill>
            <a:schemeClr val="bg1"/>
          </a:solidFill>
          <a:ln w="177800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914" y="8890"/>
            <a:ext cx="5069205" cy="6849110"/>
          </a:xfrm>
          <a:prstGeom prst="rect">
            <a:avLst/>
          </a:prstGeom>
        </p:spPr>
      </p:pic>
      <p:pic>
        <p:nvPicPr>
          <p:cNvPr id="18" name="图片 7" descr="C:\Users\Am'be'r\Desktop\千库网_母爱母亲节花朵母女_元素编号12008801.png千库网_母爱母亲节花朵母女_元素编号120088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3199" y="4281713"/>
            <a:ext cx="2887952" cy="2888535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5" b="95702" l="996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2104" r="20846" b="4328"/>
          <a:stretch/>
        </p:blipFill>
        <p:spPr>
          <a:xfrm>
            <a:off x="5728815" y="4692604"/>
            <a:ext cx="1726901" cy="2105977"/>
          </a:xfrm>
          <a:prstGeom prst="rect">
            <a:avLst/>
          </a:prstGeom>
        </p:spPr>
      </p:pic>
      <p:pic>
        <p:nvPicPr>
          <p:cNvPr id="20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10987" flipH="1">
            <a:off x="-477286" y="-118342"/>
            <a:ext cx="2510954" cy="2710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1D5BD0-E620-9E92-0A33-E0335CDAB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267" y="2050177"/>
            <a:ext cx="7120745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8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05914" y="1187143"/>
            <a:ext cx="4992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en-US" sz="36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36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 diễn tiểu phẩm rèn luyện đức tính cần thiết với môi trường học tập mới.</a:t>
            </a:r>
            <a:endParaRPr lang="zh-CN" altLang="en-US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72439" y="235397"/>
            <a:ext cx="11637072" cy="63603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2225">
            <a:solidFill>
              <a:srgbClr val="F19A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9"/>
          <p:cNvGrpSpPr/>
          <p:nvPr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14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6" name="图片 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7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8" name="图片 10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9" name="图片 1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15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B550799-EB15-49B2-ABC5-00646FAA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61520" y="1287822"/>
            <a:ext cx="3309884" cy="62998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6E1F8C-30E4-4C15-829A-1731F3F9BA23}"/>
              </a:ext>
            </a:extLst>
          </p:cNvPr>
          <p:cNvSpPr txBox="1"/>
          <p:nvPr/>
        </p:nvSpPr>
        <p:spPr>
          <a:xfrm>
            <a:off x="1450823" y="331461"/>
            <a:ext cx="99366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Xây dựng tiểu phẩm thể hiện việc rèn luyện đức tính giúp thích ứng với môi trường trung học cơ sở.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782E1-57E3-F637-73DA-280099FEE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47" y="2132012"/>
            <a:ext cx="5915025" cy="208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D259D-70B3-950B-181D-B77039190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077" y="4236720"/>
            <a:ext cx="7019925" cy="198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DFE93B-D291-B5BF-0A0E-AF38699BDF2C}"/>
              </a:ext>
            </a:extLst>
          </p:cNvPr>
          <p:cNvSpPr txBox="1"/>
          <p:nvPr/>
        </p:nvSpPr>
        <p:spPr>
          <a:xfrm>
            <a:off x="2052320" y="1564640"/>
            <a:ext cx="154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Gợi</a:t>
            </a:r>
            <a:r>
              <a:rPr lang="en-US" sz="2800" b="1" i="1" dirty="0"/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1215710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6C7FA5-C3ED-A182-FE1A-87AFC1DE3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5954" y="430578"/>
            <a:ext cx="9821507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2401824" y="1702240"/>
            <a:ext cx="9095231" cy="3205040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707058" y="988058"/>
              <a:ext cx="4176747" cy="1023622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Bình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tiểu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EA2C7-8BE1-EB67-2316-984054C50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5" y="3923569"/>
            <a:ext cx="2902557" cy="29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4FD50-B4F0-98CA-D93B-5229B9F2B1A4}"/>
              </a:ext>
            </a:extLst>
          </p:cNvPr>
          <p:cNvSpPr txBox="1"/>
          <p:nvPr/>
        </p:nvSpPr>
        <p:spPr>
          <a:xfrm>
            <a:off x="2125266" y="1719302"/>
            <a:ext cx="72002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việc làm để rèn luyện những đức tính cần thiết giúp thích ứng với môi trường học tập mới.</a:t>
            </a:r>
          </a:p>
        </p:txBody>
      </p:sp>
    </p:spTree>
    <p:extLst>
      <p:ext uri="{BB962C8B-B14F-4D97-AF65-F5344CB8AC3E}">
        <p14:creationId xmlns:p14="http://schemas.microsoft.com/office/powerpoint/2010/main" val="22991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6698"/>
            <a:ext cx="12192000" cy="305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C2DFC-EDBA-414D-8A59-DB8DA1117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166100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7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F2E81F-8F6E-DEDB-F5E2-55A4CBE8B20D}"/>
              </a:ext>
            </a:extLst>
          </p:cNvPr>
          <p:cNvSpPr txBox="1"/>
          <p:nvPr/>
        </p:nvSpPr>
        <p:spPr>
          <a:xfrm>
            <a:off x="3542988" y="815972"/>
            <a:ext cx="48974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ea typeface="字魂59号-创粗黑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字魂59号-创粗黑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59号-创粗黑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字魂59号-创粗黑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字魂59号-创粗黑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15114"/>
      </p:ext>
    </p:extLst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7151A-9B2D-5594-9A0C-3FB0476C4F68}"/>
              </a:ext>
            </a:extLst>
          </p:cNvPr>
          <p:cNvSpPr txBox="1"/>
          <p:nvPr/>
        </p:nvSpPr>
        <p:spPr>
          <a:xfrm>
            <a:off x="3542988" y="407650"/>
            <a:ext cx="48974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282657" y="1717712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59号-创粗黑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B7247E6D-CBD0-BA13-6C1A-EBCB3241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0BD1F3-6FBA-2BE4-5FC1-4926FBB21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E92F53-B204-42AE-B09C-7DBF6E32A6BE}"/>
              </a:ext>
            </a:extLst>
          </p:cNvPr>
          <p:cNvSpPr txBox="1"/>
          <p:nvPr/>
        </p:nvSpPr>
        <p:spPr>
          <a:xfrm>
            <a:off x="3542988" y="407650"/>
            <a:ext cx="48974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850B0-6FDA-26C8-D166-3BEBD996D1F4}"/>
              </a:ext>
            </a:extLst>
          </p:cNvPr>
          <p:cNvSpPr txBox="1"/>
          <p:nvPr/>
        </p:nvSpPr>
        <p:spPr>
          <a:xfrm>
            <a:off x="3282657" y="1717712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59号-创粗黑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CCDAE5E4-12DB-7825-E165-A147AD43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329793" y="2481943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29288" y="1129578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F327F-9ABD-42CC-A593-09815E2F4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485" y="0"/>
            <a:ext cx="1308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D8BD29-647C-87AE-B3B8-199139F3F6DA}"/>
              </a:ext>
            </a:extLst>
          </p:cNvPr>
          <p:cNvSpPr/>
          <p:nvPr/>
        </p:nvSpPr>
        <p:spPr>
          <a:xfrm>
            <a:off x="720069" y="664976"/>
            <a:ext cx="11109074" cy="56342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B1B284-268B-4A23-A4DF-F1D34743FB06}"/>
              </a:ext>
            </a:extLst>
          </p:cNvPr>
          <p:cNvSpPr/>
          <p:nvPr/>
        </p:nvSpPr>
        <p:spPr>
          <a:xfrm>
            <a:off x="1624454" y="22990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AFBA2-1E2D-4BA5-870D-410AFEADE265}"/>
              </a:ext>
            </a:extLst>
          </p:cNvPr>
          <p:cNvSpPr txBox="1"/>
          <p:nvPr/>
        </p:nvSpPr>
        <p:spPr>
          <a:xfrm>
            <a:off x="2438400" y="925285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hướng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</a:rPr>
              <a:t> 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57D60F-0B6F-4729-90D7-1576895B405C}"/>
              </a:ext>
            </a:extLst>
          </p:cNvPr>
          <p:cNvSpPr/>
          <p:nvPr/>
        </p:nvSpPr>
        <p:spPr>
          <a:xfrm>
            <a:off x="1482940" y="18614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29E558-19A0-735E-CB03-2A94C25E16AF}"/>
              </a:ext>
            </a:extLst>
          </p:cNvPr>
          <p:cNvSpPr txBox="1"/>
          <p:nvPr/>
        </p:nvSpPr>
        <p:spPr>
          <a:xfrm>
            <a:off x="495299" y="1342854"/>
            <a:ext cx="806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Chúc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mừng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sinh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nhật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字魂59号-创粗黑"/>
                <a:cs typeface="+mn-cs"/>
              </a:rPr>
              <a:t>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C3CCA5-6DB1-2B44-923C-5032ABC40001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pic>
        <p:nvPicPr>
          <p:cNvPr id="2050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B3C38EB9-889F-3FBA-9A05-61046586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30382451-E7E7-3118-62DB-F20A83A0B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0B5D6892-F6BA-B445-D232-D97AC79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52E27AFA-36FB-635D-EDCA-0191993B1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8735" y="3127248"/>
            <a:ext cx="13264587" cy="373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88CD1A-55CC-CD07-471F-D95EE3913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838" y="493714"/>
            <a:ext cx="7968163" cy="1420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4DFDA-324B-38B6-94C6-D7ECCAADC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3613" y="1904889"/>
            <a:ext cx="854733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118</Words>
  <Application>Microsoft Office PowerPoint</Application>
  <PresentationFormat>Widescreen</PresentationFormat>
  <Paragraphs>19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微软雅黑</vt:lpstr>
      <vt:lpstr>字魂59号-创粗黑</vt:lpstr>
      <vt:lpstr>#9Slide07 SFU Jamaica</vt:lpstr>
      <vt:lpstr>Aptos</vt:lpstr>
      <vt:lpstr>Arial</vt:lpstr>
      <vt:lpstr>Calibri</vt:lpstr>
      <vt:lpstr>Calibri Light</vt:lpstr>
      <vt:lpstr>Cambria</vt:lpstr>
      <vt:lpstr>1_Office Theme</vt:lpstr>
      <vt:lpstr>Custom Design</vt:lpstr>
      <vt:lpstr>8_Custom Design</vt:lpstr>
      <vt:lpstr>Office 主题</vt:lpstr>
      <vt:lpstr>Office Theme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</cp:revision>
  <dcterms:created xsi:type="dcterms:W3CDTF">2024-12-18T05:43:38Z</dcterms:created>
  <dcterms:modified xsi:type="dcterms:W3CDTF">2024-12-18T05:51:13Z</dcterms:modified>
</cp:coreProperties>
</file>