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69" r:id="rId5"/>
    <p:sldId id="270" r:id="rId6"/>
    <p:sldId id="271" r:id="rId7"/>
    <p:sldId id="282" r:id="rId8"/>
    <p:sldId id="283" r:id="rId9"/>
    <p:sldId id="284" r:id="rId10"/>
    <p:sldId id="285" r:id="rId11"/>
    <p:sldId id="286" r:id="rId12"/>
    <p:sldId id="272" r:id="rId13"/>
    <p:sldId id="276" r:id="rId14"/>
    <p:sldId id="287" r:id="rId15"/>
    <p:sldId id="288" r:id="rId16"/>
    <p:sldId id="289" r:id="rId17"/>
    <p:sldId id="290" r:id="rId18"/>
    <p:sldId id="292" r:id="rId19"/>
    <p:sldId id="293" r:id="rId20"/>
    <p:sldId id="479"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6CC1-EA0C-ADA7-9802-DE6F5E3340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4BD414-6400-FD10-E5E5-CC5AE967A17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41B874-DF79-758A-9BC8-F489E12E4EB8}"/>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8CF761D9-7D5F-EECA-A16F-30864A435DC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56E5F85-9C51-04D9-5CB7-023DDCEF756A}"/>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3616829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007C-25C6-3B5E-E520-8A1AB85502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30C347-92BC-A1FD-E73A-2E45634AC68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7F78A-BC06-B5DC-D289-278D15F4CD63}"/>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8FD81718-9E7A-F2B7-08E9-760F57223EA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6CCAD0B-7AC1-1C34-83DA-D89F624CF334}"/>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86366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8F5D6-7B23-43CF-3C10-48F186DBF41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E4C20-26E4-F7E7-B842-4C03EB279C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D9B37F-58E0-BB79-28AA-DEF012D35D3B}"/>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69A5E185-9147-EC96-1465-3071F2BDA88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0D45C0A-0A37-F97C-8D4D-DA961EF9DCF9}"/>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33151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9007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0979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48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2441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15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9706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750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CDBA-6413-F3C4-8D7E-754DA52A99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F0F2CA-537B-3992-9E30-2AF606F9A99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7FA3B8-A6CF-24CB-4605-CA9DD0027893}"/>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7AA93BA7-A555-A684-C9E4-5DDADC3B758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4605809-B77A-DC50-1FDD-6B21F19E5DCF}"/>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3349439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087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332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5178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6CC1-EA0C-ADA7-9802-DE6F5E334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4BD414-6400-FD10-E5E5-CC5AE967A1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41B874-DF79-758A-9BC8-F489E12E4EB8}"/>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8CF761D9-7D5F-EECA-A16F-30864A435D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E5F85-9C51-04D9-5CB7-023DDCEF756A}"/>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3088115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CDBA-6413-F3C4-8D7E-754DA52A9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F0F2CA-537B-3992-9E30-2AF606F9A9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7FA3B8-A6CF-24CB-4605-CA9DD0027893}"/>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7AA93BA7-A555-A684-C9E4-5DDADC3B75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05809-B77A-DC50-1FDD-6B21F19E5DCF}"/>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44739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2268-FFE4-B73C-C378-4F08B48576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F08E6B-6B37-E037-9249-C96EC4270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C42DA-3D1E-DC0F-544B-11ED1D3E504E}"/>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AA4CD6E7-56D8-6603-07F9-2AE5878023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3C74E8-EE10-4A94-3A46-F8ED7FFC2767}"/>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264349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8392-5DDF-B14C-313C-DBD6E2921B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62F2BE-71A6-14CB-5939-FC0B929F8E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722735-86BE-90D5-F3AB-BA3EBF31AA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630C44-C3D0-9387-AE13-7320B699C6DE}"/>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6" name="Footer Placeholder 5">
            <a:extLst>
              <a:ext uri="{FF2B5EF4-FFF2-40B4-BE49-F238E27FC236}">
                <a16:creationId xmlns:a16="http://schemas.microsoft.com/office/drawing/2014/main" id="{9664EB0F-403D-C9ED-B1CA-98330B0011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0CF57C-FFEF-32E7-EA92-36CBBF5C106F}"/>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453741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E594-2D5B-0757-E575-701D1C8146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4630B-3668-76C5-6B7F-01BFA6E59E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8990-A8C7-36A0-0DB8-33309EAB43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FB9D34-E6D6-147E-1F70-4DB3E8771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089DF4-6A6F-26EA-D350-BC1883AECD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2CAD82-74C9-6DDE-1ABD-8D1AD5C56A9A}"/>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8" name="Footer Placeholder 7">
            <a:extLst>
              <a:ext uri="{FF2B5EF4-FFF2-40B4-BE49-F238E27FC236}">
                <a16:creationId xmlns:a16="http://schemas.microsoft.com/office/drawing/2014/main" id="{96D4A3A4-39D0-4397-4072-AC0E542072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867EE7-3AB9-AC95-1CDA-D35D24AF47C2}"/>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722527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0D6D-5D60-20CC-7BA6-49C10F4BCE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C8C51A-5893-A94E-077E-AE17FE17ECB0}"/>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4" name="Footer Placeholder 3">
            <a:extLst>
              <a:ext uri="{FF2B5EF4-FFF2-40B4-BE49-F238E27FC236}">
                <a16:creationId xmlns:a16="http://schemas.microsoft.com/office/drawing/2014/main" id="{7A69256C-4C6B-0885-3D38-4D27691203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B9D762-6BDF-D39D-A4EE-29E2206CFE9B}"/>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753441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87C9B-CA16-7988-80B1-0537564DD3E1}"/>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3" name="Footer Placeholder 2">
            <a:extLst>
              <a:ext uri="{FF2B5EF4-FFF2-40B4-BE49-F238E27FC236}">
                <a16:creationId xmlns:a16="http://schemas.microsoft.com/office/drawing/2014/main" id="{6CCA1BF6-57AB-6F9B-6785-CBFA2EE50D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880E9E-7C18-5061-5C84-AB8BE68839B0}"/>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333519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2268-FFE4-B73C-C378-4F08B485763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F08E6B-6B37-E037-9249-C96EC42705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C42DA-3D1E-DC0F-544B-11ED1D3E504E}"/>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AA4CD6E7-56D8-6603-07F9-2AE58780231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03C74E8-EE10-4A94-3A46-F8ED7FFC2767}"/>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4219279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A73A-52A1-DD2A-CAB9-D9E3AA6C2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0628B5-F8FF-2716-25FF-CC0B2D7C4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0E3D11-15EA-A6FA-CFCE-5269A4979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6AAC6-2418-D3E1-05B1-331B2299A842}"/>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6" name="Footer Placeholder 5">
            <a:extLst>
              <a:ext uri="{FF2B5EF4-FFF2-40B4-BE49-F238E27FC236}">
                <a16:creationId xmlns:a16="http://schemas.microsoft.com/office/drawing/2014/main" id="{5AF6C74A-65FB-96CA-0B3D-E6C5D183DD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07CE34-DA50-3157-3F50-07864F003F4F}"/>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207386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6168-F24D-876D-3F9B-D4E0D27E3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8B0C08-57C9-CDB1-DA0F-594123CF5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99860F-4E37-1738-2D7C-BBD667039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80181-5E58-7520-6908-47580FC57F0E}"/>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6" name="Footer Placeholder 5">
            <a:extLst>
              <a:ext uri="{FF2B5EF4-FFF2-40B4-BE49-F238E27FC236}">
                <a16:creationId xmlns:a16="http://schemas.microsoft.com/office/drawing/2014/main" id="{7ACD5DCC-A710-8564-28D4-6818F1ADCA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B6D8A-D55A-A636-5C71-079278AC1544}"/>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4062651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007C-25C6-3B5E-E520-8A1AB85502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30C347-92BC-A1FD-E73A-2E45634AC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7F78A-BC06-B5DC-D289-278D15F4CD63}"/>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8FD81718-9E7A-F2B7-08E9-760F57223E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CCAD0B-7AC1-1C34-83DA-D89F624CF334}"/>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736761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8F5D6-7B23-43CF-3C10-48F186DBF4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E4C20-26E4-F7E7-B842-4C03EB279C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D9B37F-58E0-BB79-28AA-DEF012D35D3B}"/>
              </a:ext>
            </a:extLst>
          </p:cNvPr>
          <p:cNvSpPr>
            <a:spLocks noGrp="1"/>
          </p:cNvSpPr>
          <p:nvPr>
            <p:ph type="dt" sz="half" idx="10"/>
          </p:nvPr>
        </p:nvSpPr>
        <p:spPr/>
        <p:txBody>
          <a:body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69A5E185-9147-EC96-1465-3071F2BDA8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45C0A-0A37-F97C-8D4D-DA961EF9DCF9}"/>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281169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86808481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232962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8607504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9347301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04776100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01390298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8392-5DDF-B14C-313C-DBD6E2921B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62F2BE-71A6-14CB-5939-FC0B929F8E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722735-86BE-90D5-F3AB-BA3EBF31AA6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630C44-C3D0-9387-AE13-7320B699C6DE}"/>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6" name="Footer Placeholder 5">
            <a:extLst>
              <a:ext uri="{FF2B5EF4-FFF2-40B4-BE49-F238E27FC236}">
                <a16:creationId xmlns:a16="http://schemas.microsoft.com/office/drawing/2014/main" id="{9664EB0F-403D-C9ED-B1CA-98330B0011E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4C0CF57C-FFEF-32E7-EA92-36CBBF5C106F}"/>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873531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96456290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41407866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70493933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98418152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08519700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68206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2024/12/18</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7615342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E594-2D5B-0757-E575-701D1C8146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4630B-3668-76C5-6B7F-01BFA6E59E7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8990-A8C7-36A0-0DB8-33309EAB43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FB9D34-E6D6-147E-1F70-4DB3E8771E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089DF4-6A6F-26EA-D350-BC1883AEC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2CAD82-74C9-6DDE-1ABD-8D1AD5C56A9A}"/>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8" name="Footer Placeholder 7">
            <a:extLst>
              <a:ext uri="{FF2B5EF4-FFF2-40B4-BE49-F238E27FC236}">
                <a16:creationId xmlns:a16="http://schemas.microsoft.com/office/drawing/2014/main" id="{96D4A3A4-39D0-4397-4072-AC0E5420723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6867EE7-3AB9-AC95-1CDA-D35D24AF47C2}"/>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81653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0D6D-5D60-20CC-7BA6-49C10F4BCE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C8C51A-5893-A94E-077E-AE17FE17ECB0}"/>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4" name="Footer Placeholder 3">
            <a:extLst>
              <a:ext uri="{FF2B5EF4-FFF2-40B4-BE49-F238E27FC236}">
                <a16:creationId xmlns:a16="http://schemas.microsoft.com/office/drawing/2014/main" id="{7A69256C-4C6B-0885-3D38-4D276912030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74B9D762-6BDF-D39D-A4EE-29E2206CFE9B}"/>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303170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87C9B-CA16-7988-80B1-0537564DD3E1}"/>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3" name="Footer Placeholder 2">
            <a:extLst>
              <a:ext uri="{FF2B5EF4-FFF2-40B4-BE49-F238E27FC236}">
                <a16:creationId xmlns:a16="http://schemas.microsoft.com/office/drawing/2014/main" id="{6CCA1BF6-57AB-6F9B-6785-CBFA2EE50D0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B880E9E-7C18-5061-5C84-AB8BE68839B0}"/>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28228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A73A-52A1-DD2A-CAB9-D9E3AA6C20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0628B5-F8FF-2716-25FF-CC0B2D7C481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0E3D11-15EA-A6FA-CFCE-5269A4979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6AAC6-2418-D3E1-05B1-331B2299A842}"/>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6" name="Footer Placeholder 5">
            <a:extLst>
              <a:ext uri="{FF2B5EF4-FFF2-40B4-BE49-F238E27FC236}">
                <a16:creationId xmlns:a16="http://schemas.microsoft.com/office/drawing/2014/main" id="{5AF6C74A-65FB-96CA-0B3D-E6C5D183DD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107CE34-DA50-3157-3F50-07864F003F4F}"/>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340641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6168-F24D-876D-3F9B-D4E0D27E3C4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8B0C08-57C9-CDB1-DA0F-594123CF5D9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99860F-4E37-1738-2D7C-BBD6670390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80181-5E58-7520-6908-47580FC57F0E}"/>
              </a:ext>
            </a:extLst>
          </p:cNvPr>
          <p:cNvSpPr>
            <a:spLocks noGrp="1"/>
          </p:cNvSpPr>
          <p:nvPr>
            <p:ph type="dt" sz="half" idx="10"/>
          </p:nvPr>
        </p:nvSpPr>
        <p:spPr>
          <a:xfrm>
            <a:off x="838200" y="6356350"/>
            <a:ext cx="2743200" cy="365125"/>
          </a:xfrm>
          <a:prstGeom prst="rect">
            <a:avLst/>
          </a:prstGeom>
        </p:spPr>
        <p:txBody>
          <a:bodyPr/>
          <a:lstStyle/>
          <a:p>
            <a:fld id="{4793686F-F61C-49A0-A6BD-3E4808F261AE}" type="datetimeFigureOut">
              <a:rPr lang="en-GB" smtClean="0"/>
              <a:t>18/12/2024</a:t>
            </a:fld>
            <a:endParaRPr lang="en-GB"/>
          </a:p>
        </p:txBody>
      </p:sp>
      <p:sp>
        <p:nvSpPr>
          <p:cNvPr id="6" name="Footer Placeholder 5">
            <a:extLst>
              <a:ext uri="{FF2B5EF4-FFF2-40B4-BE49-F238E27FC236}">
                <a16:creationId xmlns:a16="http://schemas.microsoft.com/office/drawing/2014/main" id="{7ACD5DCC-A710-8564-28D4-6818F1ADCA1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CEB6D8A-D55A-A636-5C71-079278AC1544}"/>
              </a:ext>
            </a:extLst>
          </p:cNvPr>
          <p:cNvSpPr>
            <a:spLocks noGrp="1"/>
          </p:cNvSpPr>
          <p:nvPr>
            <p:ph type="sldNum" sz="quarter" idx="12"/>
          </p:nvPr>
        </p:nvSpPr>
        <p:spPr>
          <a:xfrm>
            <a:off x="8610600" y="6356350"/>
            <a:ext cx="2743200" cy="365125"/>
          </a:xfrm>
          <a:prstGeom prst="rect">
            <a:avLst/>
          </a:prstGeom>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980713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40000"/>
          </a:srgbClr>
        </a:solid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0D47DD-4C0C-3909-5A6A-954629BF68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713" y="0"/>
            <a:ext cx="1489743" cy="1489743"/>
          </a:xfrm>
          <a:prstGeom prst="rect">
            <a:avLst/>
          </a:prstGeom>
        </p:spPr>
      </p:pic>
    </p:spTree>
    <p:extLst>
      <p:ext uri="{BB962C8B-B14F-4D97-AF65-F5344CB8AC3E}">
        <p14:creationId xmlns:p14="http://schemas.microsoft.com/office/powerpoint/2010/main" val="2143045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5318CF2-9D7D-5E58-83FD-F603DDC3AF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7099" y="127000"/>
            <a:ext cx="1676400" cy="1676400"/>
          </a:xfrm>
          <a:prstGeom prst="rect">
            <a:avLst/>
          </a:prstGeom>
        </p:spPr>
      </p:pic>
    </p:spTree>
    <p:extLst>
      <p:ext uri="{BB962C8B-B14F-4D97-AF65-F5344CB8AC3E}">
        <p14:creationId xmlns:p14="http://schemas.microsoft.com/office/powerpoint/2010/main" val="18385673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B0F0">
            <a:alpha val="4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B77AE-E5BA-5D40-92B6-33A74FBF7C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88B554-57C2-C291-EBD9-7D4B3F339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0F4306-4971-B334-4610-982E2C0B0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3686F-F61C-49A0-A6BD-3E4808F261AE}" type="datetimeFigureOut">
              <a:rPr lang="en-GB" smtClean="0"/>
              <a:t>18/12/2024</a:t>
            </a:fld>
            <a:endParaRPr lang="en-GB"/>
          </a:p>
        </p:txBody>
      </p:sp>
      <p:sp>
        <p:nvSpPr>
          <p:cNvPr id="5" name="Footer Placeholder 4">
            <a:extLst>
              <a:ext uri="{FF2B5EF4-FFF2-40B4-BE49-F238E27FC236}">
                <a16:creationId xmlns:a16="http://schemas.microsoft.com/office/drawing/2014/main" id="{1A66BDDB-67DD-D46F-0286-11FE230B8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B3E15C-8357-11C8-1F10-4E760CDB8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20893-5024-4A4B-A74F-1B1E46D10480}" type="slidenum">
              <a:rPr lang="en-GB" smtClean="0"/>
              <a:t>‹#›</a:t>
            </a:fld>
            <a:endParaRPr lang="en-GB"/>
          </a:p>
        </p:txBody>
      </p:sp>
    </p:spTree>
    <p:extLst>
      <p:ext uri="{BB962C8B-B14F-4D97-AF65-F5344CB8AC3E}">
        <p14:creationId xmlns:p14="http://schemas.microsoft.com/office/powerpoint/2010/main" val="25711145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782D8A5D-CD81-71C9-7E83-B61218AFA5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0079" y="93890"/>
            <a:ext cx="1449987" cy="1449987"/>
          </a:xfrm>
          <a:prstGeom prst="rect">
            <a:avLst/>
          </a:prstGeom>
        </p:spPr>
      </p:pic>
    </p:spTree>
    <p:extLst>
      <p:ext uri="{BB962C8B-B14F-4D97-AF65-F5344CB8AC3E}">
        <p14:creationId xmlns:p14="http://schemas.microsoft.com/office/powerpoint/2010/main" val="5682225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2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5.xml"/><Relationship Id="rId6" Type="http://schemas.microsoft.com/office/2007/relationships/hdphoto" Target="../media/hdphoto11.wdp"/><Relationship Id="rId5" Type="http://schemas.openxmlformats.org/officeDocument/2006/relationships/image" Target="../media/image42.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8.wdp"/><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7929D1-4ED5-29D5-1CAA-8654BF63743F}"/>
              </a:ext>
            </a:extLst>
          </p:cNvPr>
          <p:cNvPicPr>
            <a:picLocks noChangeAspect="1"/>
          </p:cNvPicPr>
          <p:nvPr/>
        </p:nvPicPr>
        <p:blipFill>
          <a:blip r:embed="rId3"/>
          <a:stretch>
            <a:fillRect/>
          </a:stretch>
        </p:blipFill>
        <p:spPr>
          <a:xfrm>
            <a:off x="3164357" y="2685007"/>
            <a:ext cx="6115832" cy="3640567"/>
          </a:xfrm>
          <a:prstGeom prst="rect">
            <a:avLst/>
          </a:prstGeom>
        </p:spPr>
      </p:pic>
      <p:pic>
        <p:nvPicPr>
          <p:cNvPr id="11" name="Picture 10">
            <a:extLst>
              <a:ext uri="{FF2B5EF4-FFF2-40B4-BE49-F238E27FC236}">
                <a16:creationId xmlns:a16="http://schemas.microsoft.com/office/drawing/2014/main" id="{60226DAC-41EF-982D-D288-C583D0099EC3}"/>
              </a:ext>
            </a:extLst>
          </p:cNvPr>
          <p:cNvPicPr>
            <a:picLocks noChangeAspect="1"/>
          </p:cNvPicPr>
          <p:nvPr/>
        </p:nvPicPr>
        <p:blipFill>
          <a:blip r:embed="rId4"/>
          <a:stretch>
            <a:fillRect/>
          </a:stretch>
        </p:blipFill>
        <p:spPr>
          <a:xfrm>
            <a:off x="-145144" y="4836931"/>
            <a:ext cx="12511313" cy="2021069"/>
          </a:xfrm>
          <a:prstGeom prst="rect">
            <a:avLst/>
          </a:prstGeom>
        </p:spPr>
      </p:pic>
      <p:pic>
        <p:nvPicPr>
          <p:cNvPr id="2" name="Picture 1">
            <a:extLst>
              <a:ext uri="{FF2B5EF4-FFF2-40B4-BE49-F238E27FC236}">
                <a16:creationId xmlns:a16="http://schemas.microsoft.com/office/drawing/2014/main" id="{AD28B347-E2FD-562F-10D4-FF6689FD4142}"/>
              </a:ext>
            </a:extLst>
          </p:cNvPr>
          <p:cNvPicPr>
            <a:picLocks noChangeAspect="1"/>
          </p:cNvPicPr>
          <p:nvPr/>
        </p:nvPicPr>
        <p:blipFill>
          <a:blip r:embed="rId5"/>
          <a:stretch>
            <a:fillRect/>
          </a:stretch>
        </p:blipFill>
        <p:spPr>
          <a:xfrm>
            <a:off x="187936" y="748716"/>
            <a:ext cx="12004064" cy="1743607"/>
          </a:xfrm>
          <a:prstGeom prst="rect">
            <a:avLst/>
          </a:prstGeom>
        </p:spPr>
      </p:pic>
    </p:spTree>
    <p:extLst>
      <p:ext uri="{BB962C8B-B14F-4D97-AF65-F5344CB8AC3E}">
        <p14:creationId xmlns:p14="http://schemas.microsoft.com/office/powerpoint/2010/main" val="12032662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nodeType="withEffect">
                                  <p:stCondLst>
                                    <p:cond delay="0"/>
                                  </p:stCondLst>
                                  <p:childTnLst>
                                    <p:animScale>
                                      <p:cBhvr>
                                        <p:cTn id="9" dur="2000" fill="hold"/>
                                        <p:tgtEl>
                                          <p:spTgt spid="10"/>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2544779" y="-188412"/>
            <a:ext cx="16039226" cy="8545012"/>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defTabSz="609630">
                <a:defRPr/>
              </a:pPr>
              <a:endParaRPr lang="en-US" sz="1200">
                <a:solidFill>
                  <a:prstClr val="black"/>
                </a:solidFill>
                <a:latin typeface="SVN-Candy Script" panose="02000503000000020003" pitchFamily="2" charset="0"/>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en-US" sz="1200">
                <a:solidFill>
                  <a:prstClr val="black"/>
                </a:solidFill>
                <a:latin typeface="Calibri"/>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sp>
          <p:nvSpPr>
            <p:cNvPr id="16" name="TextBox 16"/>
            <p:cNvSpPr txBox="1">
              <a:spLocks noGrp="1" noRot="1" noMove="1" noResize="1" noEditPoints="1" noAdjustHandles="1" noChangeArrowheads="1" noChangeShapeType="1"/>
            </p:cNvSpPr>
            <p:nvPr/>
          </p:nvSpPr>
          <p:spPr>
            <a:xfrm>
              <a:off x="3918945" y="3501674"/>
              <a:ext cx="10450113" cy="1745960"/>
            </a:xfrm>
            <a:prstGeom prst="rect">
              <a:avLst/>
            </a:prstGeom>
          </p:spPr>
          <p:txBody>
            <a:bodyPr lIns="0" tIns="0" rIns="0" bIns="0" rtlCol="0" anchor="t">
              <a:spAutoFit/>
            </a:bodyPr>
            <a:lstStyle/>
            <a:p>
              <a:pPr algn="ctr" defTabSz="609630">
                <a:lnSpc>
                  <a:spcPts val="10783"/>
                </a:lnSpc>
                <a:defRPr/>
              </a:pPr>
              <a:endParaRPr lang="en-US" sz="4400">
                <a:solidFill>
                  <a:srgbClr val="FE9F95"/>
                </a:solidFill>
                <a:latin typeface="SVN-Dumpling" panose="02000000000000000000" pitchFamily="2" charset="0"/>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grpSp>
      <p:sp>
        <p:nvSpPr>
          <p:cNvPr id="25" name="Freeform 2"/>
          <p:cNvSpPr/>
          <p:nvPr/>
        </p:nvSpPr>
        <p:spPr>
          <a:xfrm>
            <a:off x="353815" y="0"/>
            <a:ext cx="10820400" cy="5297988"/>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pPr defTabSz="609630">
              <a:defRPr/>
            </a:pPr>
            <a:endParaRPr lang="en-US" sz="1200">
              <a:solidFill>
                <a:prstClr val="black"/>
              </a:solidFill>
              <a:latin typeface="Calibri"/>
            </a:endParaRPr>
          </a:p>
        </p:txBody>
      </p:sp>
      <p:sp>
        <p:nvSpPr>
          <p:cNvPr id="10" name="TextBox 9">
            <a:extLst>
              <a:ext uri="{FF2B5EF4-FFF2-40B4-BE49-F238E27FC236}">
                <a16:creationId xmlns:a16="http://schemas.microsoft.com/office/drawing/2014/main" id="{59078809-3857-88FB-B1CC-E6D670348D88}"/>
              </a:ext>
            </a:extLst>
          </p:cNvPr>
          <p:cNvSpPr txBox="1"/>
          <p:nvPr/>
        </p:nvSpPr>
        <p:spPr>
          <a:xfrm>
            <a:off x="2540000" y="1955800"/>
            <a:ext cx="7315200" cy="1734064"/>
          </a:xfrm>
          <a:prstGeom prst="rect">
            <a:avLst/>
          </a:prstGeom>
          <a:noFill/>
        </p:spPr>
        <p:txBody>
          <a:bodyPr wrap="square" rtlCol="0">
            <a:spAutoFit/>
          </a:bodyPr>
          <a:lstStyle/>
          <a:p>
            <a:pPr algn="ctr" defTabSz="609630"/>
            <a:r>
              <a:rPr lang="en-US" sz="5334" b="1" dirty="0">
                <a:solidFill>
                  <a:prstClr val="black"/>
                </a:solidFill>
                <a:latin typeface="Calibri"/>
              </a:rPr>
              <a:t>HĐ1: </a:t>
            </a:r>
            <a:r>
              <a:rPr lang="en-US" sz="5334" b="1" dirty="0" err="1">
                <a:solidFill>
                  <a:prstClr val="black"/>
                </a:solidFill>
                <a:latin typeface="Calibri"/>
              </a:rPr>
              <a:t>Thực</a:t>
            </a:r>
            <a:r>
              <a:rPr lang="en-US" sz="5334" b="1" dirty="0">
                <a:solidFill>
                  <a:prstClr val="black"/>
                </a:solidFill>
                <a:latin typeface="Calibri"/>
              </a:rPr>
              <a:t> </a:t>
            </a:r>
            <a:r>
              <a:rPr lang="en-US" sz="5334" b="1" dirty="0" err="1">
                <a:solidFill>
                  <a:prstClr val="black"/>
                </a:solidFill>
                <a:latin typeface="Calibri"/>
              </a:rPr>
              <a:t>hành</a:t>
            </a:r>
            <a:r>
              <a:rPr lang="en-US" sz="5334" b="1" dirty="0">
                <a:solidFill>
                  <a:prstClr val="black"/>
                </a:solidFill>
                <a:latin typeface="Calibri"/>
              </a:rPr>
              <a:t> </a:t>
            </a:r>
            <a:r>
              <a:rPr lang="en-US" sz="5334" b="1" dirty="0" err="1">
                <a:solidFill>
                  <a:prstClr val="black"/>
                </a:solidFill>
                <a:latin typeface="Calibri"/>
              </a:rPr>
              <a:t>thoát</a:t>
            </a:r>
            <a:r>
              <a:rPr lang="en-US" sz="5334" b="1" dirty="0">
                <a:solidFill>
                  <a:prstClr val="black"/>
                </a:solidFill>
                <a:latin typeface="Calibri"/>
              </a:rPr>
              <a:t> </a:t>
            </a:r>
            <a:r>
              <a:rPr lang="en-US" sz="5334" b="1" dirty="0" err="1">
                <a:solidFill>
                  <a:prstClr val="black"/>
                </a:solidFill>
                <a:latin typeface="Calibri"/>
              </a:rPr>
              <a:t>hiểm</a:t>
            </a:r>
            <a:r>
              <a:rPr lang="en-US" sz="5334" b="1" dirty="0">
                <a:solidFill>
                  <a:prstClr val="black"/>
                </a:solidFill>
                <a:latin typeface="Calibri"/>
              </a:rPr>
              <a:t> </a:t>
            </a:r>
            <a:r>
              <a:rPr lang="en-US" sz="5334" b="1" dirty="0" err="1">
                <a:solidFill>
                  <a:prstClr val="black"/>
                </a:solidFill>
                <a:latin typeface="Calibri"/>
              </a:rPr>
              <a:t>khi</a:t>
            </a:r>
            <a:r>
              <a:rPr lang="en-US" sz="5334" b="1" dirty="0">
                <a:solidFill>
                  <a:prstClr val="black"/>
                </a:solidFill>
                <a:latin typeface="Calibri"/>
              </a:rPr>
              <a:t> </a:t>
            </a:r>
            <a:r>
              <a:rPr lang="en-US" sz="5334" b="1" dirty="0" err="1">
                <a:solidFill>
                  <a:prstClr val="black"/>
                </a:solidFill>
                <a:latin typeface="Calibri"/>
              </a:rPr>
              <a:t>gặp</a:t>
            </a:r>
            <a:r>
              <a:rPr lang="en-US" sz="5334" b="1" dirty="0">
                <a:solidFill>
                  <a:prstClr val="black"/>
                </a:solidFill>
                <a:latin typeface="Calibri"/>
              </a:rPr>
              <a:t> </a:t>
            </a:r>
            <a:r>
              <a:rPr lang="en-US" sz="5334" b="1" dirty="0" err="1">
                <a:solidFill>
                  <a:prstClr val="black"/>
                </a:solidFill>
                <a:latin typeface="Calibri"/>
              </a:rPr>
              <a:t>hoả</a:t>
            </a:r>
            <a:r>
              <a:rPr lang="en-US" sz="5334" b="1" dirty="0">
                <a:solidFill>
                  <a:prstClr val="black"/>
                </a:solidFill>
                <a:latin typeface="Calibri"/>
              </a:rPr>
              <a:t> </a:t>
            </a:r>
            <a:r>
              <a:rPr lang="en-US" sz="5334" b="1" dirty="0" err="1">
                <a:solidFill>
                  <a:prstClr val="black"/>
                </a:solidFill>
                <a:latin typeface="Calibri"/>
              </a:rPr>
              <a:t>hoạn</a:t>
            </a:r>
            <a:endParaRPr lang="en-US" sz="5334" b="1" dirty="0">
              <a:solidFill>
                <a:prstClr val="black"/>
              </a:solidFill>
              <a:latin typeface="Calibri"/>
            </a:endParaRPr>
          </a:p>
        </p:txBody>
      </p:sp>
      <p:pic>
        <p:nvPicPr>
          <p:cNvPr id="4" name="Picture 3">
            <a:extLst>
              <a:ext uri="{FF2B5EF4-FFF2-40B4-BE49-F238E27FC236}">
                <a16:creationId xmlns:a16="http://schemas.microsoft.com/office/drawing/2014/main" id="{49886F04-5D43-4F80-3490-EF2C982D59EA}"/>
              </a:ext>
            </a:extLst>
          </p:cNvPr>
          <p:cNvPicPr>
            <a:picLocks noChangeAspect="1"/>
          </p:cNvPicPr>
          <p:nvPr/>
        </p:nvPicPr>
        <p:blipFill>
          <a:blip r:embed="rId12"/>
          <a:stretch>
            <a:fillRect/>
          </a:stretch>
        </p:blipFill>
        <p:spPr>
          <a:xfrm>
            <a:off x="9088338" y="2948851"/>
            <a:ext cx="2718736" cy="36850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 presetClass="entr" presetSubtype="4" fill="hold" nodeType="withEffect" p14:presetBounceEnd="66667">
                                      <p:stCondLst>
                                        <p:cond delay="750"/>
                                      </p:stCondLst>
                                      <p:childTnLst>
                                        <p:set>
                                          <p:cBhvr>
                                            <p:cTn id="16" dur="1" fill="hold">
                                              <p:stCondLst>
                                                <p:cond delay="0"/>
                                              </p:stCondLst>
                                            </p:cTn>
                                            <p:tgtEl>
                                              <p:spTgt spid="4"/>
                                            </p:tgtEl>
                                            <p:attrNameLst>
                                              <p:attrName>style.visibility</p:attrName>
                                            </p:attrNameLst>
                                          </p:cBhvr>
                                          <p:to>
                                            <p:strVal val="visible"/>
                                          </p:to>
                                        </p:set>
                                        <p:anim calcmode="lin" valueType="num" p14:bounceEnd="66667">
                                          <p:cBhvr additive="base">
                                            <p:cTn id="1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4"/>
                                            </p:tgtEl>
                                            <p:attrNameLst>
                                              <p:attrName>ppt_y</p:attrName>
                                            </p:attrNameLst>
                                          </p:cBhvr>
                                          <p:tavLst>
                                            <p:tav tm="0">
                                              <p:val>
                                                <p:strVal val="1+#ppt_h/2"/>
                                              </p:val>
                                            </p:tav>
                                            <p:tav tm="100000">
                                              <p:val>
                                                <p:strVal val="#ppt_y"/>
                                              </p:val>
                                            </p:tav>
                                          </p:tavLst>
                                        </p:anim>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 presetClass="entr" presetSubtype="4" fill="hold" nodeType="withEffect">
                                      <p:stCondLst>
                                        <p:cond delay="7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2DC18D-7BBD-49E5-B28D-B33897D886F0}"/>
              </a:ext>
            </a:extLst>
          </p:cNvPr>
          <p:cNvSpPr/>
          <p:nvPr/>
        </p:nvSpPr>
        <p:spPr>
          <a:xfrm>
            <a:off x="406400" y="375920"/>
            <a:ext cx="11440160" cy="6197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E1629C0F-5E59-3C60-FF70-835FF04FEDB1}"/>
              </a:ext>
            </a:extLst>
          </p:cNvPr>
          <p:cNvSpPr txBox="1"/>
          <p:nvPr/>
        </p:nvSpPr>
        <p:spPr>
          <a:xfrm>
            <a:off x="1249680" y="589280"/>
            <a:ext cx="9682480"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cháy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thoát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338A81F3-C220-F6D5-FD8E-7749E9E17DDA}"/>
              </a:ext>
            </a:extLst>
          </p:cNvPr>
          <p:cNvPicPr>
            <a:picLocks noChangeAspect="1"/>
          </p:cNvPicPr>
          <p:nvPr/>
        </p:nvPicPr>
        <p:blipFill>
          <a:blip r:embed="rId3"/>
          <a:stretch>
            <a:fillRect/>
          </a:stretch>
        </p:blipFill>
        <p:spPr>
          <a:xfrm>
            <a:off x="1941830" y="1842452"/>
            <a:ext cx="8004810" cy="4298441"/>
          </a:xfrm>
          <a:prstGeom prst="rect">
            <a:avLst/>
          </a:prstGeom>
        </p:spPr>
      </p:pic>
    </p:spTree>
    <p:extLst>
      <p:ext uri="{BB962C8B-B14F-4D97-AF65-F5344CB8AC3E}">
        <p14:creationId xmlns:p14="http://schemas.microsoft.com/office/powerpoint/2010/main" val="10776864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Nhóm 23">
            <a:extLst>
              <a:ext uri="{FF2B5EF4-FFF2-40B4-BE49-F238E27FC236}">
                <a16:creationId xmlns:a16="http://schemas.microsoft.com/office/drawing/2014/main" id="{021938E2-D443-1DC3-2131-B488D39A862F}"/>
              </a:ext>
            </a:extLst>
          </p:cNvPr>
          <p:cNvGrpSpPr>
            <a:grpSpLocks noGrp="1" noUngrp="1" noRot="1" noMove="1" noResize="1"/>
          </p:cNvGrpSpPr>
          <p:nvPr/>
        </p:nvGrpSpPr>
        <p:grpSpPr>
          <a:xfrm>
            <a:off x="-2544779" y="-188412"/>
            <a:ext cx="16039226" cy="8545012"/>
            <a:chOff x="-3817169" y="-282618"/>
            <a:chExt cx="24058839" cy="12817518"/>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VN-Candy Script" panose="02000503000000020003" pitchFamily="2" charset="0"/>
                <a:ea typeface="+mn-ea"/>
                <a:cs typeface="+mn-cs"/>
              </a:endParaRPr>
            </a:p>
          </p:txBody>
        </p:sp>
        <p:sp>
          <p:nvSpPr>
            <p:cNvPr id="3" name="Freeform 3"/>
            <p:cNvSpPr>
              <a:spLocks noGrp="1" noRot="1" noMove="1" noResize="1" noEditPoints="1" noAdjustHandles="1" noChangeArrowheads="1" noChangeShapeType="1"/>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Grp="1" noRot="1" noMove="1" noResize="1" noEditPoints="1" noAdjustHandles="1" noChangeArrowheads="1" noChangeShapeType="1"/>
            </p:cNvSpPr>
            <p:nvPr/>
          </p:nvSpPr>
          <p:spPr>
            <a:xfrm>
              <a:off x="-3817169" y="6874478"/>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Grp="1" noRot="1" noMove="1" noResize="1" noEditPoints="1" noAdjustHandles="1" noChangeArrowheads="1" noChangeShapeType="1"/>
            </p:cNvSpPr>
            <p:nvPr/>
          </p:nvSpPr>
          <p:spPr>
            <a:xfrm flipH="1">
              <a:off x="-2861225" y="6874478"/>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noGrp="1" noRot="1" noMove="1" noResize="1" noEditPoints="1" noAdjustHandles="1" noChangeArrowheads="1" noChangeShapeType="1"/>
            </p:cNvSpPr>
            <p:nvPr/>
          </p:nvSpPr>
          <p:spPr>
            <a:xfrm>
              <a:off x="9137447" y="6727037"/>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noGrp="1" noRot="1" noMove="1" noResize="1" noEditPoints="1" noAdjustHandles="1" noChangeArrowheads="1" noChangeShapeType="1"/>
            </p:cNvSpPr>
            <p:nvPr/>
          </p:nvSpPr>
          <p:spPr>
            <a:xfrm>
              <a:off x="14064896" y="6252247"/>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noGrp="1" noRot="1" noMove="1" noResize="1" noEditPoints="1" noAdjustHandles="1" noChangeArrowheads="1" noChangeShapeType="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noGrp="1" noRot="1" noMove="1" noResize="1" noEditPoints="1" noAdjustHandles="1" noChangeArrowheads="1" noChangeShapeType="1"/>
            </p:cNvSpPr>
            <p:nvPr/>
          </p:nvSpPr>
          <p:spPr>
            <a:xfrm>
              <a:off x="4467823" y="7778075"/>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noGrp="1" noRot="1" noMove="1" noResize="1" noEditPoints="1" noAdjustHandles="1" noChangeArrowheads="1" noChangeShapeType="1"/>
            </p:cNvSpPr>
            <p:nvPr/>
          </p:nvSpPr>
          <p:spPr>
            <a:xfrm>
              <a:off x="-525310" y="7542777"/>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Grp="1" noRot="1" noMove="1" noResize="1" noEditPoints="1" noAdjustHandles="1" noChangeArrowheads="1" noChangeShapeType="1"/>
            </p:cNvSpPr>
            <p:nvPr/>
          </p:nvSpPr>
          <p:spPr>
            <a:xfrm>
              <a:off x="1629978" y="7778075"/>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noGrp="1" noRot="1" noMove="1" noResize="1" noEditPoints="1" noAdjustHandles="1" noChangeArrowheads="1" noChangeShapeType="1"/>
            </p:cNvSpPr>
            <p:nvPr/>
          </p:nvSpPr>
          <p:spPr>
            <a:xfrm flipH="1">
              <a:off x="5552265" y="7551073"/>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a:spLocks noGrp="1" noRot="1" noMove="1" noResize="1" noEditPoints="1" noAdjustHandles="1" noChangeArrowheads="1" noChangeShapeType="1"/>
            </p:cNvSpPr>
            <p:nvPr/>
          </p:nvSpPr>
          <p:spPr>
            <a:xfrm>
              <a:off x="3918945" y="3501674"/>
              <a:ext cx="10450113" cy="1745960"/>
            </a:xfrm>
            <a:prstGeom prst="rect">
              <a:avLst/>
            </a:prstGeom>
          </p:spPr>
          <p:txBody>
            <a:bodyPr lIns="0" tIns="0" rIns="0" bIns="0" rtlCol="0" anchor="t">
              <a:spAutoFit/>
            </a:bodyPr>
            <a:lstStyle/>
            <a:p>
              <a:pPr marL="0" marR="0" lvl="0" indent="0" algn="ctr" defTabSz="609630" rtl="0" eaLnBrk="1" fontAlgn="auto" latinLnBrk="0" hangingPunct="1">
                <a:lnSpc>
                  <a:spcPts val="10783"/>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E9F95"/>
                </a:solidFill>
                <a:effectLst/>
                <a:uLnTx/>
                <a:uFillTx/>
                <a:latin typeface="SVN-Dumpling" panose="02000000000000000000" pitchFamily="2" charset="0"/>
                <a:ea typeface="+mn-ea"/>
                <a:cs typeface="+mn-cs"/>
              </a:endParaRPr>
            </a:p>
          </p:txBody>
        </p:sp>
        <p:sp>
          <p:nvSpPr>
            <p:cNvPr id="17" name="Freeform 17"/>
            <p:cNvSpPr>
              <a:spLocks noGrp="1" noRot="1" noMove="1" noResize="1" noEditPoints="1" noAdjustHandles="1" noChangeArrowheads="1" noChangeShapeType="1"/>
            </p:cNvSpPr>
            <p:nvPr/>
          </p:nvSpPr>
          <p:spPr>
            <a:xfrm flipH="1">
              <a:off x="13661206" y="7905521"/>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
          <p:cNvSpPr/>
          <p:nvPr/>
        </p:nvSpPr>
        <p:spPr>
          <a:xfrm>
            <a:off x="353815" y="0"/>
            <a:ext cx="10820400" cy="5297988"/>
          </a:xfrm>
          <a:custGeom>
            <a:avLst/>
            <a:gdLst/>
            <a:ahLst/>
            <a:cxnLst/>
            <a:rect l="l" t="t" r="r" b="b"/>
            <a:pathLst>
              <a:path w="16230600" h="7384923">
                <a:moveTo>
                  <a:pt x="0" y="0"/>
                </a:moveTo>
                <a:lnTo>
                  <a:pt x="16230600" y="0"/>
                </a:lnTo>
                <a:lnTo>
                  <a:pt x="16230600" y="7384923"/>
                </a:lnTo>
                <a:lnTo>
                  <a:pt x="0" y="7384923"/>
                </a:lnTo>
                <a:lnTo>
                  <a:pt x="0" y="0"/>
                </a:lnTo>
                <a:close/>
              </a:path>
            </a:pathLst>
          </a:custGeom>
          <a:blipFill dpi="0" rotWithShape="1">
            <a:blip r:embed="rId11">
              <a:alphaModFix amt="48000"/>
            </a:blip>
            <a:srcRect/>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9078809-3857-88FB-B1CC-E6D670348D88}"/>
              </a:ext>
            </a:extLst>
          </p:cNvPr>
          <p:cNvSpPr txBox="1"/>
          <p:nvPr/>
        </p:nvSpPr>
        <p:spPr>
          <a:xfrm>
            <a:off x="2540000" y="1955800"/>
            <a:ext cx="7843520" cy="1734064"/>
          </a:xfrm>
          <a:prstGeom prst="rect">
            <a:avLst/>
          </a:prstGeom>
          <a:noFill/>
        </p:spPr>
        <p:txBody>
          <a:bodyPr wrap="square" rtlCol="0">
            <a:spAutoFit/>
          </a:bodyPr>
          <a:lstStyle/>
          <a:p>
            <a:pPr lvl="0" algn="ctr" defTabSz="609630"/>
            <a:r>
              <a:rPr lang="en-US" sz="5334" b="1" dirty="0">
                <a:solidFill>
                  <a:prstClr val="black"/>
                </a:solidFill>
              </a:rPr>
              <a:t>HĐ2: Chia </a:t>
            </a:r>
            <a:r>
              <a:rPr lang="en-US" sz="5334" b="1" dirty="0" err="1">
                <a:solidFill>
                  <a:prstClr val="black"/>
                </a:solidFill>
              </a:rPr>
              <a:t>sẻ</a:t>
            </a:r>
            <a:r>
              <a:rPr lang="en-US" sz="5334" b="1" dirty="0">
                <a:solidFill>
                  <a:prstClr val="black"/>
                </a:solidFill>
              </a:rPr>
              <a:t>, </a:t>
            </a:r>
            <a:r>
              <a:rPr lang="en-US" sz="5334" b="1" dirty="0" err="1">
                <a:solidFill>
                  <a:prstClr val="black"/>
                </a:solidFill>
              </a:rPr>
              <a:t>rút</a:t>
            </a:r>
            <a:r>
              <a:rPr lang="en-US" sz="5334" b="1" dirty="0">
                <a:solidFill>
                  <a:prstClr val="black"/>
                </a:solidFill>
              </a:rPr>
              <a:t> </a:t>
            </a:r>
            <a:r>
              <a:rPr lang="en-US" sz="5334" b="1" dirty="0" err="1">
                <a:solidFill>
                  <a:prstClr val="black"/>
                </a:solidFill>
              </a:rPr>
              <a:t>kinh</a:t>
            </a:r>
            <a:r>
              <a:rPr lang="en-US" sz="5334" b="1" dirty="0">
                <a:solidFill>
                  <a:prstClr val="black"/>
                </a:solidFill>
              </a:rPr>
              <a:t> </a:t>
            </a:r>
            <a:r>
              <a:rPr lang="en-US" sz="5334" b="1" dirty="0" err="1">
                <a:solidFill>
                  <a:prstClr val="black"/>
                </a:solidFill>
              </a:rPr>
              <a:t>nghiệm</a:t>
            </a:r>
            <a:r>
              <a:rPr lang="en-US" sz="5334" b="1" dirty="0">
                <a:solidFill>
                  <a:prstClr val="black"/>
                </a:solidFill>
              </a:rPr>
              <a:t> </a:t>
            </a:r>
            <a:r>
              <a:rPr lang="en-US" sz="5334" b="1" dirty="0" err="1">
                <a:solidFill>
                  <a:prstClr val="black"/>
                </a:solidFill>
              </a:rPr>
              <a:t>sau</a:t>
            </a:r>
            <a:r>
              <a:rPr lang="en-US" sz="5334" b="1" dirty="0">
                <a:solidFill>
                  <a:prstClr val="black"/>
                </a:solidFill>
              </a:rPr>
              <a:t> </a:t>
            </a:r>
            <a:r>
              <a:rPr lang="en-US" sz="5334" b="1" dirty="0" err="1">
                <a:solidFill>
                  <a:prstClr val="black"/>
                </a:solidFill>
              </a:rPr>
              <a:t>khi</a:t>
            </a:r>
            <a:r>
              <a:rPr lang="en-US" sz="5334" b="1" dirty="0">
                <a:solidFill>
                  <a:prstClr val="black"/>
                </a:solidFill>
              </a:rPr>
              <a:t> </a:t>
            </a:r>
            <a:r>
              <a:rPr lang="en-US" sz="5334" b="1" dirty="0" err="1">
                <a:solidFill>
                  <a:prstClr val="black"/>
                </a:solidFill>
              </a:rPr>
              <a:t>thực</a:t>
            </a:r>
            <a:r>
              <a:rPr lang="en-US" sz="5334" b="1" dirty="0">
                <a:solidFill>
                  <a:prstClr val="black"/>
                </a:solidFill>
              </a:rPr>
              <a:t> </a:t>
            </a:r>
            <a:r>
              <a:rPr lang="en-US" sz="5334" b="1" dirty="0" err="1">
                <a:solidFill>
                  <a:prstClr val="black"/>
                </a:solidFill>
              </a:rPr>
              <a:t>hành</a:t>
            </a:r>
            <a:r>
              <a:rPr lang="en-US" sz="5334" b="1" dirty="0">
                <a:solidFill>
                  <a:prstClr val="black"/>
                </a:solidFill>
              </a:rPr>
              <a:t>.</a:t>
            </a:r>
            <a:endParaRPr kumimoji="0" lang="en-US" sz="5334"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A2744A6-893E-5BB9-3492-F8EB79D59A9F}"/>
              </a:ext>
            </a:extLst>
          </p:cNvPr>
          <p:cNvPicPr>
            <a:picLocks noChangeAspect="1"/>
          </p:cNvPicPr>
          <p:nvPr/>
        </p:nvPicPr>
        <p:blipFill>
          <a:blip r:embed="rId12"/>
          <a:stretch>
            <a:fillRect/>
          </a:stretch>
        </p:blipFill>
        <p:spPr>
          <a:xfrm>
            <a:off x="665416" y="3261623"/>
            <a:ext cx="2304360" cy="3685032"/>
          </a:xfrm>
          <a:prstGeom prst="rect">
            <a:avLst/>
          </a:prstGeom>
        </p:spPr>
      </p:pic>
    </p:spTree>
    <p:extLst>
      <p:ext uri="{BB962C8B-B14F-4D97-AF65-F5344CB8AC3E}">
        <p14:creationId xmlns:p14="http://schemas.microsoft.com/office/powerpoint/2010/main" val="1245658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 presetClass="entr" presetSubtype="4" fill="hold" nodeType="withEffect" p14:presetBounceEnd="66667">
                                      <p:stCondLst>
                                        <p:cond delay="750"/>
                                      </p:stCondLst>
                                      <p:childTnLst>
                                        <p:set>
                                          <p:cBhvr>
                                            <p:cTn id="16" dur="1" fill="hold">
                                              <p:stCondLst>
                                                <p:cond delay="0"/>
                                              </p:stCondLst>
                                            </p:cTn>
                                            <p:tgtEl>
                                              <p:spTgt spid="4"/>
                                            </p:tgtEl>
                                            <p:attrNameLst>
                                              <p:attrName>style.visibility</p:attrName>
                                            </p:attrNameLst>
                                          </p:cBhvr>
                                          <p:to>
                                            <p:strVal val="visible"/>
                                          </p:to>
                                        </p:set>
                                        <p:anim calcmode="lin" valueType="num" p14:bounceEnd="66667">
                                          <p:cBhvr additive="base">
                                            <p:cTn id="1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4"/>
                                            </p:tgtEl>
                                            <p:attrNameLst>
                                              <p:attrName>ppt_y</p:attrName>
                                            </p:attrNameLst>
                                          </p:cBhvr>
                                          <p:tavLst>
                                            <p:tav tm="0">
                                              <p:val>
                                                <p:strVal val="1+#ppt_h/2"/>
                                              </p:val>
                                            </p:tav>
                                            <p:tav tm="100000">
                                              <p:val>
                                                <p:strVal val="#ppt_y"/>
                                              </p:val>
                                            </p:tav>
                                          </p:tavLst>
                                        </p:anim>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2" presetClass="entr" presetSubtype="4" fill="hold" nodeType="withEffect">
                                      <p:stCondLst>
                                        <p:cond delay="7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E9CE6423-AB48-9DFA-4B0B-A2249F627EA9}"/>
              </a:ext>
            </a:extLst>
          </p:cNvPr>
          <p:cNvSpPr/>
          <p:nvPr/>
        </p:nvSpPr>
        <p:spPr>
          <a:xfrm>
            <a:off x="2653552" y="449825"/>
            <a:ext cx="7586021" cy="3171915"/>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C99D778-AECD-3738-6FF3-EB8E0387D755}"/>
              </a:ext>
            </a:extLst>
          </p:cNvPr>
          <p:cNvPicPr>
            <a:picLocks noChangeAspect="1"/>
          </p:cNvPicPr>
          <p:nvPr/>
        </p:nvPicPr>
        <p:blipFill>
          <a:blip r:embed="rId3"/>
          <a:stretch>
            <a:fillRect/>
          </a:stretch>
        </p:blipFill>
        <p:spPr>
          <a:xfrm>
            <a:off x="2169096" y="2723143"/>
            <a:ext cx="2304360" cy="3685032"/>
          </a:xfrm>
          <a:prstGeom prst="rect">
            <a:avLst/>
          </a:prstGeom>
        </p:spPr>
      </p:pic>
      <p:pic>
        <p:nvPicPr>
          <p:cNvPr id="7" name="Picture 6">
            <a:extLst>
              <a:ext uri="{FF2B5EF4-FFF2-40B4-BE49-F238E27FC236}">
                <a16:creationId xmlns:a16="http://schemas.microsoft.com/office/drawing/2014/main" id="{84E4D65B-93B1-B02D-492A-D900CBCE7136}"/>
              </a:ext>
            </a:extLst>
          </p:cNvPr>
          <p:cNvPicPr>
            <a:picLocks noChangeAspect="1"/>
          </p:cNvPicPr>
          <p:nvPr/>
        </p:nvPicPr>
        <p:blipFill>
          <a:blip r:embed="rId4"/>
          <a:stretch>
            <a:fillRect/>
          </a:stretch>
        </p:blipFill>
        <p:spPr>
          <a:xfrm>
            <a:off x="7808178" y="2796451"/>
            <a:ext cx="2718736" cy="3685032"/>
          </a:xfrm>
          <a:prstGeom prst="rect">
            <a:avLst/>
          </a:prstGeom>
        </p:spPr>
      </p:pic>
      <p:sp>
        <p:nvSpPr>
          <p:cNvPr id="10" name="TextBox 9">
            <a:extLst>
              <a:ext uri="{FF2B5EF4-FFF2-40B4-BE49-F238E27FC236}">
                <a16:creationId xmlns:a16="http://schemas.microsoft.com/office/drawing/2014/main" id="{E9472529-DA05-BCD4-0336-0C213A5A95B4}"/>
              </a:ext>
            </a:extLst>
          </p:cNvPr>
          <p:cNvSpPr txBox="1"/>
          <p:nvPr/>
        </p:nvSpPr>
        <p:spPr>
          <a:xfrm>
            <a:off x="3426311" y="1139360"/>
            <a:ext cx="6177620" cy="1754326"/>
          </a:xfrm>
          <a:prstGeom prst="rect">
            <a:avLst/>
          </a:prstGeom>
          <a:noFill/>
        </p:spPr>
        <p:txBody>
          <a:bodyPr wrap="square" rtlCol="0">
            <a:spAutoFit/>
          </a:bodyPr>
          <a:lstStyle/>
          <a:p>
            <a:pPr lvl="0" algn="ctr"/>
            <a:r>
              <a:rPr lang="en-US" sz="5400" b="1" dirty="0">
                <a:solidFill>
                  <a:srgbClr val="ED7D31"/>
                </a:solidFill>
                <a:latin typeface="Cambria" panose="02040503050406030204" pitchFamily="18" charset="0"/>
                <a:ea typeface="Cambria" panose="02040503050406030204" pitchFamily="18" charset="0"/>
              </a:rPr>
              <a:t>Chia </a:t>
            </a:r>
            <a:r>
              <a:rPr lang="en-US" sz="5400" b="1" dirty="0" err="1">
                <a:solidFill>
                  <a:srgbClr val="ED7D31"/>
                </a:solidFill>
                <a:latin typeface="Cambria" panose="02040503050406030204" pitchFamily="18" charset="0"/>
                <a:ea typeface="Cambria" panose="02040503050406030204" pitchFamily="18" charset="0"/>
              </a:rPr>
              <a:t>sẻ</a:t>
            </a:r>
            <a:r>
              <a:rPr lang="en-US" sz="5400" b="1" dirty="0">
                <a:solidFill>
                  <a:srgbClr val="ED7D31"/>
                </a:solidFill>
                <a:latin typeface="Cambria" panose="02040503050406030204" pitchFamily="18" charset="0"/>
                <a:ea typeface="Cambria" panose="02040503050406030204" pitchFamily="18" charset="0"/>
              </a:rPr>
              <a:t> </a:t>
            </a:r>
            <a:r>
              <a:rPr lang="en-US" sz="5400" b="1" dirty="0" err="1">
                <a:solidFill>
                  <a:srgbClr val="ED7D31"/>
                </a:solidFill>
                <a:latin typeface="Cambria" panose="02040503050406030204" pitchFamily="18" charset="0"/>
                <a:ea typeface="Cambria" panose="02040503050406030204" pitchFamily="18" charset="0"/>
              </a:rPr>
              <a:t>cảm</a:t>
            </a:r>
            <a:r>
              <a:rPr lang="en-US" sz="5400" b="1" dirty="0">
                <a:solidFill>
                  <a:srgbClr val="ED7D31"/>
                </a:solidFill>
                <a:latin typeface="Cambria" panose="02040503050406030204" pitchFamily="18" charset="0"/>
                <a:ea typeface="Cambria" panose="02040503050406030204" pitchFamily="18" charset="0"/>
              </a:rPr>
              <a:t> </a:t>
            </a:r>
            <a:r>
              <a:rPr lang="en-US" sz="5400" b="1" dirty="0" err="1">
                <a:solidFill>
                  <a:srgbClr val="ED7D31"/>
                </a:solidFill>
                <a:latin typeface="Cambria" panose="02040503050406030204" pitchFamily="18" charset="0"/>
                <a:ea typeface="Cambria" panose="02040503050406030204" pitchFamily="18" charset="0"/>
              </a:rPr>
              <a:t>nghĩ</a:t>
            </a:r>
            <a:r>
              <a:rPr lang="en-US" sz="5400" b="1" dirty="0">
                <a:solidFill>
                  <a:srgbClr val="ED7D31"/>
                </a:solidFill>
                <a:latin typeface="Cambria" panose="02040503050406030204" pitchFamily="18" charset="0"/>
                <a:ea typeface="Cambria" panose="02040503050406030204" pitchFamily="18" charset="0"/>
              </a:rPr>
              <a:t> </a:t>
            </a:r>
            <a:r>
              <a:rPr lang="en-US" sz="5400" b="1" dirty="0" err="1">
                <a:solidFill>
                  <a:srgbClr val="ED7D31"/>
                </a:solidFill>
                <a:latin typeface="Cambria" panose="02040503050406030204" pitchFamily="18" charset="0"/>
                <a:ea typeface="Cambria" panose="02040503050406030204" pitchFamily="18" charset="0"/>
              </a:rPr>
              <a:t>khi</a:t>
            </a:r>
            <a:r>
              <a:rPr lang="en-US" sz="5400" b="1" dirty="0">
                <a:solidFill>
                  <a:srgbClr val="ED7D31"/>
                </a:solidFill>
                <a:latin typeface="Cambria" panose="02040503050406030204" pitchFamily="18" charset="0"/>
                <a:ea typeface="Cambria" panose="02040503050406030204" pitchFamily="18" charset="0"/>
              </a:rPr>
              <a:t> </a:t>
            </a:r>
            <a:r>
              <a:rPr lang="en-US" sz="5400" b="1" dirty="0" err="1">
                <a:solidFill>
                  <a:srgbClr val="ED7D31"/>
                </a:solidFill>
                <a:latin typeface="Cambria" panose="02040503050406030204" pitchFamily="18" charset="0"/>
                <a:ea typeface="Cambria" panose="02040503050406030204" pitchFamily="18" charset="0"/>
              </a:rPr>
              <a:t>thực</a:t>
            </a:r>
            <a:r>
              <a:rPr lang="en-US" sz="5400" b="1" dirty="0">
                <a:solidFill>
                  <a:srgbClr val="ED7D31"/>
                </a:solidFill>
                <a:latin typeface="Cambria" panose="02040503050406030204" pitchFamily="18" charset="0"/>
                <a:ea typeface="Cambria" panose="02040503050406030204" pitchFamily="18" charset="0"/>
              </a:rPr>
              <a:t> </a:t>
            </a:r>
            <a:r>
              <a:rPr lang="en-US" sz="5400" b="1" dirty="0" err="1">
                <a:solidFill>
                  <a:srgbClr val="ED7D31"/>
                </a:solidFill>
                <a:latin typeface="Cambria" panose="02040503050406030204" pitchFamily="18" charset="0"/>
                <a:ea typeface="Cambria" panose="02040503050406030204" pitchFamily="18" charset="0"/>
              </a:rPr>
              <a:t>hành</a:t>
            </a:r>
            <a:r>
              <a:rPr lang="en-US" sz="5400" b="1" dirty="0">
                <a:solidFill>
                  <a:srgbClr val="ED7D31"/>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8575620"/>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2DC18D-7BBD-49E5-B28D-B33897D886F0}"/>
              </a:ext>
            </a:extLst>
          </p:cNvPr>
          <p:cNvSpPr/>
          <p:nvPr/>
        </p:nvSpPr>
        <p:spPr>
          <a:xfrm>
            <a:off x="406400" y="375920"/>
            <a:ext cx="11440160" cy="6197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1629C0F-5E59-3C60-FF70-835FF04FEDB1}"/>
              </a:ext>
            </a:extLst>
          </p:cNvPr>
          <p:cNvSpPr txBox="1"/>
          <p:nvPr/>
        </p:nvSpPr>
        <p:spPr>
          <a:xfrm>
            <a:off x="1249680" y="589280"/>
            <a:ext cx="9682480" cy="1077218"/>
          </a:xfrm>
          <a:prstGeom prst="rect">
            <a:avLst/>
          </a:prstGeom>
          <a:noFill/>
        </p:spPr>
        <p:txBody>
          <a:bodyPr wrap="square" rtlCol="0">
            <a:spAutoFit/>
          </a:bodyPr>
          <a:lstStyle/>
          <a:p>
            <a:pPr lvl="0" algn="just"/>
            <a:r>
              <a:rPr lang="en-US" sz="3200" dirty="0" err="1">
                <a:solidFill>
                  <a:prstClr val="black"/>
                </a:solidFill>
                <a:latin typeface="Cambria" panose="02040503050406030204" pitchFamily="18" charset="0"/>
                <a:ea typeface="Cambria" panose="02040503050406030204" pitchFamily="18" charset="0"/>
              </a:rPr>
              <a:t>Rút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kinh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nghiệm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về</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việc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hoặc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không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làm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khi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xảy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ra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hỏa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hoạn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35D49587-BF62-6091-D548-76E0C106541A}"/>
              </a:ext>
            </a:extLst>
          </p:cNvPr>
          <p:cNvPicPr>
            <a:picLocks noChangeAspect="1"/>
          </p:cNvPicPr>
          <p:nvPr/>
        </p:nvPicPr>
        <p:blipFill>
          <a:blip r:embed="rId3"/>
          <a:stretch>
            <a:fillRect/>
          </a:stretch>
        </p:blipFill>
        <p:spPr>
          <a:xfrm>
            <a:off x="849630" y="2126932"/>
            <a:ext cx="10651796" cy="3217228"/>
          </a:xfrm>
          <a:prstGeom prst="rect">
            <a:avLst/>
          </a:prstGeom>
        </p:spPr>
      </p:pic>
    </p:spTree>
    <p:extLst>
      <p:ext uri="{BB962C8B-B14F-4D97-AF65-F5344CB8AC3E}">
        <p14:creationId xmlns:p14="http://schemas.microsoft.com/office/powerpoint/2010/main" val="26324032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57AE8-817D-1E29-CB6B-66B079D83A9D}"/>
              </a:ext>
            </a:extLst>
          </p:cNvPr>
          <p:cNvPicPr>
            <a:picLocks noChangeAspect="1"/>
          </p:cNvPicPr>
          <p:nvPr/>
        </p:nvPicPr>
        <p:blipFill>
          <a:blip r:embed="rId3"/>
          <a:stretch>
            <a:fillRect/>
          </a:stretch>
        </p:blipFill>
        <p:spPr>
          <a:xfrm>
            <a:off x="9828464" y="-116115"/>
            <a:ext cx="2494165" cy="2216370"/>
          </a:xfrm>
          <a:prstGeom prst="rect">
            <a:avLst/>
          </a:prstGeom>
        </p:spPr>
      </p:pic>
      <p:pic>
        <p:nvPicPr>
          <p:cNvPr id="10" name="Picture 2" descr="Free vector young businesswoman holding paper and pointing finger to the side cartoon illustration">
            <a:extLst>
              <a:ext uri="{FF2B5EF4-FFF2-40B4-BE49-F238E27FC236}">
                <a16:creationId xmlns:a16="http://schemas.microsoft.com/office/drawing/2014/main" id="{2347856E-605B-BC89-6FFF-38CFC005E7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00" b="90000" l="9904" r="89936">
                        <a14:foregroundMark x1="51597" y1="9400" x2="51597" y2="9400"/>
                      </a14:backgroundRemoval>
                    </a14:imgEffect>
                  </a14:imgLayer>
                </a14:imgProps>
              </a:ext>
              <a:ext uri="{28A0092B-C50C-407E-A947-70E740481C1C}">
                <a14:useLocalDpi xmlns:a14="http://schemas.microsoft.com/office/drawing/2010/main" val="0"/>
              </a:ext>
            </a:extLst>
          </a:blip>
          <a:srcRect/>
          <a:stretch>
            <a:fillRect/>
          </a:stretch>
        </p:blipFill>
        <p:spPr bwMode="auto">
          <a:xfrm>
            <a:off x="-1182903" y="2530352"/>
            <a:ext cx="6131270" cy="48971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lues Note Clipart PNG Images, Blue Square Note Illustration, Sticky Note  Illustration, Note, Cartoon Note Illustration PNG Image For Free Download |  Drawing for kids, Clip art, Notes design">
            <a:extLst>
              <a:ext uri="{FF2B5EF4-FFF2-40B4-BE49-F238E27FC236}">
                <a16:creationId xmlns:a16="http://schemas.microsoft.com/office/drawing/2014/main" id="{4E1E0F6F-BC15-825C-87D0-C0E0871EA73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50" b="93750" l="5313" r="92969">
                        <a14:foregroundMark x1="14531" y1="18281" x2="14531" y2="18281"/>
                        <a14:foregroundMark x1="5313" y1="22188" x2="5313" y2="22188"/>
                        <a14:foregroundMark x1="70938" y1="11563" x2="70938" y2="11563"/>
                        <a14:foregroundMark x1="81094" y1="6250" x2="81094" y2="6250"/>
                        <a14:foregroundMark x1="92969" y1="73438" x2="92969" y2="73438"/>
                        <a14:foregroundMark x1="90625" y1="76094" x2="90625" y2="76094"/>
                        <a14:foregroundMark x1="84531" y1="78125" x2="78438" y2="77969"/>
                        <a14:foregroundMark x1="88125" y1="77813" x2="88438" y2="75625"/>
                        <a14:foregroundMark x1="88125" y1="79219" x2="88594" y2="80625"/>
                        <a14:foregroundMark x1="72344" y1="85469" x2="72344" y2="85469"/>
                        <a14:foregroundMark x1="74688" y1="84531" x2="72188" y2="82656"/>
                        <a14:foregroundMark x1="20938" y1="86406" x2="20938" y2="86406"/>
                        <a14:foregroundMark x1="19531" y1="90156" x2="19531" y2="90156"/>
                        <a14:foregroundMark x1="17188" y1="93750" x2="17188" y2="93750"/>
                      </a14:backgroundRemoval>
                    </a14:imgEffect>
                  </a14:imgLayer>
                </a14:imgProps>
              </a:ext>
              <a:ext uri="{28A0092B-C50C-407E-A947-70E740481C1C}">
                <a14:useLocalDpi xmlns:a14="http://schemas.microsoft.com/office/drawing/2010/main" val="0"/>
              </a:ext>
            </a:extLst>
          </a:blip>
          <a:srcRect/>
          <a:stretch>
            <a:fillRect/>
          </a:stretch>
        </p:blipFill>
        <p:spPr bwMode="auto">
          <a:xfrm rot="352151">
            <a:off x="2937440" y="614387"/>
            <a:ext cx="9152335" cy="6487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B2824C-3D31-4600-AB1F-B2EDC3FF3CA9}"/>
              </a:ext>
            </a:extLst>
          </p:cNvPr>
          <p:cNvSpPr txBox="1"/>
          <p:nvPr/>
        </p:nvSpPr>
        <p:spPr>
          <a:xfrm>
            <a:off x="4968240" y="1964353"/>
            <a:ext cx="4998720" cy="4031873"/>
          </a:xfrm>
          <a:prstGeom prst="rect">
            <a:avLst/>
          </a:prstGeom>
          <a:noFill/>
        </p:spPr>
        <p:txBody>
          <a:bodyPr wrap="square" rtlCol="0">
            <a:spAutoFit/>
          </a:bodyPr>
          <a:lstStyle/>
          <a:p>
            <a:pPr lvl="0" algn="just">
              <a:defRPr/>
            </a:pP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Việc thực hành mô phỏng trong tình huống giả định rất quan trọng, giúp chúng ta luyện tập thao tác sao cho nhanh nhẹn, bình tĩnh, không sợ hãi nếu có </a:t>
            </a:r>
            <a:r>
              <a:rPr lang="en-US" sz="3200" dirty="0" err="1">
                <a:solidFill>
                  <a:srgbClr val="000000"/>
                </a:solidFill>
                <a:latin typeface="Cambria" panose="02040503050406030204" pitchFamily="18" charset="0"/>
                <a:ea typeface="Cambria" panose="02040503050406030204" pitchFamily="18" charset="0"/>
              </a:rPr>
              <a:t>tình</a:t>
            </a:r>
            <a:r>
              <a:rPr lang="vi-VN" sz="3200" dirty="0">
                <a:solidFill>
                  <a:srgbClr val="000000"/>
                </a:solidFill>
                <a:latin typeface="Cambria" panose="02040503050406030204" pitchFamily="18" charset="0"/>
                <a:ea typeface="Cambria" panose="02040503050406030204" pitchFamily="18" charset="0"/>
              </a:rPr>
              <a:t> huống như vậy xảy ra trong hiện thực.</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9ACDD53-67EF-63AA-F971-B531776977F8}"/>
              </a:ext>
            </a:extLst>
          </p:cNvPr>
          <p:cNvPicPr>
            <a:picLocks noChangeAspect="1"/>
          </p:cNvPicPr>
          <p:nvPr/>
        </p:nvPicPr>
        <p:blipFill>
          <a:blip r:embed="rId8"/>
          <a:stretch>
            <a:fillRect/>
          </a:stretch>
        </p:blipFill>
        <p:spPr>
          <a:xfrm>
            <a:off x="3217439" y="0"/>
            <a:ext cx="5371042" cy="1109568"/>
          </a:xfrm>
          <a:prstGeom prst="rect">
            <a:avLst/>
          </a:prstGeom>
        </p:spPr>
      </p:pic>
    </p:spTree>
    <p:extLst>
      <p:ext uri="{BB962C8B-B14F-4D97-AF65-F5344CB8AC3E}">
        <p14:creationId xmlns:p14="http://schemas.microsoft.com/office/powerpoint/2010/main" val="24746526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1000"/>
                                        <p:tgtEl>
                                          <p:spTgt spid="3078"/>
                                        </p:tgtEl>
                                      </p:cBhvr>
                                    </p:animEffect>
                                    <p:anim calcmode="lin" valueType="num">
                                      <p:cBhvr>
                                        <p:cTn id="23" dur="1000" fill="hold"/>
                                        <p:tgtEl>
                                          <p:spTgt spid="3078"/>
                                        </p:tgtEl>
                                        <p:attrNameLst>
                                          <p:attrName>ppt_x</p:attrName>
                                        </p:attrNameLst>
                                      </p:cBhvr>
                                      <p:tavLst>
                                        <p:tav tm="0">
                                          <p:val>
                                            <p:strVal val="#ppt_x"/>
                                          </p:val>
                                        </p:tav>
                                        <p:tav tm="100000">
                                          <p:val>
                                            <p:strVal val="#ppt_x"/>
                                          </p:val>
                                        </p:tav>
                                      </p:tavLst>
                                    </p:anim>
                                    <p:anim calcmode="lin" valueType="num">
                                      <p:cBhvr>
                                        <p:cTn id="24" dur="1000" fill="hold"/>
                                        <p:tgtEl>
                                          <p:spTgt spid="307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D2DC18D-7BBD-49E5-B28D-B33897D886F0}"/>
              </a:ext>
            </a:extLst>
          </p:cNvPr>
          <p:cNvSpPr/>
          <p:nvPr/>
        </p:nvSpPr>
        <p:spPr>
          <a:xfrm>
            <a:off x="406400" y="375920"/>
            <a:ext cx="11440160" cy="6197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AAC4DC6-E192-B5A2-90D8-24F3268A2EA2}"/>
              </a:ext>
            </a:extLst>
          </p:cNvPr>
          <p:cNvPicPr>
            <a:picLocks noChangeAspect="1"/>
          </p:cNvPicPr>
          <p:nvPr/>
        </p:nvPicPr>
        <p:blipFill>
          <a:blip r:embed="rId3"/>
          <a:stretch>
            <a:fillRect/>
          </a:stretch>
        </p:blipFill>
        <p:spPr>
          <a:xfrm>
            <a:off x="940434" y="1133157"/>
            <a:ext cx="10357485" cy="4740794"/>
          </a:xfrm>
          <a:prstGeom prst="rect">
            <a:avLst/>
          </a:prstGeom>
        </p:spPr>
      </p:pic>
    </p:spTree>
    <p:extLst>
      <p:ext uri="{BB962C8B-B14F-4D97-AF65-F5344CB8AC3E}">
        <p14:creationId xmlns:p14="http://schemas.microsoft.com/office/powerpoint/2010/main" val="29369378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7000"/>
          </a:stretch>
        </a:blipFill>
        <a:effectLst/>
      </p:bgPr>
    </p:bg>
    <p:spTree>
      <p:nvGrpSpPr>
        <p:cNvPr id="1" name=""/>
        <p:cNvGrpSpPr/>
        <p:nvPr/>
      </p:nvGrpSpPr>
      <p:grpSpPr>
        <a:xfrm>
          <a:off x="0" y="0"/>
          <a:ext cx="0" cy="0"/>
          <a:chOff x="0" y="0"/>
          <a:chExt cx="0" cy="0"/>
        </a:xfrm>
      </p:grpSpPr>
      <p:pic>
        <p:nvPicPr>
          <p:cNvPr id="4100" name="Picture 4" descr="Cheerful happy cute girl waving raised hand to say hello logo hand drawn cartoon art illustration">
            <a:extLst>
              <a:ext uri="{FF2B5EF4-FFF2-40B4-BE49-F238E27FC236}">
                <a16:creationId xmlns:a16="http://schemas.microsoft.com/office/drawing/2014/main" id="{6D6FF214-AC59-04CA-CD16-FF0530AD25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3613" l="9904" r="89936">
                        <a14:foregroundMark x1="34505" y1="27146" x2="30990" y2="32735"/>
                        <a14:foregroundMark x1="50000" y1="63473" x2="50479" y2="74451"/>
                        <a14:foregroundMark x1="45847" y1="65868" x2="48722" y2="71457"/>
                        <a14:foregroundMark x1="36901" y1="29741" x2="27476" y2="40918"/>
                        <a14:foregroundMark x1="30032" y1="28144" x2="30032" y2="32735"/>
                        <a14:foregroundMark x1="53514" y1="93613" x2="53514" y2="93613"/>
                        <a14:foregroundMark x1="48403" y1="92016" x2="48403" y2="9201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08300"/>
            <a:ext cx="7184256" cy="5749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50D8AF-909C-DFDB-8772-E45E032659BC}"/>
              </a:ext>
            </a:extLst>
          </p:cNvPr>
          <p:cNvSpPr txBox="1"/>
          <p:nvPr/>
        </p:nvSpPr>
        <p:spPr>
          <a:xfrm rot="21113889">
            <a:off x="1521933" y="1297899"/>
            <a:ext cx="6478429" cy="3785652"/>
          </a:xfrm>
          <a:prstGeom prst="rect">
            <a:avLst/>
          </a:prstGeom>
          <a:noFill/>
        </p:spPr>
        <p:txBody>
          <a:bodyPr wrap="square" rtlCol="0">
            <a:spAutoFit/>
          </a:bodyPr>
          <a:lstStyle/>
          <a:p>
            <a:pPr lvl="0" algn="ctr">
              <a:defRPr/>
            </a:pPr>
            <a:r>
              <a:rPr lang="en-US" sz="4800" b="1" dirty="0" err="1">
                <a:solidFill>
                  <a:srgbClr val="FF945F">
                    <a:lumMod val="50000"/>
                  </a:srgbClr>
                </a:solidFill>
                <a:latin typeface="Cambria" panose="02040503050406030204" pitchFamily="18" charset="0"/>
                <a:ea typeface="Cambria" panose="02040503050406030204" pitchFamily="18" charset="0"/>
              </a:rPr>
              <a:t>Về</a:t>
            </a:r>
            <a:r>
              <a:rPr lang="en-US" sz="4800" b="1" dirty="0">
                <a:solidFill>
                  <a:srgbClr val="FF945F">
                    <a:lumMod val="50000"/>
                  </a:srgbClr>
                </a:solidFill>
                <a:latin typeface="Cambria" panose="02040503050406030204" pitchFamily="18" charset="0"/>
                <a:ea typeface="Cambria" panose="02040503050406030204" pitchFamily="18" charset="0"/>
              </a:rPr>
              <a:t> </a:t>
            </a:r>
            <a:r>
              <a:rPr lang="en-US" sz="4800" b="1" dirty="0" err="1">
                <a:solidFill>
                  <a:srgbClr val="FF945F">
                    <a:lumMod val="50000"/>
                  </a:srgbClr>
                </a:solidFill>
                <a:latin typeface="Cambria" panose="02040503050406030204" pitchFamily="18" charset="0"/>
                <a:ea typeface="Cambria" panose="02040503050406030204" pitchFamily="18" charset="0"/>
              </a:rPr>
              <a:t>nhà</a:t>
            </a:r>
            <a:r>
              <a:rPr lang="en-US" sz="4800" b="1" dirty="0">
                <a:solidFill>
                  <a:srgbClr val="FF945F">
                    <a:lumMod val="50000"/>
                  </a:srgbClr>
                </a:solidFill>
                <a:latin typeface="Cambria" panose="02040503050406030204" pitchFamily="18" charset="0"/>
                <a:ea typeface="Cambria" panose="02040503050406030204" pitchFamily="18" charset="0"/>
              </a:rPr>
              <a:t>:</a:t>
            </a:r>
          </a:p>
          <a:p>
            <a:pPr lvl="0" algn="ctr">
              <a:defRPr/>
            </a:pPr>
            <a:r>
              <a:rPr lang="vi-VN" sz="4800" dirty="0">
                <a:solidFill>
                  <a:srgbClr val="FF945F">
                    <a:lumMod val="50000"/>
                  </a:srgbClr>
                </a:solidFill>
                <a:latin typeface="Cambria" panose="02040503050406030204" pitchFamily="18" charset="0"/>
                <a:ea typeface="Cambria" panose="02040503050406030204" pitchFamily="18" charset="0"/>
              </a:rPr>
              <a:t>Trao đổi cùng người thân về việc phòng chống hỏa hoạn ở gia đình và cộng đồng.</a:t>
            </a:r>
            <a:endParaRPr kumimoji="0" lang="en-US" sz="4800" b="0" i="0" u="none" strike="noStrike" kern="1200" cap="none" spc="0" normalizeH="0" baseline="0" noProof="0" dirty="0">
              <a:ln>
                <a:noFill/>
              </a:ln>
              <a:solidFill>
                <a:srgbClr val="FF945F">
                  <a:lumMod val="50000"/>
                </a:srgbClr>
              </a:solidFill>
              <a:effectLst/>
              <a:uLnTx/>
              <a:uFillTx/>
              <a:latin typeface="Cambria" panose="02040503050406030204" pitchFamily="18" charset="0"/>
              <a:ea typeface="Cambria" panose="02040503050406030204" pitchFamily="18" charset="0"/>
            </a:endParaRPr>
          </a:p>
        </p:txBody>
      </p:sp>
      <p:pic>
        <p:nvPicPr>
          <p:cNvPr id="4104" name="Picture 8" descr="Hình ảnh Nguyên Tố Bằng Tay Hoa Hướng Dương PNG , Clipart Hướng Dương, Vẽ  Tay Phong Cách, Hoa Hướng Dương PNG miễn phí tải tập tin PSDComment và  Vector">
            <a:extLst>
              <a:ext uri="{FF2B5EF4-FFF2-40B4-BE49-F238E27FC236}">
                <a16:creationId xmlns:a16="http://schemas.microsoft.com/office/drawing/2014/main" id="{0581A476-CF79-B7C5-23BE-FC1FB2D13A3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782" y="3190725"/>
            <a:ext cx="4050281" cy="405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42628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AF3011-B0A2-338E-B215-9CF284F52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20517">
            <a:off x="338819" y="554531"/>
            <a:ext cx="5947204" cy="3702136"/>
          </a:xfrm>
          <a:prstGeom prst="rect">
            <a:avLst/>
          </a:prstGeom>
        </p:spPr>
      </p:pic>
      <p:pic>
        <p:nvPicPr>
          <p:cNvPr id="9" name="Picture 8">
            <a:extLst>
              <a:ext uri="{FF2B5EF4-FFF2-40B4-BE49-F238E27FC236}">
                <a16:creationId xmlns:a16="http://schemas.microsoft.com/office/drawing/2014/main" id="{850B369F-51E6-AB15-0007-4C932304F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17" y="2431239"/>
            <a:ext cx="12641434" cy="5092433"/>
          </a:xfrm>
          <a:prstGeom prst="rect">
            <a:avLst/>
          </a:prstGeom>
        </p:spPr>
      </p:pic>
      <p:pic>
        <p:nvPicPr>
          <p:cNvPr id="12" name="Picture 11">
            <a:extLst>
              <a:ext uri="{FF2B5EF4-FFF2-40B4-BE49-F238E27FC236}">
                <a16:creationId xmlns:a16="http://schemas.microsoft.com/office/drawing/2014/main" id="{E4293A87-3A18-2DC2-33BA-CBF9A688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5127">
            <a:off x="633646" y="1682054"/>
            <a:ext cx="4686830" cy="4686830"/>
          </a:xfrm>
          <a:prstGeom prst="rect">
            <a:avLst/>
          </a:prstGeom>
        </p:spPr>
      </p:pic>
      <p:pic>
        <p:nvPicPr>
          <p:cNvPr id="2" name="Picture 1">
            <a:extLst>
              <a:ext uri="{FF2B5EF4-FFF2-40B4-BE49-F238E27FC236}">
                <a16:creationId xmlns:a16="http://schemas.microsoft.com/office/drawing/2014/main" id="{BAA13393-8112-87A7-E5C0-1E8CD3C05985}"/>
              </a:ext>
            </a:extLst>
          </p:cNvPr>
          <p:cNvPicPr>
            <a:picLocks noChangeAspect="1"/>
          </p:cNvPicPr>
          <p:nvPr/>
        </p:nvPicPr>
        <p:blipFill>
          <a:blip r:embed="rId5"/>
          <a:stretch>
            <a:fillRect/>
          </a:stretch>
        </p:blipFill>
        <p:spPr>
          <a:xfrm>
            <a:off x="4752532" y="-86651"/>
            <a:ext cx="7279255" cy="6706181"/>
          </a:xfrm>
          <a:prstGeom prst="rect">
            <a:avLst/>
          </a:prstGeom>
        </p:spPr>
      </p:pic>
    </p:spTree>
    <p:extLst>
      <p:ext uri="{BB962C8B-B14F-4D97-AF65-F5344CB8AC3E}">
        <p14:creationId xmlns:p14="http://schemas.microsoft.com/office/powerpoint/2010/main" val="6676878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A3604-B822-9912-EE6A-57641C1E46B3}"/>
              </a:ext>
            </a:extLst>
          </p:cNvPr>
          <p:cNvPicPr>
            <a:picLocks noChangeAspect="1"/>
          </p:cNvPicPr>
          <p:nvPr/>
        </p:nvPicPr>
        <p:blipFill>
          <a:blip r:embed="rId3"/>
          <a:stretch>
            <a:fillRect/>
          </a:stretch>
        </p:blipFill>
        <p:spPr>
          <a:xfrm>
            <a:off x="9828464" y="-116115"/>
            <a:ext cx="2494165" cy="2216370"/>
          </a:xfrm>
          <a:prstGeom prst="rect">
            <a:avLst/>
          </a:prstGeom>
        </p:spPr>
      </p:pic>
      <p:pic>
        <p:nvPicPr>
          <p:cNvPr id="10" name="Picture 2" descr="Free vector young businesswoman holding paper and pointing finger to the side cartoon illustration">
            <a:extLst>
              <a:ext uri="{FF2B5EF4-FFF2-40B4-BE49-F238E27FC236}">
                <a16:creationId xmlns:a16="http://schemas.microsoft.com/office/drawing/2014/main" id="{8F53BDED-5867-FF65-E871-CE71F5FB019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00" b="90000" l="9904" r="89936">
                        <a14:foregroundMark x1="51597" y1="9400" x2="51597" y2="9400"/>
                      </a14:backgroundRemoval>
                    </a14:imgEffect>
                  </a14:imgLayer>
                </a14:imgProps>
              </a:ext>
              <a:ext uri="{28A0092B-C50C-407E-A947-70E740481C1C}">
                <a14:useLocalDpi xmlns:a14="http://schemas.microsoft.com/office/drawing/2010/main" val="0"/>
              </a:ext>
            </a:extLst>
          </a:blip>
          <a:srcRect/>
          <a:stretch>
            <a:fillRect/>
          </a:stretch>
        </p:blipFill>
        <p:spPr bwMode="auto">
          <a:xfrm>
            <a:off x="432537" y="2469392"/>
            <a:ext cx="6131270" cy="48971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lues Note Clipart PNG Images, Blue Square Note Illustration, Sticky Note  Illustration, Note, Cartoon Note Illustration PNG Image For Free Download |  Drawing for kids, Clip art, Notes design">
            <a:extLst>
              <a:ext uri="{FF2B5EF4-FFF2-40B4-BE49-F238E27FC236}">
                <a16:creationId xmlns:a16="http://schemas.microsoft.com/office/drawing/2014/main" id="{E7A5A9D3-C2FA-8B34-0E24-35B81A24280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50" b="93750" l="5313" r="92969">
                        <a14:foregroundMark x1="14531" y1="18281" x2="14531" y2="18281"/>
                        <a14:foregroundMark x1="5313" y1="22188" x2="5313" y2="22188"/>
                        <a14:foregroundMark x1="70938" y1="11563" x2="70938" y2="11563"/>
                        <a14:foregroundMark x1="81094" y1="6250" x2="81094" y2="6250"/>
                        <a14:foregroundMark x1="92969" y1="73438" x2="92969" y2="73438"/>
                        <a14:foregroundMark x1="90625" y1="76094" x2="90625" y2="76094"/>
                        <a14:foregroundMark x1="84531" y1="78125" x2="78438" y2="77969"/>
                        <a14:foregroundMark x1="88125" y1="77813" x2="88438" y2="75625"/>
                        <a14:foregroundMark x1="88125" y1="79219" x2="88594" y2="80625"/>
                        <a14:foregroundMark x1="72344" y1="85469" x2="72344" y2="85469"/>
                        <a14:foregroundMark x1="74688" y1="84531" x2="72188" y2="82656"/>
                        <a14:foregroundMark x1="20938" y1="86406" x2="20938" y2="86406"/>
                        <a14:foregroundMark x1="19531" y1="90156" x2="19531" y2="90156"/>
                        <a14:foregroundMark x1="17188" y1="93750" x2="17188"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4374449" y="755017"/>
            <a:ext cx="6353899" cy="63538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07A1662-A654-D389-0CF0-ED4F28A7EC44}"/>
              </a:ext>
            </a:extLst>
          </p:cNvPr>
          <p:cNvPicPr>
            <a:picLocks noChangeAspect="1"/>
          </p:cNvPicPr>
          <p:nvPr/>
        </p:nvPicPr>
        <p:blipFill>
          <a:blip r:embed="rId8"/>
          <a:stretch>
            <a:fillRect/>
          </a:stretch>
        </p:blipFill>
        <p:spPr>
          <a:xfrm>
            <a:off x="-273762" y="211275"/>
            <a:ext cx="10565284" cy="1213209"/>
          </a:xfrm>
          <a:prstGeom prst="rect">
            <a:avLst/>
          </a:prstGeom>
        </p:spPr>
      </p:pic>
    </p:spTree>
    <p:extLst>
      <p:ext uri="{BB962C8B-B14F-4D97-AF65-F5344CB8AC3E}">
        <p14:creationId xmlns:p14="http://schemas.microsoft.com/office/powerpoint/2010/main" val="3661493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1B8CD9A-DBE4-6D48-89E7-3C1C878BAF77}"/>
              </a:ext>
            </a:extLst>
          </p:cNvPr>
          <p:cNvGrpSpPr/>
          <p:nvPr/>
        </p:nvGrpSpPr>
        <p:grpSpPr>
          <a:xfrm>
            <a:off x="443228" y="88711"/>
            <a:ext cx="11305542" cy="2123658"/>
            <a:chOff x="443228" y="88711"/>
            <a:chExt cx="11305542" cy="2123658"/>
          </a:xfrm>
        </p:grpSpPr>
        <p:sp>
          <p:nvSpPr>
            <p:cNvPr id="5" name="TextBox 4">
              <a:extLst>
                <a:ext uri="{FF2B5EF4-FFF2-40B4-BE49-F238E27FC236}">
                  <a16:creationId xmlns:a16="http://schemas.microsoft.com/office/drawing/2014/main" id="{CA9E8F07-15FE-9116-F305-CE18DB1DCBC7}"/>
                </a:ext>
              </a:extLst>
            </p:cNvPr>
            <p:cNvSpPr txBox="1"/>
            <p:nvPr/>
          </p:nvSpPr>
          <p:spPr>
            <a:xfrm>
              <a:off x="443228" y="88711"/>
              <a:ext cx="1130554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Phần làm việc của ban cán sự lớp</a:t>
              </a:r>
            </a:p>
          </p:txBody>
        </p:sp>
        <p:sp>
          <p:nvSpPr>
            <p:cNvPr id="6" name="TextBox 5">
              <a:extLst>
                <a:ext uri="{FF2B5EF4-FFF2-40B4-BE49-F238E27FC236}">
                  <a16:creationId xmlns:a16="http://schemas.microsoft.com/office/drawing/2014/main" id="{136E5C23-6C20-18A5-DD71-E152789B154B}"/>
                </a:ext>
              </a:extLst>
            </p:cNvPr>
            <p:cNvSpPr txBox="1"/>
            <p:nvPr/>
          </p:nvSpPr>
          <p:spPr>
            <a:xfrm>
              <a:off x="549699" y="88711"/>
              <a:ext cx="1109259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50"/>
                  </a:solidFill>
                  <a:effectLst/>
                  <a:uLnTx/>
                  <a:uFillTx/>
                  <a:ea typeface="+mn-ea"/>
                  <a:cs typeface="+mn-cs"/>
                </a:rPr>
                <a:t>Phần làm việc của ban cán sự lớp</a:t>
              </a:r>
              <a:endParaRPr kumimoji="0" lang="en-US" sz="6600" b="1" i="0" u="none" strike="noStrike" kern="1200" cap="none" spc="0" normalizeH="0" baseline="0" noProof="0" dirty="0">
                <a:ln>
                  <a:noFill/>
                </a:ln>
                <a:solidFill>
                  <a:srgbClr val="00B050"/>
                </a:solidFill>
                <a:effectLst/>
                <a:uLnTx/>
                <a:uFillTx/>
                <a:ea typeface="+mn-ea"/>
                <a:cs typeface="+mn-cs"/>
              </a:endParaRPr>
            </a:p>
          </p:txBody>
        </p:sp>
      </p:grpSp>
      <p:sp>
        <p:nvSpPr>
          <p:cNvPr id="10" name="TextBox 9">
            <a:extLst>
              <a:ext uri="{FF2B5EF4-FFF2-40B4-BE49-F238E27FC236}">
                <a16:creationId xmlns:a16="http://schemas.microsoft.com/office/drawing/2014/main" id="{9747019C-79A6-F2D0-6DE4-0F78DE6F9C73}"/>
              </a:ext>
            </a:extLst>
          </p:cNvPr>
          <p:cNvSpPr txBox="1"/>
          <p:nvPr/>
        </p:nvSpPr>
        <p:spPr>
          <a:xfrm>
            <a:off x="283302" y="1692354"/>
            <a:ext cx="4213283" cy="1736646"/>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tổ</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trưởng</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báo</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cáo</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kết</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quả</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tuần</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ea typeface="+mn-ea"/>
                <a:cs typeface="Calibri" panose="020F0502020204030204" pitchFamily="34" charset="0"/>
              </a:rPr>
              <a:t>tổ</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sp>
        <p:nvSpPr>
          <p:cNvPr id="11" name="TextBox 10">
            <a:extLst>
              <a:ext uri="{FF2B5EF4-FFF2-40B4-BE49-F238E27FC236}">
                <a16:creationId xmlns:a16="http://schemas.microsoft.com/office/drawing/2014/main" id="{B5E90687-4A2D-E7A6-9E9B-5A533C5DC091}"/>
              </a:ext>
            </a:extLst>
          </p:cNvPr>
          <p:cNvSpPr txBox="1"/>
          <p:nvPr/>
        </p:nvSpPr>
        <p:spPr>
          <a:xfrm>
            <a:off x="7429016" y="1692354"/>
            <a:ext cx="4213283" cy="1736646"/>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ea typeface="+mn-ea"/>
                <a:cs typeface="Calibri" panose="020F0502020204030204" pitchFamily="34" charset="0"/>
              </a:rPr>
              <a:t>Lớp trưởng báo cáo kết quả học tập của lớp trong tuần</a:t>
            </a:r>
            <a:endParaRPr kumimoji="0" lang="vi-VN"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7" name="Picture 6">
            <a:extLst>
              <a:ext uri="{FF2B5EF4-FFF2-40B4-BE49-F238E27FC236}">
                <a16:creationId xmlns:a16="http://schemas.microsoft.com/office/drawing/2014/main" id="{4AE1E73A-3FFC-9E26-AA89-5AC092805A8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000" y1="16000" x2="45000" y2="16000"/>
                        <a14:foregroundMark x1="54750" y1="30250" x2="54750" y2="30250"/>
                        <a14:foregroundMark x1="54750" y1="30250" x2="55500" y2="38000"/>
                        <a14:foregroundMark x1="68750" y1="23000" x2="68750" y2="23000"/>
                        <a14:backgroundMark x1="66500" y1="25000" x2="66500" y2="25000"/>
                        <a14:backgroundMark x1="65500" y1="29250" x2="65500" y2="29250"/>
                        <a14:backgroundMark x1="66000" y1="20000" x2="66000" y2="20000"/>
                      </a14:backgroundRemoval>
                    </a14:imgEffect>
                  </a14:imgLayer>
                </a14:imgProps>
              </a:ext>
              <a:ext uri="{28A0092B-C50C-407E-A947-70E740481C1C}">
                <a14:useLocalDpi xmlns:a14="http://schemas.microsoft.com/office/drawing/2010/main" val="0"/>
              </a:ext>
            </a:extLst>
          </a:blip>
          <a:srcRect l="30515"/>
          <a:stretch/>
        </p:blipFill>
        <p:spPr>
          <a:xfrm>
            <a:off x="3297831" y="2846436"/>
            <a:ext cx="3002396" cy="4320918"/>
          </a:xfrm>
          <a:prstGeom prst="rect">
            <a:avLst/>
          </a:prstGeom>
        </p:spPr>
      </p:pic>
      <p:pic>
        <p:nvPicPr>
          <p:cNvPr id="8" name="Picture 8" descr="Premium Vector | Happy cute kid girl ready to go to school | Cute kids,  Bullet journal for kids, Kids clipart">
            <a:extLst>
              <a:ext uri="{FF2B5EF4-FFF2-40B4-BE49-F238E27FC236}">
                <a16:creationId xmlns:a16="http://schemas.microsoft.com/office/drawing/2014/main" id="{2A2844E6-A508-2B6C-1D9E-3FD49AD18BD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4" b="92492" l="9744" r="89776">
                        <a14:foregroundMark x1="40575" y1="27476" x2="41534" y2="30351"/>
                        <a14:foregroundMark x1="52556" y1="26997" x2="55751" y2="31470"/>
                        <a14:foregroundMark x1="58147" y1="91853" x2="58147" y2="91853"/>
                        <a14:foregroundMark x1="38019" y1="92492" x2="38019" y2="92492"/>
                      </a14:backgroundRemoval>
                    </a14:imgEffect>
                  </a14:imgLayer>
                </a14:imgProps>
              </a:ext>
              <a:ext uri="{28A0092B-C50C-407E-A947-70E740481C1C}">
                <a14:useLocalDpi xmlns:a14="http://schemas.microsoft.com/office/drawing/2010/main" val="0"/>
              </a:ext>
            </a:extLst>
          </a:blip>
          <a:srcRect/>
          <a:stretch>
            <a:fillRect/>
          </a:stretch>
        </p:blipFill>
        <p:spPr bwMode="auto">
          <a:xfrm>
            <a:off x="5802093" y="2702827"/>
            <a:ext cx="4320918" cy="432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4589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24D4E7-45CC-6DB3-E6D5-669A3A4F7A54}"/>
              </a:ext>
            </a:extLst>
          </p:cNvPr>
          <p:cNvPicPr>
            <a:picLocks noChangeAspect="1"/>
          </p:cNvPicPr>
          <p:nvPr/>
        </p:nvPicPr>
        <p:blipFill>
          <a:blip r:embed="rId3"/>
          <a:stretch>
            <a:fillRect/>
          </a:stretch>
        </p:blipFill>
        <p:spPr>
          <a:xfrm>
            <a:off x="9828464" y="-116115"/>
            <a:ext cx="2494165" cy="2216370"/>
          </a:xfrm>
          <a:prstGeom prst="rect">
            <a:avLst/>
          </a:prstGeom>
        </p:spPr>
      </p:pic>
      <p:pic>
        <p:nvPicPr>
          <p:cNvPr id="8" name="Picture 2" descr="Free vector young businesswoman holding paper and pointing finger to the side cartoon illustration">
            <a:extLst>
              <a:ext uri="{FF2B5EF4-FFF2-40B4-BE49-F238E27FC236}">
                <a16:creationId xmlns:a16="http://schemas.microsoft.com/office/drawing/2014/main" id="{149415C0-B0CE-605C-7604-D3AF5B58ADE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00" b="90000" l="9904" r="89936">
                        <a14:foregroundMark x1="51597" y1="9400" x2="51597" y2="9400"/>
                      </a14:backgroundRemoval>
                    </a14:imgEffect>
                  </a14:imgLayer>
                </a14:imgProps>
              </a:ext>
              <a:ext uri="{28A0092B-C50C-407E-A947-70E740481C1C}">
                <a14:useLocalDpi xmlns:a14="http://schemas.microsoft.com/office/drawing/2010/main" val="0"/>
              </a:ext>
            </a:extLst>
          </a:blip>
          <a:srcRect/>
          <a:stretch>
            <a:fillRect/>
          </a:stretch>
        </p:blipFill>
        <p:spPr bwMode="auto">
          <a:xfrm>
            <a:off x="432537" y="2469392"/>
            <a:ext cx="6131270" cy="4897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lues Note Clipart PNG Images, Blue Square Note Illustration, Sticky Note  Illustration, Note, Cartoon Note Illustration PNG Image For Free Download |  Drawing for kids, Clip art, Notes design">
            <a:extLst>
              <a:ext uri="{FF2B5EF4-FFF2-40B4-BE49-F238E27FC236}">
                <a16:creationId xmlns:a16="http://schemas.microsoft.com/office/drawing/2014/main" id="{196C9E4D-79CD-3193-0881-C3DBF5F0549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50" b="93750" l="5313" r="92969">
                        <a14:foregroundMark x1="14531" y1="18281" x2="14531" y2="18281"/>
                        <a14:foregroundMark x1="5313" y1="22188" x2="5313" y2="22188"/>
                        <a14:foregroundMark x1="70938" y1="11563" x2="70938" y2="11563"/>
                        <a14:foregroundMark x1="81094" y1="6250" x2="81094" y2="6250"/>
                        <a14:foregroundMark x1="92969" y1="73438" x2="92969" y2="73438"/>
                        <a14:foregroundMark x1="90625" y1="76094" x2="90625" y2="76094"/>
                        <a14:foregroundMark x1="84531" y1="78125" x2="78438" y2="77969"/>
                        <a14:foregroundMark x1="88125" y1="77813" x2="88438" y2="75625"/>
                        <a14:foregroundMark x1="88125" y1="79219" x2="88594" y2="80625"/>
                        <a14:foregroundMark x1="72344" y1="85469" x2="72344" y2="85469"/>
                        <a14:foregroundMark x1="74688" y1="84531" x2="72188" y2="82656"/>
                        <a14:foregroundMark x1="20938" y1="86406" x2="20938" y2="86406"/>
                        <a14:foregroundMark x1="19531" y1="90156" x2="19531" y2="90156"/>
                        <a14:foregroundMark x1="17188" y1="93750" x2="17188"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4374449" y="755017"/>
            <a:ext cx="6353899" cy="63538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F45DE27-046E-55F9-C2B7-5B9485047FA0}"/>
              </a:ext>
            </a:extLst>
          </p:cNvPr>
          <p:cNvSpPr txBox="1"/>
          <p:nvPr/>
        </p:nvSpPr>
        <p:spPr>
          <a:xfrm>
            <a:off x="5522641" y="2003437"/>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0B34516C-3FA6-52C9-0368-1EF25E8A1086}"/>
              </a:ext>
            </a:extLst>
          </p:cNvPr>
          <p:cNvPicPr>
            <a:picLocks noChangeAspect="1"/>
          </p:cNvPicPr>
          <p:nvPr/>
        </p:nvPicPr>
        <p:blipFill>
          <a:blip r:embed="rId8"/>
          <a:stretch>
            <a:fillRect/>
          </a:stretch>
        </p:blipFill>
        <p:spPr>
          <a:xfrm>
            <a:off x="-273762" y="211275"/>
            <a:ext cx="10565284" cy="1213209"/>
          </a:xfrm>
          <a:prstGeom prst="rect">
            <a:avLst/>
          </a:prstGeom>
        </p:spPr>
      </p:pic>
    </p:spTree>
    <p:extLst>
      <p:ext uri="{BB962C8B-B14F-4D97-AF65-F5344CB8AC3E}">
        <p14:creationId xmlns:p14="http://schemas.microsoft.com/office/powerpoint/2010/main" val="12327860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D7D78C-5FC8-E50F-5382-5FDC82452D6E}"/>
              </a:ext>
            </a:extLst>
          </p:cNvPr>
          <p:cNvPicPr>
            <a:picLocks noChangeAspect="1"/>
          </p:cNvPicPr>
          <p:nvPr/>
        </p:nvPicPr>
        <p:blipFill>
          <a:blip r:embed="rId3"/>
          <a:stretch>
            <a:fillRect/>
          </a:stretch>
        </p:blipFill>
        <p:spPr>
          <a:xfrm>
            <a:off x="9828464" y="-116115"/>
            <a:ext cx="2494165" cy="2216370"/>
          </a:xfrm>
          <a:prstGeom prst="rect">
            <a:avLst/>
          </a:prstGeom>
        </p:spPr>
      </p:pic>
      <p:pic>
        <p:nvPicPr>
          <p:cNvPr id="8" name="Picture 2" descr="Free vector young businesswoman holding paper and pointing finger to the side cartoon illustration">
            <a:extLst>
              <a:ext uri="{FF2B5EF4-FFF2-40B4-BE49-F238E27FC236}">
                <a16:creationId xmlns:a16="http://schemas.microsoft.com/office/drawing/2014/main" id="{73029796-9504-26AB-6FD2-AE669D76E2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00" b="90000" l="9904" r="89936">
                        <a14:foregroundMark x1="51597" y1="9400" x2="51597" y2="9400"/>
                      </a14:backgroundRemoval>
                    </a14:imgEffect>
                  </a14:imgLayer>
                </a14:imgProps>
              </a:ext>
              <a:ext uri="{28A0092B-C50C-407E-A947-70E740481C1C}">
                <a14:useLocalDpi xmlns:a14="http://schemas.microsoft.com/office/drawing/2010/main" val="0"/>
              </a:ext>
            </a:extLst>
          </a:blip>
          <a:srcRect/>
          <a:stretch>
            <a:fillRect/>
          </a:stretch>
        </p:blipFill>
        <p:spPr bwMode="auto">
          <a:xfrm>
            <a:off x="432537" y="2469392"/>
            <a:ext cx="6131270" cy="4897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lues Note Clipart PNG Images, Blue Square Note Illustration, Sticky Note  Illustration, Note, Cartoon Note Illustration PNG Image For Free Download |  Drawing for kids, Clip art, Notes design">
            <a:extLst>
              <a:ext uri="{FF2B5EF4-FFF2-40B4-BE49-F238E27FC236}">
                <a16:creationId xmlns:a16="http://schemas.microsoft.com/office/drawing/2014/main" id="{D9912AE6-A3A1-9C30-BBC1-8E878028B3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50" b="93750" l="5313" r="92969">
                        <a14:foregroundMark x1="14531" y1="18281" x2="14531" y2="18281"/>
                        <a14:foregroundMark x1="5313" y1="22188" x2="5313" y2="22188"/>
                        <a14:foregroundMark x1="70938" y1="11563" x2="70938" y2="11563"/>
                        <a14:foregroundMark x1="81094" y1="6250" x2="81094" y2="6250"/>
                        <a14:foregroundMark x1="92969" y1="73438" x2="92969" y2="73438"/>
                        <a14:foregroundMark x1="90625" y1="76094" x2="90625" y2="76094"/>
                        <a14:foregroundMark x1="84531" y1="78125" x2="78438" y2="77969"/>
                        <a14:foregroundMark x1="88125" y1="77813" x2="88438" y2="75625"/>
                        <a14:foregroundMark x1="88125" y1="79219" x2="88594" y2="80625"/>
                        <a14:foregroundMark x1="72344" y1="85469" x2="72344" y2="85469"/>
                        <a14:foregroundMark x1="74688" y1="84531" x2="72188" y2="82656"/>
                        <a14:foregroundMark x1="20938" y1="86406" x2="20938" y2="86406"/>
                        <a14:foregroundMark x1="19531" y1="90156" x2="19531" y2="90156"/>
                        <a14:foregroundMark x1="17188" y1="93750" x2="17188"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4374449" y="755017"/>
            <a:ext cx="6353899" cy="63538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8FD440-37DB-AE51-39FD-CEA6DDBF9907}"/>
              </a:ext>
            </a:extLst>
          </p:cNvPr>
          <p:cNvSpPr txBox="1"/>
          <p:nvPr/>
        </p:nvSpPr>
        <p:spPr>
          <a:xfrm>
            <a:off x="5396373" y="2029647"/>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539601C5-742A-6AAB-1777-194CF22712AB}"/>
              </a:ext>
            </a:extLst>
          </p:cNvPr>
          <p:cNvPicPr>
            <a:picLocks noChangeAspect="1"/>
          </p:cNvPicPr>
          <p:nvPr/>
        </p:nvPicPr>
        <p:blipFill>
          <a:blip r:embed="rId8"/>
          <a:stretch>
            <a:fillRect/>
          </a:stretch>
        </p:blipFill>
        <p:spPr>
          <a:xfrm>
            <a:off x="-273762" y="211275"/>
            <a:ext cx="10565284" cy="1213209"/>
          </a:xfrm>
          <a:prstGeom prst="rect">
            <a:avLst/>
          </a:prstGeom>
        </p:spPr>
      </p:pic>
    </p:spTree>
    <p:extLst>
      <p:ext uri="{BB962C8B-B14F-4D97-AF65-F5344CB8AC3E}">
        <p14:creationId xmlns:p14="http://schemas.microsoft.com/office/powerpoint/2010/main" val="7480187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66FF0F5-88CC-DEA0-12A3-3071C4339229}"/>
              </a:ext>
            </a:extLst>
          </p:cNvPr>
          <p:cNvSpPr txBox="1"/>
          <p:nvPr/>
        </p:nvSpPr>
        <p:spPr>
          <a:xfrm>
            <a:off x="854822" y="1713269"/>
            <a:ext cx="3138057" cy="1736646"/>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văn</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tài</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ba</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01DC9C1A-FCF7-3004-BE0B-F72C14932F5D}"/>
              </a:ext>
            </a:extLst>
          </p:cNvPr>
          <p:cNvSpPr txBox="1"/>
          <p:nvPr/>
        </p:nvSpPr>
        <p:spPr>
          <a:xfrm>
            <a:off x="8105861" y="1690895"/>
            <a:ext cx="3231317" cy="1736646"/>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Chiến binh giải Toán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DE22451-191E-C148-6F5F-F854D0357B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000" y1="16000" x2="45000" y2="16000"/>
                        <a14:foregroundMark x1="54750" y1="30250" x2="54750" y2="30250"/>
                        <a14:foregroundMark x1="54750" y1="30250" x2="55500" y2="38000"/>
                        <a14:foregroundMark x1="68750" y1="23000" x2="68750" y2="23000"/>
                        <a14:backgroundMark x1="66500" y1="25000" x2="66500" y2="25000"/>
                        <a14:backgroundMark x1="65500" y1="29250" x2="65500" y2="29250"/>
                        <a14:backgroundMark x1="66000" y1="20000" x2="66000" y2="20000"/>
                      </a14:backgroundRemoval>
                    </a14:imgEffect>
                  </a14:imgLayer>
                </a14:imgProps>
              </a:ext>
              <a:ext uri="{28A0092B-C50C-407E-A947-70E740481C1C}">
                <a14:useLocalDpi xmlns:a14="http://schemas.microsoft.com/office/drawing/2010/main" val="0"/>
              </a:ext>
            </a:extLst>
          </a:blip>
          <a:srcRect l="30515"/>
          <a:stretch/>
        </p:blipFill>
        <p:spPr>
          <a:xfrm>
            <a:off x="3297831" y="2846436"/>
            <a:ext cx="3002396" cy="4320918"/>
          </a:xfrm>
          <a:prstGeom prst="rect">
            <a:avLst/>
          </a:prstGeom>
        </p:spPr>
      </p:pic>
      <p:pic>
        <p:nvPicPr>
          <p:cNvPr id="7" name="Picture 8" descr="Premium Vector | Happy cute kid girl ready to go to school | Cute kids,  Bullet journal for kids, Kids clipart">
            <a:extLst>
              <a:ext uri="{FF2B5EF4-FFF2-40B4-BE49-F238E27FC236}">
                <a16:creationId xmlns:a16="http://schemas.microsoft.com/office/drawing/2014/main" id="{3EA46902-E287-F63A-B654-4A607810B7F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4" b="92492" l="9744" r="89776">
                        <a14:foregroundMark x1="40575" y1="27476" x2="41534" y2="30351"/>
                        <a14:foregroundMark x1="52556" y1="26997" x2="55751" y2="31470"/>
                        <a14:foregroundMark x1="58147" y1="91853" x2="58147" y2="91853"/>
                        <a14:foregroundMark x1="38019" y1="92492" x2="38019" y2="92492"/>
                      </a14:backgroundRemoval>
                    </a14:imgEffect>
                  </a14:imgLayer>
                </a14:imgProps>
              </a:ext>
              <a:ext uri="{28A0092B-C50C-407E-A947-70E740481C1C}">
                <a14:useLocalDpi xmlns:a14="http://schemas.microsoft.com/office/drawing/2010/main" val="0"/>
              </a:ext>
            </a:extLst>
          </a:blip>
          <a:srcRect/>
          <a:stretch>
            <a:fillRect/>
          </a:stretch>
        </p:blipFill>
        <p:spPr bwMode="auto">
          <a:xfrm>
            <a:off x="5802093" y="2702827"/>
            <a:ext cx="4320918" cy="43209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BC40B5-1E42-B894-3274-17BAD5AF7C8A}"/>
              </a:ext>
            </a:extLst>
          </p:cNvPr>
          <p:cNvPicPr>
            <a:picLocks noChangeAspect="1"/>
          </p:cNvPicPr>
          <p:nvPr/>
        </p:nvPicPr>
        <p:blipFill>
          <a:blip r:embed="rId7"/>
          <a:stretch>
            <a:fillRect/>
          </a:stretch>
        </p:blipFill>
        <p:spPr>
          <a:xfrm>
            <a:off x="136670" y="-313039"/>
            <a:ext cx="11309060" cy="2566638"/>
          </a:xfrm>
          <a:prstGeom prst="rect">
            <a:avLst/>
          </a:prstGeom>
        </p:spPr>
      </p:pic>
    </p:spTree>
    <p:extLst>
      <p:ext uri="{BB962C8B-B14F-4D97-AF65-F5344CB8AC3E}">
        <p14:creationId xmlns:p14="http://schemas.microsoft.com/office/powerpoint/2010/main" val="69730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989748-5E04-7335-BF2B-ACBD6B604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79" y="578076"/>
            <a:ext cx="13024758" cy="6279924"/>
          </a:xfrm>
          <a:prstGeom prst="rect">
            <a:avLst/>
          </a:prstGeom>
        </p:spPr>
      </p:pic>
      <p:pic>
        <p:nvPicPr>
          <p:cNvPr id="7" name="Picture 6">
            <a:extLst>
              <a:ext uri="{FF2B5EF4-FFF2-40B4-BE49-F238E27FC236}">
                <a16:creationId xmlns:a16="http://schemas.microsoft.com/office/drawing/2014/main" id="{6C331664-5529-1A47-35F9-D357DF5E3F1E}"/>
              </a:ext>
            </a:extLst>
          </p:cNvPr>
          <p:cNvPicPr>
            <a:picLocks noChangeAspect="1"/>
          </p:cNvPicPr>
          <p:nvPr/>
        </p:nvPicPr>
        <p:blipFill>
          <a:blip r:embed="rId3"/>
          <a:stretch>
            <a:fillRect/>
          </a:stretch>
        </p:blipFill>
        <p:spPr>
          <a:xfrm>
            <a:off x="172580" y="224472"/>
            <a:ext cx="11846840" cy="6466454"/>
          </a:xfrm>
          <a:prstGeom prst="rect">
            <a:avLst/>
          </a:prstGeom>
        </p:spPr>
      </p:pic>
      <p:sp>
        <p:nvSpPr>
          <p:cNvPr id="6" name="TextBox 5">
            <a:extLst>
              <a:ext uri="{FF2B5EF4-FFF2-40B4-BE49-F238E27FC236}">
                <a16:creationId xmlns:a16="http://schemas.microsoft.com/office/drawing/2014/main" id="{F4D9D3BB-0C54-B84B-A060-2D70830D7996}"/>
              </a:ext>
            </a:extLst>
          </p:cNvPr>
          <p:cNvSpPr txBox="1"/>
          <p:nvPr/>
        </p:nvSpPr>
        <p:spPr>
          <a:xfrm>
            <a:off x="1010920" y="358894"/>
            <a:ext cx="1017016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9525">
                  <a:solidFill>
                    <a:prstClr val="white"/>
                  </a:solidFill>
                  <a:prstDash val="solid"/>
                </a:ln>
                <a:solidFill>
                  <a:srgbClr val="FF0066"/>
                </a:solidFill>
                <a:effectLst>
                  <a:outerShdw blurRad="12700" dist="38100" dir="2700000" algn="tl" rotWithShape="0">
                    <a:srgbClr val="FF99CC"/>
                  </a:outerShdw>
                </a:effectLst>
                <a:uLnTx/>
                <a:uFillTx/>
                <a:latin typeface="#9Slide05 Phobia" panose="02000506000000020003" pitchFamily="2" charset="0"/>
                <a:ea typeface="+mn-ea"/>
                <a:cs typeface="+mn-cs"/>
              </a:rPr>
              <a:t>Phương hướng hoạt động Tuần...</a:t>
            </a:r>
            <a:endParaRPr kumimoji="0" lang="en-US" sz="88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FF99CC"/>
                </a:outerShdw>
              </a:effectLst>
              <a:uLnTx/>
              <a:uFillTx/>
              <a:latin typeface="#9Slide05 Phobia" panose="02000506000000020003" pitchFamily="2" charset="0"/>
              <a:ea typeface="+mn-ea"/>
              <a:cs typeface="+mn-cs"/>
            </a:endParaRPr>
          </a:p>
        </p:txBody>
      </p:sp>
    </p:spTree>
    <p:extLst>
      <p:ext uri="{BB962C8B-B14F-4D97-AF65-F5344CB8AC3E}">
        <p14:creationId xmlns:p14="http://schemas.microsoft.com/office/powerpoint/2010/main" val="1051733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9B10317B-FB6A-6EB5-5D74-75B00C32836F}"/>
              </a:ext>
            </a:extLst>
          </p:cNvPr>
          <p:cNvSpPr txBox="1"/>
          <p:nvPr/>
        </p:nvSpPr>
        <p:spPr>
          <a:xfrm>
            <a:off x="190667" y="0"/>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Chúc</a:t>
            </a:r>
            <a:r>
              <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 </a:t>
            </a:r>
            <a:r>
              <a:rPr kumimoji="0" lang="en-US" sz="6000" b="1" i="0" u="none" strike="noStrike" kern="1200" cap="none" spc="0" normalizeH="0" baseline="0" noProof="0" dirty="0" err="1">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mừng</a:t>
            </a:r>
            <a:r>
              <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 </a:t>
            </a:r>
            <a:r>
              <a:rPr kumimoji="0" lang="en-US" sz="6000" b="1" i="0" u="none" strike="noStrike" kern="1200" cap="none" spc="0" normalizeH="0" baseline="0" noProof="0" dirty="0" err="1">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sinh</a:t>
            </a:r>
            <a:r>
              <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 </a:t>
            </a:r>
            <a:r>
              <a:rPr kumimoji="0" lang="en-US" sz="6000" b="1" i="0" u="none" strike="noStrike" kern="1200" cap="none" spc="0" normalizeH="0" baseline="0" noProof="0" dirty="0" err="1">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nhật</a:t>
            </a:r>
            <a:r>
              <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 </a:t>
            </a:r>
            <a:r>
              <a:rPr kumimoji="0" lang="en-US" sz="6000" b="1" i="0" u="none" strike="noStrike" kern="1200" cap="none" spc="0" normalizeH="0" baseline="0" noProof="0" dirty="0" err="1">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Tháng</a:t>
            </a:r>
            <a:r>
              <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ea typeface="+mn-ea"/>
                <a:cs typeface="+mn-cs"/>
              </a:rPr>
              <a:t> …</a:t>
            </a:r>
          </a:p>
        </p:txBody>
      </p:sp>
      <p:sp>
        <p:nvSpPr>
          <p:cNvPr id="5" name="TextBox 10">
            <a:extLst>
              <a:ext uri="{FF2B5EF4-FFF2-40B4-BE49-F238E27FC236}">
                <a16:creationId xmlns:a16="http://schemas.microsoft.com/office/drawing/2014/main" id="{04B4FA16-D66F-EF98-530E-7A9221B23580}"/>
              </a:ext>
            </a:extLst>
          </p:cNvPr>
          <p:cNvSpPr txBox="1"/>
          <p:nvPr/>
        </p:nvSpPr>
        <p:spPr>
          <a:xfrm>
            <a:off x="190667" y="0"/>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ADF49A"/>
                </a:solidFill>
                <a:effectLst>
                  <a:outerShdw blurRad="12700" dist="38100" dir="2700000" algn="tl" rotWithShape="0">
                    <a:srgbClr val="5B9BD5">
                      <a:lumMod val="60000"/>
                      <a:lumOff val="40000"/>
                    </a:srgbClr>
                  </a:outerShdw>
                </a:effectLst>
                <a:uLnTx/>
                <a:uFillTx/>
                <a:ea typeface="+mn-ea"/>
                <a:cs typeface="+mn-cs"/>
              </a:rPr>
              <a:t>Chúc</a:t>
            </a:r>
            <a:r>
              <a:rPr kumimoji="0" lang="en-US" sz="6000" b="1" i="0" u="none" strike="noStrike" kern="1200" cap="none" spc="0" normalizeH="0" baseline="0" noProof="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ea typeface="+mn-ea"/>
                <a:cs typeface="+mn-cs"/>
              </a:rPr>
              <a:t> </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ea typeface="+mn-ea"/>
                <a:cs typeface="+mn-cs"/>
              </a:rPr>
              <a:t>mừng</a:t>
            </a:r>
            <a:r>
              <a:rPr kumimoji="0" lang="en-US" sz="6000" b="1" i="0" u="none" strike="noStrike" kern="1200" cap="none" spc="0" normalizeH="0" baseline="0" noProof="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ea typeface="+mn-ea"/>
                <a:cs typeface="+mn-cs"/>
              </a:rPr>
              <a:t> </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ea typeface="+mn-ea"/>
                <a:cs typeface="+mn-cs"/>
              </a:rPr>
              <a:t>sinh</a:t>
            </a:r>
            <a:r>
              <a:rPr kumimoji="0" lang="en-US" sz="6000" b="1" i="0" u="none" strike="noStrike" kern="1200" cap="none" spc="0" normalizeH="0" baseline="0" noProof="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ea typeface="+mn-ea"/>
                <a:cs typeface="+mn-cs"/>
              </a:rPr>
              <a:t> </a:t>
            </a:r>
            <a:r>
              <a:rPr kumimoji="0" lang="en-US" sz="6000" b="1" i="0" u="none" strike="noStrike" kern="1200" cap="none" spc="0" normalizeH="0" baseline="0" noProof="0" dirty="0" err="1">
                <a:ln w="28575">
                  <a:solidFill>
                    <a:srgbClr val="002060"/>
                  </a:solidFill>
                  <a:prstDash val="solid"/>
                </a:ln>
                <a:solidFill>
                  <a:srgbClr val="C1E0FF"/>
                </a:solidFill>
                <a:effectLst>
                  <a:outerShdw blurRad="12700" dist="38100" dir="2700000" algn="tl" rotWithShape="0">
                    <a:srgbClr val="5B9BD5">
                      <a:lumMod val="60000"/>
                      <a:lumOff val="40000"/>
                    </a:srgbClr>
                  </a:outerShdw>
                </a:effectLst>
                <a:uLnTx/>
                <a:uFillTx/>
                <a:ea typeface="+mn-ea"/>
                <a:cs typeface="+mn-cs"/>
              </a:rPr>
              <a:t>nhật</a:t>
            </a:r>
            <a:r>
              <a:rPr kumimoji="0" lang="en-US" sz="6000" b="1" i="0" u="none" strike="noStrike" kern="1200" cap="none" spc="0" normalizeH="0" baseline="0" noProof="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ea typeface="+mn-ea"/>
                <a:cs typeface="+mn-cs"/>
              </a:rPr>
              <a:t> </a:t>
            </a:r>
            <a:r>
              <a:rPr kumimoji="0" lang="en-US" sz="6000" b="1" i="0" u="none" strike="noStrike" kern="1200" cap="none" spc="0" normalizeH="0" baseline="0" noProof="0" dirty="0" err="1">
                <a:ln w="28575">
                  <a:solidFill>
                    <a:srgbClr val="002060"/>
                  </a:solidFill>
                  <a:prstDash val="solid"/>
                </a:ln>
                <a:solidFill>
                  <a:srgbClr val="F9A3A3"/>
                </a:solidFill>
                <a:effectLst>
                  <a:outerShdw blurRad="12700" dist="38100" dir="2700000" algn="tl" rotWithShape="0">
                    <a:srgbClr val="5B9BD5">
                      <a:lumMod val="60000"/>
                      <a:lumOff val="40000"/>
                    </a:srgbClr>
                  </a:outerShdw>
                </a:effectLst>
                <a:uLnTx/>
                <a:uFillTx/>
                <a:ea typeface="+mn-ea"/>
                <a:cs typeface="+mn-cs"/>
              </a:rPr>
              <a:t>Tháng</a:t>
            </a:r>
            <a:r>
              <a:rPr kumimoji="0" lang="en-US" sz="6000" b="1" i="0" u="none" strike="noStrike" kern="1200" cap="none" spc="0" normalizeH="0" baseline="0" noProof="0" dirty="0">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ea typeface="+mn-ea"/>
                <a:cs typeface="+mn-cs"/>
              </a:rPr>
              <a:t> </a:t>
            </a:r>
            <a:r>
              <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rPr>
              <a:t>…</a:t>
            </a:r>
          </a:p>
        </p:txBody>
      </p:sp>
      <p:pic>
        <p:nvPicPr>
          <p:cNvPr id="5122" name="Picture 2" descr="Free vector young girl with cake on happy birthday party cartoon illustration">
            <a:extLst>
              <a:ext uri="{FF2B5EF4-FFF2-40B4-BE49-F238E27FC236}">
                <a16:creationId xmlns:a16="http://schemas.microsoft.com/office/drawing/2014/main" id="{5454EF21-CBBF-1D2B-881F-65B3C23E5B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786" r="91534">
                        <a14:foregroundMark x1="63099" y1="51000" x2="66773" y2="48600"/>
                        <a14:foregroundMark x1="90575" y1="44800" x2="91534" y2="53800"/>
                        <a14:foregroundMark x1="29553" y1="42400" x2="29553" y2="42400"/>
                        <a14:foregroundMark x1="27316" y1="31400" x2="27316" y2="31400"/>
                        <a14:foregroundMark x1="34185" y1="34400" x2="34185" y2="34400"/>
                        <a14:foregroundMark x1="13738" y1="56600" x2="13738" y2="56600"/>
                        <a14:foregroundMark x1="13898" y1="50600" x2="13898" y2="50600"/>
                        <a14:foregroundMark x1="16933" y1="55800" x2="16933" y2="55800"/>
                        <a14:foregroundMark x1="11022" y1="80800" x2="11022" y2="80800"/>
                        <a14:foregroundMark x1="8786" y1="80400" x2="8786" y2="80400"/>
                        <a14:foregroundMark x1="72204" y1="81000" x2="72204" y2="81000"/>
                      </a14:backgroundRemoval>
                    </a14:imgEffect>
                  </a14:imgLayer>
                </a14:imgProps>
              </a:ext>
              <a:ext uri="{28A0092B-C50C-407E-A947-70E740481C1C}">
                <a14:useLocalDpi xmlns:a14="http://schemas.microsoft.com/office/drawing/2010/main" val="0"/>
              </a:ext>
            </a:extLst>
          </a:blip>
          <a:srcRect/>
          <a:stretch>
            <a:fillRect/>
          </a:stretch>
        </p:blipFill>
        <p:spPr bwMode="auto">
          <a:xfrm>
            <a:off x="5489981" y="2082800"/>
            <a:ext cx="6702019" cy="5353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ree vector colorful festive balloons design vectors">
            <a:extLst>
              <a:ext uri="{FF2B5EF4-FFF2-40B4-BE49-F238E27FC236}">
                <a16:creationId xmlns:a16="http://schemas.microsoft.com/office/drawing/2014/main" id="{051E59FC-4368-965A-79AE-49F564F84EB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788875" y="123067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vector cheerful happy cute girl raises her hands up logo hand drawn cartoon art illustration">
            <a:extLst>
              <a:ext uri="{FF2B5EF4-FFF2-40B4-BE49-F238E27FC236}">
                <a16:creationId xmlns:a16="http://schemas.microsoft.com/office/drawing/2014/main" id="{43D5F8AE-CC7F-FEE6-934F-E839360EA2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42816" y="3213258"/>
            <a:ext cx="4780281" cy="382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7891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4" presetClass="emph" presetSubtype="0" repeatCount="2000" fill="hold" grpId="1" nodeType="withEffect">
                                  <p:stCondLst>
                                    <p:cond delay="0"/>
                                  </p:stCondLst>
                                  <p:iterate type="lt">
                                    <p:tmPct val="10000"/>
                                  </p:iterate>
                                  <p:childTnLst>
                                    <p:animMotion origin="layout" path="M -2.5E-6 2.96296E-6 L -2.5E-6 -0.07223 " pathEditMode="relative" rAng="0" ptsTypes="AA">
                                      <p:cBhvr>
                                        <p:cTn id="11" dur="250" accel="50000" decel="50000" autoRev="1" fill="hold">
                                          <p:stCondLst>
                                            <p:cond delay="0"/>
                                          </p:stCondLst>
                                        </p:cTn>
                                        <p:tgtEl>
                                          <p:spTgt spid="5"/>
                                        </p:tgtEl>
                                        <p:attrNameLst>
                                          <p:attrName>ppt_x</p:attrName>
                                          <p:attrName>ppt_y</p:attrName>
                                        </p:attrNameLst>
                                      </p:cBhvr>
                                      <p:rCtr x="0" y="-3611"/>
                                    </p:animMotion>
                                    <p:animRot by="1500000">
                                      <p:cBhvr>
                                        <p:cTn id="12" dur="125" fill="hold">
                                          <p:stCondLst>
                                            <p:cond delay="0"/>
                                          </p:stCondLst>
                                        </p:cTn>
                                        <p:tgtEl>
                                          <p:spTgt spid="5"/>
                                        </p:tgtEl>
                                        <p:attrNameLst>
                                          <p:attrName>r</p:attrName>
                                        </p:attrNameLst>
                                      </p:cBhvr>
                                    </p:animRot>
                                    <p:animRot by="-1500000">
                                      <p:cBhvr>
                                        <p:cTn id="13" dur="125" fill="hold">
                                          <p:stCondLst>
                                            <p:cond delay="125"/>
                                          </p:stCondLst>
                                        </p:cTn>
                                        <p:tgtEl>
                                          <p:spTgt spid="5"/>
                                        </p:tgtEl>
                                        <p:attrNameLst>
                                          <p:attrName>r</p:attrName>
                                        </p:attrNameLst>
                                      </p:cBhvr>
                                    </p:animRot>
                                    <p:animRot by="-1500000">
                                      <p:cBhvr>
                                        <p:cTn id="14" dur="125" fill="hold">
                                          <p:stCondLst>
                                            <p:cond delay="250"/>
                                          </p:stCondLst>
                                        </p:cTn>
                                        <p:tgtEl>
                                          <p:spTgt spid="5"/>
                                        </p:tgtEl>
                                        <p:attrNameLst>
                                          <p:attrName>r</p:attrName>
                                        </p:attrNameLst>
                                      </p:cBhvr>
                                    </p:animRot>
                                    <p:animRot by="1500000">
                                      <p:cBhvr>
                                        <p:cTn id="15" dur="125" fill="hold">
                                          <p:stCondLst>
                                            <p:cond delay="375"/>
                                          </p:stCondLst>
                                        </p:cTn>
                                        <p:tgtEl>
                                          <p:spTgt spid="5"/>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34" presetClass="emph" presetSubtype="0" repeatCount="2000" fill="hold" grpId="1" nodeType="withEffect">
                                  <p:stCondLst>
                                    <p:cond delay="0"/>
                                  </p:stCondLst>
                                  <p:iterate type="lt">
                                    <p:tmPct val="10000"/>
                                  </p:iterate>
                                  <p:childTnLst>
                                    <p:animMotion origin="layout" path="M -2.5E-6 2.96296E-6 L -2.5E-6 -0.07223 " pathEditMode="relative" rAng="0" ptsTypes="AA">
                                      <p:cBhvr>
                                        <p:cTn id="22" dur="250" accel="50000" decel="50000" autoRev="1" fill="hold">
                                          <p:stCondLst>
                                            <p:cond delay="0"/>
                                          </p:stCondLst>
                                        </p:cTn>
                                        <p:tgtEl>
                                          <p:spTgt spid="4"/>
                                        </p:tgtEl>
                                        <p:attrNameLst>
                                          <p:attrName>ppt_x</p:attrName>
                                          <p:attrName>ppt_y</p:attrName>
                                        </p:attrNameLst>
                                      </p:cBhvr>
                                      <p:rCtr x="0" y="-3611"/>
                                    </p:animMotion>
                                    <p:animRot by="1500000">
                                      <p:cBhvr>
                                        <p:cTn id="23" dur="125" fill="hold">
                                          <p:stCondLst>
                                            <p:cond delay="0"/>
                                          </p:stCondLst>
                                        </p:cTn>
                                        <p:tgtEl>
                                          <p:spTgt spid="4"/>
                                        </p:tgtEl>
                                        <p:attrNameLst>
                                          <p:attrName>r</p:attrName>
                                        </p:attrNameLst>
                                      </p:cBhvr>
                                    </p:animRot>
                                    <p:animRot by="-1500000">
                                      <p:cBhvr>
                                        <p:cTn id="24" dur="125" fill="hold">
                                          <p:stCondLst>
                                            <p:cond delay="125"/>
                                          </p:stCondLst>
                                        </p:cTn>
                                        <p:tgtEl>
                                          <p:spTgt spid="4"/>
                                        </p:tgtEl>
                                        <p:attrNameLst>
                                          <p:attrName>r</p:attrName>
                                        </p:attrNameLst>
                                      </p:cBhvr>
                                    </p:animRot>
                                    <p:animRot by="-1500000">
                                      <p:cBhvr>
                                        <p:cTn id="25" dur="125" fill="hold">
                                          <p:stCondLst>
                                            <p:cond delay="250"/>
                                          </p:stCondLst>
                                        </p:cTn>
                                        <p:tgtEl>
                                          <p:spTgt spid="4"/>
                                        </p:tgtEl>
                                        <p:attrNameLst>
                                          <p:attrName>r</p:attrName>
                                        </p:attrNameLst>
                                      </p:cBhvr>
                                    </p:animRot>
                                    <p:animRot by="1500000">
                                      <p:cBhvr>
                                        <p:cTn id="26" dur="125" fill="hold">
                                          <p:stCondLst>
                                            <p:cond delay="375"/>
                                          </p:stCondLst>
                                        </p:cTn>
                                        <p:tgtEl>
                                          <p:spTgt spid="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122"/>
                                        </p:tgtEl>
                                        <p:attrNameLst>
                                          <p:attrName>style.visibility</p:attrName>
                                        </p:attrNameLst>
                                      </p:cBhvr>
                                      <p:to>
                                        <p:strVal val="visible"/>
                                      </p:to>
                                    </p:set>
                                    <p:animEffect transition="in" filter="fade">
                                      <p:cBhvr>
                                        <p:cTn id="41" dur="1000"/>
                                        <p:tgtEl>
                                          <p:spTgt spid="5122"/>
                                        </p:tgtEl>
                                      </p:cBhvr>
                                    </p:animEffect>
                                    <p:anim calcmode="lin" valueType="num">
                                      <p:cBhvr>
                                        <p:cTn id="42" dur="1000" fill="hold"/>
                                        <p:tgtEl>
                                          <p:spTgt spid="5122"/>
                                        </p:tgtEl>
                                        <p:attrNameLst>
                                          <p:attrName>ppt_x</p:attrName>
                                        </p:attrNameLst>
                                      </p:cBhvr>
                                      <p:tavLst>
                                        <p:tav tm="0">
                                          <p:val>
                                            <p:strVal val="#ppt_x"/>
                                          </p:val>
                                        </p:tav>
                                        <p:tav tm="100000">
                                          <p:val>
                                            <p:strVal val="#ppt_x"/>
                                          </p:val>
                                        </p:tav>
                                      </p:tavLst>
                                    </p:anim>
                                    <p:anim calcmode="lin" valueType="num">
                                      <p:cBhvr>
                                        <p:cTn id="4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
                    </a14:imgEffect>
                    <a14:imgEffect>
                      <a14:brightnessContrast bright="-20000" contrast="41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57AE8-817D-1E29-CB6B-66B079D83A9D}"/>
              </a:ext>
            </a:extLst>
          </p:cNvPr>
          <p:cNvPicPr>
            <a:picLocks noChangeAspect="1"/>
          </p:cNvPicPr>
          <p:nvPr/>
        </p:nvPicPr>
        <p:blipFill>
          <a:blip r:embed="rId4"/>
          <a:stretch>
            <a:fillRect/>
          </a:stretch>
        </p:blipFill>
        <p:spPr>
          <a:xfrm rot="933643" flipH="1">
            <a:off x="10268706" y="-29583"/>
            <a:ext cx="1958448" cy="1722485"/>
          </a:xfrm>
          <a:prstGeom prst="rect">
            <a:avLst/>
          </a:prstGeom>
        </p:spPr>
      </p:pic>
      <p:grpSp>
        <p:nvGrpSpPr>
          <p:cNvPr id="26" name="Graphic 12">
            <a:extLst>
              <a:ext uri="{FF2B5EF4-FFF2-40B4-BE49-F238E27FC236}">
                <a16:creationId xmlns:a16="http://schemas.microsoft.com/office/drawing/2014/main" id="{8A208AD1-FCFB-A4F3-4F9C-CAA260E7B559}"/>
              </a:ext>
            </a:extLst>
          </p:cNvPr>
          <p:cNvGrpSpPr/>
          <p:nvPr/>
        </p:nvGrpSpPr>
        <p:grpSpPr>
          <a:xfrm>
            <a:off x="5191760" y="1591998"/>
            <a:ext cx="6752046" cy="4207436"/>
            <a:chOff x="3665215" y="980369"/>
            <a:chExt cx="4686676" cy="2814110"/>
          </a:xfrm>
        </p:grpSpPr>
        <p:sp>
          <p:nvSpPr>
            <p:cNvPr id="27" name="Freeform: Shape 26">
              <a:extLst>
                <a:ext uri="{FF2B5EF4-FFF2-40B4-BE49-F238E27FC236}">
                  <a16:creationId xmlns:a16="http://schemas.microsoft.com/office/drawing/2014/main" id="{B700CD67-A65C-8359-A988-B5B124F1B607}"/>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CCFCAD98-150D-BD1D-98B7-B9ED28E20CF1}"/>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F0B8F070-E70B-40AD-E370-4739BB605103}"/>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42" name="Picture 2" descr="Cheerful happy cute girl holding clover leaves logo hand drawn cartoon art illustration">
            <a:extLst>
              <a:ext uri="{FF2B5EF4-FFF2-40B4-BE49-F238E27FC236}">
                <a16:creationId xmlns:a16="http://schemas.microsoft.com/office/drawing/2014/main" id="{259A34C5-74C6-04EB-33EE-385CE9A3D1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82" b="89820" l="9904" r="89936">
                        <a14:foregroundMark x1="35304" y1="27345" x2="35304" y2="27345"/>
                        <a14:foregroundMark x1="32109" y1="28144" x2="31629" y2="22555"/>
                        <a14:foregroundMark x1="33067" y1="22555" x2="27316" y2="23353"/>
                        <a14:foregroundMark x1="75559" y1="33932" x2="75559" y2="33932"/>
                        <a14:foregroundMark x1="75080" y1="23353" x2="75080" y2="23353"/>
                        <a14:foregroundMark x1="75559" y1="21357" x2="75559" y2="21357"/>
                        <a14:foregroundMark x1="19808" y1="45110" x2="19808" y2="45110"/>
                        <a14:foregroundMark x1="14377" y1="66667" x2="15815" y2="65868"/>
                        <a14:foregroundMark x1="28754" y1="82834" x2="28754" y2="82834"/>
                        <a14:foregroundMark x1="46805" y1="84232" x2="47923" y2="73852"/>
                        <a14:foregroundMark x1="51597" y1="68064" x2="56230" y2="76846"/>
                        <a14:foregroundMark x1="57668" y1="74850" x2="57668" y2="74850"/>
                        <a14:foregroundMark x1="56070" y1="71058" x2="59904" y2="76447"/>
                        <a14:foregroundMark x1="36262" y1="73453" x2="35463" y2="78443"/>
                        <a14:foregroundMark x1="40256" y1="69661" x2="40256" y2="69661"/>
                        <a14:foregroundMark x1="42332" y1="69661" x2="42492" y2="73253"/>
                        <a14:foregroundMark x1="33546" y1="75848" x2="33546" y2="75848"/>
                        <a14:foregroundMark x1="33546" y1="75848" x2="32748" y2="79641"/>
                        <a14:foregroundMark x1="34026" y1="74651" x2="33866" y2="71856"/>
                        <a14:foregroundMark x1="19329" y1="79840" x2="19329" y2="79840"/>
                        <a14:foregroundMark x1="15974" y1="32735" x2="15974" y2="32735"/>
                        <a14:foregroundMark x1="20767" y1="26547" x2="20767" y2="26547"/>
                        <a14:foregroundMark x1="20927" y1="25349" x2="20927" y2="25349"/>
                        <a14:foregroundMark x1="21086" y1="30140" x2="21086" y2="30140"/>
                        <a14:foregroundMark x1="22364" y1="37325" x2="22364" y2="37325"/>
                        <a14:foregroundMark x1="16454" y1="30539" x2="16454" y2="30539"/>
                        <a14:foregroundMark x1="16613" y1="35928" x2="16613" y2="35928"/>
                        <a14:foregroundMark x1="77476" y1="47106" x2="77476" y2="47106"/>
                        <a14:foregroundMark x1="80192" y1="40120" x2="80192" y2="40120"/>
                        <a14:foregroundMark x1="73802" y1="27745" x2="73802" y2="27745"/>
                        <a14:foregroundMark x1="48403" y1="9182" x2="48403" y2="9182"/>
                      </a14:backgroundRemoval>
                    </a14:imgEffect>
                  </a14:imgLayer>
                </a14:imgProps>
              </a:ext>
              <a:ext uri="{28A0092B-C50C-407E-A947-70E740481C1C}">
                <a14:useLocalDpi xmlns:a14="http://schemas.microsoft.com/office/drawing/2010/main" val="0"/>
              </a:ext>
            </a:extLst>
          </a:blip>
          <a:srcRect/>
          <a:stretch>
            <a:fillRect/>
          </a:stretch>
        </p:blipFill>
        <p:spPr bwMode="auto">
          <a:xfrm>
            <a:off x="-767806" y="1871474"/>
            <a:ext cx="6940602" cy="55546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F6F36DC-70CA-622E-B2A0-DAD2345915C9}"/>
              </a:ext>
            </a:extLst>
          </p:cNvPr>
          <p:cNvPicPr>
            <a:picLocks noChangeAspect="1"/>
          </p:cNvPicPr>
          <p:nvPr/>
        </p:nvPicPr>
        <p:blipFill>
          <a:blip r:embed="rId7"/>
          <a:stretch>
            <a:fillRect/>
          </a:stretch>
        </p:blipFill>
        <p:spPr>
          <a:xfrm>
            <a:off x="4944639" y="542508"/>
            <a:ext cx="5371042" cy="835224"/>
          </a:xfrm>
          <a:prstGeom prst="rect">
            <a:avLst/>
          </a:prstGeom>
        </p:spPr>
      </p:pic>
      <p:pic>
        <p:nvPicPr>
          <p:cNvPr id="3" name="Picture 2">
            <a:extLst>
              <a:ext uri="{FF2B5EF4-FFF2-40B4-BE49-F238E27FC236}">
                <a16:creationId xmlns:a16="http://schemas.microsoft.com/office/drawing/2014/main" id="{FB3B542D-B24F-442E-7EFD-A22B5AA5D631}"/>
              </a:ext>
            </a:extLst>
          </p:cNvPr>
          <p:cNvPicPr>
            <a:picLocks noChangeAspect="1"/>
          </p:cNvPicPr>
          <p:nvPr/>
        </p:nvPicPr>
        <p:blipFill>
          <a:blip r:embed="rId8"/>
          <a:stretch>
            <a:fillRect/>
          </a:stretch>
        </p:blipFill>
        <p:spPr>
          <a:xfrm>
            <a:off x="5562347" y="2449476"/>
            <a:ext cx="5822185" cy="2304488"/>
          </a:xfrm>
          <a:prstGeom prst="rect">
            <a:avLst/>
          </a:prstGeom>
        </p:spPr>
      </p:pic>
    </p:spTree>
    <p:extLst>
      <p:ext uri="{BB962C8B-B14F-4D97-AF65-F5344CB8AC3E}">
        <p14:creationId xmlns:p14="http://schemas.microsoft.com/office/powerpoint/2010/main" val="4083980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206</Words>
  <Application>Microsoft Office PowerPoint</Application>
  <PresentationFormat>Widescreen</PresentationFormat>
  <Paragraphs>19</Paragraphs>
  <Slides>18</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#9Slide05 Phobia</vt:lpstr>
      <vt:lpstr>Arial</vt:lpstr>
      <vt:lpstr>Calibri</vt:lpstr>
      <vt:lpstr>Calibri Light</vt:lpstr>
      <vt:lpstr>Cambria</vt:lpstr>
      <vt:lpstr>SVN-Candy Script</vt:lpstr>
      <vt:lpstr>SVN-Dumpling</vt:lpstr>
      <vt:lpstr>1_Office Theme</vt:lpstr>
      <vt:lpstr>2_Office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12</cp:revision>
  <dcterms:created xsi:type="dcterms:W3CDTF">2024-12-18T06:00:33Z</dcterms:created>
  <dcterms:modified xsi:type="dcterms:W3CDTF">2024-12-18T06:09:11Z</dcterms:modified>
</cp:coreProperties>
</file>