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 showGuides="1">
      <p:cViewPr>
        <p:scale>
          <a:sx n="78" d="100"/>
          <a:sy n="78" d="100"/>
        </p:scale>
        <p:origin x="-1380" y="-288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D0-B0A5-4731-9281-1554BF5D9FE5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DF42-222E-4322-8BF3-0BC3CC958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1496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13798"/>
            <a:ext cx="24304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536442"/>
              </p:ext>
            </p:extLst>
          </p:nvPr>
        </p:nvGraphicFramePr>
        <p:xfrm>
          <a:off x="310896" y="645223"/>
          <a:ext cx="8763000" cy="56951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0600"/>
                <a:gridCol w="1371600"/>
                <a:gridCol w="1676400"/>
                <a:gridCol w="1447800"/>
                <a:gridCol w="1661803"/>
                <a:gridCol w="1614797"/>
              </a:tblGrid>
              <a:tr h="30613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0650" algn="l"/>
                          <a:tab pos="499745" algn="ct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Tạo hình cây từ lá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 biết: Cây chuối, cây cam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Truyện:Cây táo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VĐCB:Lăn bóng qua cổng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DayKNCH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xanh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796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 cây: hoa ngũ sắc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Mèo đuổi chuột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Chơi: Đi bước qua gậy kê cao,chơi đu quay, xích đu.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tơi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rơi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-Dạo chơi, quan sát: hoa loa kèn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Gà vào vườn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do: Câu cá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boling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ý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bỏ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định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muồng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865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Nu na nu nống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Xem tranh ảnh </a:t>
                      </a:r>
                      <a:r>
                        <a:rPr lang="en-US" sz="1400">
                          <a:effectLst/>
                          <a:latin typeface=".VnTime"/>
                          <a:ea typeface="Calibri"/>
                          <a:cs typeface="Times New Roman"/>
                        </a:rPr>
                        <a:t>trß truyÖn vÒ  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chủ đề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.VnTime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Chu cha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chit: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cởi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mặc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bị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ướt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14/1/2026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Trò truyện với trẻ về các loại cây xanh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làm theo cô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16/1/2026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327</Words>
  <Application>Microsoft Office PowerPoint</Application>
  <PresentationFormat>On-screen Show (4:3)</PresentationFormat>
  <Paragraphs>68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112</cp:revision>
  <cp:lastPrinted>2024-11-05T02:31:19Z</cp:lastPrinted>
  <dcterms:created xsi:type="dcterms:W3CDTF">2023-10-12T15:44:00Z</dcterms:created>
  <dcterms:modified xsi:type="dcterms:W3CDTF">2026-01-12T09:32:52Z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