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 showGuides="1">
      <p:cViewPr>
        <p:scale>
          <a:sx n="78" d="100"/>
          <a:sy n="78" d="100"/>
        </p:scale>
        <p:origin x="-1332" y="-288"/>
      </p:cViewPr>
      <p:guideLst>
        <p:guide orient="horz" pos="2160"/>
        <p:guide pos="28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EDD0-B0A5-4731-9281-1554BF5D9FE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8DF42-222E-4322-8BF3-0BC3CC958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2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8DF42-222E-4322-8BF3-0BC3CC9585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81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8DF42-222E-4322-8BF3-0BC3CC9585B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48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974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369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076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34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7425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1488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36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0539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640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526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9331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5606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7373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1961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6971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291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092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2443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287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352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0075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283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319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6574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6769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9322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166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3369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3301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3873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0299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329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7842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40177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27334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792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5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5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6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1496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413798"/>
            <a:ext cx="24304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536442"/>
              </p:ext>
            </p:extLst>
          </p:nvPr>
        </p:nvGraphicFramePr>
        <p:xfrm>
          <a:off x="310896" y="645223"/>
          <a:ext cx="8763000" cy="56793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0600"/>
                <a:gridCol w="1371600"/>
                <a:gridCol w="1676400"/>
                <a:gridCol w="1447800"/>
                <a:gridCol w="1661803"/>
                <a:gridCol w="1614797"/>
              </a:tblGrid>
              <a:tr h="306133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0650" algn="l"/>
                          <a:tab pos="499745" algn="ct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Tạo hình cây từ lá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 biết: Cây chuối, cây cam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Truyện:Cây táo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VĐCB:Lăn bóng qua cổng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DayKNCH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yêu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xanh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796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 cây: hoa ngũ sắc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Mèo đuổi chuột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Chơi: Đi bước qua gậy kê cao,chơi đu quay, xích đu.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tơi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rơi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sát: hoa loa kèn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Gà vào vườn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Câu cá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boling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ý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bỏ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định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muồng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865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Nu na nu nống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Xem tranh ảnh </a:t>
                      </a:r>
                      <a:r>
                        <a:rPr lang="en-US" sz="1400">
                          <a:effectLst/>
                          <a:latin typeface=".VnTime"/>
                          <a:ea typeface="Calibri"/>
                          <a:cs typeface="Times New Roman"/>
                        </a:rPr>
                        <a:t>trß truyÖn vÒ  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chủ đề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.VnTime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Chu cha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chit: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cởi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mặc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bị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ướt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Trò truyện với trẻ về các loại cây xanh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làm theo cô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vườn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video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2286000" y="165165"/>
            <a:ext cx="571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Rau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109588"/>
              </p:ext>
            </p:extLst>
          </p:nvPr>
        </p:nvGraphicFramePr>
        <p:xfrm>
          <a:off x="228600" y="550934"/>
          <a:ext cx="8763000" cy="6291509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551934"/>
                <a:gridCol w="1405618"/>
                <a:gridCol w="1489982"/>
                <a:gridCol w="1524000"/>
                <a:gridCol w="1524000"/>
              </a:tblGrid>
              <a:tr h="36346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xù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xì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nhẵn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Nghe hát bài : “bầu và bí”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Đi kết hợp với chạy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Bắp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xanh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Vẽ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Mưa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541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 cây: Rau cải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-TCVĐ:Lá rơi.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trẻ nhặt bỏ rác đúng nơi qui định.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 câu hồng xiêm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-TCVĐ: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Kéo cưa lừa xẻ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Chơi đu quay.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lăn bóng qua cổng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xích đu.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diếp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TCVĐ:Lộn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vồng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đẩy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 cây: hoa ngũ sắc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-TCVĐ:Gieo hạt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Cầu trượt, đu quay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xiêm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177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Gieo hạt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Cô cùng trẻ trò truyện về các loại rau quen thuộc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Cây cao cây thấp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trẻ chơi thực hành nhặt bỏ rác đúng nơi qui định.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video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sắc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lọa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Gieo hạt: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trẻ đọc bài thơ “Bắp cải xanh”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sắc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thuật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1828800" y="27524"/>
            <a:ext cx="483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3:Tuần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866215"/>
              </p:ext>
            </p:extLst>
          </p:nvPr>
        </p:nvGraphicFramePr>
        <p:xfrm>
          <a:off x="533400" y="459883"/>
          <a:ext cx="8363585" cy="5915089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43000"/>
                <a:gridCol w="1447800"/>
                <a:gridCol w="1447800"/>
                <a:gridCol w="1447800"/>
                <a:gridCol w="1447800"/>
                <a:gridCol w="1429385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endParaRPr lang="en-US" sz="1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7425" algn="l"/>
                        </a:tabLst>
                        <a:defRPr/>
                      </a:pPr>
                      <a:endParaRPr kumimoji="0" lang="en-US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669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Nhảy bật tại chỗ lăn bóng qua cổng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 chăm em búp bê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 biết: quả chua - quả ngọt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 “Quả thị”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cam”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59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 cây rau cải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-TCVĐ: Kéo co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Chơi đu quay, xích đu.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sát:Cây hoa mẫu đơn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Gieo hạt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Đá bóng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cây:Hoa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mộc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Lộn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hợp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chạy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	29/1/2026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 cây: hồng xiêm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TCVĐ:Gieo hạt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Xe đun xe đây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65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Nghe hát : Bài Quả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trẻ chơi góc bế em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.VnTime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video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dựng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167688"/>
              </p:ext>
            </p:extLst>
          </p:nvPr>
        </p:nvGraphicFramePr>
        <p:xfrm>
          <a:off x="304800" y="533400"/>
          <a:ext cx="8625205" cy="618553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524000"/>
                <a:gridCol w="1467485"/>
                <a:gridCol w="1580515"/>
                <a:gridCol w="1524000"/>
                <a:gridCol w="1386205"/>
              </a:tblGrid>
              <a:tr h="48875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344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NB: “Quả to - quả nhỏ”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Đi theo đường ngoằn nghoèo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NB: Quả cam - quả chuối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thị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Nặn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81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sắc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TCVĐ:Xi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khoai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quay,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xích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ngoằn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nghoèo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sát: Cây hồng xiêm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Vào rừng hái hoa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Chơi câu cá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	5/2/2026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 cây: lan ýi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TCVĐ:Gieo hạt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Chơi Hạt muồng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đơn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trượt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1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-Cho trẻ chơi so hình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Kéo cưa lừ xẻ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cất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lấy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định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mua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thấp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8/3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3048000" y="65379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:Tuần 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00400" y="259909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144534"/>
              </p:ext>
            </p:extLst>
          </p:nvPr>
        </p:nvGraphicFramePr>
        <p:xfrm>
          <a:off x="152400" y="685800"/>
          <a:ext cx="8763000" cy="56394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0600"/>
                <a:gridCol w="1371600"/>
                <a:gridCol w="1676400"/>
                <a:gridCol w="1447800"/>
                <a:gridCol w="1661803"/>
                <a:gridCol w="1614797"/>
              </a:tblGrid>
              <a:tr h="415357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 chúc tết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 biết: Hoa đào – hoa mai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Ném bóng vào đích xa 1 – 1,2m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 kể lại truyện Cây táo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821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 cây rau diếp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mèo đuổi chuột vật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Đu quay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đơn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thấp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vú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sữa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gôn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rắn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43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truyÖn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chủ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đề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Chu cha chu chit: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trẻ nghe truyện “Cây táo”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nguyên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trí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Xếp vườn hoa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Tìm hiểu về ngày Tết Nguyên Đán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168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256181"/>
              </p:ext>
            </p:extLst>
          </p:nvPr>
        </p:nvGraphicFramePr>
        <p:xfrm>
          <a:off x="304800" y="533400"/>
          <a:ext cx="8625205" cy="594779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524000"/>
                <a:gridCol w="1467485"/>
                <a:gridCol w="1580515"/>
                <a:gridCol w="1524000"/>
                <a:gridCol w="1386205"/>
              </a:tblGrid>
              <a:tr h="48875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344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 biết 1 và nhiều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Dạy KNCH: “Bé và hoa”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Thơ: “Hoa nở”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Bước lên xuống bậc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cúc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62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 quan sát</a:t>
                      </a: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>
                          <a:effectLst/>
                          <a:latin typeface=".VnTime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 cà rốt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Chơi nhà bóng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Đá bóng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xiêm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TCVĐ:Bước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xuống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15cm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đẩy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sát: Cây hoa phượng.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Gieo hạt.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Chăm sóc cây.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cây:Rau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cúc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ngoằn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ngoèo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trượt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vú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sữa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cổng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1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Gieo hạt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trẻ chơi góc xây dựng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reo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trí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bế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Chiếc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mùa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xuân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vườn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3048000" y="65379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:Tuần 1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645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1828800" y="27524"/>
            <a:ext cx="483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: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515354"/>
              </p:ext>
            </p:extLst>
          </p:nvPr>
        </p:nvGraphicFramePr>
        <p:xfrm>
          <a:off x="533400" y="459883"/>
          <a:ext cx="8363585" cy="588964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43000"/>
                <a:gridCol w="1447800"/>
                <a:gridCol w="1447800"/>
                <a:gridCol w="1447800"/>
                <a:gridCol w="1447800"/>
                <a:gridCol w="1429385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endParaRPr lang="en-US" sz="1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7425" algn="l"/>
                        </a:tabLst>
                        <a:defRPr/>
                      </a:pPr>
                      <a:endParaRPr kumimoji="0" lang="en-US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669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2/3/2026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Dạy KNVĐ: “Tay thơm tay ngoan”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3/3/2026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 biết màu vàng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4/3/2026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Bò thẳng hướng có mang vật trên lưng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 :”Chiếc áo mùa xuân”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6/3/2026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59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2/3/2026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sát: Cây hoa phượng.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Gieo hạt.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                  Câu cá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3/3/2026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cưa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lừa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xẻ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muồng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4/3/2026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quý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Gió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thổi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đưa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dân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5/3/2025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xoài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Lộn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quê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6/3/2025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thảo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-TCVĐ: Dung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dăng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dung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65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2/3/2026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cởi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mặc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bị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ẩm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ướt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3/3/2026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Cây cao cây thấp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góc chơi động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4/3/2026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đọc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Lúa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đậu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nành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Gieo hạt: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Cô cùng trẻ đọc bài thơ: “Hoa nở”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6/3/2026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lọai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64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2129</Words>
  <Application>Microsoft Office PowerPoint</Application>
  <PresentationFormat>On-screen Show (4:3)</PresentationFormat>
  <Paragraphs>473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111</cp:revision>
  <cp:lastPrinted>2024-11-05T02:31:19Z</cp:lastPrinted>
  <dcterms:created xsi:type="dcterms:W3CDTF">2023-10-12T15:44:00Z</dcterms:created>
  <dcterms:modified xsi:type="dcterms:W3CDTF">2026-01-12T09:29:56Z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