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80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97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933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56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6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07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3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74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4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36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05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5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00400" y="259909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44534"/>
              </p:ext>
            </p:extLst>
          </p:nvPr>
        </p:nvGraphicFramePr>
        <p:xfrm>
          <a:off x="152400" y="685800"/>
          <a:ext cx="8763000" cy="56708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415357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 chúc tết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biết: Hoa đào – hoa mai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Ném bóng vào đích xa 1 – 1,2m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 kể lại truyện Cây táo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21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 rau diếp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mèo đuổi chuột vật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Đu quay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gôn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rắn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4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chủ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đề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Chu cha chu chit: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trẻ nghe truyện “Cây táo”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nguyên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trí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Xếp vườn hoa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Tìm hiểu về ngày Tết Nguyên Đán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1681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287</Words>
  <Application>Microsoft Office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112</cp:revision>
  <cp:lastPrinted>2024-11-05T02:31:19Z</cp:lastPrinted>
  <dcterms:created xsi:type="dcterms:W3CDTF">2023-10-12T15:44:00Z</dcterms:created>
  <dcterms:modified xsi:type="dcterms:W3CDTF">2026-01-30T02:50:45Z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