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76" autoAdjust="0"/>
  </p:normalViewPr>
  <p:slideViewPr>
    <p:cSldViewPr showGuides="1">
      <p:cViewPr>
        <p:scale>
          <a:sx n="78" d="100"/>
          <a:sy n="78" d="100"/>
        </p:scale>
        <p:origin x="-1332" y="-288"/>
      </p:cViewPr>
      <p:guideLst>
        <p:guide orient="horz" pos="2160"/>
        <p:guide pos="288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79EDD0-B0A5-4731-9281-1554BF5D9FE5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28DF42-222E-4322-8BF3-0BC3CC9585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926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317C4-3858-4425-B627-F8A8A66AC074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74064" y="111090"/>
            <a:ext cx="6781800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1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sz="1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1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1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endParaRPr lang="en-US" sz="1600" b="1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19400" y="413798"/>
            <a:ext cx="3359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endParaRPr lang="en-US" sz="1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7037476"/>
              </p:ext>
            </p:extLst>
          </p:nvPr>
        </p:nvGraphicFramePr>
        <p:xfrm>
          <a:off x="283464" y="796974"/>
          <a:ext cx="8763000" cy="604346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90600"/>
                <a:gridCol w="1371600"/>
                <a:gridCol w="1676400"/>
                <a:gridCol w="1447800"/>
                <a:gridCol w="1661803"/>
                <a:gridCol w="1614797"/>
              </a:tblGrid>
              <a:tr h="306133">
                <a:tc>
                  <a:txBody>
                    <a:bodyPr/>
                    <a:lstStyle/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4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6</a:t>
                      </a:r>
                    </a:p>
                  </a:txBody>
                  <a:tcPr/>
                </a:tc>
              </a:tr>
              <a:tr h="1005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inh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(9/3/2026)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*PTTCKNXH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KNVĐ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bài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đạp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"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(10/3/2026)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*PTNT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đạp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–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máy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(11/3/2026)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*PTTC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VĐCB: “Đi bước vào các ô”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(12/3/2026)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*PTNN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Thơ: “Xe đạp”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(13/3/2026)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*PTTCKNXH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Tô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màu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“Ô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tô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”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7966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(9/3/2026)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Dạo chơi, quan sát:  cây sấu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Dung dăng dung dẻ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Chơi: Bước lên cuống bậc có tay vịn.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Chơi tự do: Cầu trượt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(10/3/2026)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phượng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kéo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cưa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lừa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xẻ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ô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tô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chim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sẻ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trò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dân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gian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(11/3/2026)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mẫu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đơn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Nu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na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nu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nống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làm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tiếng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kêu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ô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tô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–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máy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góc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chợ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quê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(12/3/2026)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ngũ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sắc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Xi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bô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khoai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vực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dân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gian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(13/3/2026)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xoài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Tập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tầm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vông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với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đồ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sân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trường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2045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vi-VN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buổi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(9/3/2026)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Cho trẻ chơi góc nấu ăn.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TC: Gọi tên màu sắc PTGT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(10/3/2026)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Kết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hợp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với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phụ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huỳnh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rèn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đội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mũ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ra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nắng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dép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xỏ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tất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trời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lạnh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Thực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hành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tập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xỏ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tất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(11/3/2026)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cùng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hát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: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Bạn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có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”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Chọn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tranh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lô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tô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theo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yêu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cầu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cô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(12/3/2026)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Làm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quen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video clip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tập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Chương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trình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"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Tôi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yêu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Việt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Nam"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PTGT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(13/3/2026)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Trß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truyÖn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vÒ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chñ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®Ò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tiÕp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theo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Liªn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hoan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v¨n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nghÖ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cuèi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tuÇn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5"/>
          <p:cNvSpPr txBox="1"/>
          <p:nvPr/>
        </p:nvSpPr>
        <p:spPr>
          <a:xfrm>
            <a:off x="2286000" y="165165"/>
            <a:ext cx="5715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2: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6487902"/>
              </p:ext>
            </p:extLst>
          </p:nvPr>
        </p:nvGraphicFramePr>
        <p:xfrm>
          <a:off x="228600" y="503719"/>
          <a:ext cx="8763000" cy="6154666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267466"/>
                <a:gridCol w="1551934"/>
                <a:gridCol w="1405618"/>
                <a:gridCol w="1489982"/>
                <a:gridCol w="1524000"/>
                <a:gridCol w="1524000"/>
              </a:tblGrid>
              <a:tr h="363466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</a:p>
                  </a:txBody>
                  <a:tcPr/>
                </a:tc>
              </a:tr>
              <a:tr h="10668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inh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(16/3/2026)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*PTTCKNXH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Dạy : KNCH “Em tập lái ô tô”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(17/3/2026)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*PTNT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 biết xe ô tô con, ô tô tải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(18/3/2026)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*PTNN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Truyện: “Xe lu và xe ca”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(19/3/2026)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*PTTC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VĐCB: Bật qua các vòng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(20/3/2026)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*PTTCKNXH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Dán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bánh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”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117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(16/3/2026)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vũ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sữa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Lọn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cầu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vồng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Bước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lên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xuống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bậc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có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tay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vịn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giao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thông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như:Chơi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đạp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xe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(17/3/2026)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hồng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xiêm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Kéo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cưa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lừa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xẻ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bé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theo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tín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hiệu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đèn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Lăn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bóng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(18/3/2026)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Dạo chơi, quan sát: Cây sấu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Dung dăng dung dẻ.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Chơi tự do: Đá bóng.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(19/3/2026)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ngũ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sắc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Rồng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rắn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lên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mây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vực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giao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thông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(20/3/2026)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Xoài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Kéo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co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với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kéo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đẩy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526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vi-VN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buổi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(16/3/2026)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Cô cho trẻ xem video về các loại PTGT 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(17/3/2026)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TC: Nghe , bắt trước tiếng kêu đoán tên PTGT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(18/3/2026)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Cô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cùng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trò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truyện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PTGT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đường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bộ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hình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vuông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hình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tròn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(19/3/2026)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góc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sách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Gọi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tên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màu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sắc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PTGT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quen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thuộc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(20/3/2026)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Trß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truyÖn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vÒ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chñ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®Ò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tiÕp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theo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Liªn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hoan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v¨n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nghÖ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cuèi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tuÇn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1152</TotalTime>
  <Words>799</Words>
  <Application>Microsoft Office PowerPoint</Application>
  <PresentationFormat>On-screen Show (4:3)</PresentationFormat>
  <Paragraphs>138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ADMIN</cp:lastModifiedBy>
  <cp:revision>115</cp:revision>
  <cp:lastPrinted>2026-03-11T02:34:16Z</cp:lastPrinted>
  <dcterms:created xsi:type="dcterms:W3CDTF">2023-10-12T15:44:00Z</dcterms:created>
  <dcterms:modified xsi:type="dcterms:W3CDTF">2026-03-11T02:39:06Z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784580900F5C44B29C7A166A9234EF6F_12</vt:lpwstr>
  </property>
  <property fmtid="{D5CDD505-2E9C-101B-9397-08002B2CF9AE}" pid="3" name="KSOProductBuildVer">
    <vt:lpwstr>1033-12.2.0.13266</vt:lpwstr>
  </property>
</Properties>
</file>