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32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4064" y="11109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26912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442980"/>
              </p:ext>
            </p:extLst>
          </p:nvPr>
        </p:nvGraphicFramePr>
        <p:xfrm>
          <a:off x="283464" y="796974"/>
          <a:ext cx="8763000" cy="587156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30613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( 13/04/2026)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PT thể chất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VĐCB : Đi bước qua suối nhỏ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( 14/04/2026)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Trò chuyện về mùa hè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( 15/04/2026)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PT ngôn ngữ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Truyện “ Chiếc ô của thỏ trắng”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( 16/04/2026)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PTTCXH-TM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Tạo hình ông mặt trời(steam)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( 17/04/2026)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</a:rPr>
                        <a:t>thức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Nhận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biết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một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và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nhiều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(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mây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ông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mặt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trời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)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5796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(13/04/2026)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dây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nhỏ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                 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(14/04/2026)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 chơi, quan sát: Thời tiết: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Kéo cưa lừa xẻ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hạt muồng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(15/04/2026)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xiêm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Lộn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vồng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dân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gian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(16/04/2026)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 chơi, quan sát: Cây xoài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Dung d</a:t>
                      </a:r>
                      <a:r>
                        <a:rPr lang="vi-VN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ă</a:t>
                      </a: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 dung dẻ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-Chơi tự do: chợ quê.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(17/04/2026)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Cay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vi-VN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nắng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trời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m</a:t>
                      </a:r>
                      <a:r>
                        <a:rPr lang="vi-VN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a.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5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</a:t>
                      </a:r>
                      <a:r>
                        <a:rPr lang="vi-VN" sz="15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ượt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204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( 13/4/2026)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 Xem vedeo và hình ảnh thời tiết mùa hè.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-TC:  Đồ vật ở đâu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( 14/4/2026)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 Làm album về chủ đề thời tiết mùa hè.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 TC: Soi gương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( 15/4/2026)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 Trò chuyện với trẻ về mùa hè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 TC: Đồ vật ở đâu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( 16/4/2026)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-Xem video mặc áo phao khi đi bơi,  khi ngồi trên tàu, thuyền. Không nhoài người, thò tay xuống nước khi đi tàu, thuyền</a:t>
                      </a: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( 17/4/2026)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-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Vệ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sinh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cuối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tuần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.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71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362022"/>
              </p:ext>
            </p:extLst>
          </p:nvPr>
        </p:nvGraphicFramePr>
        <p:xfrm>
          <a:off x="228600" y="503719"/>
          <a:ext cx="8763000" cy="566908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524000"/>
                <a:gridCol w="1524000"/>
              </a:tblGrid>
              <a:tr h="36346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( 20/04/2026)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</a:rPr>
                        <a:t>chất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VĐCB :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Nhảy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qua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các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chướng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ngại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vật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cao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Calibri"/>
                        </a:rPr>
                        <a:t>5-10cm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( 21/04/2026)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PTTCXH-TM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Dạy trẻ chơi thân thiết với bạn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( 22/04/2026)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PT ngôn ngữ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Thơ “ Mưa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( 23/04/2026)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</a:rPr>
                        <a:t>PTTCXH – TM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Nghe hát “ Bé yêu biển lắm”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( 24/04/2026)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</a:rPr>
                        <a:t>thức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Nhận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biết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trước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–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sau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so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với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bản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thân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1731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784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(20/04/2026)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mùng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tơi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Lộn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vòng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boing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784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(21/04/2026)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tiết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Trời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nắng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trời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mưa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đập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chuột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(22/04/2026)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đồng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tiền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co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bỏ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định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(23/04/2026)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tiết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Mưa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to –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mưa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nhỏ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trượt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quay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(24/04/2026)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trượt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Gió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thổi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cá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95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( 20/4/2026)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Nghe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truyện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: “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Chiếc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ô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của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thỏ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trắng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”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marL="285750" indent="-285750" algn="ctr">
                        <a:lnSpc>
                          <a:spcPct val="113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dirty="0" err="1" smtClean="0">
                          <a:effectLst/>
                          <a:latin typeface="Times New Roman"/>
                          <a:ea typeface="Calibri"/>
                        </a:rPr>
                        <a:t>Hát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nghe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“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Bé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yêu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biển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lắm</a:t>
                      </a:r>
                      <a:r>
                        <a:rPr lang="en-US" sz="1400" b="0" smtClean="0">
                          <a:effectLst/>
                          <a:latin typeface="Times New Roman"/>
                          <a:ea typeface="Calibri"/>
                        </a:rPr>
                        <a:t>”</a:t>
                      </a:r>
                    </a:p>
                    <a:p>
                      <a:pPr marL="285750" indent="-285750" algn="ctr">
                        <a:lnSpc>
                          <a:spcPct val="113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( 21/4/2026)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- TC :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Mưa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to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mưa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nhỏ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Cô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cùng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trwre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chơi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góc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nấu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ăn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.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( 22/4/2026)</a:t>
                      </a: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Cô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cùng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trẻ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đọc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bài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thơ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“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Mưa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”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-TC: 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nghe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âm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thanh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đoán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tên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đồ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Calibri"/>
                        </a:rPr>
                        <a:t>vật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</a:rPr>
                        <a:t>( 23/4/2026)</a:t>
                      </a:r>
                    </a:p>
                    <a:p>
                      <a:pPr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- TC: Xi bô khoai- Chơi góc tranh truyện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</a:rPr>
                        <a:t>( 24/4/2026)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-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Vệ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sinh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cuối</a:t>
                      </a:r>
                      <a:r>
                        <a:rPr lang="en-US" sz="1400" b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Times New Roman"/>
                          <a:ea typeface="SimSun"/>
                        </a:rPr>
                        <a:t>tuần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SimSun"/>
                        </a:rPr>
                        <a:t>.</a:t>
                      </a:r>
                      <a:endParaRPr lang="en-US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715</Words>
  <Application>Microsoft Office PowerPoint</Application>
  <PresentationFormat>On-screen Show (4:3)</PresentationFormat>
  <Paragraphs>129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122</cp:revision>
  <cp:lastPrinted>2026-04-03T03:34:03Z</cp:lastPrinted>
  <dcterms:created xsi:type="dcterms:W3CDTF">2023-10-12T15:44:00Z</dcterms:created>
  <dcterms:modified xsi:type="dcterms:W3CDTF">2026-04-13T03:24:06Z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