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70" r:id="rId4"/>
    <p:sldId id="258" r:id="rId5"/>
    <p:sldId id="271" r:id="rId6"/>
    <p:sldId id="259" r:id="rId7"/>
    <p:sldId id="282" r:id="rId8"/>
    <p:sldId id="261" r:id="rId9"/>
    <p:sldId id="272" r:id="rId10"/>
    <p:sldId id="262" r:id="rId11"/>
    <p:sldId id="273" r:id="rId12"/>
    <p:sldId id="263" r:id="rId13"/>
    <p:sldId id="274" r:id="rId14"/>
    <p:sldId id="268" r:id="rId15"/>
    <p:sldId id="275" r:id="rId16"/>
    <p:sldId id="266" r:id="rId17"/>
    <p:sldId id="276" r:id="rId18"/>
    <p:sldId id="267" r:id="rId19"/>
    <p:sldId id="281" r:id="rId20"/>
    <p:sldId id="269" r:id="rId21"/>
    <p:sldId id="280" r:id="rId22"/>
    <p:sldId id="265" r:id="rId23"/>
  </p:sldIdLst>
  <p:sldSz cx="18288000" cy="10287000"/>
  <p:notesSz cx="6858000" cy="9144000"/>
  <p:embeddedFontLst>
    <p:embeddedFont>
      <p:font typeface=".VnBlackH" panose="020B72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nva Sans" panose="020B0604020202020204" charset="0"/>
      <p:regular r:id="rId30"/>
    </p:embeddedFont>
    <p:embeddedFont>
      <p:font typeface="Chewy" panose="020B0604020202020204" charset="0"/>
      <p:regular r:id="rId31"/>
    </p:embeddedFont>
    <p:embeddedFont>
      <p:font typeface="Paytone One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8" d="100"/>
          <a:sy n="48" d="100"/>
        </p:scale>
        <p:origin x="44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4297-0F7A-4310-A1CB-50F3CFAAF14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1867E-D8D3-48B7-88D8-452A8A43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6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45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83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33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7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31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67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63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0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1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5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8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9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7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6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44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34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1867E-D8D3-48B7-88D8-452A8A4334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1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svg"/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sv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27.jpe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2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18.jpg"/><Relationship Id="rId5" Type="http://schemas.openxmlformats.org/officeDocument/2006/relationships/audio" Target="../media/audio2.wav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6948" y="-7100703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33600" y="0"/>
            <a:ext cx="16154400" cy="10286999"/>
          </a:xfrm>
          <a:custGeom>
            <a:avLst/>
            <a:gdLst/>
            <a:ahLst/>
            <a:cxnLst/>
            <a:rect l="l" t="t" r="r" b="b"/>
            <a:pathLst>
              <a:path w="13159881" h="9283698">
                <a:moveTo>
                  <a:pt x="0" y="0"/>
                </a:moveTo>
                <a:lnTo>
                  <a:pt x="13159880" y="0"/>
                </a:lnTo>
                <a:lnTo>
                  <a:pt x="13159880" y="9283698"/>
                </a:lnTo>
                <a:lnTo>
                  <a:pt x="0" y="928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23908" y="3560149"/>
            <a:ext cx="11566618" cy="374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9"/>
              </a:lnSpc>
            </a:pPr>
            <a:r>
              <a:rPr lang="en-US" sz="11620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ĐUỔI</a:t>
            </a:r>
            <a:r>
              <a:rPr lang="en-US" sz="11620" dirty="0">
                <a:solidFill>
                  <a:srgbClr val="FFBB2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1620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HÌNH</a:t>
            </a:r>
          </a:p>
          <a:p>
            <a:pPr algn="ctr">
              <a:lnSpc>
                <a:spcPts val="9529"/>
              </a:lnSpc>
            </a:pPr>
            <a:endParaRPr lang="en-US" sz="11620" dirty="0">
              <a:solidFill>
                <a:srgbClr val="FF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ctr">
              <a:lnSpc>
                <a:spcPts val="9529"/>
              </a:lnSpc>
            </a:pPr>
            <a:r>
              <a:rPr lang="en-US" sz="11620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 BẮT CHỮ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266384" y="5376187"/>
            <a:ext cx="4515049" cy="37023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164002" y="884943"/>
            <a:ext cx="3095298" cy="382135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492049">
            <a:off x="518881" y="540316"/>
            <a:ext cx="2485165" cy="2890207"/>
          </a:xfrm>
          <a:custGeom>
            <a:avLst/>
            <a:gdLst/>
            <a:ahLst/>
            <a:cxnLst/>
            <a:rect l="l" t="t" r="r" b="b"/>
            <a:pathLst>
              <a:path w="3429278" h="4240220">
                <a:moveTo>
                  <a:pt x="0" y="0"/>
                </a:moveTo>
                <a:lnTo>
                  <a:pt x="3429278" y="0"/>
                </a:lnTo>
                <a:lnTo>
                  <a:pt x="3429278" y="4240220"/>
                </a:lnTo>
                <a:lnTo>
                  <a:pt x="0" y="4240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927" y="8017350"/>
            <a:ext cx="3919588" cy="3336894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49804" y="6762380"/>
            <a:ext cx="3733800" cy="4632294"/>
          </a:xfrm>
          <a:custGeom>
            <a:avLst/>
            <a:gdLst/>
            <a:ahLst/>
            <a:cxnLst/>
            <a:rect l="l" t="t" r="r" b="b"/>
            <a:pathLst>
              <a:path w="5068191" h="5927709">
                <a:moveTo>
                  <a:pt x="0" y="0"/>
                </a:moveTo>
                <a:lnTo>
                  <a:pt x="5068191" y="0"/>
                </a:lnTo>
                <a:lnTo>
                  <a:pt x="5068191" y="5927709"/>
                </a:lnTo>
                <a:lnTo>
                  <a:pt x="0" y="5927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ACA612C-1ADC-F766-E984-2EA011FE08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0120" y="1739473"/>
            <a:ext cx="3095298" cy="382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nhac_nen_mo_dau_game_show_rung_chuong_vang-www_tiengdong_com.wav"/>
          </p:stSnd>
        </p:sndAc>
      </p:transition>
    </mc:Choice>
    <mc:Fallback xmlns="">
      <p:transition spd="slow">
        <p:sndAc>
          <p:stSnd>
            <p:snd r:embed="rId15" name="nhac_nen_mo_dau_game_show_rung_chuong_vang-www_tiengdong_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-72009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0745" y="1597877"/>
            <a:ext cx="14522292" cy="7992698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62200" y="696425"/>
            <a:ext cx="4114800" cy="1071911"/>
            <a:chOff x="0" y="-116527"/>
            <a:chExt cx="8289070" cy="198288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89070" cy="1866359"/>
              <a:chOff x="0" y="0"/>
              <a:chExt cx="386561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48170" y="-116527"/>
              <a:ext cx="6719892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5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98760" y="869277"/>
            <a:ext cx="6705600" cy="889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60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see two dogs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554D0-09EB-7DBD-896E-A7E00C46633E}"/>
              </a:ext>
            </a:extLst>
          </p:cNvPr>
          <p:cNvGrpSpPr/>
          <p:nvPr/>
        </p:nvGrpSpPr>
        <p:grpSpPr>
          <a:xfrm>
            <a:off x="4991237" y="2742113"/>
            <a:ext cx="4573042" cy="5544203"/>
            <a:chOff x="4419600" y="2571097"/>
            <a:chExt cx="4573042" cy="56202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4173F9-34F3-FBC6-1110-A26D003B9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2571097"/>
              <a:ext cx="4573042" cy="457304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4FE6ACB-AC78-CF09-4FAE-3F215373A26F}"/>
                </a:ext>
              </a:extLst>
            </p:cNvPr>
            <p:cNvSpPr/>
            <p:nvPr/>
          </p:nvSpPr>
          <p:spPr>
            <a:xfrm>
              <a:off x="5661322" y="7168301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A28D2E7B-77AF-EFD6-C5D7-6615D4012FD0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A162D71-FBB7-2C9F-51DD-1BF266995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2055" t="13590" r="26104" b="12942"/>
          <a:stretch/>
        </p:blipFill>
        <p:spPr>
          <a:xfrm>
            <a:off x="13885240" y="7241364"/>
            <a:ext cx="2237252" cy="178210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4D6CF-613E-2039-F35E-9A757D6C55A6}"/>
              </a:ext>
            </a:extLst>
          </p:cNvPr>
          <p:cNvGrpSpPr/>
          <p:nvPr/>
        </p:nvGrpSpPr>
        <p:grpSpPr>
          <a:xfrm>
            <a:off x="10445319" y="2520836"/>
            <a:ext cx="3898903" cy="5707502"/>
            <a:chOff x="10445319" y="2520836"/>
            <a:chExt cx="3898903" cy="57075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1246E9-6C31-8AB3-7B01-4D418A486541}"/>
                </a:ext>
              </a:extLst>
            </p:cNvPr>
            <p:cNvSpPr/>
            <p:nvPr/>
          </p:nvSpPr>
          <p:spPr>
            <a:xfrm>
              <a:off x="11492733" y="7241364"/>
              <a:ext cx="1818538" cy="98697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09AC25-C4C9-14D2-B31E-C30573B03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42" r="3919" b="11562"/>
            <a:stretch/>
          </p:blipFill>
          <p:spPr>
            <a:xfrm>
              <a:off x="10445319" y="2520836"/>
              <a:ext cx="3898903" cy="470147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8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8600" y="-62103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2200" y="1785826"/>
            <a:ext cx="13944600" cy="7992698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62200" y="772087"/>
            <a:ext cx="4114800" cy="1071911"/>
            <a:chOff x="0" y="-116527"/>
            <a:chExt cx="8289070" cy="198288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89070" cy="1866359"/>
              <a:chOff x="0" y="0"/>
              <a:chExt cx="386561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48170" y="-116527"/>
              <a:ext cx="6719892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BBA47B-5D5C-030D-133B-4DFBED3862AA}"/>
              </a:ext>
            </a:extLst>
          </p:cNvPr>
          <p:cNvGrpSpPr/>
          <p:nvPr/>
        </p:nvGrpSpPr>
        <p:grpSpPr>
          <a:xfrm>
            <a:off x="7620000" y="3848100"/>
            <a:ext cx="3495675" cy="4038599"/>
            <a:chOff x="6563885" y="2892521"/>
            <a:chExt cx="4573042" cy="55961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4173F9-34F3-FBC6-1110-A26D003B9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885" y="2892521"/>
              <a:ext cx="4573042" cy="457304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4FE6ACB-AC78-CF09-4FAE-3F215373A26F}"/>
                </a:ext>
              </a:extLst>
            </p:cNvPr>
            <p:cNvSpPr/>
            <p:nvPr/>
          </p:nvSpPr>
          <p:spPr>
            <a:xfrm>
              <a:off x="7936006" y="7465563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A28D2E7B-77AF-EFD6-C5D7-6615D4012FD0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961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6948" y="-7100703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341124" y="-264759"/>
            <a:ext cx="20193003" cy="11185153"/>
          </a:xfrm>
          <a:custGeom>
            <a:avLst/>
            <a:gdLst/>
            <a:ahLst/>
            <a:cxnLst/>
            <a:rect l="l" t="t" r="r" b="b"/>
            <a:pathLst>
              <a:path w="15104639" h="10655637">
                <a:moveTo>
                  <a:pt x="15104640" y="0"/>
                </a:moveTo>
                <a:lnTo>
                  <a:pt x="0" y="0"/>
                </a:lnTo>
                <a:lnTo>
                  <a:pt x="0" y="10655636"/>
                </a:lnTo>
                <a:lnTo>
                  <a:pt x="15104640" y="10655636"/>
                </a:lnTo>
                <a:lnTo>
                  <a:pt x="151046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95469" y="614053"/>
            <a:ext cx="4114731" cy="1024448"/>
            <a:chOff x="0" y="0"/>
            <a:chExt cx="5979162" cy="159665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979162" cy="1596650"/>
              <a:chOff x="0" y="0"/>
              <a:chExt cx="325940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5940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25940" h="87038">
                    <a:moveTo>
                      <a:pt x="43519" y="0"/>
                    </a:moveTo>
                    <a:lnTo>
                      <a:pt x="282421" y="0"/>
                    </a:lnTo>
                    <a:cubicBezTo>
                      <a:pt x="293963" y="0"/>
                      <a:pt x="305032" y="4585"/>
                      <a:pt x="313194" y="12746"/>
                    </a:cubicBezTo>
                    <a:cubicBezTo>
                      <a:pt x="321355" y="20908"/>
                      <a:pt x="325940" y="31977"/>
                      <a:pt x="325940" y="43519"/>
                    </a:cubicBezTo>
                    <a:lnTo>
                      <a:pt x="325940" y="43519"/>
                    </a:lnTo>
                    <a:cubicBezTo>
                      <a:pt x="325940" y="55061"/>
                      <a:pt x="321355" y="66130"/>
                      <a:pt x="313194" y="74291"/>
                    </a:cubicBezTo>
                    <a:cubicBezTo>
                      <a:pt x="305032" y="82453"/>
                      <a:pt x="293963" y="87038"/>
                      <a:pt x="282421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25940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2500">
                    <a:solidFill>
                      <a:srgbClr val="000000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  </a:t>
                </a: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5948" y="182025"/>
              <a:ext cx="4847265" cy="122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66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6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93471" y="2860130"/>
            <a:ext cx="1603997" cy="2467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684003" y="4305300"/>
            <a:ext cx="1603997" cy="246768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620000" y="114300"/>
            <a:ext cx="5931578" cy="10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48"/>
              </a:lnSpc>
            </a:pPr>
            <a:r>
              <a:rPr lang="en-US" sz="5400" spc="689" dirty="0">
                <a:latin typeface="Paytone One"/>
                <a:ea typeface="Paytone One"/>
                <a:cs typeface="Paytone One"/>
                <a:sym typeface="Paytone One"/>
              </a:rPr>
              <a:t>I see one fish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B5B8084-3605-E9E3-7688-CF107BE4BE21}"/>
              </a:ext>
            </a:extLst>
          </p:cNvPr>
          <p:cNvSpPr/>
          <p:nvPr/>
        </p:nvSpPr>
        <p:spPr>
          <a:xfrm>
            <a:off x="-126381" y="6866023"/>
            <a:ext cx="4308961" cy="3390900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C78090-400B-ED43-72A7-EBCBF1C78AF8}"/>
              </a:ext>
            </a:extLst>
          </p:cNvPr>
          <p:cNvGrpSpPr/>
          <p:nvPr/>
        </p:nvGrpSpPr>
        <p:grpSpPr>
          <a:xfrm>
            <a:off x="5020726" y="2686617"/>
            <a:ext cx="3587519" cy="4247965"/>
            <a:chOff x="4178127" y="2333670"/>
            <a:chExt cx="4484372" cy="52008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BD96C7-B4DB-85C2-6C54-E1055B2D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127" y="3050103"/>
              <a:ext cx="4484372" cy="448437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2E580E-077C-040F-E31C-8F56CB5F4954}"/>
                </a:ext>
              </a:extLst>
            </p:cNvPr>
            <p:cNvSpPr/>
            <p:nvPr/>
          </p:nvSpPr>
          <p:spPr>
            <a:xfrm>
              <a:off x="5860738" y="2333670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0E9F92-1123-2D4E-371C-45157524D992}"/>
              </a:ext>
            </a:extLst>
          </p:cNvPr>
          <p:cNvGrpSpPr/>
          <p:nvPr/>
        </p:nvGrpSpPr>
        <p:grpSpPr>
          <a:xfrm>
            <a:off x="9589871" y="2486329"/>
            <a:ext cx="3367210" cy="4429203"/>
            <a:chOff x="9665702" y="2367052"/>
            <a:chExt cx="4167334" cy="504051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A9ED5F7-DC07-B9B4-65C7-B4FBC6F89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758C94"/>
                </a:clrFrom>
                <a:clrTo>
                  <a:srgbClr val="758C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8" t="11070" r="12168" b="19003"/>
            <a:stretch/>
          </p:blipFill>
          <p:spPr>
            <a:xfrm>
              <a:off x="9665702" y="3248070"/>
              <a:ext cx="4167334" cy="415949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9EA2F9-D4E3-5516-F67A-23D0687A4E65}"/>
                </a:ext>
              </a:extLst>
            </p:cNvPr>
            <p:cNvSpPr/>
            <p:nvPr/>
          </p:nvSpPr>
          <p:spPr>
            <a:xfrm>
              <a:off x="11049000" y="2367052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2</a:t>
              </a:r>
            </a:p>
          </p:txBody>
        </p:sp>
      </p:grpSp>
      <p:pic>
        <p:nvPicPr>
          <p:cNvPr id="1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ADFEBC1-D9F5-3E98-41E5-614BDBF0D4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9279" t="14520" r="26779" b="9520"/>
          <a:stretch/>
        </p:blipFill>
        <p:spPr>
          <a:xfrm>
            <a:off x="13938707" y="5539144"/>
            <a:ext cx="2214273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8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9186" y="-6916386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95469" y="-170130"/>
            <a:ext cx="13922156" cy="10674468"/>
          </a:xfrm>
          <a:custGeom>
            <a:avLst/>
            <a:gdLst/>
            <a:ahLst/>
            <a:cxnLst/>
            <a:rect l="l" t="t" r="r" b="b"/>
            <a:pathLst>
              <a:path w="15104639" h="10655637">
                <a:moveTo>
                  <a:pt x="15104640" y="0"/>
                </a:moveTo>
                <a:lnTo>
                  <a:pt x="0" y="0"/>
                </a:lnTo>
                <a:lnTo>
                  <a:pt x="0" y="10655636"/>
                </a:lnTo>
                <a:lnTo>
                  <a:pt x="15104640" y="10655636"/>
                </a:lnTo>
                <a:lnTo>
                  <a:pt x="151046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295469" y="614053"/>
            <a:ext cx="4114731" cy="1024448"/>
            <a:chOff x="0" y="0"/>
            <a:chExt cx="5979162" cy="159665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979162" cy="1596650"/>
              <a:chOff x="0" y="0"/>
              <a:chExt cx="325940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5940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25940" h="87038">
                    <a:moveTo>
                      <a:pt x="43519" y="0"/>
                    </a:moveTo>
                    <a:lnTo>
                      <a:pt x="282421" y="0"/>
                    </a:lnTo>
                    <a:cubicBezTo>
                      <a:pt x="293963" y="0"/>
                      <a:pt x="305032" y="4585"/>
                      <a:pt x="313194" y="12746"/>
                    </a:cubicBezTo>
                    <a:cubicBezTo>
                      <a:pt x="321355" y="20908"/>
                      <a:pt x="325940" y="31977"/>
                      <a:pt x="325940" y="43519"/>
                    </a:cubicBezTo>
                    <a:lnTo>
                      <a:pt x="325940" y="43519"/>
                    </a:lnTo>
                    <a:cubicBezTo>
                      <a:pt x="325940" y="55061"/>
                      <a:pt x="321355" y="66130"/>
                      <a:pt x="313194" y="74291"/>
                    </a:cubicBezTo>
                    <a:cubicBezTo>
                      <a:pt x="305032" y="82453"/>
                      <a:pt x="293963" y="87038"/>
                      <a:pt x="282421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25940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2500">
                    <a:solidFill>
                      <a:srgbClr val="000000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  </a:t>
                </a: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5948" y="182025"/>
              <a:ext cx="4847265" cy="122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66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6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3471" y="2860130"/>
            <a:ext cx="1603997" cy="2467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684003" y="4305300"/>
            <a:ext cx="1603997" cy="2467688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BB5B8084-3605-E9E3-7688-CF107BE4BE21}"/>
              </a:ext>
            </a:extLst>
          </p:cNvPr>
          <p:cNvSpPr/>
          <p:nvPr/>
        </p:nvSpPr>
        <p:spPr>
          <a:xfrm>
            <a:off x="13713944" y="6993996"/>
            <a:ext cx="4308961" cy="3390900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0E9F92-1123-2D4E-371C-45157524D992}"/>
              </a:ext>
            </a:extLst>
          </p:cNvPr>
          <p:cNvGrpSpPr/>
          <p:nvPr/>
        </p:nvGrpSpPr>
        <p:grpSpPr>
          <a:xfrm>
            <a:off x="6922060" y="2860130"/>
            <a:ext cx="3581400" cy="4093120"/>
            <a:chOff x="9665702" y="2367052"/>
            <a:chExt cx="4167334" cy="504051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A9ED5F7-DC07-B9B4-65C7-B4FBC6F89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758C94"/>
                </a:clrFrom>
                <a:clrTo>
                  <a:srgbClr val="758C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8" t="11070" r="12168" b="19003"/>
            <a:stretch/>
          </p:blipFill>
          <p:spPr>
            <a:xfrm>
              <a:off x="9665702" y="3248070"/>
              <a:ext cx="4167334" cy="415949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9EA2F9-D4E3-5516-F67A-23D0687A4E65}"/>
                </a:ext>
              </a:extLst>
            </p:cNvPr>
            <p:cNvSpPr/>
            <p:nvPr/>
          </p:nvSpPr>
          <p:spPr>
            <a:xfrm>
              <a:off x="11049000" y="2367052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4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6948" y="-7100704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1589131"/>
            <a:ext cx="14401800" cy="7440568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71800" y="546652"/>
            <a:ext cx="4038600" cy="1204456"/>
            <a:chOff x="0" y="0"/>
            <a:chExt cx="8289070" cy="186635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89070" cy="1866359"/>
              <a:chOff x="0" y="0"/>
              <a:chExt cx="386561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89" y="214381"/>
              <a:ext cx="6719892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7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67550" y="886674"/>
            <a:ext cx="8305800" cy="889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60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see four flowers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A28D2E7B-77AF-EFD6-C5D7-6615D4012FD0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B59B15-DB7B-1946-DEB8-24F3805BBB83}"/>
              </a:ext>
            </a:extLst>
          </p:cNvPr>
          <p:cNvGrpSpPr/>
          <p:nvPr/>
        </p:nvGrpSpPr>
        <p:grpSpPr>
          <a:xfrm>
            <a:off x="4980283" y="2998499"/>
            <a:ext cx="3911260" cy="4635461"/>
            <a:chOff x="4724400" y="3555922"/>
            <a:chExt cx="3911260" cy="463546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4FE6ACB-AC78-CF09-4FAE-3F215373A26F}"/>
                </a:ext>
              </a:extLst>
            </p:cNvPr>
            <p:cNvSpPr/>
            <p:nvPr/>
          </p:nvSpPr>
          <p:spPr>
            <a:xfrm>
              <a:off x="5892832" y="7168301"/>
              <a:ext cx="159729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C3C781-31CF-D066-E0D9-6D3827CE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4400" y="3555922"/>
              <a:ext cx="3911260" cy="349085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6B070B-38AE-ED00-F3DE-529D7DFF6561}"/>
              </a:ext>
            </a:extLst>
          </p:cNvPr>
          <p:cNvGrpSpPr/>
          <p:nvPr/>
        </p:nvGrpSpPr>
        <p:grpSpPr>
          <a:xfrm>
            <a:off x="9856649" y="3012079"/>
            <a:ext cx="3886200" cy="4621881"/>
            <a:chOff x="10439400" y="3493156"/>
            <a:chExt cx="3886200" cy="462188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1246E9-6C31-8AB3-7B01-4D418A486541}"/>
                </a:ext>
              </a:extLst>
            </p:cNvPr>
            <p:cNvSpPr/>
            <p:nvPr/>
          </p:nvSpPr>
          <p:spPr>
            <a:xfrm>
              <a:off x="11583855" y="7091955"/>
              <a:ext cx="159729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4B5799-2EF1-5A9D-0677-F9835EB29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"/>
            <a:stretch/>
          </p:blipFill>
          <p:spPr>
            <a:xfrm>
              <a:off x="10439400" y="3493156"/>
              <a:ext cx="3886200" cy="349085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59373E8-F11E-1568-2C01-F749F6CAD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1124" t="14915" r="26891" b="12586"/>
          <a:stretch/>
        </p:blipFill>
        <p:spPr>
          <a:xfrm>
            <a:off x="13738087" y="6610878"/>
            <a:ext cx="2390320" cy="18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8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6948" y="-7100704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04841" y="1563304"/>
            <a:ext cx="12496800" cy="7592969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24200" y="528499"/>
            <a:ext cx="4038600" cy="1204456"/>
            <a:chOff x="0" y="0"/>
            <a:chExt cx="8289070" cy="186635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89070" cy="1866359"/>
              <a:chOff x="0" y="0"/>
              <a:chExt cx="386561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89" y="214381"/>
              <a:ext cx="6719892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7</a:t>
              </a: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A28D2E7B-77AF-EFD6-C5D7-6615D4012FD0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6B070B-38AE-ED00-F3DE-529D7DFF6561}"/>
              </a:ext>
            </a:extLst>
          </p:cNvPr>
          <p:cNvGrpSpPr/>
          <p:nvPr/>
        </p:nvGrpSpPr>
        <p:grpSpPr>
          <a:xfrm>
            <a:off x="7609883" y="3467100"/>
            <a:ext cx="3286717" cy="3955601"/>
            <a:chOff x="10439400" y="3493156"/>
            <a:chExt cx="3886200" cy="462188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1246E9-6C31-8AB3-7B01-4D418A486541}"/>
                </a:ext>
              </a:extLst>
            </p:cNvPr>
            <p:cNvSpPr/>
            <p:nvPr/>
          </p:nvSpPr>
          <p:spPr>
            <a:xfrm>
              <a:off x="11583855" y="7091955"/>
              <a:ext cx="159729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4B5799-2EF1-5A9D-0677-F9835EB29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"/>
            <a:stretch/>
          </p:blipFill>
          <p:spPr>
            <a:xfrm>
              <a:off x="10439400" y="3493156"/>
              <a:ext cx="3886200" cy="349085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1683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9000" y="-58293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11502" y="1367315"/>
            <a:ext cx="14706600" cy="8264526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59001" y="-347602"/>
            <a:ext cx="7205801" cy="2318871"/>
            <a:chOff x="-1318665" y="-1225470"/>
            <a:chExt cx="9607735" cy="3091829"/>
          </a:xfrm>
        </p:grpSpPr>
        <p:grpSp>
          <p:nvGrpSpPr>
            <p:cNvPr id="5" name="Group 5"/>
            <p:cNvGrpSpPr/>
            <p:nvPr/>
          </p:nvGrpSpPr>
          <p:grpSpPr>
            <a:xfrm>
              <a:off x="-1318665" y="-1225470"/>
              <a:ext cx="9607735" cy="3091829"/>
              <a:chOff x="-61496" y="-57150"/>
              <a:chExt cx="448057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61496" y="-1505"/>
                <a:ext cx="249411" cy="58211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792298" y="-32272"/>
              <a:ext cx="4295412" cy="13388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8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36809" y="547302"/>
            <a:ext cx="79003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72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like singing</a:t>
            </a:r>
            <a:endParaRPr lang="en-US" sz="7200" spc="565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403167-BEC5-FE1C-975D-4669B6840FF0}"/>
              </a:ext>
            </a:extLst>
          </p:cNvPr>
          <p:cNvGrpSpPr/>
          <p:nvPr/>
        </p:nvGrpSpPr>
        <p:grpSpPr>
          <a:xfrm>
            <a:off x="5486401" y="2866167"/>
            <a:ext cx="3778402" cy="4944333"/>
            <a:chOff x="5062067" y="3394796"/>
            <a:chExt cx="4108437" cy="52154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CFBB79-B3F0-17B1-AAE5-AA034563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067" y="3394796"/>
              <a:ext cx="4108437" cy="410843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4587BCC-C856-6E86-C21D-EE4F0C9E3B65}"/>
                </a:ext>
              </a:extLst>
            </p:cNvPr>
            <p:cNvSpPr/>
            <p:nvPr/>
          </p:nvSpPr>
          <p:spPr>
            <a:xfrm>
              <a:off x="6070116" y="7587199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76D953-C5B1-BF2F-19B4-95A7D067E8C5}"/>
              </a:ext>
            </a:extLst>
          </p:cNvPr>
          <p:cNvGrpSpPr/>
          <p:nvPr/>
        </p:nvGrpSpPr>
        <p:grpSpPr>
          <a:xfrm>
            <a:off x="10122942" y="2866167"/>
            <a:ext cx="3778402" cy="4944333"/>
            <a:chOff x="10249692" y="3391919"/>
            <a:chExt cx="3962400" cy="522729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AD1F10-14CC-4AC7-F030-FD45CD2DB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5" t="10798" r="15710" b="4912"/>
            <a:stretch/>
          </p:blipFill>
          <p:spPr>
            <a:xfrm>
              <a:off x="10249692" y="3391919"/>
              <a:ext cx="3962400" cy="41084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0A56B8-81DF-A4D8-3D38-3F1FDD0F45B0}"/>
                </a:ext>
              </a:extLst>
            </p:cNvPr>
            <p:cNvSpPr/>
            <p:nvPr/>
          </p:nvSpPr>
          <p:spPr>
            <a:xfrm>
              <a:off x="11363477" y="7596133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</a:p>
          </p:txBody>
        </p:sp>
      </p:grpSp>
      <p:pic>
        <p:nvPicPr>
          <p:cNvPr id="1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716BBD2-F5D0-4E00-387A-1C592297C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1992" t="14364" r="26034" b="9557"/>
          <a:stretch/>
        </p:blipFill>
        <p:spPr>
          <a:xfrm>
            <a:off x="13642782" y="7043022"/>
            <a:ext cx="2654255" cy="218379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1E692A66-2EF3-F8AC-3FE9-246AF00B7225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74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8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67200" y="-7100704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2200" y="1367315"/>
            <a:ext cx="13472024" cy="8264526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43384" y="-347602"/>
            <a:ext cx="6321418" cy="2318871"/>
            <a:chOff x="-139487" y="-1225470"/>
            <a:chExt cx="8428557" cy="3091829"/>
          </a:xfrm>
        </p:grpSpPr>
        <p:grpSp>
          <p:nvGrpSpPr>
            <p:cNvPr id="5" name="Group 5"/>
            <p:cNvGrpSpPr/>
            <p:nvPr/>
          </p:nvGrpSpPr>
          <p:grpSpPr>
            <a:xfrm>
              <a:off x="-139487" y="-1225470"/>
              <a:ext cx="8428557" cy="3091829"/>
              <a:chOff x="-6505" y="-57150"/>
              <a:chExt cx="393066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6505" y="472"/>
                <a:ext cx="249411" cy="58211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86879" y="-6728"/>
              <a:ext cx="4295412" cy="13388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8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734870" y="600438"/>
            <a:ext cx="79003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72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like singing</a:t>
            </a:r>
            <a:endParaRPr lang="en-US" sz="7200" spc="565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403167-BEC5-FE1C-975D-4669B6840FF0}"/>
              </a:ext>
            </a:extLst>
          </p:cNvPr>
          <p:cNvGrpSpPr/>
          <p:nvPr/>
        </p:nvGrpSpPr>
        <p:grpSpPr>
          <a:xfrm>
            <a:off x="7543800" y="3718665"/>
            <a:ext cx="3578219" cy="4149214"/>
            <a:chOff x="5062067" y="3394796"/>
            <a:chExt cx="4108437" cy="52154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CFBB79-B3F0-17B1-AAE5-AA034563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067" y="3394796"/>
              <a:ext cx="4108437" cy="410843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4587BCC-C856-6E86-C21D-EE4F0C9E3B65}"/>
                </a:ext>
              </a:extLst>
            </p:cNvPr>
            <p:cNvSpPr/>
            <p:nvPr/>
          </p:nvSpPr>
          <p:spPr>
            <a:xfrm>
              <a:off x="6070116" y="7587199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sp>
        <p:nvSpPr>
          <p:cNvPr id="11" name="Freeform 9">
            <a:extLst>
              <a:ext uri="{FF2B5EF4-FFF2-40B4-BE49-F238E27FC236}">
                <a16:creationId xmlns:a16="http://schemas.microsoft.com/office/drawing/2014/main" id="{413F95C6-6FE6-08F2-8427-595028027230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57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627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11502" y="1718750"/>
            <a:ext cx="14706600" cy="7656329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45600" y="417082"/>
            <a:ext cx="4572000" cy="1550844"/>
            <a:chOff x="0" y="-1225470"/>
            <a:chExt cx="8289070" cy="309182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225470"/>
              <a:ext cx="8289070" cy="3091829"/>
              <a:chOff x="0" y="-57150"/>
              <a:chExt cx="386561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4169"/>
                <a:ext cx="386561" cy="100215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90" y="-151774"/>
              <a:ext cx="6719890" cy="2001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9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150356" y="936192"/>
            <a:ext cx="79003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72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see a doctor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E13032-62C6-6F32-F449-45D5781C7FC4}"/>
              </a:ext>
            </a:extLst>
          </p:cNvPr>
          <p:cNvGrpSpPr/>
          <p:nvPr/>
        </p:nvGrpSpPr>
        <p:grpSpPr>
          <a:xfrm>
            <a:off x="9671216" y="2774842"/>
            <a:ext cx="4622491" cy="5697740"/>
            <a:chOff x="9906000" y="2812321"/>
            <a:chExt cx="4622491" cy="56977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3DAE88F-C30D-6577-2240-AE0ACB9A3E16}"/>
                </a:ext>
              </a:extLst>
            </p:cNvPr>
            <p:cNvSpPr/>
            <p:nvPr/>
          </p:nvSpPr>
          <p:spPr>
            <a:xfrm>
              <a:off x="11427541" y="7486979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54E7D56-F660-C599-5467-89988AAC6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28" b="-1"/>
            <a:stretch/>
          </p:blipFill>
          <p:spPr>
            <a:xfrm>
              <a:off x="9906000" y="2812321"/>
              <a:ext cx="4622491" cy="4523028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5B4C88-5B6C-9B86-39BC-8D5F3C23BACE}"/>
              </a:ext>
            </a:extLst>
          </p:cNvPr>
          <p:cNvGrpSpPr/>
          <p:nvPr/>
        </p:nvGrpSpPr>
        <p:grpSpPr>
          <a:xfrm>
            <a:off x="4600551" y="2668107"/>
            <a:ext cx="4622491" cy="5920735"/>
            <a:chOff x="4554846" y="2662761"/>
            <a:chExt cx="4622491" cy="59207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0001708-9844-A97F-A1C6-C6F0AD4F4C0F}"/>
                </a:ext>
              </a:extLst>
            </p:cNvPr>
            <p:cNvSpPr/>
            <p:nvPr/>
          </p:nvSpPr>
          <p:spPr>
            <a:xfrm>
              <a:off x="5946060" y="7560414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826B4C-9ACC-5A9E-B83C-66FECAE39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" r="9863"/>
            <a:stretch/>
          </p:blipFill>
          <p:spPr>
            <a:xfrm>
              <a:off x="4554846" y="2662761"/>
              <a:ext cx="4622491" cy="480993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pic>
        <p:nvPicPr>
          <p:cNvPr id="3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09CA21E-996C-7908-FE12-766C5C898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0492" t="15001" r="26112" b="12499"/>
          <a:stretch/>
        </p:blipFill>
        <p:spPr>
          <a:xfrm>
            <a:off x="13562781" y="6743700"/>
            <a:ext cx="2642428" cy="2016590"/>
          </a:xfrm>
          <a:prstGeom prst="rect">
            <a:avLst/>
          </a:prstGeom>
        </p:spPr>
      </p:pic>
      <p:sp>
        <p:nvSpPr>
          <p:cNvPr id="31" name="Freeform 9">
            <a:extLst>
              <a:ext uri="{FF2B5EF4-FFF2-40B4-BE49-F238E27FC236}">
                <a16:creationId xmlns:a16="http://schemas.microsoft.com/office/drawing/2014/main" id="{74CD5C07-1A7C-0B70-2DD7-88B347CFBE86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037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8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6948" y="-56007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37308" y="1872346"/>
            <a:ext cx="11621692" cy="7656329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237308" y="408655"/>
            <a:ext cx="4572000" cy="1550844"/>
            <a:chOff x="0" y="-1225470"/>
            <a:chExt cx="8289070" cy="309182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225470"/>
              <a:ext cx="8289070" cy="3091829"/>
              <a:chOff x="0" y="-57150"/>
              <a:chExt cx="386561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4169"/>
                <a:ext cx="386561" cy="100215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90" y="-151774"/>
              <a:ext cx="6719890" cy="2001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9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39980" y="1005194"/>
            <a:ext cx="79003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72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see a doctor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5B4C88-5B6C-9B86-39BC-8D5F3C23BACE}"/>
              </a:ext>
            </a:extLst>
          </p:cNvPr>
          <p:cNvGrpSpPr/>
          <p:nvPr/>
        </p:nvGrpSpPr>
        <p:grpSpPr>
          <a:xfrm>
            <a:off x="7224922" y="3639741"/>
            <a:ext cx="3646464" cy="4343400"/>
            <a:chOff x="4554846" y="2662761"/>
            <a:chExt cx="4622491" cy="59207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0001708-9844-A97F-A1C6-C6F0AD4F4C0F}"/>
                </a:ext>
              </a:extLst>
            </p:cNvPr>
            <p:cNvSpPr/>
            <p:nvPr/>
          </p:nvSpPr>
          <p:spPr>
            <a:xfrm>
              <a:off x="5946060" y="7560414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826B4C-9ACC-5A9E-B83C-66FECAE39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" r="9863"/>
            <a:stretch/>
          </p:blipFill>
          <p:spPr>
            <a:xfrm>
              <a:off x="4554846" y="2662761"/>
              <a:ext cx="4622491" cy="480993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Freeform 9">
            <a:extLst>
              <a:ext uri="{FF2B5EF4-FFF2-40B4-BE49-F238E27FC236}">
                <a16:creationId xmlns:a16="http://schemas.microsoft.com/office/drawing/2014/main" id="{189CB01F-0B1C-0834-C4AB-DF70AAEE2012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38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33800" y="-59817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5926" y="1448876"/>
            <a:ext cx="15468600" cy="7998632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67039" y="-263101"/>
            <a:ext cx="5533476" cy="2318871"/>
            <a:chOff x="-17311" y="-1225470"/>
            <a:chExt cx="8306381" cy="309182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225470"/>
              <a:ext cx="8289070" cy="3091829"/>
              <a:chOff x="0" y="-57150"/>
              <a:chExt cx="386561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5186" y="0"/>
                <a:ext cx="250714" cy="62437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17311" y="52150"/>
              <a:ext cx="6719891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012739" y="2017459"/>
            <a:ext cx="8305800" cy="870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4800" spc="565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Paytone One"/>
              </a:rPr>
              <a:t>Show me a red ball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C43D92-297D-62A1-5EA2-8F4F40D5A379}"/>
              </a:ext>
            </a:extLst>
          </p:cNvPr>
          <p:cNvGrpSpPr/>
          <p:nvPr/>
        </p:nvGrpSpPr>
        <p:grpSpPr>
          <a:xfrm>
            <a:off x="9456243" y="3795739"/>
            <a:ext cx="3384317" cy="4272057"/>
            <a:chOff x="12033466" y="3774901"/>
            <a:chExt cx="3384317" cy="427205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5292F6B-0310-D0BE-4073-7420D3AE2AC0}"/>
                </a:ext>
              </a:extLst>
            </p:cNvPr>
            <p:cNvSpPr/>
            <p:nvPr/>
          </p:nvSpPr>
          <p:spPr>
            <a:xfrm>
              <a:off x="12033466" y="3774901"/>
              <a:ext cx="3384317" cy="427205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4400" dirty="0"/>
            </a:p>
            <a:p>
              <a:pPr algn="ctr"/>
              <a:r>
                <a:rPr lang="en-US" sz="4400" dirty="0"/>
                <a:t>Red ball</a:t>
              </a:r>
            </a:p>
            <a:p>
              <a:pPr algn="ctr"/>
              <a:endParaRPr lang="en-US" sz="4400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63EC1F-28CF-2CBC-00C0-060E5AC96CBA}"/>
                </a:ext>
              </a:extLst>
            </p:cNvPr>
            <p:cNvGrpSpPr/>
            <p:nvPr/>
          </p:nvGrpSpPr>
          <p:grpSpPr>
            <a:xfrm>
              <a:off x="12552587" y="3809119"/>
              <a:ext cx="2738734" cy="3584891"/>
              <a:chOff x="12552587" y="3809119"/>
              <a:chExt cx="2738734" cy="358489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CE0921-6DB3-886E-E8ED-CEB2DE972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52587" y="4655276"/>
                <a:ext cx="2738734" cy="2738734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06E764D-063E-395B-262C-3D04B4C84B06}"/>
                  </a:ext>
                </a:extLst>
              </p:cNvPr>
              <p:cNvSpPr/>
              <p:nvPr/>
            </p:nvSpPr>
            <p:spPr>
              <a:xfrm>
                <a:off x="12999168" y="3809119"/>
                <a:ext cx="1452912" cy="9144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.VnBlackH" panose="020B72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903ECD-D986-08BF-AB78-780BFC81D406}"/>
              </a:ext>
            </a:extLst>
          </p:cNvPr>
          <p:cNvGrpSpPr/>
          <p:nvPr/>
        </p:nvGrpSpPr>
        <p:grpSpPr>
          <a:xfrm>
            <a:off x="4929917" y="3767747"/>
            <a:ext cx="3532947" cy="4272056"/>
            <a:chOff x="7622815" y="3770216"/>
            <a:chExt cx="3532947" cy="42720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7916B89-37D4-F930-3CB5-32EE62866580}"/>
                </a:ext>
              </a:extLst>
            </p:cNvPr>
            <p:cNvGrpSpPr/>
            <p:nvPr/>
          </p:nvGrpSpPr>
          <p:grpSpPr>
            <a:xfrm>
              <a:off x="7771445" y="3770216"/>
              <a:ext cx="3384317" cy="4272056"/>
              <a:chOff x="7771445" y="3770216"/>
              <a:chExt cx="3384317" cy="4272056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55D73CE-A295-0083-EC24-D2ECA162984D}"/>
                  </a:ext>
                </a:extLst>
              </p:cNvPr>
              <p:cNvSpPr/>
              <p:nvPr/>
            </p:nvSpPr>
            <p:spPr>
              <a:xfrm>
                <a:off x="7771445" y="3770216"/>
                <a:ext cx="3384317" cy="427205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sz="4800" dirty="0"/>
              </a:p>
              <a:p>
                <a:pPr algn="ctr"/>
                <a:r>
                  <a:rPr lang="en-US" sz="4400" dirty="0"/>
                  <a:t>Red car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42A055F-16FB-848C-5457-F6C578B52EDA}"/>
                  </a:ext>
                </a:extLst>
              </p:cNvPr>
              <p:cNvSpPr/>
              <p:nvPr/>
            </p:nvSpPr>
            <p:spPr>
              <a:xfrm>
                <a:off x="8737148" y="3779604"/>
                <a:ext cx="1452912" cy="9144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.VnBlackH" panose="020B7200000000000000" pitchFamily="34" charset="0"/>
                  </a:rPr>
                  <a:t>1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A22D304-5789-D69C-3D9E-E3CC9CACF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26" b="7304"/>
            <a:stretch/>
          </p:blipFill>
          <p:spPr>
            <a:xfrm>
              <a:off x="7622815" y="4867437"/>
              <a:ext cx="3505200" cy="2133601"/>
            </a:xfrm>
            <a:prstGeom prst="rect">
              <a:avLst/>
            </a:prstGeom>
          </p:spPr>
        </p:pic>
      </p:grpSp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3008A5F7-EBD3-64FD-2155-D59F9E520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8939" t="14833" r="24254" b="9089"/>
          <a:stretch/>
        </p:blipFill>
        <p:spPr>
          <a:xfrm>
            <a:off x="13833939" y="6968637"/>
            <a:ext cx="2325045" cy="19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8600" y="-55245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2635286" y="1992046"/>
            <a:ext cx="12724678" cy="7420568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62814" y="1120367"/>
            <a:ext cx="4038600" cy="1002294"/>
            <a:chOff x="0" y="0"/>
            <a:chExt cx="8289070" cy="186635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89070" cy="1866359"/>
              <a:chOff x="0" y="0"/>
              <a:chExt cx="386561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88" y="214381"/>
              <a:ext cx="7198753" cy="13943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10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83681" y="1153437"/>
            <a:ext cx="79003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7200" spc="565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Isee</a:t>
            </a:r>
            <a:r>
              <a:rPr lang="en-US" sz="72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a teacher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AC8086-94AC-E5BA-C741-6A904AFFBAAE}"/>
              </a:ext>
            </a:extLst>
          </p:cNvPr>
          <p:cNvGrpSpPr/>
          <p:nvPr/>
        </p:nvGrpSpPr>
        <p:grpSpPr>
          <a:xfrm>
            <a:off x="4487164" y="3111448"/>
            <a:ext cx="3953662" cy="4997964"/>
            <a:chOff x="5248678" y="2952053"/>
            <a:chExt cx="3953662" cy="499796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09075B-B213-1492-40E7-BE0AD39D2DFC}"/>
                </a:ext>
              </a:extLst>
            </p:cNvPr>
            <p:cNvSpPr/>
            <p:nvPr/>
          </p:nvSpPr>
          <p:spPr>
            <a:xfrm>
              <a:off x="6248400" y="6926935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4ECCBB-655B-9D3E-44A4-F1AE4C4E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78" y="2952053"/>
              <a:ext cx="3953662" cy="3953662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911F7B-BFB2-20DB-7A34-9F73F236B38B}"/>
              </a:ext>
            </a:extLst>
          </p:cNvPr>
          <p:cNvGrpSpPr/>
          <p:nvPr/>
        </p:nvGrpSpPr>
        <p:grpSpPr>
          <a:xfrm>
            <a:off x="9144000" y="3184559"/>
            <a:ext cx="3857809" cy="4924853"/>
            <a:chOff x="9905999" y="3025164"/>
            <a:chExt cx="3857809" cy="492485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D29356C-6D56-19DD-0F1A-C970D48ABB08}"/>
                </a:ext>
              </a:extLst>
            </p:cNvPr>
            <p:cNvSpPr/>
            <p:nvPr/>
          </p:nvSpPr>
          <p:spPr>
            <a:xfrm>
              <a:off x="10992320" y="6926935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6BC3CC-10BE-5BA7-17FF-D0B7AB54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5999" y="3025164"/>
              <a:ext cx="3857809" cy="3857809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pic>
        <p:nvPicPr>
          <p:cNvPr id="2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D66F1E5-F2C1-2D3C-9C52-382DE3590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0655" t="14166" r="27094" b="10834"/>
          <a:stretch/>
        </p:blipFill>
        <p:spPr>
          <a:xfrm>
            <a:off x="12268200" y="6789601"/>
            <a:ext cx="2705556" cy="2182763"/>
          </a:xfrm>
          <a:prstGeom prst="rect">
            <a:avLst/>
          </a:prstGeom>
        </p:spPr>
      </p:pic>
      <p:sp>
        <p:nvSpPr>
          <p:cNvPr id="26" name="Freeform 9">
            <a:extLst>
              <a:ext uri="{FF2B5EF4-FFF2-40B4-BE49-F238E27FC236}">
                <a16:creationId xmlns:a16="http://schemas.microsoft.com/office/drawing/2014/main" id="{B2787FF0-8295-78F3-1F2C-9D8D6EC68D90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452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8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74724" y="-55245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2635286" y="1992046"/>
            <a:ext cx="12724678" cy="7420568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28036" y="874386"/>
            <a:ext cx="4038600" cy="1297314"/>
            <a:chOff x="0" y="0"/>
            <a:chExt cx="8289070" cy="186635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289070" cy="1866359"/>
              <a:chOff x="0" y="0"/>
              <a:chExt cx="386561" cy="8703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88" y="214381"/>
              <a:ext cx="7198753" cy="13943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10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162800" y="1120367"/>
            <a:ext cx="79003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7200" spc="565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Isee</a:t>
            </a:r>
            <a:r>
              <a:rPr lang="en-US" sz="7200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a teacher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AC8086-94AC-E5BA-C741-6A904AFFBAAE}"/>
              </a:ext>
            </a:extLst>
          </p:cNvPr>
          <p:cNvGrpSpPr/>
          <p:nvPr/>
        </p:nvGrpSpPr>
        <p:grpSpPr>
          <a:xfrm>
            <a:off x="7637939" y="3870119"/>
            <a:ext cx="3012121" cy="3700321"/>
            <a:chOff x="5248678" y="2952053"/>
            <a:chExt cx="3953662" cy="499796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09075B-B213-1492-40E7-BE0AD39D2DFC}"/>
                </a:ext>
              </a:extLst>
            </p:cNvPr>
            <p:cNvSpPr/>
            <p:nvPr/>
          </p:nvSpPr>
          <p:spPr>
            <a:xfrm>
              <a:off x="6248400" y="6926935"/>
              <a:ext cx="1828800" cy="102308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4ECCBB-655B-9D3E-44A4-F1AE4C4E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78" y="2952053"/>
              <a:ext cx="3953662" cy="3953662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2414603-86F6-4C75-6A65-A8EBE5F30042}"/>
              </a:ext>
            </a:extLst>
          </p:cNvPr>
          <p:cNvSpPr/>
          <p:nvPr/>
        </p:nvSpPr>
        <p:spPr>
          <a:xfrm>
            <a:off x="-242955" y="7422701"/>
            <a:ext cx="3900555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6086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26948" y="-7100703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21709" y="2407672"/>
            <a:ext cx="12644582" cy="5471655"/>
          </a:xfrm>
          <a:custGeom>
            <a:avLst/>
            <a:gdLst/>
            <a:ahLst/>
            <a:cxnLst/>
            <a:rect l="l" t="t" r="r" b="b"/>
            <a:pathLst>
              <a:path w="12644582" h="5471655">
                <a:moveTo>
                  <a:pt x="0" y="0"/>
                </a:moveTo>
                <a:lnTo>
                  <a:pt x="12644582" y="0"/>
                </a:lnTo>
                <a:lnTo>
                  <a:pt x="12644582" y="5471656"/>
                </a:lnTo>
                <a:lnTo>
                  <a:pt x="0" y="5471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4748633" y="4110645"/>
            <a:ext cx="3934688" cy="206571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15350" y="3593968"/>
            <a:ext cx="9257301" cy="342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2"/>
              </a:lnSpc>
            </a:pPr>
            <a:r>
              <a:rPr lang="en-US" sz="15368">
                <a:solidFill>
                  <a:srgbClr val="FFBB24"/>
                </a:solidFill>
                <a:latin typeface="Chewy"/>
                <a:ea typeface="Chewy"/>
                <a:cs typeface="Chewy"/>
                <a:sym typeface="Chewy"/>
              </a:rPr>
              <a:t>THANKS FOR PLAYING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 flipH="1" flipV="1">
            <a:off x="-395321" y="4031762"/>
            <a:ext cx="3934688" cy="2065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m_thanh_chuc_mung_chien_thang-www_tiengdong_com.wav"/>
          </p:stSnd>
        </p:sndAc>
      </p:transition>
    </mc:Choice>
    <mc:Fallback xmlns="">
      <p:transition spd="slow">
        <p:sndAc>
          <p:stSnd>
            <p:snd r:embed="rId9" name="Am_thanh_chuc_mung_chien_thang-www_tiengdong_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5613" y="-40005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1196" y="1448876"/>
            <a:ext cx="13811451" cy="7998632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81196" y="-354362"/>
            <a:ext cx="5533476" cy="2318871"/>
            <a:chOff x="-17311" y="-1225470"/>
            <a:chExt cx="8306381" cy="309182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225470"/>
              <a:ext cx="8289070" cy="3091829"/>
              <a:chOff x="0" y="-57150"/>
              <a:chExt cx="386561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5186" y="0"/>
                <a:ext cx="250714" cy="62437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17311" y="52150"/>
              <a:ext cx="6719891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37631" y="574187"/>
            <a:ext cx="8305800" cy="870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4800" spc="565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Paytone One"/>
              </a:rPr>
              <a:t>Show me a red ball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763A4-D477-67C5-0D19-8BDD204D2ADC}"/>
              </a:ext>
            </a:extLst>
          </p:cNvPr>
          <p:cNvGrpSpPr/>
          <p:nvPr/>
        </p:nvGrpSpPr>
        <p:grpSpPr>
          <a:xfrm>
            <a:off x="7006214" y="3569980"/>
            <a:ext cx="3384317" cy="4272057"/>
            <a:chOff x="12033466" y="3774901"/>
            <a:chExt cx="3384317" cy="42720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60BE196-9137-31D9-5DC7-D0B5A2A2A968}"/>
                </a:ext>
              </a:extLst>
            </p:cNvPr>
            <p:cNvSpPr/>
            <p:nvPr/>
          </p:nvSpPr>
          <p:spPr>
            <a:xfrm>
              <a:off x="12033466" y="3774901"/>
              <a:ext cx="3384317" cy="427205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pPr algn="ctr"/>
              <a:endParaRPr lang="en-US" dirty="0"/>
            </a:p>
            <a:p>
              <a:pPr algn="ctr"/>
              <a:endParaRPr lang="en-US" sz="4400" dirty="0"/>
            </a:p>
            <a:p>
              <a:pPr algn="ctr"/>
              <a:r>
                <a:rPr lang="en-US" sz="4400" dirty="0"/>
                <a:t>Red ball</a:t>
              </a:r>
            </a:p>
            <a:p>
              <a:pPr algn="ctr"/>
              <a:endParaRPr lang="en-US" sz="4400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573A760-76CF-8836-DFB2-204F7BD46D40}"/>
                </a:ext>
              </a:extLst>
            </p:cNvPr>
            <p:cNvGrpSpPr/>
            <p:nvPr/>
          </p:nvGrpSpPr>
          <p:grpSpPr>
            <a:xfrm>
              <a:off x="12552587" y="3809119"/>
              <a:ext cx="2738734" cy="3584891"/>
              <a:chOff x="12552587" y="3809119"/>
              <a:chExt cx="2738734" cy="358489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E09EE23-D6A1-4017-F4EF-ACA159A93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52587" y="4655276"/>
                <a:ext cx="2738734" cy="2738734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AD3FE49-C572-E47C-8A66-43132BCC3704}"/>
                  </a:ext>
                </a:extLst>
              </p:cNvPr>
              <p:cNvSpPr/>
              <p:nvPr/>
            </p:nvSpPr>
            <p:spPr>
              <a:xfrm>
                <a:off x="12999168" y="3809119"/>
                <a:ext cx="1452912" cy="9144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.VnBlackH" panose="020B7200000000000000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54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5568" y="-7100704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30269" y="-457201"/>
            <a:ext cx="19318269" cy="11201400"/>
          </a:xfrm>
          <a:custGeom>
            <a:avLst/>
            <a:gdLst/>
            <a:ahLst/>
            <a:cxnLst/>
            <a:rect l="l" t="t" r="r" b="b"/>
            <a:pathLst>
              <a:path w="14073728" h="9928376">
                <a:moveTo>
                  <a:pt x="14073728" y="0"/>
                </a:moveTo>
                <a:lnTo>
                  <a:pt x="0" y="0"/>
                </a:lnTo>
                <a:lnTo>
                  <a:pt x="0" y="9928376"/>
                </a:lnTo>
                <a:lnTo>
                  <a:pt x="14073728" y="9928376"/>
                </a:lnTo>
                <a:lnTo>
                  <a:pt x="1407372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29661" y="-258370"/>
            <a:ext cx="3733800" cy="1675792"/>
            <a:chOff x="0" y="-1048376"/>
            <a:chExt cx="5979162" cy="265824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048376"/>
              <a:ext cx="5979162" cy="2645026"/>
              <a:chOff x="0" y="-57150"/>
              <a:chExt cx="325940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5940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25940" h="87038">
                    <a:moveTo>
                      <a:pt x="43519" y="0"/>
                    </a:moveTo>
                    <a:lnTo>
                      <a:pt x="282421" y="0"/>
                    </a:lnTo>
                    <a:cubicBezTo>
                      <a:pt x="293963" y="0"/>
                      <a:pt x="305032" y="4585"/>
                      <a:pt x="313194" y="12746"/>
                    </a:cubicBezTo>
                    <a:cubicBezTo>
                      <a:pt x="321355" y="20908"/>
                      <a:pt x="325940" y="31977"/>
                      <a:pt x="325940" y="43519"/>
                    </a:cubicBezTo>
                    <a:lnTo>
                      <a:pt x="325940" y="43519"/>
                    </a:lnTo>
                    <a:cubicBezTo>
                      <a:pt x="325940" y="55061"/>
                      <a:pt x="321355" y="66130"/>
                      <a:pt x="313194" y="74291"/>
                    </a:cubicBezTo>
                    <a:cubicBezTo>
                      <a:pt x="305032" y="82453"/>
                      <a:pt x="293963" y="87038"/>
                      <a:pt x="282421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25940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2500">
                    <a:solidFill>
                      <a:srgbClr val="000000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  </a:t>
                </a: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82975" y="200148"/>
              <a:ext cx="5386282" cy="1409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66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2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95147" y="2807107"/>
            <a:ext cx="2547530" cy="29401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3313149" y="7505700"/>
            <a:ext cx="1603997" cy="246768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64967" y="197528"/>
            <a:ext cx="6908760" cy="948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150"/>
              </a:lnSpc>
            </a:pPr>
            <a:r>
              <a:rPr lang="en-US" sz="4400" dirty="0">
                <a:solidFill>
                  <a:srgbClr val="C00000"/>
                </a:solidFill>
                <a:latin typeface="Chewy"/>
                <a:ea typeface="Chewy"/>
                <a:cs typeface="Chewy"/>
                <a:sym typeface="Chewy"/>
              </a:rPr>
              <a:t>Show me a yellow banana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3957B9-CEE8-1862-F6FD-0BF2DEFD40F8}"/>
              </a:ext>
            </a:extLst>
          </p:cNvPr>
          <p:cNvGrpSpPr/>
          <p:nvPr/>
        </p:nvGrpSpPr>
        <p:grpSpPr>
          <a:xfrm>
            <a:off x="4411850" y="2193696"/>
            <a:ext cx="3512485" cy="5034520"/>
            <a:chOff x="7914672" y="2603856"/>
            <a:chExt cx="3512485" cy="50345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E036595-6624-7403-DFC1-1060596A6CB4}"/>
                </a:ext>
              </a:extLst>
            </p:cNvPr>
            <p:cNvSpPr/>
            <p:nvPr/>
          </p:nvSpPr>
          <p:spPr>
            <a:xfrm>
              <a:off x="7914672" y="6704338"/>
              <a:ext cx="3512485" cy="9340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sz="4400" dirty="0"/>
                <a:t>Banana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225C5B-3C62-BAD2-99E9-51A4EC9A7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AF3D9"/>
                </a:clrFrom>
                <a:clrTo>
                  <a:srgbClr val="FAF3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" t="-788" r="7480" b="14658"/>
            <a:stretch/>
          </p:blipFill>
          <p:spPr>
            <a:xfrm>
              <a:off x="8316886" y="3475834"/>
              <a:ext cx="2737872" cy="333533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CDBA8B-FDFC-7406-921F-5EA190AD4CC8}"/>
                </a:ext>
              </a:extLst>
            </p:cNvPr>
            <p:cNvSpPr/>
            <p:nvPr/>
          </p:nvSpPr>
          <p:spPr>
            <a:xfrm>
              <a:off x="9535380" y="2603856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F3F834-B842-7076-0DA1-506A17030E58}"/>
              </a:ext>
            </a:extLst>
          </p:cNvPr>
          <p:cNvGrpSpPr/>
          <p:nvPr/>
        </p:nvGrpSpPr>
        <p:grpSpPr>
          <a:xfrm>
            <a:off x="9149261" y="2294940"/>
            <a:ext cx="3512485" cy="4876800"/>
            <a:chOff x="12246191" y="2487235"/>
            <a:chExt cx="3450545" cy="473382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F5FD396-CDAF-6E07-FBA7-B1C31D9A05FC}"/>
                </a:ext>
              </a:extLst>
            </p:cNvPr>
            <p:cNvSpPr/>
            <p:nvPr/>
          </p:nvSpPr>
          <p:spPr>
            <a:xfrm>
              <a:off x="12246191" y="6287022"/>
              <a:ext cx="3450545" cy="9340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sz="4400" dirty="0"/>
                <a:t>Tomato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0F9938-E872-351C-DED5-52F65A522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2"/>
            <a:stretch/>
          </p:blipFill>
          <p:spPr>
            <a:xfrm>
              <a:off x="12246191" y="3035278"/>
              <a:ext cx="3450545" cy="3251744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2F61432-8E14-331E-09D8-98D7CD7B366B}"/>
                </a:ext>
              </a:extLst>
            </p:cNvPr>
            <p:cNvSpPr/>
            <p:nvPr/>
          </p:nvSpPr>
          <p:spPr>
            <a:xfrm>
              <a:off x="13343629" y="2487235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2</a:t>
              </a:r>
            </a:p>
          </p:txBody>
        </p:sp>
      </p:grpSp>
      <p:pic>
        <p:nvPicPr>
          <p:cNvPr id="3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50031DBE-0924-EEE5-8DCD-CBF74707A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9874" r="23773"/>
          <a:stretch/>
        </p:blipFill>
        <p:spPr>
          <a:xfrm>
            <a:off x="13238796" y="4679825"/>
            <a:ext cx="2418654" cy="2412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88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6317" y="-66675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8784"/>
            <a:ext cx="17313876" cy="10995837"/>
          </a:xfrm>
          <a:custGeom>
            <a:avLst/>
            <a:gdLst/>
            <a:ahLst/>
            <a:cxnLst/>
            <a:rect l="l" t="t" r="r" b="b"/>
            <a:pathLst>
              <a:path w="14073728" h="9928376">
                <a:moveTo>
                  <a:pt x="14073728" y="0"/>
                </a:moveTo>
                <a:lnTo>
                  <a:pt x="0" y="0"/>
                </a:lnTo>
                <a:lnTo>
                  <a:pt x="0" y="9928376"/>
                </a:lnTo>
                <a:lnTo>
                  <a:pt x="14073728" y="9928376"/>
                </a:lnTo>
                <a:lnTo>
                  <a:pt x="140737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57400" y="0"/>
            <a:ext cx="3733800" cy="1675792"/>
            <a:chOff x="0" y="-1048376"/>
            <a:chExt cx="5979162" cy="265824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048376"/>
              <a:ext cx="5979162" cy="2645026"/>
              <a:chOff x="0" y="-57150"/>
              <a:chExt cx="325940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5940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25940" h="87038">
                    <a:moveTo>
                      <a:pt x="43519" y="0"/>
                    </a:moveTo>
                    <a:lnTo>
                      <a:pt x="282421" y="0"/>
                    </a:lnTo>
                    <a:cubicBezTo>
                      <a:pt x="293963" y="0"/>
                      <a:pt x="305032" y="4585"/>
                      <a:pt x="313194" y="12746"/>
                    </a:cubicBezTo>
                    <a:cubicBezTo>
                      <a:pt x="321355" y="20908"/>
                      <a:pt x="325940" y="31977"/>
                      <a:pt x="325940" y="43519"/>
                    </a:cubicBezTo>
                    <a:lnTo>
                      <a:pt x="325940" y="43519"/>
                    </a:lnTo>
                    <a:cubicBezTo>
                      <a:pt x="325940" y="55061"/>
                      <a:pt x="321355" y="66130"/>
                      <a:pt x="313194" y="74291"/>
                    </a:cubicBezTo>
                    <a:cubicBezTo>
                      <a:pt x="305032" y="82453"/>
                      <a:pt x="293963" y="87038"/>
                      <a:pt x="282421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25940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2500">
                    <a:solidFill>
                      <a:srgbClr val="000000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  </a:t>
                </a: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82975" y="200148"/>
              <a:ext cx="5386282" cy="1409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66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2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5147" y="2807107"/>
            <a:ext cx="2547530" cy="29401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3313149" y="7505700"/>
            <a:ext cx="1603997" cy="246768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90443" y="222321"/>
            <a:ext cx="6908760" cy="948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150"/>
              </a:lnSpc>
            </a:pPr>
            <a:r>
              <a:rPr lang="en-US" sz="4400" dirty="0">
                <a:solidFill>
                  <a:srgbClr val="C00000"/>
                </a:solidFill>
                <a:latin typeface="Chewy"/>
                <a:ea typeface="Chewy"/>
                <a:cs typeface="Chewy"/>
                <a:sym typeface="Chewy"/>
              </a:rPr>
              <a:t>Show me a yellow banana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3957B9-CEE8-1862-F6FD-0BF2DEFD40F8}"/>
              </a:ext>
            </a:extLst>
          </p:cNvPr>
          <p:cNvGrpSpPr/>
          <p:nvPr/>
        </p:nvGrpSpPr>
        <p:grpSpPr>
          <a:xfrm>
            <a:off x="7444753" y="3354227"/>
            <a:ext cx="3832847" cy="4785965"/>
            <a:chOff x="7914672" y="2603856"/>
            <a:chExt cx="4038914" cy="50345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E036595-6624-7403-DFC1-1060596A6CB4}"/>
                </a:ext>
              </a:extLst>
            </p:cNvPr>
            <p:cNvSpPr/>
            <p:nvPr/>
          </p:nvSpPr>
          <p:spPr>
            <a:xfrm>
              <a:off x="7914672" y="6704338"/>
              <a:ext cx="4038914" cy="93403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sz="4400" dirty="0"/>
                <a:t>banana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225C5B-3C62-BAD2-99E9-51A4EC9A7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AF3D9"/>
                </a:clrFrom>
                <a:clrTo>
                  <a:srgbClr val="FAF3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" t="-788" r="7480" b="14658"/>
            <a:stretch/>
          </p:blipFill>
          <p:spPr>
            <a:xfrm>
              <a:off x="8316886" y="3475834"/>
              <a:ext cx="2737872" cy="333533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CDBA8B-FDFC-7406-921F-5EA190AD4CC8}"/>
                </a:ext>
              </a:extLst>
            </p:cNvPr>
            <p:cNvSpPr/>
            <p:nvPr/>
          </p:nvSpPr>
          <p:spPr>
            <a:xfrm>
              <a:off x="9535380" y="2603856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07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14600" y="-65151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4600" y="1859051"/>
            <a:ext cx="14706600" cy="7441561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55113" y="-325058"/>
            <a:ext cx="5121640" cy="2318871"/>
            <a:chOff x="0" y="-1225469"/>
            <a:chExt cx="8289070" cy="309182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225469"/>
              <a:ext cx="8289070" cy="3091828"/>
              <a:chOff x="0" y="-57150"/>
              <a:chExt cx="386561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6589" y="21679"/>
                <a:ext cx="313383" cy="61282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81" y="438680"/>
              <a:ext cx="6719892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3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54135" y="51312"/>
            <a:ext cx="8749929" cy="1807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endParaRPr lang="en-US" sz="5433" spc="565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l">
              <a:lnSpc>
                <a:spcPts val="7335"/>
              </a:lnSpc>
            </a:pPr>
            <a:r>
              <a:rPr lang="en-US" sz="5433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Show me a bule car</a:t>
            </a:r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EE6CC47D-FA16-B135-A9A7-D5D3355A19B3}"/>
              </a:ext>
            </a:extLst>
          </p:cNvPr>
          <p:cNvSpPr/>
          <p:nvPr/>
        </p:nvSpPr>
        <p:spPr>
          <a:xfrm>
            <a:off x="-486514" y="7445324"/>
            <a:ext cx="3326403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2EAE6C-9E48-CBD7-F4F0-118ADA731235}"/>
              </a:ext>
            </a:extLst>
          </p:cNvPr>
          <p:cNvGrpSpPr/>
          <p:nvPr/>
        </p:nvGrpSpPr>
        <p:grpSpPr>
          <a:xfrm>
            <a:off x="10134600" y="3477517"/>
            <a:ext cx="3581400" cy="3570983"/>
            <a:chOff x="10691327" y="4359109"/>
            <a:chExt cx="4905353" cy="42893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89B1B2-C5D3-1BA8-3991-64ACB8BD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261" y="5456280"/>
              <a:ext cx="4818779" cy="31921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F51A87F-81FB-A6AD-2FAF-97EE8AE1F2FB}"/>
                </a:ext>
              </a:extLst>
            </p:cNvPr>
            <p:cNvSpPr/>
            <p:nvPr/>
          </p:nvSpPr>
          <p:spPr>
            <a:xfrm>
              <a:off x="10691327" y="4359109"/>
              <a:ext cx="4905353" cy="93403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r>
                <a:rPr lang="en-US" sz="4400" dirty="0"/>
                <a:t>     </a:t>
              </a:r>
              <a:r>
                <a:rPr lang="en-US" sz="4400" b="1" dirty="0">
                  <a:solidFill>
                    <a:srgbClr val="FF0000"/>
                  </a:solidFill>
                </a:rPr>
                <a:t>2. Car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DFDE2-C00F-C7CB-AB49-BF54EE8FE1DA}"/>
              </a:ext>
            </a:extLst>
          </p:cNvPr>
          <p:cNvGrpSpPr/>
          <p:nvPr/>
        </p:nvGrpSpPr>
        <p:grpSpPr>
          <a:xfrm>
            <a:off x="5181600" y="3522842"/>
            <a:ext cx="4267200" cy="3525658"/>
            <a:chOff x="5334000" y="4359109"/>
            <a:chExt cx="5121640" cy="424397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8C82F6E-21E5-443E-4F5A-5E87471711D3}"/>
                </a:ext>
              </a:extLst>
            </p:cNvPr>
            <p:cNvSpPr/>
            <p:nvPr/>
          </p:nvSpPr>
          <p:spPr>
            <a:xfrm>
              <a:off x="5334000" y="4359109"/>
              <a:ext cx="5121640" cy="93403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r>
                <a:rPr lang="en-US" sz="4400" dirty="0"/>
                <a:t> </a:t>
              </a:r>
              <a:r>
                <a:rPr lang="en-US" sz="5400" b="1" dirty="0">
                  <a:solidFill>
                    <a:srgbClr val="FF0000"/>
                  </a:solidFill>
                </a:rPr>
                <a:t>1</a:t>
              </a:r>
              <a:r>
                <a:rPr lang="en-US" sz="4400" b="1" dirty="0">
                  <a:solidFill>
                    <a:srgbClr val="FF0000"/>
                  </a:solidFill>
                </a:rPr>
                <a:t>. Motorbike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CBCFA7-EFB7-A821-30C8-966DEE3FB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12" r="8120" b="12485"/>
            <a:stretch/>
          </p:blipFill>
          <p:spPr>
            <a:xfrm>
              <a:off x="5334000" y="5410954"/>
              <a:ext cx="5121640" cy="319213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3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D3A52240-E592-CC22-F6E6-6D7E38274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1312" t="12810" r="27266" b="11944"/>
          <a:stretch/>
        </p:blipFill>
        <p:spPr>
          <a:xfrm>
            <a:off x="14152055" y="6646299"/>
            <a:ext cx="2510463" cy="2064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8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14600" y="-65151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4600" y="1859051"/>
            <a:ext cx="14706600" cy="7441561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55113" y="-325058"/>
            <a:ext cx="5121640" cy="2318871"/>
            <a:chOff x="0" y="-1225469"/>
            <a:chExt cx="8289070" cy="309182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225469"/>
              <a:ext cx="8289070" cy="3091828"/>
              <a:chOff x="0" y="-57150"/>
              <a:chExt cx="386561" cy="1441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6589" y="21679"/>
                <a:ext cx="313383" cy="61282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581" y="438680"/>
              <a:ext cx="6719892" cy="1338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3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54135" y="51312"/>
            <a:ext cx="8749929" cy="1807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endParaRPr lang="en-US" sz="5433" spc="565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l">
              <a:lnSpc>
                <a:spcPts val="7335"/>
              </a:lnSpc>
            </a:pPr>
            <a:r>
              <a:rPr lang="en-US" sz="5433" spc="565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Show me a bule car</a:t>
            </a:r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EE6CC47D-FA16-B135-A9A7-D5D3355A19B3}"/>
              </a:ext>
            </a:extLst>
          </p:cNvPr>
          <p:cNvSpPr/>
          <p:nvPr/>
        </p:nvSpPr>
        <p:spPr>
          <a:xfrm>
            <a:off x="19050" y="7127558"/>
            <a:ext cx="3326403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2EAE6C-9E48-CBD7-F4F0-118ADA731235}"/>
              </a:ext>
            </a:extLst>
          </p:cNvPr>
          <p:cNvGrpSpPr/>
          <p:nvPr/>
        </p:nvGrpSpPr>
        <p:grpSpPr>
          <a:xfrm>
            <a:off x="8165648" y="4043160"/>
            <a:ext cx="3581400" cy="3570983"/>
            <a:chOff x="10691327" y="4359109"/>
            <a:chExt cx="4905353" cy="42893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89B1B2-C5D3-1BA8-3991-64ACB8BD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261" y="5456280"/>
              <a:ext cx="4818779" cy="319213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F51A87F-81FB-A6AD-2FAF-97EE8AE1F2FB}"/>
                </a:ext>
              </a:extLst>
            </p:cNvPr>
            <p:cNvSpPr/>
            <p:nvPr/>
          </p:nvSpPr>
          <p:spPr>
            <a:xfrm>
              <a:off x="10691327" y="4359109"/>
              <a:ext cx="4905353" cy="93403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r>
                <a:rPr lang="en-US" sz="4400" dirty="0"/>
                <a:t>     </a:t>
              </a:r>
              <a:r>
                <a:rPr lang="en-US" sz="4400" b="1" dirty="0">
                  <a:solidFill>
                    <a:srgbClr val="FF0000"/>
                  </a:solidFill>
                </a:rPr>
                <a:t>2. Car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9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10146" y="-6653065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0600" y="1803985"/>
            <a:ext cx="15468600" cy="7574309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76400" y="-186738"/>
            <a:ext cx="5347834" cy="2190887"/>
            <a:chOff x="-3117592" y="-1225469"/>
            <a:chExt cx="11406662" cy="4195437"/>
          </a:xfrm>
        </p:grpSpPr>
        <p:grpSp>
          <p:nvGrpSpPr>
            <p:cNvPr id="5" name="Group 5"/>
            <p:cNvGrpSpPr/>
            <p:nvPr/>
          </p:nvGrpSpPr>
          <p:grpSpPr>
            <a:xfrm>
              <a:off x="-3117592" y="-1225469"/>
              <a:ext cx="11406662" cy="4195437"/>
              <a:chOff x="-145389" y="-57150"/>
              <a:chExt cx="531950" cy="1956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45389" y="51467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2174843" y="900211"/>
              <a:ext cx="6719891" cy="1338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93072" y="1081660"/>
            <a:ext cx="736645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25"/>
              </a:lnSpc>
            </a:pPr>
            <a:r>
              <a:rPr lang="en-US" sz="7200" spc="587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 see three cats</a:t>
            </a:r>
            <a:endParaRPr lang="en-US" sz="7200" spc="587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3D2665-4BC6-28F7-7764-C325A8D94609}"/>
              </a:ext>
            </a:extLst>
          </p:cNvPr>
          <p:cNvGrpSpPr/>
          <p:nvPr/>
        </p:nvGrpSpPr>
        <p:grpSpPr>
          <a:xfrm>
            <a:off x="3550601" y="3662943"/>
            <a:ext cx="5410201" cy="4156240"/>
            <a:chOff x="3342359" y="3848100"/>
            <a:chExt cx="5410201" cy="41562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A60ECF-66C9-1DC2-B217-9C3A904B5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" t="4314" r="4551"/>
            <a:stretch/>
          </p:blipFill>
          <p:spPr>
            <a:xfrm>
              <a:off x="3342359" y="3848100"/>
              <a:ext cx="5410201" cy="32209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04CDC4-7139-EBFA-1E5D-DEF815F9D805}"/>
                </a:ext>
              </a:extLst>
            </p:cNvPr>
            <p:cNvSpPr/>
            <p:nvPr/>
          </p:nvSpPr>
          <p:spPr>
            <a:xfrm>
              <a:off x="5301163" y="7089940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4C383-77EB-345F-096A-967A57C8BDFB}"/>
              </a:ext>
            </a:extLst>
          </p:cNvPr>
          <p:cNvGrpSpPr/>
          <p:nvPr/>
        </p:nvGrpSpPr>
        <p:grpSpPr>
          <a:xfrm>
            <a:off x="9546553" y="3701975"/>
            <a:ext cx="4343401" cy="4135325"/>
            <a:chOff x="9601200" y="3848099"/>
            <a:chExt cx="4343401" cy="41353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7B4F35-29E4-4968-4B6F-EDE42989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200" y="3848099"/>
              <a:ext cx="4343401" cy="322092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88801C9-9AB9-C9F1-16C7-575D291DB011}"/>
                </a:ext>
              </a:extLst>
            </p:cNvPr>
            <p:cNvSpPr/>
            <p:nvPr/>
          </p:nvSpPr>
          <p:spPr>
            <a:xfrm>
              <a:off x="11213325" y="7069024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2</a:t>
              </a:r>
            </a:p>
          </p:txBody>
        </p:sp>
      </p:grpSp>
      <p:sp>
        <p:nvSpPr>
          <p:cNvPr id="16" name="Freeform 9">
            <a:extLst>
              <a:ext uri="{FF2B5EF4-FFF2-40B4-BE49-F238E27FC236}">
                <a16:creationId xmlns:a16="http://schemas.microsoft.com/office/drawing/2014/main" id="{FA0814C9-7625-5A6B-DC8C-BAA5CBA55069}"/>
              </a:ext>
            </a:extLst>
          </p:cNvPr>
          <p:cNvSpPr/>
          <p:nvPr/>
        </p:nvSpPr>
        <p:spPr>
          <a:xfrm>
            <a:off x="-66037" y="6937187"/>
            <a:ext cx="3745854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D32A7C4B-E6BA-4FA6-32C2-D8B5B5C39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1712" t="10223" r="25516" b="11762"/>
          <a:stretch/>
        </p:blipFill>
        <p:spPr>
          <a:xfrm>
            <a:off x="13559522" y="6937187"/>
            <a:ext cx="2446231" cy="2032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8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29423" y="-5753100"/>
            <a:ext cx="24941896" cy="24488407"/>
          </a:xfrm>
          <a:custGeom>
            <a:avLst/>
            <a:gdLst/>
            <a:ahLst/>
            <a:cxnLst/>
            <a:rect l="l" t="t" r="r" b="b"/>
            <a:pathLst>
              <a:path w="24941896" h="24488407">
                <a:moveTo>
                  <a:pt x="0" y="0"/>
                </a:moveTo>
                <a:lnTo>
                  <a:pt x="24941896" y="0"/>
                </a:lnTo>
                <a:lnTo>
                  <a:pt x="24941896" y="24488406"/>
                </a:lnTo>
                <a:lnTo>
                  <a:pt x="0" y="24488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1200" y="1943100"/>
            <a:ext cx="13563600" cy="7574309"/>
          </a:xfrm>
          <a:custGeom>
            <a:avLst/>
            <a:gdLst/>
            <a:ahLst/>
            <a:cxnLst/>
            <a:rect l="l" t="t" r="r" b="b"/>
            <a:pathLst>
              <a:path w="16230600" h="7023423">
                <a:moveTo>
                  <a:pt x="0" y="0"/>
                </a:moveTo>
                <a:lnTo>
                  <a:pt x="16230600" y="0"/>
                </a:lnTo>
                <a:lnTo>
                  <a:pt x="16230600" y="7023424"/>
                </a:lnTo>
                <a:lnTo>
                  <a:pt x="0" y="702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62200" y="0"/>
            <a:ext cx="5347834" cy="2190887"/>
            <a:chOff x="-3117592" y="-1225469"/>
            <a:chExt cx="11406662" cy="4195437"/>
          </a:xfrm>
        </p:grpSpPr>
        <p:grpSp>
          <p:nvGrpSpPr>
            <p:cNvPr id="5" name="Group 5"/>
            <p:cNvGrpSpPr/>
            <p:nvPr/>
          </p:nvGrpSpPr>
          <p:grpSpPr>
            <a:xfrm>
              <a:off x="-3117592" y="-1225469"/>
              <a:ext cx="11406662" cy="4195437"/>
              <a:chOff x="-145389" y="-57150"/>
              <a:chExt cx="531950" cy="1956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45389" y="51467"/>
                <a:ext cx="386561" cy="87038"/>
              </a:xfrm>
              <a:custGeom>
                <a:avLst/>
                <a:gdLst/>
                <a:ahLst/>
                <a:cxnLst/>
                <a:rect l="l" t="t" r="r" b="b"/>
                <a:pathLst>
                  <a:path w="386561" h="87038">
                    <a:moveTo>
                      <a:pt x="43519" y="0"/>
                    </a:moveTo>
                    <a:lnTo>
                      <a:pt x="343042" y="0"/>
                    </a:lnTo>
                    <a:cubicBezTo>
                      <a:pt x="354584" y="0"/>
                      <a:pt x="365653" y="4585"/>
                      <a:pt x="373815" y="12746"/>
                    </a:cubicBezTo>
                    <a:cubicBezTo>
                      <a:pt x="381976" y="20908"/>
                      <a:pt x="386561" y="31977"/>
                      <a:pt x="386561" y="43519"/>
                    </a:cubicBezTo>
                    <a:lnTo>
                      <a:pt x="386561" y="43519"/>
                    </a:lnTo>
                    <a:cubicBezTo>
                      <a:pt x="386561" y="55061"/>
                      <a:pt x="381976" y="66130"/>
                      <a:pt x="373815" y="74291"/>
                    </a:cubicBezTo>
                    <a:cubicBezTo>
                      <a:pt x="365653" y="82453"/>
                      <a:pt x="354584" y="87038"/>
                      <a:pt x="343042" y="87038"/>
                    </a:cubicBezTo>
                    <a:lnTo>
                      <a:pt x="43519" y="87038"/>
                    </a:lnTo>
                    <a:cubicBezTo>
                      <a:pt x="31977" y="87038"/>
                      <a:pt x="20908" y="82453"/>
                      <a:pt x="12746" y="74291"/>
                    </a:cubicBezTo>
                    <a:cubicBezTo>
                      <a:pt x="4585" y="66130"/>
                      <a:pt x="0" y="55061"/>
                      <a:pt x="0" y="43519"/>
                    </a:cubicBezTo>
                    <a:lnTo>
                      <a:pt x="0" y="43519"/>
                    </a:lnTo>
                    <a:cubicBezTo>
                      <a:pt x="0" y="31977"/>
                      <a:pt x="4585" y="20908"/>
                      <a:pt x="12746" y="12746"/>
                    </a:cubicBezTo>
                    <a:cubicBezTo>
                      <a:pt x="20908" y="4585"/>
                      <a:pt x="31977" y="0"/>
                      <a:pt x="43519" y="0"/>
                    </a:cubicBezTo>
                    <a:close/>
                  </a:path>
                </a:pathLst>
              </a:custGeom>
              <a:solidFill>
                <a:srgbClr val="F95C32"/>
              </a:solidFill>
              <a:ln w="1143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86561" cy="144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2174841" y="1087615"/>
              <a:ext cx="6719891" cy="1338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7"/>
                </a:lnSpc>
              </a:pPr>
              <a:r>
                <a:rPr lang="en-US" sz="5400" dirty="0">
                  <a:solidFill>
                    <a:srgbClr val="000000"/>
                  </a:solidFill>
                  <a:latin typeface="Chewy"/>
                  <a:ea typeface="Chewy"/>
                  <a:cs typeface="Chewy"/>
                  <a:sym typeface="Chewy"/>
                </a:rPr>
                <a:t>QUESTION 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F82CED-1F65-B4C8-CBDE-3AA6395E45F0}"/>
              </a:ext>
            </a:extLst>
          </p:cNvPr>
          <p:cNvGrpSpPr/>
          <p:nvPr/>
        </p:nvGrpSpPr>
        <p:grpSpPr>
          <a:xfrm>
            <a:off x="6096000" y="3924300"/>
            <a:ext cx="5410201" cy="4167239"/>
            <a:chOff x="6047459" y="3582130"/>
            <a:chExt cx="5410201" cy="41672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A60ECF-66C9-1DC2-B217-9C3A904B5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" t="4314" r="4551"/>
            <a:stretch/>
          </p:blipFill>
          <p:spPr>
            <a:xfrm>
              <a:off x="6047459" y="3582130"/>
              <a:ext cx="5410201" cy="32209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04CDC4-7139-EBFA-1E5D-DEF815F9D805}"/>
                </a:ext>
              </a:extLst>
            </p:cNvPr>
            <p:cNvSpPr/>
            <p:nvPr/>
          </p:nvSpPr>
          <p:spPr>
            <a:xfrm>
              <a:off x="8192984" y="6834969"/>
              <a:ext cx="1119150" cy="914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.VnBlackH" panose="020B7200000000000000" pitchFamily="34" charset="0"/>
                </a:rPr>
                <a:t>1</a:t>
              </a:r>
            </a:p>
          </p:txBody>
        </p:sp>
      </p:grpSp>
      <p:sp>
        <p:nvSpPr>
          <p:cNvPr id="16" name="Freeform 9">
            <a:extLst>
              <a:ext uri="{FF2B5EF4-FFF2-40B4-BE49-F238E27FC236}">
                <a16:creationId xmlns:a16="http://schemas.microsoft.com/office/drawing/2014/main" id="{FA0814C9-7625-5A6B-DC8C-BAA5CBA55069}"/>
              </a:ext>
            </a:extLst>
          </p:cNvPr>
          <p:cNvSpPr/>
          <p:nvPr/>
        </p:nvSpPr>
        <p:spPr>
          <a:xfrm>
            <a:off x="14388838" y="7451184"/>
            <a:ext cx="3745854" cy="2856002"/>
          </a:xfrm>
          <a:custGeom>
            <a:avLst/>
            <a:gdLst/>
            <a:ahLst/>
            <a:cxnLst/>
            <a:rect l="l" t="t" r="r" b="b"/>
            <a:pathLst>
              <a:path w="3243645" h="2659789">
                <a:moveTo>
                  <a:pt x="0" y="0"/>
                </a:moveTo>
                <a:lnTo>
                  <a:pt x="3243645" y="0"/>
                </a:lnTo>
                <a:lnTo>
                  <a:pt x="3243645" y="2659789"/>
                </a:lnTo>
                <a:lnTo>
                  <a:pt x="0" y="26597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607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chuc_mung_chien_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1A467087-2921-4E18-A6C6-F263C1E8156D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YUJFZ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2FCRW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YUJFZP3F3XjkFAAC5GgAAJwAAAHVuaXZlcnNhbC9mbGFzaF9wdWJsaXNoaW5nX3NldHRpbmdzLnhtbOVZbXPaOBD+nl+h8U0/NoQmadMM0KHgTJgS4LDTl7m5yQh7wbrIkk+SSemn+zX3w+6X3AoHAyEvoi2de/nQSS3vPrvS7j7aNbU3n1NOpqA0k6LuVfcPPAIikjETk7p3GZ49P/GINlTElEsBdU9Ij7xp7NWyfMSZTgIwBkU1QRihTzNT9xJjstNK5ebmZp/pTNm3kucG8fV+JNNKpkCDMKAqGacz/GNmGWjvFsEBAP+lUtyqNfb2CKkVSBcyzjkQFqPngtlNUX7GqU68SiE2otH1RMlcxC3JpSJqMqp7P7X8drV9uJApoNosBWHPRDdw0S6bUxrHzHpBecC+AEmATRJ0t3pw5JEbFpuk7h0evLA4KF/ZxJmjF5unFqcl8RSEuTWQgqExNbR4LCwqGIPCcIBuGJUDgq6trUga+GzKhWIpngmasijEN8SeVd1rh1dD/8wf+r2Wf3U57BauOmuEnbDrO+kE3U7bv+r1Qz+4Og8vulsrhf7HcAulbT1zhh8M/cDvhf7w6m2nv6WGu1NLHf+i2eluqfPBfxt0wm0t9ZoX26oMzvs9N53zTwN/2O303l2F/X437AyWWvMcXsnWWmU98WtYIDJXq+ltkjwdCco4ks2dHNdgkK44VRMI5RnDahxTrsEjv2Uw+TmnnJmZrVBktWuArKkziMzQVl/dsxXlLeEKQHQMS7Ks7ePXZWm/OlnbeqWwvtzWvV7WSrIbJNLIH+x99eC4dP/10ePuP+BobcpikD2q1JyyNjfwpAsvluxYPXz58nEvHrBWo8bQKEEqNQsmXF1ZSDHrP40MmyJPwx1fxznnQZ5lUpklma4ulk48AFMbS7GWf/aZjCSPy7hBOoK4R1NYuYCCaybOULLqkTFWCseI9jMQJKACLz1mMMpRCaDzkTbMzC+7s1vppmKUE8TDWxnIRbAR9SihSq+VRhkfe9FEjV960oD+tTjuYulB0YBjCIgtUCd5X8SkregNXtIu4gMQLmLnmDzcJhAoJycU1VtIkibnLsLDBRO5CF9QdQ2KhFJyJ/nBot5IR4ylk+8pkouL4AcYaWbARTQAIKlU4BaU2Enug8x5TGYyJ5xdYypJglvNU/xfAmS1/yFjJdP5KvZohuh55k0Z3ED8xsXQJzSR5qiJDWHGwRQWfs/ZFzKCMe6KcKBTzExcZ7rA398KOKNaL0HpwsdnRRfR6bX9j8/sBmk8pdiRbQeODAZpZnaCT2dESLPQw+OIaI6Jb4MSs3j+zmVv+18fhpJEMc7fKRpr+JqlOaffE748kBXoHYZ8N1a2CfyTHjibTeh0Xui2eOfQWOIMQ1Jg4osIL0AmcnAFjKggUvAZoRHyr7a0MWUy17hSEEQBrb/ew0If03T+NMHLGi2qGJQT5EH1xeHR8ctXJ69P9yt//fHn80eVbnvkAafWXNEktx6drJw170xxT+g9MC25ad2ZmZ5QenByctbb1s1HpihnzXtmKWfduxOVs+LGXPWE5iPT1YbumVSpZZ14I573D9oO6h3rdLMVdt53wk/3AMxLYbMnrVVsv3x/+zwfZv6p3XPgN4etc4LhuuyGwakLPfQkMrGJEiSYsf3a5Kgzn35cZPuXIcbfd4K1YXZqSIf+eydADLgT67qZ7fWdNvzOsWG3feZgpcd0cgH7hklxD2LnwFmKzXP8w26Bb+Fkpxr+znS+M5r7d1DVN0/6BdftiKqAqijZWer+Py6TXQboP3XsxVP5HXftw235QXH9lw77JmWCpRgM24CXP480jo8OapX7X+3tIdr6z02Nvb8BUEsDBBQAAgAIANhQkVm28mV+TwMAADoMAAAhAAAAdW5pdmVyc2FsL2ZsYXNoX3NraW5fc2V0dGluZ3MueG1slVfbTuMwEH3nK6ruO1lKdwtSiNQbEtouoKXLu9NMW6uOHdlO2f79ju2kcdqEFCIkPHOOPZfjsQjVjvLeHqSigj/0B/3oqtcLV7mUwPUS0owRDT2aPPQf/y4W/cC5BRPyDbSmfKOMpbRZYJxrLfj1SnCNe1xzIVPC+tG3R/sTBhbZxRIY0qWcNVlBdcyPwd1kdhGlOGM4Gc2m922ElUgzwg8LsRHXMVntNlLkPDGh3ZqvjbY9ZCAZ5bvOiBhV+klDWotpfjMfzAeXUTIJSoEJ6X42Hox/drIYiYEdsx8N74bjCznVUZ835oS2p4pqSxsNRrejYRstIxuoF3k6n93MbtvxHHevd+XTuBxBwz/dmTkK/wDyS5uLLM++opFMio0p6AlnZL5ODhMkweuHhNm9+ToJJiFzUKcgFaMJtkHIxEnxu/nawG21LP70h0Ro7rYU7NU04WR6GIXEDCItcwiDcuV8ais+XnKNlwmiNWEKAb6pAr1ihq8kV+U2dVuF+wMflCceqDBUiHfB8hSmLl4PWLdX+Ol0YueKH9/R5gUoYV8YvQgrY4V8xrKeIT1jhXwz3Xrh7HAGP/U4TqmHCSma+Xn10Quc4LKsV7kqveakhbnlyju6MJSYVCQQWVktaQqma2FgbS6k4CymkJM93RCNb9Jvg4sPNhkVBieOQmnNugo11Qya5GZjxInu98uuu9XoHpAqN7fuaZz3D/2UyB3IpRBM9XsFD+8IbuNeznOGmaj43oF84mtxIYcLDf7+Nok2sHDX5FI40ZqstimG1JZBGHglCIPmGofFsU3F53kag5xjzyiUoqnbHG5LN1uGv/qdwgckdUKL0zH1FrfjhB416RkKAQCRq22pWLdwnjRnmjLYQ3nvPYNNuC2zUKFC28Q21gtYa19uheUiPRZjohKKj6s7GgjvGJeoDxzf0S15TWJlE6td+nL+VhvXJnI5yIxW/Rlm14WQahujv6mA2KpaNUmuxZsmUhebVusidbKHMaepnRHo8I5v8DgOEyIrqmKdZXnP7FUI5l05bqZKQoOnjWImYTRooljP6Rhc4u2M1hLAH4HWeOUN6V9wiAWRyfMRUpvaDW7HxhzxXbMTFWdxmukw8EyuOcc24N/4P0P0H1BLAwQUAAIACADYUJFZxuHXPiQFAABKGgAAJgAAAHVuaXZlcnNhbC9odG1sX3B1Ymxpc2hpbmdfc2V0dGluZ3MueG1s3VndUts4FL7nKTTe6WUJlP5QJoFJEzNkGpJsbNoyOzuMYp/EWmTJK8mh6dU+zT7YPske2cRJCASlW9rpXjBg+XyfjnR0Pp1j6iefU06moDSTouHt7+55BEQkYyYmDe8iPH1+6BFtqIgplwIanpAeOTneqWf5iDOdBGAMmmqCNEIfZabhJcZkR7Xazc3NLtOZsm8lzw3y691IprVMgQZhQNUyTmf4y8wy0N4tgwMB/qRS3MKOd3YIqZdM5zLOORAWo+eC2UVRfmZS7tVKqxGNridK5iJuSS4VUZNRw/ul5bf32wdzm5KpzVIQdkv0MQ7aYXNE45hZJygP2BcgCbBJgt7u7730yA2LTdLwDvZeWB60r63zFOzl2qnlaUncBGFuJ0jB0JgaWj6WMyoYg8JogD42KgckXRlbsjTw2VQD5VA8EzRlUYhviN2qhtcOr4b+qT/0ey3/6mLYLV11RoSdsOs7YYJup+1f9fqhH1ydhefdrUGh/yncArStZ870g6Ef+L3QH1696/S3RLg7tcD4581Od0vMR/9d0Am3nanXPN8WMjjr99wwZ5cDf9jt9N5fhf1+N+wMFqjiDC+d1npt9eDXMUFkrpaPt0nydCQo46g1d864BoNqxamaQChPGWbjmHINHvkjg8mvOeXMzGyGoqhdA2RNnUFkhjb7Gp7NKG9BVxKiY5iSVW6/elul9pvDlaXXytkXy7rXy3qldYNEGvmdvd/fe1W5//blZvcfcLQ+ZTHIHlWqkKz1BTzqwouFOu4fvH692YsHZqtTY2iUoJSauRIuj8ytmPWfRoZNUafhjq/jnPMgzzKpzEJMlwcrJx6gqY+lWDl/9pmMJI+ruEE6grhHU8yCwanwyBhTg2MI+xkIElCBlxwzGNaoQuh8pA0zxeV2emvdVIxyghcY3sJAzoO1MEcJVXolF6qA2JslOv6tJw3o38v9LYceNA047jmxGelk74uYtBW9wUvZxXwAwsXsDE8LtycGlJMTiuotLEmTcxfj4Vx6XIzPqboGRUIpuZP9YJ5gpCPG0sn3FNXExfAjjDQz4GIaAJBUKnALSuxk91HmPCYzmRPOrvEoSYJLzVP8KwGyXPCQsZJpMcqpNkQXJ2/K4AbiE5eJLnGKNEckFoAZB1PO8GfOvpARjHFVhAOd4snEcaZL/t2tiDOq9YKUzn18VpYNnV7b//TMLpDGU4ol2HbkKFmQZuZJ+OmMCGnmONyOiOZ48G1QYhYX71zWtvv1YahUE+P8jaKxwq9ZmnP6LemrDVmifsKQP80s2wT+UQ+cp03otEh0m7wFNaY4w5CUnPgiwruRiRxcCSMqiBR8RmiE+qutbEyZzDWOlAJRUuuv97DE4zEtnibYHeKMKgblRLm3/+Lg5avXbw7fHu3W/vnr7+cbQbdF8YBTO11ZFbc2tlLOyDtt2yO4B9ojN9SdJukR0IOtkjNuWzc3tE3OyHuaJ2fs3RbKGbjWSD2C3NBOrWFPpUqt6sRr8by/s3aAd6zTzVbY+dAJL+8hKFJhvSat12yBfH+9XHQvd8rl0Y+rlwO/OWydEQzQRTcMjlwEoSdRe02UoKSM7QclR0zR4LjY9i9CjLjvRGsD61SCDv0PToQYYieddZu213da8HvHEt1WloOlqtLJBawUJuXNh7UCZymWy/F30/3/osJOWfuNBfzJhO3nEKd7m3m2UZ1KPXsicQKqouTJDutPfGH8uJj8r3a6fKq+x658gK0+DK7+x2IHx1f//3O88y9QSwMEFAACAAgA2FCRWfWTHZWwAQAATwYAAB8AAAB1bml2ZXJzYWwvaHRtbF9za2luX3NldHRpbmdzLmpzjZRRT8IwEMff/RRkvhoiA534BgwTEh5M5M340I1jLHS9pi0TJHx314HabTdhfVn/+/V/vet6h5tO8Xix13nuHMr3cv5anZcaWM2oLdxVdd6iZ1b3NE+XsEgz4KkAr4bkP0t/5eMfQRl7ojSN9m/WVjt+HtovK8a1i0vCQhGaJrSc0D4JbUcF/qpkds7qlJFT5mhrDIpujMKAMF2BKmMl492+lI+bYA3GHNQFdMViqJg++E/jsJX8cxyMg3AydLkYM8nEfo4JdiMWbxKFW7E8x+/b4dLrvQRVHPimLSxPtZkZyOqBp72pP/XbSalAazjHHYYjf/RIwpxFwN2EgsHTYPQPWjFuFrRG56lOzQ8d+EE/GLi0ZAk0qjSZhr2wX8VE4dWoZiP4iTOwM23JSM72oK6xQrmVVxygVJjYijTRwA4S5ciWqUhOXDi0g+TsZq1t279RdoxuhGr5+1fc2+EyjWJUrhnWrtmauLVZW3O5ojMY8nLrWtQ51Rc4JVJxkdAktTgnN2PqncbO34u0mdqAWiDyonnaQwFdNBNQM7FCKzBjWLzOCq1I5+PSxmuxb47fUEsDBBQAAgAIANlQkVkyr8nl6DAAAFxRAAAXAAAAdW5pdmVyc2FsL3VuaXZlcnNhbC5wbmftfAlUk+e6LtZdaXdR2r13qxEhRaiKWiigQcbYYgMogoKKypBahIAQIlMwQBK72QVbmWQwUIYUE0GlkFqGyBgtlShTDIOBBIgIIUD4QTKS/CS5AQe0p2fddc8999yz7u1asJJ/+N75e973/f7vz3dHvNzW/3XzX/X09NZ7uB/w0dP7S46e3luid9bpzlx/v2q37mNNrI/bF3rVPVumdQd/QX1++HM9vdtZ7y2deVt3/O5591Oxenob2pb/1zAxN87q6R1Z8Djw+bELQcCINmt2CM9RqucjTz1NK/iYEP3O07R4gy8uI0IfVs9eOnD56Ttfh2/3cd96+FLkLyY1+9iZX176ZuHXiyRTo1O3UafeHn8Xu4U2/1X7d+PKX1JQw020Hmc7lIt9IHIU39jkNTBu6hzfVOlyPHCELhqt5lTNgfyANTqZ7q4x8NB96G35Lfsvy4ef//EhdY+5+ok+/JFzuwOCQeRCdeci9p1z3+ys16++H26kLp1+pju1D59K/fZpbQaBFXdBd1jcmpJGZa+FjxCLy9nz+ZmGenoX+0LdT+/26ptSHGTq6+iHS6rQ7/17BLoUch4G2aKcLPLDNC+0DyhaFc4eG4M0ux+Q31XWlHVk1x5ZyKctMUVIe2ftGDw5ZBEsb3tL76vq5AwZN4K2Hup5sHFWjHKVRReYhpf9mh3XaOBBf0/vYoPTex691WLUgfu/uPYSl7KQLapxuGZ8DFfR38WDpFLtRxNFVaIKCV4L8onJHQAkJ2qjnl5shsm+gz7I+yWGHkTtvPbXAb46Ce7oZFUhXGLjQNUz/pK/H0PiiNxc6mdBN+M0VCWCpxsyT9Ftd7r2VtJaE2VVGLxohsfXyAegmjFokOGOiq8fZ8d2lXwMzcIkjxtxoJcNDtYcS6XKcSTw1+0uSkOaiySC4eI097dlnTT3rpln3LojMbUwzOFrhdpfZbaxqj5JohdLqZ5Og8X+OCQvVbRiLiRe992UY7M1xOkc61elisMgyFQiGtxFMTYhP9tVaMqJnYoXjB9taZv1geRwhW5RvoRu/NNqF5q3s57eJNflqzwq+kOFjXlGaX5/aUa/oQcZHIYnxSSXlrDJpWMWrMcPBOIfm6BhMaN8DQ8um/B/oOne2Hoer8zrrBc9lE0WFJeO86Z5CFcfYokFvayERAIlKtMfGSX2lvTtzAlVpvoq/U53dv9EoYeFeLY4YRQnTPwXTpDvV+0dQaOrUOsFiTHcBAY4kuBctL3tmGOr9uwsjZHPiS1pCMSFHiGgSeHjPh28B7evSGKDvDrRfJfcm4HbYgIy5zG+Rj0xoATGUHZjghgjD+Lrxn20tx3a0TqLJoJbztH40oZilhKbSFQGkivU+E8FmkfrRtn43QJZgPecFQDUgo+m0BMFxVc760Que3TW6OD8llNb+X0SJEe835ZVO+WtfYRUR3AMHUB9Ou5Zof6vFkKhrLhUvxznXEHXrwHWXDDpl7MudNDsYYbpsYQkR8AGiGkymYhKo8ph4ruOpG5gGpNAbGnIsK/POKDmdU4D+AfxTv3ZedHbUzxq730spJ/ZkeKT+TAcEhVDcHQ28/JibQ8wQsU0GNjafyoUCOTymCFsYX/WSfSdcJvNMk7uOFep3CsUoOtFczJOvoRXUy2OIXSL0MlcgpMq63PH+vUnmQXW5iG/haewD5M7G5C1JJ7InsAXTssljUQeBTzp1QmEYyrwraHHzmHMME0tGcWjmSx0T7xA6rpWF3Xy/Udzom49DdLZMCLpYjFS8vFew32gfiPeHl5Hktytg8NJnWsH5PubSkZNHtRzQFE4KVw40i9fk2CyW5gI9hEmrNQCkb7KwkohFAzKn7hgbOnbXb+sVgwu3LC65epjFGLzPtotH/bOl0nlR+YjkCBXRmvIDCDsqlC0ecJnImlwZp1oPuty+gm1iBfshmmapu0idU71d8pqeYOM4g92s47MCNQP0fYn4t07hOcJaCs660qRC0miLB3nTlfpHI3D8bNrW7JC8maQ3spBQYw6HEiU1NM50Z46gNmb+GiHB/5DBcxccA+TZM+YXBMO132NKmVnc3xN9Ohrbjhf7OmswnpqZ8nYRO1dp7oynSaGXZhz4EWwnE4WzfDTThCTtTDbrwX4Wegw1HcY696xv5fofxJ+60BQz6O8PnArq/dhQe7YdWh8DCG1SLMof7eQROeQ+65BiVut6Jj4iDp6jTO2Es4gGh0OwtApRFzcbCs9PncmO2/NDrKZsnkKDo8dXfaeZ0+n0DeK6MWT4X4gKdZ78DqjsrztXRQNGtj1YhJ4JpXaDM3//F0dwNUbbvok3P9+y3oPC8P9kv17DAmSxKAoobBZU/ilei2PnTIcYNnm6TXPRzi2wOvhNOfzowPyNXFRHPk30Sa/oQw6UhaBGteYWTnEQ60EbNRgkrv1uD8vkScRi+VDTmYQKtcWF2OsrslMpIhY4beNI8XiwywHrt2cVKjAUKYxbtoYRB0AFvHOk1nu58hQZfIUnITFW9JjhoYTxA13RJI9Vn6pVMB2KmZJLsEfc9Ha7sjoabLQzbrNzmF51Nbvk4xzxB/bGXrxUsaddqCFQg6sdeJehMm/6vXrKfoN6pQnTj/rzt6LM7rlY3KArt+mDsHW4e+WjJlizBiTsgCU9mN7YZ3i5ogcG6mF8cIt6NGgC7BrLtH9e4MDgPATwSl3QKAp9LSvwnf6uyi5hjOZxRxC+yO5ShLjddkAjis/liti8aJI3SIAPTqQ/Q8AZfXlKDbKVdtqcq6d5T4zr2+3rM5pMLkzfkLNleG46yqwDbDZSZkOUvi3YKot3fFyTl9QFMZOUAuow5C6cNMJuMODt3Mu2X2GbHpF/weefjuw1FysX437uCRY/LGDoFkjOGHJgRd0C7hrh5zeZ4mqsAHEwkCBDa9PLOfJBFg5J5fEw90kfuShhYHBYpd66yePrtmYCyAwtAF3cwmJY/tsYryQW/Mvscdjr0Pq7YGl9/rInOrYJDWuIRCJKALiQx5N0ypKSpEgnT5A5jMyyhnGFF4/o7uoNLDOO8SdS/AKHZyeN6OwBIDQXxt7BYsvnZT8MsIUR1Q3lcAbswSSGmMyV9ngSUxsMlRgmuCaR3p6BZX4jN0edsejha45kx/mm34HHoXkSCvW6H3GmfqcYi47vinno50GHhWd2XFNursjpD8ezVHpTrz3YSq1L8S9MXB1LuoKgL+69k7bmI9YvgoG3YkvorkIBsrB6b/03PeUVOomXYkzwtyMYCQsVz2SDJM9y0UA2/VvunKlAvNSEd0BKuw/fpC5OadVXkfzyDH3yDG5EZz+OhMFK9s8HPthqrmuenp7U455d/Wvy7XZz3quOdQhnWF1t3z0lXvOnqa/Lt9+9y0Dj5xQvzPub+npnbxo6tE7+5zTe5+Zl6CyTJwbVf015NbEmZuGSIXrvHasUtGswG8/HuXbhG+oauimKL4UHX85eHqp42PJPSj46HyzvSCmKMNDePRb03f19L5ak0qViCrgctu2stBvY3hu87mPb70UqlcZ/z2/HRvWAFAU4UiWs2JobDqxYFUIJOWb0OuI+b5qm63HLSuaKlfH1RmHnoiQuowcM7qS2VI8V/9KH6EfvEMqICKSFu5vTCM1sFqXBKRqTOcUrJwdgpCZ9VqT+kb8VoWeYea3sm8bDi1fv82rN+stI/Wpj61e527YXfXqOp7ywXR257Tm1mfmunJ4993sOEIG4uoeB7mp0Uj7Hof6+L5LeQim6My/cx0GbL7SO2XzpoJXPsnIxD9A0K0zMkfstl5nC6SfvfKTAwNhdmizMZidERXMNUl4cCmvntTX9prJN2fsDo+bdYU1ZtyETz76wEKmu3ziDy+XELsu5alEj//4soXQ2HHrdUAmGvtD0Y9BdHKjp/5YL96eRKM/VmkBljGaalK+6hpO2FkPSjD0Fza6+TCFXpZ2c9Wfezef6p0aTIuMM8L0/QdYWaulTELoBVUrAuNq6LsaeBF7fqG+cF+xHyS3nkNLq/wjpr6O2kHrm4wo58hXc6eHxn6Qg2C6nKXwClTBmZBcVef0mco/EqvWee6RdXiSvXPAHw5GME1stmVYVvyxun1Tg7UYz82BiH9HbPbtqsDg3qkLzp7/DnH5yJ5tGZkDbcf+yLG6j3p2wR4HrzeoO/5c6yKbrUhjwg+szDm0J2XcDc2ksq3fsK76zi9fUxTT5Srr8LjW1/2om2I/DU7huceNchHC6dd9hX/GdJGi2guPd6ChLd5gh4514OusRYUoAm5f709HosApfO/p1yLdxDkxTvYNVMkeOxLbIYAJ67NGt1cdXx25O6XLzUX197Z7k//oRO/dWuL9nwByHj8EvmRg7lHzyrf/OQj6n0P8dIuwFJwd6PPWDj9zei0G5hgbkckLM87zeH48dPEKtGUFpfETFHi0TGDF2OOkOfYDHrTRE6ihJYo+KFgoWjawOjpRKSClMa+jSpUCUdbY1JskdZWtIN0W5+zaa9iiTUvYsM0wMIo/JT2HNt+8/hjOnwXXKkUkycJQKR/l7tDyStMRojq7/xzlYOn1XI4kAnF96YcyaoaF/Zwvi6BS1WqkJxxdQi5Np93cwuvRlT+Nqk7BYLoDUKBBT/ozY0AuTtf3RHkHRQma5a0ywSk3HuZQJzDnVqkBrmPxgINEhHWfyRpqpd3U7suIIkX5vYoJ0MqMiXU/uNLtGJhB7GNOt1+V/1RiqBlMq2YY7xaGXJxm7N1N6laiP/YAYiAorq5R2cIx3IFLsuAMWfJKTfNjGtjZtSJ5bV+Mc8OcjjvajVJrTFJlHa82Y9J5V8ZjCHBzIAkZW4gNOgcVYVujkKvMMXvMQwan9PPTjdAPwitCDB7S79ZxfIMwZh7VZqzWaRYm5Mk049vdVgqK92iQJT/IG53X0UnhNc/LJ35p8Ewt0RSgcXCeNW7yiGUf/7EGmFSBVyx0RZtrb7ViL5QVgNQaXJfDwKy61zWmZdjgIV+oFoKluwuLH3thZMyQuw935CLBMmpLiybGokLGKRnnioBa7AjFNJwPhNMUJEj+msqMkw2A+m6+il5EotNriI7gKEcz2KrBiuSvoq5Ri6B01RsYUc5UrDfBq6Nxod6IwnRr9KaG8IBwIV1k0tKC7ZqCzTc5AzKNDUWFwRg5j98gNuFwSY4SWIyjWNyq2MuoDwZViuN02iuoU9ttDqkPGRzcsA1yqd6s87AA4gHJjTGmYIRcWGKS+o5NYzcY5Q1/MluJT+LJeUofLVYilvsLVNFhfPAHlJPAf6y+AkPMzHnDDA7mApnBp2r6XRnam/WgL7U4AAnKbx9N2+ChflAzL99iay6oD+2CZDipmTtZJ2eIlr5GXdzsPGwLzd4FQ2F04+znmdVlh5mruVQTQemaan4cNuiBg3lZFkl8g6KYAhnsFtVgG3rLQ5paSVkIAeUxp+F/EegadfSlofikTEhODL5hdirtW6FUHpPZiX4AXqWTkLabBQJsV6uibr2bfVUJfxTavQr8iSHSBydzVSj2xNAXgBQ2KRUMYoNC9oWT+ATR0GG6sHqGnwWgIcaxfWDjvMMx2v+7wPb/NfGLwdCsloV2ozb9zJw8MerAi4FMF5MkEKCnGZp8YiFgXXrBcWcWcxQnLKnkIIn4xY99ekOuwv8uRrnmPx9jkrWm4u5zibOYF32/ei4ZM/iuxQsJxq2f/OO5Gk8WNp3/63Nxn10w2Pf2c7EuOK0rfus5JyeTtV7f/C+TPYJ3kr+x9hrPB0cV/curqs7KwYlxqXqeqF1wq56rs+M3qJYO8ZsSVXateBkbxYiXfVPBIMg0DJDcc6sZWcXSyBNoQUoKjzh8MuW5IPnMYAgCMf4dlhR902FHyH4H5lgYEkcm4zQDTOjbPYWvLNf5vs1mj7gLOBjHWtxVzH4Q4+EMfgtPXmI/CYCsyHl+dvz2sg33ZU7dWTYoE8oeEXtS2T/HfBdyZDx59Sb2jmvjnSwv7nb436f/xihB+xFCe5U2L/wpPQ+AH9GTHTlhng0T4pR2e++X3jWpXnokDnRZvMzflGlBCnDZVrz9ZcgY8g4HqdR2aa7fa/pkzFRJ8EvUOdOp/addDmZsc8YOMYAWdrzEiTaYqoynNOVR1nxJPO2CKN74nNJconuiRslC4p+4EaQryT+XMKWGJ8tuouDq6vHSxJk2jrBl8enltj4ybpJEQ87TUDx5ARBfVy8UxuiygnEVNsgRtozS9STHcujSE/0seCPxmgqpIUqHMM6tqXCwKhpoBgyfESaVftquHblayKdMejAWv+tUkqOdcV+1GYZOokcXoQIFwb/hrFeM8sQyjWpFVF7f7tqpT5x15VCOENAVgiXsbJmrT9A8bTvlmCPQIHRJwns2aTqy80RJ0il2bnDCeg8AkGOaeolqmla24KbwTp7lICGZ28GZNOoU80d2dt4HNx++n8cl0sjR02u9iWrVneX4IBfzazmxQZnhQoEYaO5nAA9kmtFdmEBGcpE2Pwps/cXlha1i3M8Fs5ZrxnmHlgxbe0bJVetyaKQumZAX+taVFPPJpTGqqcYoB8ZIabq7Urbconpnjuw1rwuO4oloDM0iBdzu2hW2z54Kq65FbZJx6oxzbP62F5LHjb6Z8QXafCaivoLemd5eJo+kwnZfX5qPQN+49Rhh1fMichP2mrcsiTu915E0hW4WrEWdwHeKsX917V0u5nIlXHRrlqlFnS6NZtilPW6/lszzM8rl0rPQaVT52srYAKKxBevS9+wbA5HefJ1Q9HzUVgE2kkV7DKd8L3sRrH6uva33rpdw1v3guylHHFGakUfiyeY256iiEv3THre2ADeRysnze3QafBTSP512zUmCcjTPKP2ktqV0sJQT6Y1x9aEFJowSQGz9g0f5KHM0bXwwxrjY8GXczpvkiCNvyj+NsidysvPoI1wX0cxgUBJQ54/399e5qXm0vSQdodhrLsA/6AwHZ281j559ckuz+0arHHuK/MoMMj73cSsezcGhP+NmwgEpuDlHnKhxa2gu1aKjONn91ZgTZCWdD8n8JK3eOEc8W17u7HpTFx4y9oU6UXNoUqJRHFfGP1b6Zb+GWYd1xPg2Vf3Eeg6kTZtzfECMlg6PbFLvvlbM9+q0tq+CpqtQ+s7aJSG5uFQXBgcB/W/pijGXVCpRTHysdVyqNc7xSfroCKIszNVbiz6jNuT10Mvqju5I8XZseW5uNPFneTXK6fg5uOH3dS+MTXL1aSfDGs9mP5zq0yq06n15WhdGSem4j1G0zTYZp2gDJEdcz42/LgdQwFKgqw98k4wpr1Bw8EVaDUOWxF+ijB2JCaOYWqz1gtdKdZyrQhs8z6X4Wtqq7BHdcils2U5XY4JGQ6utGOVyGFdJr3Ju++419h3PekuP93eI0AXTIi2n9kQ7lc2CnkvxQhQDOJ4orI7egMfvMb8uT6GDwTzeSH1LZJ12jiSC/ytRd1bDY9SzNm1Ws1DKe4OUDyz28vokMLeY0Sn0xKLm1EH6TWLq30XPUe5JdRo1D3O0U6+vQ0QZ9yGE+hBnpwpi56DEMbghM6dpN+Voe8HjqQLeY0YGb4kVZzdQKvit8XlmuZNl6pGWwMNgmvoRrMSvP32Jjl407RhUc+/8bna3AOL9U/dLpJuWGdGX+DzLuqXI7Y9DXuLiHvCudqlu7OS1IgmAjrB92V/+gF9qaFKWcYTFGIx/0ctysG+WrmlLSA3+DqvonWcoF23zB171lSMaHnJRtczVWW3EJywVdpx71eBGaRff0+L2XZ2adHkm5UCJ5b9sfhn4Fbx5vCRrheRTvyDi0lDHwVd5vhG98oCxCNOKk+nyHlyT+/TCaoafqeMENanuGRKeLXpfHl+tH2qcHG/+9ytbCpzNW8Qdu/yQql5Sdevifauglme/vpfTQx2uiOX34JPj+PMv+H0lz5Y+vWwVhBTSGWqgkj6aeKi3MA+Mm+M1ZGXNgfgXonTpEKPrW3bKEQ/h0blxCkhArorOPLvM/85X/2tfp2NUPQmtsbJCVvLkDJO4xCRLfeEyXz+Gsohh70TIWyb/5J+QHE0k7gi+a21E+LetCxmYAPV9xuJGmmaYDMa2aVRIraitE70SRwE/+27OcVE+9G4VfQOwNLOsIHjK13GzgVdR4UsiXS5KE3rsugoeTb02TIuBi+b9IAXin6hYssjKbiU7n7/nFeKuerqRcUG9H7a2Z14zN++i/KiYfTshsLTO2iHwdB2sd3TPP2SuvnOXKcGnV6zyHnanq4/J1GThforEp3TvleDTPIntfoHU6Z2e24B/H7cT92OxBMSciuAU3ts5ftyrk4bbXzIeGwiouCHUD8FdRAEtwJCqtr1SX2edwK/JWfHdxtljqVQDJ9zPSX1rR9I9IRdsliLJe69IxB/bCwUOMcNWS79aBZBJV3YYpkuqHG8GVhsXIWMJRgXiCEuyJMbY3opGp39SdXLOtimV+9iUuYIyloM3DTwA/wibJ1Kzox2DffA73Z0Ab1RXJTWPrrth8Dnus2FC+9HUH5tH4ZU7OOSxcKknJd1NfSQftUMgA6J7DxrbvH/dNfOlnSE5Pu0/wiakcOhN59gd416pZc2jiB/TvdWG7T3WDclGV1Wo7XUxxry+07j3SyQ8UUOrq8nFQxUBc/pq9dfH5tzsJ8tBROcLq4e7n6tDGQg+x3R0QmJ91l3X3HsmvxcNftRQ1OONOzJC2NZbv4UP97XAYPhrI6b7O4XRLnTwSq2V4goMNhLHD3uhoMUGDwvDMNsdQCLiSE9nCl9Tq4F8SZH4Viclne5YO0X410Flw0FDGYPpYRvhenTOTH2H6zIfG9QRzVuoY70Q5Yx7x9ohzan9kH+Kd1Obi/t4NblcJTAo17tTQrq3nVkPLS7huLG2dYTY2Oja0wUeKnJChWAerMwHPVLZsE3AOU7Bi/Cu+MxcAPmbOmXQwFlN55wdfjhtbymsK9shWIPRRYG9M7O2zIIkykILarH4hoBWABWXXL2dCSRiU2tPA/r9dK4Qj+jDQj3tMjxeRNpfdWnifB5KMyydJWODtF3X8/Qb7VugpRssODUiwIN0Ys5VXZBHclPsWgGGtx3zdXDQxmmnFiGo/6H5+Udfa3QFIWHhModjn6i3MxyI+bdQ0rGLFoAfew95h/D4n1TJTgUwzHRTqFtfoFWooUfOsf8eHdwTy1TqfLLQ0Y+hvq9rX7qJC8pKJDgLb1ANEKUQj8tXwfNznQ3ewlbnRhbmNQWn2Lv8yIv98MbEyb9rL1Ntd/1bFVnazo2phvs/KXH7PYQ6GXk4zMdAoSMKcBWoM0wuHHSgIVZJ6BTJRK+a9UlrKlWrIS7d6Glmzzf11LDxjBfrBxfBLTlBeNnxknCWs2L4mSJQODTVyl+1ga2NeeCJN7C6+0F23KmMVZk25ewxc+0N2ds4r3hl0d50Aw/SwJ+E/iT0f4cQ5RBEl8dvamUzHDho1CapV+ey1JfHpms6gAcApCSB87vbZ7Kl06wljB8SVNltMEFpaFowgaYhY5wT/eydGSdSi5rV7Gm7fDp7NFQrvrGppLUSAKZpwUlBMnwp+03xbhl4QD7XdFbqAGFcq5VMPvp8onyBqpotTj9J6cPcgmbJnR0tEBXz55KSVIr4pNJlLS4moXSq7nTthWv52gEZjWmw1c64CLWz7uh2K9SE8ul8svLhYo5EnHiOpO3wQ7aqiPxEkcohthAbWMUOEUcY5cQQiA1EGUYD5I5LYmolXCA8o/TdvY3OALpO1CkCape4xN0aAKOW54qg+PRQ2JtGjpLY5tSnPKiOcqiHO1vRObbys189tCWLEztE9pZWwjuaxNNpAeVEe9ejuhQdbI93NA951LGvvzpCigVFETIOm1EcE2mZS4otwRnhnAX1x0rL4sPe9NGUS5quIlHulbGGwzlXSLyaEh9ESUB5y2jHgj02KdFhwkbdCYkRp1/TDD6g4eRsOVArUSHoFfBqor1gUO6C2tc43dwUtgppd7OpkBKuTm6mrgEXnHIEeB0xnplAloiXUKgRyD8NAX6x4EYD/o9VqmBeNK+PFx+J9LKHkcKFMk4Jl64a+fJ3AvanUU94sW7kXvnESjjIjsbbBeo0NuuVC3d/6RglnS1HU3h91cFgzAyfdacTE8L7nQ1DN3jg5N6tdT/By+ucsXEqeYHBbvTZhzSA+N0hHubdCKDRsxpeobASwoQFWGXxRkBWzCk1zRMZOfuHxSWpRJfkXTf6GWRlfaNTyq0Sjhej8g04/4GNTqU65VZATyBSDkYkzU5JAWucPeVQpfYUAmdfgSYfjusLiUl0rNeZS2hTN05nHem4DaCvA7wINMY7KEoYsuMciSWy38YpItl6yTh85Jzl5tUc8pl5OIIOyakN+hN9/iT0/zwhhb35dDI45a3xbuMnlKBeu6KrTr2TZ6Drobp6Kuv3VZaz1gq5yWUxL85E4OKyyvKzJPdE6dSHrIM5PbXD9NjfDbrO17ZDA5wVRmQjl/fza0N/Vw/qakhzD9L/fuU6F+GuqtBKyTNdRupWkc1L6jrU9UPij6O4sSxnuyU8J+TE60a5ufoQKfSsu88bdqa+hj1XTD3esPjLbUcrsJG6si1r1fYzrwE0JKff70+G/3OGlEMmOSu7HFaez2P6rZmMlZV675bXEsBtV5/2vAqypqGyolT1LB6qnPIOWF5FbgsGbX6q7aQGMKfugD+NlLNxFNW4IlC+/AzgmdT3NYGOQXIIqmC4ZGLIHmcf3Ds1eCK1HJqoNUQuL4jS9AuW9xPIaJTg+RqegQdYWnLWvXHlmc+TM8sy8ggRPNNgz0zl3aylqWfNed9MF6IIysZ0T0BqcIScKO/jVKB+Ojfu64VhVmATO2xLbMRSoVCGJTS1Pj5MdzY76lgeSNS2Ti5pTh1vGAEWm4cNPXi82Ae2d0xuvZ7n0qjp28DSK3mmn7DcOy7VOFuldK08O+Dklm2zoo9toxwqXcjj+Br9y2aSWnz1g52cETIHuc2qopjE4cnoEoSrTxSKGNA0gmsw5jOGRxkaiJ86Oy/LG1GBDaTQcTtfL3xszQWFeyFf2mSn98x3DuaMbUs5tO4abKmWXWHMKa3TVTSRji35Y+HgbHmAm1FSTJLNlK4subc9xQtRysbh7be59sqlmkWNoBmAnajjZve7ICgSr9ur2hyNd+/Yn1NWAf1mgwWpc6o39Yf03Th7Rj130HZzAGLcG+4iaNbAZMx5B4x/0gmf9gp5VZh6Qd2p5mHqeKXj4uiO23j17Ypjq2F0w8ZcMHQAckqFUmzxteSnXk3fqba9pIrxTJr02UXpkQ99oay/rYF42GV8yaMPkBN80e902JapxkGS7Va0dmMjwZ07Ouq7iiahcbPZ/QiqgR3E47S9sxkrLKBjGvI1V2Rfjk86HTRHbPfJjBg/WtpQiy/37uBhUo5kdsfXodaHDD8EwpmTAthiJP9EddIec4EDDx3G4Y+y2MtPA4hNgT0i8uF8CRcki0TwjypOvFZpDZpaBHuuy0MDEEcKOaK2xbO9mOD5cMcAmZ9lCcnlTjeUFpdKwHEQBREUfq6OFwo0Q1/gGhjD8sID4UlqQAiVcepaRgP8HAmgwfUtPAb0916VtNXHE/5PT1nI86c1AyTGUu+z5pVdMwjhtPTWKqPjqVSyZpDVLJKtbNTptGIsTQiW9+Y8xKVS61670dhRF4ZucKkGSuDs70+lSvt9oa0mP8QEBfE3eNh/6up7bjzXq+K1qApxT2Ql8RVnDTrCIVncz6TLmysHKkrVUpkoS4cjnOw8DvyZGVx1Nqyjs53ad+s1CFA+rjfwUIvQ7tzWYpWpBfzQtFII1040N4/29IWvLqzYNrJMLYQCyCHlXgHEI/UNGnF8Vx9iqRftzTBnOZ6jYdKoS88AbBDcXMBJdvR39K7weyNylzchLUz494sTdXfoo4X+j2NOEz5LgJuHJHeExAZ1aDWTkIMVx98YM538Z0L5/4Lh8lJUXOvyQwZdVRYY+oL2MCfbfDrm1p9bSf4k/ifxP4n/SfxP4n8S/5P4n8T/JP5fRvw+23X5jTrzaU2SbMAPCrdx7Hr+OuKWvcusfk5lpyBelrjFZf/xg32J7olAd0J1qfpXaBBeOoQJxD/byIhe2QTr1TrcMzw6PDdM0NN7LB/ia+ZknITlvY/4xb0/yhX9tGSJKnhRikkGZxRBONGCm+KCcjNYKETixUk2if4O1fLbXcw61abQV28KBikp81bajfFRxFFDHc28hWBpfGkU/zISp15wU56H/JiOS/B3ac0vw7waIrb6kAIfPLFrXl9PT/TQ9goCyQ/3guzOlN1GEkMuBP7g79LDXH3lMVZJSu1AZuvpOTnxYfGKFimIcdGEQUPjjBuLMl+8pum23oMC7zqxXu+ibLG+vml+EIMxCkybKw9+/oKkzq13EmqIYUSZ/kyTsY4nGUOBg3usWO4OIy9JpJo/CRqRGQKseKh4rWxkw8W9kJw5F9feaexPr2ysmHEhhGlN4Uf4gN7JXNPpOVvzkijmqzc2D6y80ciDK339kOqZzizvofl5dQu5pTVg/j3kIryaJsRouhnxIzQ1lwZ3SRtqlV63claeFHI0iqdkdQ1RM6F4Mq/91Wr0wnZe/HAZ5/ZeVfODELjyIXFxQqViXd5S1FkrERMyZh0tMWZ0WzpYPSyowZzGGYF3jPUibMxH8LoOGzip5HrlYI+fcf/B3PABXOqn5Q4gVYeIynb9BX9IcUxhlcFfILnioh9Ey81/Qv+++2NiMD8r3qVHeQd19jsDS0BhE3J2c8aupkxHqUN91LIIscaAKsZzFDGBRZ3tmMYRxVg3rDFJ1CETJsZ2BUJGoPPX8AhSw2U5JHDS8q19G1OpTazsuEbjCPDi0Zx63TTZ9jBFPCiLzK5ykoxno4yMY0u2WDJQEK/Eea2EOKbqqVW3TDNLDCzRYUPxw9USbMO0ZCsJ0L+/JTc4Nim2KQnH4ArPrruRrNGpzpgsaMakUnFAbFdIlAR9Xk/4a3acApLjRQ8WRDh6cHV9f/gvwQgy7PRsLipDuvat2PR1uXLQToXvsm3bytiIvsh9yePrpCENdpITpG0Niexwr52/ExrH9aSA4/VZatUujlZ2vjW7KnM7mG4ZuxGInQqJAmvy9Hrud5nehHqKxVMFh7qyj81XwysyB+An86hHPzR0MEcbJ46mz3WEOW16WHOASz8K5KBKIsl727ZQ7lGhofWMLMoHYZzotCA3DEf4Zbz7uQ3OUSssg0XLG2kH5lvEj8fNtAc074Hs2yAXFVeIH4nzxwbyXdICylXWU2v3baxJpaJKibKFvUGBLfJJRz/o0n2MQZaRbGUuu2eLDaHKWAcZ5wqjj2t90ziXuGkqq1Okjq5qztjCCYKqPVtYDGmLSCI2/IwnifKtlmyiiO4cVjMTwNa6rIjM8ApAtWly/HEQP8gvCCMUSG61JPuqQzA7GShl8jkxDuZQzb2NMNz8yXK7vWdIp+c04/rUNty2h/Jv4BKdoQkFQxqXUWZ2rUjydDiNmlzG0drJcPbIWjT5u1yrBzFBXnxZyi2FLlDKuRvL7ALnyvv6dMptQ2ZPvidk305bd94y1MBDaVuXMPt+n8ZrsIPMAebLh3uKpGbu7devwAJqGUZ0IjT05zDVmXMIuxaiHSSQiZ7hE0a1mmZ5NBpKrp0PLshKiKRV4iNjNdV8Wjljtlqs7G8C+GP41bl6lrLwVaX6/clAcVfekmfxDGY3GPLzkAtPlE2+0r8y+9izYPMNTTp18tG4yTn3GUZY18Z/UYJ9NAI6iZhhjP+mniVfLOrYeFXN2C0X1nF4NIp8KL6wGXNY+4T6t7sNBdbmMhahm7+LEowd0PR0kPsg61WmZhWCAkJBGFNKrKYvVATC6Bak8DoGj/tObzU9/4xFTINGCpERt0O/jjOmh4NykPYel1mXcSCcz/xZy7yFDQRs7J2FFdgGzdA5tayOnuCu5uyyJWZl5tO05uF+H6ZSH26A5HD1zufCtgoST6sv3nWCnOAyYSkHk9q9vDpv9M2dBIiOlw1clM7fBzIBB8xZvvDLnvk0mtz+b/YtGSca8GrWqQ50d/ht0Z1J01Sq/P75SMaRUWyu5nJXIHOv+jYPO2TC0TqcIxdZ9mkEDdrBiffYMwV/OW+Zid/PqFr/zlHjad4jtnakD3ENdn4CCwMK+msVlJFSwqbpCJZTBxrwxrjelxcetOVusAfTq8dhdXQ+wdi5r1J7AQA3lct3lwX4aQEUBUUZkSYleDa0AOjf5KK8c8wODi6ntnLZcZC35BkukH9w14JX0iE87HqDfoHCdPygS7uyjmEWQoXgl2ITtV2lRZmXA4VoAGy+lL4fUHELPmwYadBgg7T2BRzehVrRnW0cHlIRqZt54Nd31JVPpgpq8bcutO7v3BhKqZDO1zi3YkhYzRTnqG721+CPZBOPdoM/3PLO0t+3kQ7JUX3z8S3OwLpMdnZ/6diezWaqvnqWewf/G1zDAL9+yfWLWrYZ0Q+WbxqJBNSO/VMOUb5JIA52QqeZPQ1v4ObaW511ZoYxekmeVIeWJvndZJQOjpYeZJ4z/Mcn0+W6muFuCzeeGIk0Hz2m/XTNbdHNpzop+rjXS+Cq+H4XSmd6x8Vjxld0QXanO2UB9uC3w2a/mtaVmaUcCJpLI8mz1vA+KOPAwfqMj/3tW4z7WgduqZ2HNGcEsPm2apVC+P7yjAcAYfAjrZlPO10e3W0NLLq6pFoQs+RRqqQ6bYtRCdET3fw9hP/09eR3jqOOBt/m18vfDtG+PT51p5Y1ZVMVyFVSkG6AbWNXWUbpd/G+esKnMNdetKaivpX9KEck0n4+UW4aDn46DMzXphs0eFYy0Dh7mwCBTG64K2EBjZ7OS6VqZOk2wLjD5hws3sCXQEy0U689kWRk7aB9JJZLcOyuRejw61kaaITPJSF8KrVfnI8jLGPkY0tgia2bfjpQyRZ//LW0KspOLdp5t+FByhKbHJsGG4dsRQ8+IN9H1w4SLg9h08OC3TSzc1noCkXbgxvyyFsBGKPtc095XJ8k7Ya9jZm8/lGCUY4K9bc61I6MVGogtE3jwF2wViXFgkl+VerS+z+hsoxf/WiEvioFvphSiSLj5TNCokbIP+7Vibt7BqFgyt8OBkmP8XVWXVhnvcEVOXnjqufGalVZnQetLRiTMmDh3ScBE6y7y5JeXbi+3prd/n0wd4MxBRF8AARFgx+Y12mTywKZ8sLDthHz/DIEJ7oIAeXLs9wBoZExaB0JpcOmaj+Pltb9lm56c6R8MDONPn2Sop+xsj7KNTM7uo6SRVwa92PI/BnxsgEaQRa4vDrqRxTOL5WIgg0O/syf0gy27ssMROZVaFCfzCZ+v7gcYzOM99N1kJoIroTcFh+tdefGG7gW5882Gxuet4xyNL+umc/Z5LwrxI9SFswLSw9LIdYy2uqJrD28o+auB6zmXYmaLi6YcIMdP1zOZiY46smhZDy0DUuAT0k5dDW+GcjO4wtHu/iVr8q08DS70QvjieYdJ2sPZUak+ASti4I1wsvlVum31f+szrf6jbsRr96YsuLqcvHbIUlNFAnGwXkl/GTBPpi43SvAe10em7qVdXBIltBRz350Gyi3vqYuLl9qySGX1WD+okOiaw9D6MLun1qIaZt12aNxepynbeEQk3XxB5J98zqzqmnqoNo+jK25QHLDGbQIhcfOrpp0DLqUQjyvropIUw0g1QOVSNV1ZGOipNvues1sFV0jfY9yi622lmkPGim37kZuqleRwz8ANfEYMjsEm29l4Ibsrwjk0HWTh7lH9RQXt0Un8l5zAUumgVpvUNvjSY9cDT101ccWZjLB2PaISe+LfPv08zRqWiQ5mXe69EzcT+Slh+RmlUKr4RtC/3VI+AidMZdVtRTxlZZ2wQxStAH3/m0dgwT2sue42OQIBPOt4sunXHOielbqspfBa/fA9orY9kq9OG4ieU0u1zc3STvHVzdVeic//Xub/pNe+zh/HUIiNQJLRZUG+Z0ZTYhUqipK58/pdJlbrvnsl3f1bloOCAOPBLLpdJzj45c/sRL17EpW8sTMgB/f+R8ZrcwGrUb1IISwxCQmL+oFOKRFRSRBGytXKsblOdz0zpOATb8vuEeetEE1z8ZJmv6pxN7H/EUjYvCLsXLWXzfl029n8db8vM21dwT1eiFPNdqUQ42m16mhvnPXijR2NaV/fFd6a92ncHpIkjOPnDvhz4ubG3kcuGS4Dd8wB7D8Nkc76j0+694ILr+q8ariiUtZ4mgp0PoReNJXUtqS8gyPIT3E2JOsZ1niajtBDG26rP9WQw9eK/Jn6ToEVuAS7mbC77g2S3sP+UG1i0woA3snYBvpbb2vXH4nm66bSVACGxWnRrNcz/4jcezbjSaMemRmVbq3nt6WSRdC/fD1hFn6AaKuq7NuNun+FCoMfv1dz/tHXXsblu7jpwxLu1mOHayDqmGhi2Ix73bys9iuKeHONXqfsYRI1egzkWP3TZsTmxRzFa7QNukoAQTGUtw8Diptrz29YTpdTdwxi4+b1RH5LI9MymtVDdBcXGTedZhvOpUIc72LTcvdYuzi682e8NmmsX5HubXnfEnCaEOiWsZJM9z6SWCo0taUCDtmvNf8fqD6yCA4BYNf0P2By3BJc1kaM2RUFsNUZcN6esMZnNFkZs1X20iorccR1FAB852KUbRJm97wt5Q08+Xf/rPMXW7R9S6mrPTeevsu/W8c3h0Y0Oo7Ub3+iVW7Ly2f8fjS60D1F1/9838AUEsDBBQAAgAIANlQkVk7fSexTAAAAGoAAAAbAAAAdW5pdmVyc2FsL3VuaXZlcnNhbC5wbmcueG1ss7GvyM1RKEstKs7Mz7NVMtQzULK34+WyKShKLctMLVeoAIoBBSFASaHSVsnECMEtz0wpybBVsjCzQIhlpGamZ5TYKpmZIvTpA40EAFBLAQIAABQAAgAIAPNWyUzWo37aRwMAAOEJAAAUAAAAAAAAAAEAAAAAAAAAAAB1bml2ZXJzYWwvcGxheWVyLnhtbFBLAQIAABQAAgAIANhQkVl/ZO2n+gQAAGITAAAdAAAAAAAAAAEAAAAAAHkDAAB1bml2ZXJzYWwvY29tbW9uX21lc3NhZ2VzLmxuZ1BLAQIAABQAAgAIANhQkVkVHmAbowAAAH8BAAAuAAAAAAAAAAEAAAAAAK4IAAB1bml2ZXJzYWwvcGxheWJhY2tfYW5kX25hdmlnYXRpb25fc2V0dGluZ3MueG1sUEsBAgAAFAACAAgA2FCRWT9xd145BQAAuRoAACcAAAAAAAAAAQAAAAAAnQkAAHVuaXZlcnNhbC9mbGFzaF9wdWJsaXNoaW5nX3NldHRpbmdzLnhtbFBLAQIAABQAAgAIANhQkVm28mV+TwMAADoMAAAhAAAAAAAAAAEAAAAAABsPAAB1bml2ZXJzYWwvZmxhc2hfc2tpbl9zZXR0aW5ncy54bWxQSwECAAAUAAIACADYUJFZxuHXPiQFAABKGgAAJgAAAAAAAAABAAAAAACpEgAAdW5pdmVyc2FsL2h0bWxfcHVibGlzaGluZ19zZXR0aW5ncy54bWxQSwECAAAUAAIACADYUJFZ9ZMdlbABAABPBgAAHwAAAAAAAAABAAAAAAARGAAAdW5pdmVyc2FsL2h0bWxfc2tpbl9zZXR0aW5ncy5qc1BLAQIAABQAAgAIANlQkVkyr8nl6DAAAFxRAAAXAAAAAAAAAAAAAAAAAP4ZAAB1bml2ZXJzYWwvdW5pdmVyc2FsLnBuZ1BLAQIAABQAAgAIANlQkVk7fSexTAAAAGoAAAAbAAAAAAAAAAEAAAAAABtLAAB1bml2ZXJzYWwvdW5pdmVyc2FsLnBuZy54bWxQSwUGAAAAAAkACQC8AgAAoEsAAAAA"/>
  <p:tag name="ISPRING_CURRENT_PLAYER_ID" val="universal"/>
  <p:tag name="ISPRING_PRESENTATION_TITLE" val="Đuổi hình bắt chữ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188</Words>
  <Application>Microsoft Office PowerPoint</Application>
  <PresentationFormat>Custom</PresentationFormat>
  <Paragraphs>183</Paragraphs>
  <Slides>22</Slides>
  <Notes>22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Canva Sans</vt:lpstr>
      <vt:lpstr>Arial</vt:lpstr>
      <vt:lpstr>Calibri</vt:lpstr>
      <vt:lpstr>Chewy</vt:lpstr>
      <vt:lpstr>.VnBlackH</vt:lpstr>
      <vt:lpstr>Paytone 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Đuổi hình bắt chữ</dc:title>
  <cp:lastModifiedBy>minh pham</cp:lastModifiedBy>
  <cp:revision>57</cp:revision>
  <dcterms:created xsi:type="dcterms:W3CDTF">2006-08-16T00:00:00Z</dcterms:created>
  <dcterms:modified xsi:type="dcterms:W3CDTF">2026-03-19T14:10:26Z</dcterms:modified>
  <dc:identifier>DAGiO5wiUPI</dc:identifier>
</cp:coreProperties>
</file>