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61" r:id="rId3"/>
    <p:sldId id="263" r:id="rId4"/>
    <p:sldId id="264" r:id="rId5"/>
    <p:sldId id="265" r:id="rId6"/>
    <p:sldId id="268" r:id="rId7"/>
    <p:sldId id="269" r:id="rId8"/>
    <p:sldId id="270" r:id="rId9"/>
  </p:sldIdLst>
  <p:sldSz cx="7556500" cy="10693400"/>
  <p:notesSz cx="6858000" cy="9144000"/>
  <p:embeddedFontLst>
    <p:embeddedFont>
      <p:font typeface="ABeeZee" panose="020B0604020202020204" charset="0"/>
      <p:regular r:id="rId10"/>
    </p:embeddedFont>
    <p:embeddedFont>
      <p:font typeface="Alata" panose="020B0604020202020204" charset="0"/>
      <p:regular r:id="rId11"/>
    </p:embeddedFont>
    <p:embeddedFont>
      <p:font typeface="Betm rounded" panose="020B0604020202020204" charset="0"/>
      <p:regular r:id="rId12"/>
    </p:embeddedFont>
    <p:embeddedFont>
      <p:font typeface="Betm rounded Medium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nva Sans Bold" panose="020B0604020202020204" charset="0"/>
      <p:regular r:id="rId18"/>
    </p:embeddedFont>
    <p:embeddedFont>
      <p:font typeface="Caveat Brush" panose="020B0604020202020204" charset="0"/>
      <p:regular r:id="rId19"/>
    </p:embeddedFont>
    <p:embeddedFont>
      <p:font typeface="Dynapuff Bold" panose="020B0604020202020204" charset="0"/>
      <p:regular r:id="rId20"/>
    </p:embeddedFont>
    <p:embeddedFont>
      <p:font typeface="KG Primary Penmanship" panose="020B0604020202020204" charset="0"/>
      <p:regular r:id="rId21"/>
    </p:embeddedFont>
    <p:embeddedFont>
      <p:font typeface="More Sugar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22" autoAdjust="0"/>
  </p:normalViewPr>
  <p:slideViewPr>
    <p:cSldViewPr>
      <p:cViewPr varScale="1">
        <p:scale>
          <a:sx n="56" d="100"/>
          <a:sy n="56" d="100"/>
        </p:scale>
        <p:origin x="2525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presProps" Target="pres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12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2.svg"/><Relationship Id="rId7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26" Type="http://schemas.openxmlformats.org/officeDocument/2006/relationships/image" Target="../media/image81.png"/><Relationship Id="rId3" Type="http://schemas.openxmlformats.org/officeDocument/2006/relationships/image" Target="../media/image58.svg"/><Relationship Id="rId21" Type="http://schemas.openxmlformats.org/officeDocument/2006/relationships/image" Target="../media/image76.svg"/><Relationship Id="rId34" Type="http://schemas.openxmlformats.org/officeDocument/2006/relationships/image" Target="../media/image14.pn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5" Type="http://schemas.openxmlformats.org/officeDocument/2006/relationships/image" Target="../media/image80.svg"/><Relationship Id="rId33" Type="http://schemas.openxmlformats.org/officeDocument/2006/relationships/image" Target="../media/image88.sv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29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24" Type="http://schemas.openxmlformats.org/officeDocument/2006/relationships/image" Target="../media/image79.png"/><Relationship Id="rId32" Type="http://schemas.openxmlformats.org/officeDocument/2006/relationships/image" Target="../media/image87.png"/><Relationship Id="rId37" Type="http://schemas.openxmlformats.org/officeDocument/2006/relationships/image" Target="../media/image90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23" Type="http://schemas.openxmlformats.org/officeDocument/2006/relationships/image" Target="../media/image78.svg"/><Relationship Id="rId28" Type="http://schemas.openxmlformats.org/officeDocument/2006/relationships/image" Target="../media/image83.png"/><Relationship Id="rId36" Type="http://schemas.openxmlformats.org/officeDocument/2006/relationships/image" Target="../media/image89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31" Type="http://schemas.openxmlformats.org/officeDocument/2006/relationships/image" Target="../media/image86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77.png"/><Relationship Id="rId27" Type="http://schemas.openxmlformats.org/officeDocument/2006/relationships/image" Target="../media/image82.svg"/><Relationship Id="rId30" Type="http://schemas.openxmlformats.org/officeDocument/2006/relationships/image" Target="../media/image85.png"/><Relationship Id="rId35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svg"/><Relationship Id="rId3" Type="http://schemas.openxmlformats.org/officeDocument/2006/relationships/image" Target="../media/image92.svg"/><Relationship Id="rId21" Type="http://schemas.openxmlformats.org/officeDocument/2006/relationships/image" Target="../media/image110.png"/><Relationship Id="rId7" Type="http://schemas.openxmlformats.org/officeDocument/2006/relationships/image" Target="../media/image96.sv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2" Type="http://schemas.openxmlformats.org/officeDocument/2006/relationships/image" Target="../media/image91.png"/><Relationship Id="rId16" Type="http://schemas.openxmlformats.org/officeDocument/2006/relationships/image" Target="../media/image105.svg"/><Relationship Id="rId20" Type="http://schemas.openxmlformats.org/officeDocument/2006/relationships/image" Target="../media/image10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svg"/><Relationship Id="rId24" Type="http://schemas.openxmlformats.org/officeDocument/2006/relationships/image" Target="../media/image113.svg"/><Relationship Id="rId5" Type="http://schemas.openxmlformats.org/officeDocument/2006/relationships/image" Target="../media/image94.sv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4" Type="http://schemas.openxmlformats.org/officeDocument/2006/relationships/image" Target="../media/image93.png"/><Relationship Id="rId9" Type="http://schemas.openxmlformats.org/officeDocument/2006/relationships/image" Target="../media/image98.svg"/><Relationship Id="rId14" Type="http://schemas.openxmlformats.org/officeDocument/2006/relationships/image" Target="../media/image103.svg"/><Relationship Id="rId22" Type="http://schemas.openxmlformats.org/officeDocument/2006/relationships/image" Target="../media/image111.svg"/><Relationship Id="rId27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svg"/><Relationship Id="rId18" Type="http://schemas.openxmlformats.org/officeDocument/2006/relationships/image" Target="../media/image133.png"/><Relationship Id="rId3" Type="http://schemas.openxmlformats.org/officeDocument/2006/relationships/image" Target="../media/image118.svg"/><Relationship Id="rId7" Type="http://schemas.openxmlformats.org/officeDocument/2006/relationships/image" Target="../media/image122.svg"/><Relationship Id="rId12" Type="http://schemas.openxmlformats.org/officeDocument/2006/relationships/image" Target="../media/image127.png"/><Relationship Id="rId17" Type="http://schemas.openxmlformats.org/officeDocument/2006/relationships/image" Target="../media/image132.svg"/><Relationship Id="rId2" Type="http://schemas.openxmlformats.org/officeDocument/2006/relationships/image" Target="../media/image117.png"/><Relationship Id="rId16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126.svg"/><Relationship Id="rId5" Type="http://schemas.openxmlformats.org/officeDocument/2006/relationships/image" Target="../media/image120.svg"/><Relationship Id="rId15" Type="http://schemas.openxmlformats.org/officeDocument/2006/relationships/image" Target="../media/image130.svg"/><Relationship Id="rId10" Type="http://schemas.openxmlformats.org/officeDocument/2006/relationships/image" Target="../media/image125.png"/><Relationship Id="rId19" Type="http://schemas.openxmlformats.org/officeDocument/2006/relationships/image" Target="../media/image134.svg"/><Relationship Id="rId4" Type="http://schemas.openxmlformats.org/officeDocument/2006/relationships/image" Target="../media/image119.png"/><Relationship Id="rId9" Type="http://schemas.openxmlformats.org/officeDocument/2006/relationships/image" Target="../media/image124.svg"/><Relationship Id="rId14" Type="http://schemas.openxmlformats.org/officeDocument/2006/relationships/image" Target="../media/image1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4136" y="9936000"/>
            <a:ext cx="5562425" cy="949873"/>
            <a:chOff x="0" y="0"/>
            <a:chExt cx="7416566" cy="1266497"/>
          </a:xfrm>
        </p:grpSpPr>
        <p:sp>
          <p:nvSpPr>
            <p:cNvPr id="3" name="Freeform 3"/>
            <p:cNvSpPr/>
            <p:nvPr/>
          </p:nvSpPr>
          <p:spPr>
            <a:xfrm>
              <a:off x="4944377" y="25333"/>
              <a:ext cx="2472189" cy="1241164"/>
            </a:xfrm>
            <a:custGeom>
              <a:avLst/>
              <a:gdLst/>
              <a:ahLst/>
              <a:cxnLst/>
              <a:rect l="l" t="t" r="r" b="b"/>
              <a:pathLst>
                <a:path w="2472189" h="1241164">
                  <a:moveTo>
                    <a:pt x="0" y="0"/>
                  </a:moveTo>
                  <a:lnTo>
                    <a:pt x="2472189" y="0"/>
                  </a:lnTo>
                  <a:lnTo>
                    <a:pt x="2472189" y="1241164"/>
                  </a:lnTo>
                  <a:lnTo>
                    <a:pt x="0" y="1241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61881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2472189" y="0"/>
              <a:ext cx="2472189" cy="1241164"/>
            </a:xfrm>
            <a:custGeom>
              <a:avLst/>
              <a:gdLst/>
              <a:ahLst/>
              <a:cxnLst/>
              <a:rect l="l" t="t" r="r" b="b"/>
              <a:pathLst>
                <a:path w="2472189" h="1241164">
                  <a:moveTo>
                    <a:pt x="0" y="0"/>
                  </a:moveTo>
                  <a:lnTo>
                    <a:pt x="2472188" y="0"/>
                  </a:lnTo>
                  <a:lnTo>
                    <a:pt x="2472188" y="1241164"/>
                  </a:lnTo>
                  <a:lnTo>
                    <a:pt x="0" y="1241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61881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472189" cy="1241164"/>
            </a:xfrm>
            <a:custGeom>
              <a:avLst/>
              <a:gdLst/>
              <a:ahLst/>
              <a:cxnLst/>
              <a:rect l="l" t="t" r="r" b="b"/>
              <a:pathLst>
                <a:path w="2472189" h="1241164">
                  <a:moveTo>
                    <a:pt x="0" y="0"/>
                  </a:moveTo>
                  <a:lnTo>
                    <a:pt x="2472189" y="0"/>
                  </a:lnTo>
                  <a:lnTo>
                    <a:pt x="2472189" y="1241164"/>
                  </a:lnTo>
                  <a:lnTo>
                    <a:pt x="0" y="1241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3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b="-6188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6325849" y="8320800"/>
            <a:ext cx="1395566" cy="2845929"/>
          </a:xfrm>
          <a:custGeom>
            <a:avLst/>
            <a:gdLst/>
            <a:ahLst/>
            <a:cxnLst/>
            <a:rect l="l" t="t" r="r" b="b"/>
            <a:pathLst>
              <a:path w="1395566" h="2845929">
                <a:moveTo>
                  <a:pt x="0" y="0"/>
                </a:moveTo>
                <a:lnTo>
                  <a:pt x="1395566" y="0"/>
                </a:lnTo>
                <a:lnTo>
                  <a:pt x="1395566" y="2845928"/>
                </a:lnTo>
                <a:lnTo>
                  <a:pt x="0" y="284592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3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05702" b="-1238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09518" y="489061"/>
            <a:ext cx="7779037" cy="1112022"/>
            <a:chOff x="0" y="0"/>
            <a:chExt cx="4029421" cy="5760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29421" cy="576010"/>
            </a:xfrm>
            <a:custGeom>
              <a:avLst/>
              <a:gdLst/>
              <a:ahLst/>
              <a:cxnLst/>
              <a:rect l="l" t="t" r="r" b="b"/>
              <a:pathLst>
                <a:path w="4029421" h="576010">
                  <a:moveTo>
                    <a:pt x="0" y="0"/>
                  </a:moveTo>
                  <a:lnTo>
                    <a:pt x="4029421" y="0"/>
                  </a:lnTo>
                  <a:lnTo>
                    <a:pt x="4029421" y="576010"/>
                  </a:lnTo>
                  <a:lnTo>
                    <a:pt x="0" y="57601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9" name="Freeform 9"/>
          <p:cNvSpPr/>
          <p:nvPr/>
        </p:nvSpPr>
        <p:spPr>
          <a:xfrm>
            <a:off x="994128" y="8608328"/>
            <a:ext cx="1103175" cy="1327672"/>
          </a:xfrm>
          <a:custGeom>
            <a:avLst/>
            <a:gdLst/>
            <a:ahLst/>
            <a:cxnLst/>
            <a:rect l="l" t="t" r="r" b="b"/>
            <a:pathLst>
              <a:path w="1103175" h="1327672">
                <a:moveTo>
                  <a:pt x="0" y="0"/>
                </a:moveTo>
                <a:lnTo>
                  <a:pt x="1103175" y="0"/>
                </a:lnTo>
                <a:lnTo>
                  <a:pt x="1103175" y="1327672"/>
                </a:lnTo>
                <a:lnTo>
                  <a:pt x="0" y="13276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75000" y="2085274"/>
            <a:ext cx="1602377" cy="1362021"/>
          </a:xfrm>
          <a:custGeom>
            <a:avLst/>
            <a:gdLst/>
            <a:ahLst/>
            <a:cxnLst/>
            <a:rect l="l" t="t" r="r" b="b"/>
            <a:pathLst>
              <a:path w="1602377" h="1362021">
                <a:moveTo>
                  <a:pt x="0" y="0"/>
                </a:moveTo>
                <a:lnTo>
                  <a:pt x="1602377" y="0"/>
                </a:lnTo>
                <a:lnTo>
                  <a:pt x="1602377" y="1362021"/>
                </a:lnTo>
                <a:lnTo>
                  <a:pt x="0" y="13620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6000" y="3706959"/>
            <a:ext cx="1985251" cy="1270561"/>
          </a:xfrm>
          <a:custGeom>
            <a:avLst/>
            <a:gdLst/>
            <a:ahLst/>
            <a:cxnLst/>
            <a:rect l="l" t="t" r="r" b="b"/>
            <a:pathLst>
              <a:path w="1985251" h="1270561">
                <a:moveTo>
                  <a:pt x="0" y="0"/>
                </a:moveTo>
                <a:lnTo>
                  <a:pt x="1985251" y="0"/>
                </a:lnTo>
                <a:lnTo>
                  <a:pt x="1985251" y="1270561"/>
                </a:lnTo>
                <a:lnTo>
                  <a:pt x="0" y="12705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94136" y="6820115"/>
            <a:ext cx="1764107" cy="1673696"/>
          </a:xfrm>
          <a:custGeom>
            <a:avLst/>
            <a:gdLst/>
            <a:ahLst/>
            <a:cxnLst/>
            <a:rect l="l" t="t" r="r" b="b"/>
            <a:pathLst>
              <a:path w="1764107" h="1673696">
                <a:moveTo>
                  <a:pt x="0" y="0"/>
                </a:moveTo>
                <a:lnTo>
                  <a:pt x="1764106" y="0"/>
                </a:lnTo>
                <a:lnTo>
                  <a:pt x="1764106" y="1673697"/>
                </a:lnTo>
                <a:lnTo>
                  <a:pt x="0" y="16736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16435" y="5346000"/>
            <a:ext cx="1824816" cy="1530565"/>
          </a:xfrm>
          <a:custGeom>
            <a:avLst/>
            <a:gdLst/>
            <a:ahLst/>
            <a:cxnLst/>
            <a:rect l="l" t="t" r="r" b="b"/>
            <a:pathLst>
              <a:path w="1824816" h="1530565">
                <a:moveTo>
                  <a:pt x="0" y="0"/>
                </a:moveTo>
                <a:lnTo>
                  <a:pt x="1824816" y="0"/>
                </a:lnTo>
                <a:lnTo>
                  <a:pt x="1824816" y="1530565"/>
                </a:lnTo>
                <a:lnTo>
                  <a:pt x="0" y="15305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212234" y="2299160"/>
            <a:ext cx="1368865" cy="1148135"/>
          </a:xfrm>
          <a:custGeom>
            <a:avLst/>
            <a:gdLst/>
            <a:ahLst/>
            <a:cxnLst/>
            <a:rect l="l" t="t" r="r" b="b"/>
            <a:pathLst>
              <a:path w="1368865" h="1148135">
                <a:moveTo>
                  <a:pt x="0" y="0"/>
                </a:moveTo>
                <a:lnTo>
                  <a:pt x="1368865" y="0"/>
                </a:lnTo>
                <a:lnTo>
                  <a:pt x="1368865" y="1148135"/>
                </a:lnTo>
                <a:lnTo>
                  <a:pt x="0" y="114813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91735" y="5874465"/>
            <a:ext cx="1112530" cy="945650"/>
          </a:xfrm>
          <a:custGeom>
            <a:avLst/>
            <a:gdLst/>
            <a:ahLst/>
            <a:cxnLst/>
            <a:rect l="l" t="t" r="r" b="b"/>
            <a:pathLst>
              <a:path w="1112530" h="945650">
                <a:moveTo>
                  <a:pt x="0" y="0"/>
                </a:moveTo>
                <a:lnTo>
                  <a:pt x="1112530" y="0"/>
                </a:lnTo>
                <a:lnTo>
                  <a:pt x="1112530" y="945650"/>
                </a:lnTo>
                <a:lnTo>
                  <a:pt x="0" y="9456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268062" y="4172906"/>
            <a:ext cx="1257208" cy="804613"/>
          </a:xfrm>
          <a:custGeom>
            <a:avLst/>
            <a:gdLst/>
            <a:ahLst/>
            <a:cxnLst/>
            <a:rect l="l" t="t" r="r" b="b"/>
            <a:pathLst>
              <a:path w="1257208" h="804613">
                <a:moveTo>
                  <a:pt x="0" y="0"/>
                </a:moveTo>
                <a:lnTo>
                  <a:pt x="1257208" y="0"/>
                </a:lnTo>
                <a:lnTo>
                  <a:pt x="1257208" y="804614"/>
                </a:lnTo>
                <a:lnTo>
                  <a:pt x="0" y="8046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554450" y="7497085"/>
            <a:ext cx="684432" cy="823715"/>
          </a:xfrm>
          <a:custGeom>
            <a:avLst/>
            <a:gdLst/>
            <a:ahLst/>
            <a:cxnLst/>
            <a:rect l="l" t="t" r="r" b="b"/>
            <a:pathLst>
              <a:path w="684432" h="823715">
                <a:moveTo>
                  <a:pt x="0" y="0"/>
                </a:moveTo>
                <a:lnTo>
                  <a:pt x="684432" y="0"/>
                </a:lnTo>
                <a:lnTo>
                  <a:pt x="684432" y="823715"/>
                </a:lnTo>
                <a:lnTo>
                  <a:pt x="0" y="8237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39035" y="8608328"/>
            <a:ext cx="1217930" cy="1155511"/>
          </a:xfrm>
          <a:custGeom>
            <a:avLst/>
            <a:gdLst/>
            <a:ahLst/>
            <a:cxnLst/>
            <a:rect l="l" t="t" r="r" b="b"/>
            <a:pathLst>
              <a:path w="1217930" h="1155511">
                <a:moveTo>
                  <a:pt x="0" y="0"/>
                </a:moveTo>
                <a:lnTo>
                  <a:pt x="1217930" y="0"/>
                </a:lnTo>
                <a:lnTo>
                  <a:pt x="1217930" y="1155511"/>
                </a:lnTo>
                <a:lnTo>
                  <a:pt x="0" y="1155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2886364" y="2873227"/>
            <a:ext cx="169333" cy="169333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1" name="TextBox 21"/>
          <p:cNvSpPr txBox="1"/>
          <p:nvPr/>
        </p:nvSpPr>
        <p:spPr>
          <a:xfrm>
            <a:off x="378000" y="289422"/>
            <a:ext cx="6804000" cy="151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4297">
                <a:solidFill>
                  <a:srgbClr val="00A14B"/>
                </a:solidFill>
                <a:latin typeface="ABeeZee"/>
                <a:ea typeface="ABeeZee"/>
                <a:cs typeface="ABeeZee"/>
                <a:sym typeface="ABeeZee"/>
              </a:rPr>
              <a:t>Nối con vật mẹ với</a:t>
            </a:r>
          </a:p>
          <a:p>
            <a:pPr algn="ctr">
              <a:lnSpc>
                <a:spcPts val="6015"/>
              </a:lnSpc>
            </a:pPr>
            <a:r>
              <a:rPr lang="en-US" sz="4297">
                <a:solidFill>
                  <a:srgbClr val="00A14B"/>
                </a:solidFill>
                <a:latin typeface="ABeeZee"/>
                <a:ea typeface="ABeeZee"/>
                <a:cs typeface="ABeeZee"/>
                <a:sym typeface="ABeeZee"/>
              </a:rPr>
              <a:t> con của chúng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2886364" y="4342239"/>
            <a:ext cx="169333" cy="169333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2886364" y="6111282"/>
            <a:ext cx="169333" cy="169333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6" name="Group 26"/>
          <p:cNvGrpSpPr/>
          <p:nvPr/>
        </p:nvGrpSpPr>
        <p:grpSpPr>
          <a:xfrm>
            <a:off x="2971030" y="7739609"/>
            <a:ext cx="169333" cy="169333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2801697" y="9272164"/>
            <a:ext cx="169333" cy="169333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5042901" y="9272164"/>
            <a:ext cx="169333" cy="169333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4958234" y="7656964"/>
            <a:ext cx="169333" cy="169333"/>
            <a:chOff x="0" y="0"/>
            <a:chExt cx="6350000" cy="63500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4" name="Group 34"/>
          <p:cNvGrpSpPr/>
          <p:nvPr/>
        </p:nvGrpSpPr>
        <p:grpSpPr>
          <a:xfrm>
            <a:off x="4958234" y="6111282"/>
            <a:ext cx="169333" cy="169333"/>
            <a:chOff x="0" y="0"/>
            <a:chExt cx="6350000" cy="63500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6" name="Group 36"/>
          <p:cNvGrpSpPr/>
          <p:nvPr/>
        </p:nvGrpSpPr>
        <p:grpSpPr>
          <a:xfrm>
            <a:off x="4788901" y="4342239"/>
            <a:ext cx="169333" cy="169333"/>
            <a:chOff x="0" y="0"/>
            <a:chExt cx="6350000" cy="635000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8" name="Group 38"/>
          <p:cNvGrpSpPr/>
          <p:nvPr/>
        </p:nvGrpSpPr>
        <p:grpSpPr>
          <a:xfrm>
            <a:off x="4788901" y="2873227"/>
            <a:ext cx="169333" cy="169333"/>
            <a:chOff x="0" y="0"/>
            <a:chExt cx="6350000" cy="6350000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2933700" y="7766685"/>
            <a:ext cx="2264092" cy="1635442"/>
            <a:chOff x="0" y="0"/>
            <a:chExt cx="3018790" cy="2180590"/>
          </a:xfrm>
        </p:grpSpPr>
        <p:sp>
          <p:nvSpPr>
            <p:cNvPr id="41" name="Freeform 41"/>
            <p:cNvSpPr/>
            <p:nvPr/>
          </p:nvSpPr>
          <p:spPr>
            <a:xfrm>
              <a:off x="49351" y="50800"/>
              <a:ext cx="2920854" cy="2078426"/>
            </a:xfrm>
            <a:custGeom>
              <a:avLst/>
              <a:gdLst/>
              <a:ahLst/>
              <a:cxnLst/>
              <a:rect l="l" t="t" r="r" b="b"/>
              <a:pathLst>
                <a:path w="2920854" h="2078426">
                  <a:moveTo>
                    <a:pt x="34469" y="0"/>
                  </a:moveTo>
                  <a:cubicBezTo>
                    <a:pt x="137339" y="6350"/>
                    <a:pt x="177979" y="11430"/>
                    <a:pt x="213539" y="36830"/>
                  </a:cubicBezTo>
                  <a:cubicBezTo>
                    <a:pt x="263069" y="72390"/>
                    <a:pt x="289739" y="147320"/>
                    <a:pt x="354509" y="222250"/>
                  </a:cubicBezTo>
                  <a:cubicBezTo>
                    <a:pt x="470079" y="355600"/>
                    <a:pt x="781229" y="673100"/>
                    <a:pt x="870129" y="744220"/>
                  </a:cubicBezTo>
                  <a:cubicBezTo>
                    <a:pt x="896799" y="767080"/>
                    <a:pt x="910769" y="765810"/>
                    <a:pt x="928549" y="782320"/>
                  </a:cubicBezTo>
                  <a:cubicBezTo>
                    <a:pt x="948869" y="800100"/>
                    <a:pt x="957759" y="824230"/>
                    <a:pt x="985699" y="852170"/>
                  </a:cubicBezTo>
                  <a:cubicBezTo>
                    <a:pt x="1037769" y="908050"/>
                    <a:pt x="1149529" y="1007110"/>
                    <a:pt x="1235889" y="1079500"/>
                  </a:cubicBezTo>
                  <a:cubicBezTo>
                    <a:pt x="1322249" y="1150620"/>
                    <a:pt x="1409879" y="1226820"/>
                    <a:pt x="1500049" y="1283970"/>
                  </a:cubicBezTo>
                  <a:cubicBezTo>
                    <a:pt x="1583869" y="1336040"/>
                    <a:pt x="1674039" y="1366520"/>
                    <a:pt x="1759129" y="1412240"/>
                  </a:cubicBezTo>
                  <a:cubicBezTo>
                    <a:pt x="1842949" y="1459230"/>
                    <a:pt x="1919149" y="1527810"/>
                    <a:pt x="2008049" y="1560830"/>
                  </a:cubicBezTo>
                  <a:cubicBezTo>
                    <a:pt x="2095679" y="1592580"/>
                    <a:pt x="2199819" y="1577340"/>
                    <a:pt x="2287449" y="1609090"/>
                  </a:cubicBezTo>
                  <a:cubicBezTo>
                    <a:pt x="2372539" y="1640840"/>
                    <a:pt x="2450009" y="1711960"/>
                    <a:pt x="2524939" y="1746250"/>
                  </a:cubicBezTo>
                  <a:cubicBezTo>
                    <a:pt x="2587169" y="1774190"/>
                    <a:pt x="2660829" y="1778000"/>
                    <a:pt x="2702739" y="1804670"/>
                  </a:cubicBezTo>
                  <a:cubicBezTo>
                    <a:pt x="2731949" y="1823720"/>
                    <a:pt x="2742109" y="1854200"/>
                    <a:pt x="2764969" y="1873250"/>
                  </a:cubicBezTo>
                  <a:cubicBezTo>
                    <a:pt x="2787829" y="1891030"/>
                    <a:pt x="2815769" y="1893570"/>
                    <a:pt x="2838629" y="1915160"/>
                  </a:cubicBezTo>
                  <a:cubicBezTo>
                    <a:pt x="2867839" y="1941830"/>
                    <a:pt x="2911019" y="2000250"/>
                    <a:pt x="2918639" y="2028190"/>
                  </a:cubicBezTo>
                  <a:cubicBezTo>
                    <a:pt x="2922449" y="2042160"/>
                    <a:pt x="2921179" y="2053590"/>
                    <a:pt x="2916099" y="2061210"/>
                  </a:cubicBezTo>
                  <a:cubicBezTo>
                    <a:pt x="2911019" y="2070100"/>
                    <a:pt x="2897049" y="2077720"/>
                    <a:pt x="2886889" y="2077720"/>
                  </a:cubicBezTo>
                  <a:cubicBezTo>
                    <a:pt x="2876729" y="2078990"/>
                    <a:pt x="2862759" y="2071370"/>
                    <a:pt x="2856409" y="2063750"/>
                  </a:cubicBezTo>
                  <a:cubicBezTo>
                    <a:pt x="2851329" y="2054860"/>
                    <a:pt x="2848789" y="2039620"/>
                    <a:pt x="2852599" y="2030730"/>
                  </a:cubicBezTo>
                  <a:cubicBezTo>
                    <a:pt x="2856409" y="2020570"/>
                    <a:pt x="2867839" y="2010410"/>
                    <a:pt x="2876729" y="2007870"/>
                  </a:cubicBezTo>
                  <a:cubicBezTo>
                    <a:pt x="2886889" y="2005330"/>
                    <a:pt x="2903399" y="2009140"/>
                    <a:pt x="2909749" y="2015490"/>
                  </a:cubicBezTo>
                  <a:cubicBezTo>
                    <a:pt x="2917369" y="2024380"/>
                    <a:pt x="2922449" y="2047240"/>
                    <a:pt x="2917369" y="2058670"/>
                  </a:cubicBezTo>
                  <a:cubicBezTo>
                    <a:pt x="2914829" y="2067560"/>
                    <a:pt x="2899589" y="2076450"/>
                    <a:pt x="2890699" y="2077720"/>
                  </a:cubicBezTo>
                  <a:cubicBezTo>
                    <a:pt x="2883079" y="2078990"/>
                    <a:pt x="2875459" y="2078990"/>
                    <a:pt x="2867839" y="2073910"/>
                  </a:cubicBezTo>
                  <a:cubicBezTo>
                    <a:pt x="2857679" y="2065020"/>
                    <a:pt x="2856409" y="2037080"/>
                    <a:pt x="2843709" y="2018030"/>
                  </a:cubicBezTo>
                  <a:cubicBezTo>
                    <a:pt x="2827199" y="1993900"/>
                    <a:pt x="2789099" y="1959610"/>
                    <a:pt x="2766239" y="1941830"/>
                  </a:cubicBezTo>
                  <a:cubicBezTo>
                    <a:pt x="2748459" y="1930400"/>
                    <a:pt x="2731949" y="1930400"/>
                    <a:pt x="2719249" y="1918970"/>
                  </a:cubicBezTo>
                  <a:cubicBezTo>
                    <a:pt x="2702739" y="1905000"/>
                    <a:pt x="2700199" y="1877060"/>
                    <a:pt x="2678609" y="1859280"/>
                  </a:cubicBezTo>
                  <a:cubicBezTo>
                    <a:pt x="2641779" y="1832610"/>
                    <a:pt x="2559229" y="1830070"/>
                    <a:pt x="2496999" y="1800860"/>
                  </a:cubicBezTo>
                  <a:cubicBezTo>
                    <a:pt x="2424609" y="1767840"/>
                    <a:pt x="2356029" y="1695450"/>
                    <a:pt x="2273479" y="1663700"/>
                  </a:cubicBezTo>
                  <a:cubicBezTo>
                    <a:pt x="2184579" y="1629410"/>
                    <a:pt x="2069009" y="1643380"/>
                    <a:pt x="1977569" y="1609090"/>
                  </a:cubicBezTo>
                  <a:cubicBezTo>
                    <a:pt x="1889939" y="1576070"/>
                    <a:pt x="1820089" y="1511300"/>
                    <a:pt x="1736269" y="1465580"/>
                  </a:cubicBezTo>
                  <a:cubicBezTo>
                    <a:pt x="1648639" y="1417320"/>
                    <a:pt x="1552119" y="1384300"/>
                    <a:pt x="1464489" y="1329690"/>
                  </a:cubicBezTo>
                  <a:cubicBezTo>
                    <a:pt x="1371779" y="1271270"/>
                    <a:pt x="1282879" y="1195070"/>
                    <a:pt x="1195249" y="1122680"/>
                  </a:cubicBezTo>
                  <a:cubicBezTo>
                    <a:pt x="1107619" y="1049020"/>
                    <a:pt x="986969" y="942340"/>
                    <a:pt x="937439" y="890270"/>
                  </a:cubicBezTo>
                  <a:cubicBezTo>
                    <a:pt x="915849" y="866140"/>
                    <a:pt x="912039" y="849630"/>
                    <a:pt x="894259" y="833120"/>
                  </a:cubicBezTo>
                  <a:cubicBezTo>
                    <a:pt x="875209" y="816610"/>
                    <a:pt x="857429" y="815340"/>
                    <a:pt x="825679" y="789940"/>
                  </a:cubicBezTo>
                  <a:cubicBezTo>
                    <a:pt x="730429" y="713740"/>
                    <a:pt x="410389" y="398780"/>
                    <a:pt x="303709" y="267970"/>
                  </a:cubicBezTo>
                  <a:cubicBezTo>
                    <a:pt x="247829" y="199390"/>
                    <a:pt x="231319" y="130810"/>
                    <a:pt x="190679" y="99060"/>
                  </a:cubicBezTo>
                  <a:cubicBezTo>
                    <a:pt x="162739" y="77470"/>
                    <a:pt x="132259" y="74930"/>
                    <a:pt x="103049" y="68580"/>
                  </a:cubicBezTo>
                  <a:cubicBezTo>
                    <a:pt x="72569" y="62230"/>
                    <a:pt x="26849" y="73660"/>
                    <a:pt x="11609" y="60960"/>
                  </a:cubicBezTo>
                  <a:cubicBezTo>
                    <a:pt x="1449" y="52070"/>
                    <a:pt x="-2361" y="33020"/>
                    <a:pt x="1449" y="21590"/>
                  </a:cubicBezTo>
                  <a:cubicBezTo>
                    <a:pt x="5259" y="11430"/>
                    <a:pt x="34469" y="0"/>
                    <a:pt x="34469" y="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42" name="Freeform 42"/>
          <p:cNvSpPr/>
          <p:nvPr/>
        </p:nvSpPr>
        <p:spPr>
          <a:xfrm>
            <a:off x="6006594" y="1028740"/>
            <a:ext cx="480908" cy="649876"/>
          </a:xfrm>
          <a:custGeom>
            <a:avLst/>
            <a:gdLst/>
            <a:ahLst/>
            <a:cxnLst/>
            <a:rect l="l" t="t" r="r" b="b"/>
            <a:pathLst>
              <a:path w="480908" h="649876">
                <a:moveTo>
                  <a:pt x="0" y="0"/>
                </a:moveTo>
                <a:lnTo>
                  <a:pt x="480908" y="0"/>
                </a:lnTo>
                <a:lnTo>
                  <a:pt x="480908" y="649876"/>
                </a:lnTo>
                <a:lnTo>
                  <a:pt x="0" y="6498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3867" y="180975"/>
            <a:ext cx="7230783" cy="10330051"/>
            <a:chOff x="0" y="0"/>
            <a:chExt cx="2006014" cy="286583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06014" cy="2865834"/>
            </a:xfrm>
            <a:custGeom>
              <a:avLst/>
              <a:gdLst/>
              <a:ahLst/>
              <a:cxnLst/>
              <a:rect l="l" t="t" r="r" b="b"/>
              <a:pathLst>
                <a:path w="2006014" h="2865834">
                  <a:moveTo>
                    <a:pt x="0" y="0"/>
                  </a:moveTo>
                  <a:lnTo>
                    <a:pt x="0" y="2865834"/>
                  </a:lnTo>
                  <a:lnTo>
                    <a:pt x="2006014" y="2865834"/>
                  </a:lnTo>
                  <a:lnTo>
                    <a:pt x="2006014" y="0"/>
                  </a:lnTo>
                  <a:lnTo>
                    <a:pt x="0" y="0"/>
                  </a:lnTo>
                  <a:close/>
                  <a:moveTo>
                    <a:pt x="1945054" y="2804874"/>
                  </a:moveTo>
                  <a:lnTo>
                    <a:pt x="59690" y="2804874"/>
                  </a:lnTo>
                  <a:lnTo>
                    <a:pt x="59690" y="59690"/>
                  </a:lnTo>
                  <a:lnTo>
                    <a:pt x="1945054" y="59690"/>
                  </a:lnTo>
                  <a:lnTo>
                    <a:pt x="1945054" y="2804874"/>
                  </a:lnTo>
                  <a:close/>
                </a:path>
              </a:pathLst>
            </a:custGeom>
            <a:solidFill>
              <a:srgbClr val="E3F1FE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4311152" y="2887037"/>
            <a:ext cx="328392" cy="328392"/>
            <a:chOff x="0" y="0"/>
            <a:chExt cx="6355080" cy="635508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611104" y="2887037"/>
            <a:ext cx="328392" cy="328392"/>
            <a:chOff x="0" y="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311152" y="4035515"/>
            <a:ext cx="328392" cy="328392"/>
            <a:chOff x="0" y="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2611104" y="4035515"/>
            <a:ext cx="328392" cy="328392"/>
            <a:chOff x="0" y="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2611104" y="5346000"/>
            <a:ext cx="328392" cy="328392"/>
            <a:chOff x="0" y="0"/>
            <a:chExt cx="6355080" cy="635508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4311152" y="5346000"/>
            <a:ext cx="328392" cy="328392"/>
            <a:chOff x="0" y="0"/>
            <a:chExt cx="6355080" cy="63550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311152" y="6983522"/>
            <a:ext cx="328392" cy="328392"/>
            <a:chOff x="0" y="0"/>
            <a:chExt cx="6355080" cy="635508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>
            <a:off x="2611104" y="6983522"/>
            <a:ext cx="328392" cy="328392"/>
            <a:chOff x="0" y="0"/>
            <a:chExt cx="6355080" cy="635508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2611104" y="8848362"/>
            <a:ext cx="328392" cy="328392"/>
            <a:chOff x="0" y="0"/>
            <a:chExt cx="6355080" cy="635508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4311152" y="8848362"/>
            <a:ext cx="328392" cy="328392"/>
            <a:chOff x="0" y="0"/>
            <a:chExt cx="6355080" cy="635508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4" name="Freeform 24"/>
          <p:cNvSpPr/>
          <p:nvPr/>
        </p:nvSpPr>
        <p:spPr>
          <a:xfrm>
            <a:off x="1054145" y="3948301"/>
            <a:ext cx="1234190" cy="757484"/>
          </a:xfrm>
          <a:custGeom>
            <a:avLst/>
            <a:gdLst/>
            <a:ahLst/>
            <a:cxnLst/>
            <a:rect l="l" t="t" r="r" b="b"/>
            <a:pathLst>
              <a:path w="1234190" h="757484">
                <a:moveTo>
                  <a:pt x="0" y="0"/>
                </a:moveTo>
                <a:lnTo>
                  <a:pt x="1234190" y="0"/>
                </a:lnTo>
                <a:lnTo>
                  <a:pt x="1234190" y="757484"/>
                </a:lnTo>
                <a:lnTo>
                  <a:pt x="0" y="757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350190" y="8257925"/>
            <a:ext cx="642101" cy="1180875"/>
          </a:xfrm>
          <a:custGeom>
            <a:avLst/>
            <a:gdLst/>
            <a:ahLst/>
            <a:cxnLst/>
            <a:rect l="l" t="t" r="r" b="b"/>
            <a:pathLst>
              <a:path w="642101" h="1180875">
                <a:moveTo>
                  <a:pt x="0" y="0"/>
                </a:moveTo>
                <a:lnTo>
                  <a:pt x="642100" y="0"/>
                </a:lnTo>
                <a:lnTo>
                  <a:pt x="642100" y="1180875"/>
                </a:lnTo>
                <a:lnTo>
                  <a:pt x="0" y="11808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5307584" y="5274189"/>
            <a:ext cx="891167" cy="1030251"/>
          </a:xfrm>
          <a:custGeom>
            <a:avLst/>
            <a:gdLst/>
            <a:ahLst/>
            <a:cxnLst/>
            <a:rect l="l" t="t" r="r" b="b"/>
            <a:pathLst>
              <a:path w="891167" h="1030251">
                <a:moveTo>
                  <a:pt x="0" y="0"/>
                </a:moveTo>
                <a:lnTo>
                  <a:pt x="891168" y="0"/>
                </a:lnTo>
                <a:lnTo>
                  <a:pt x="891168" y="1030252"/>
                </a:lnTo>
                <a:lnTo>
                  <a:pt x="0" y="10302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5143787" y="8309921"/>
            <a:ext cx="1218762" cy="1128878"/>
          </a:xfrm>
          <a:custGeom>
            <a:avLst/>
            <a:gdLst/>
            <a:ahLst/>
            <a:cxnLst/>
            <a:rect l="l" t="t" r="r" b="b"/>
            <a:pathLst>
              <a:path w="1218762" h="1128878">
                <a:moveTo>
                  <a:pt x="0" y="0"/>
                </a:moveTo>
                <a:lnTo>
                  <a:pt x="1218762" y="0"/>
                </a:lnTo>
                <a:lnTo>
                  <a:pt x="1218762" y="1128879"/>
                </a:lnTo>
                <a:lnTo>
                  <a:pt x="0" y="11288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5018835" y="2412930"/>
            <a:ext cx="1468667" cy="980336"/>
          </a:xfrm>
          <a:custGeom>
            <a:avLst/>
            <a:gdLst/>
            <a:ahLst/>
            <a:cxnLst/>
            <a:rect l="l" t="t" r="r" b="b"/>
            <a:pathLst>
              <a:path w="1468667" h="980336">
                <a:moveTo>
                  <a:pt x="0" y="0"/>
                </a:moveTo>
                <a:lnTo>
                  <a:pt x="1468667" y="0"/>
                </a:lnTo>
                <a:lnTo>
                  <a:pt x="1468667" y="980335"/>
                </a:lnTo>
                <a:lnTo>
                  <a:pt x="0" y="9803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062592" y="6923911"/>
            <a:ext cx="1381153" cy="766540"/>
          </a:xfrm>
          <a:custGeom>
            <a:avLst/>
            <a:gdLst/>
            <a:ahLst/>
            <a:cxnLst/>
            <a:rect l="l" t="t" r="r" b="b"/>
            <a:pathLst>
              <a:path w="1381153" h="766540">
                <a:moveTo>
                  <a:pt x="0" y="0"/>
                </a:moveTo>
                <a:lnTo>
                  <a:pt x="1381153" y="0"/>
                </a:lnTo>
                <a:lnTo>
                  <a:pt x="1381153" y="766540"/>
                </a:lnTo>
                <a:lnTo>
                  <a:pt x="0" y="76654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986621" y="4012735"/>
            <a:ext cx="1533095" cy="641984"/>
          </a:xfrm>
          <a:custGeom>
            <a:avLst/>
            <a:gdLst/>
            <a:ahLst/>
            <a:cxnLst/>
            <a:rect l="l" t="t" r="r" b="b"/>
            <a:pathLst>
              <a:path w="1533095" h="641984">
                <a:moveTo>
                  <a:pt x="0" y="0"/>
                </a:moveTo>
                <a:lnTo>
                  <a:pt x="1533095" y="0"/>
                </a:lnTo>
                <a:lnTo>
                  <a:pt x="1533095" y="641984"/>
                </a:lnTo>
                <a:lnTo>
                  <a:pt x="0" y="6419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114916" y="5260821"/>
            <a:ext cx="1112647" cy="1004164"/>
          </a:xfrm>
          <a:custGeom>
            <a:avLst/>
            <a:gdLst/>
            <a:ahLst/>
            <a:cxnLst/>
            <a:rect l="l" t="t" r="r" b="b"/>
            <a:pathLst>
              <a:path w="1112647" h="1004164">
                <a:moveTo>
                  <a:pt x="0" y="0"/>
                </a:moveTo>
                <a:lnTo>
                  <a:pt x="1112648" y="0"/>
                </a:lnTo>
                <a:lnTo>
                  <a:pt x="1112648" y="1004164"/>
                </a:lnTo>
                <a:lnTo>
                  <a:pt x="0" y="10041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121994" y="2465039"/>
            <a:ext cx="1098493" cy="928226"/>
          </a:xfrm>
          <a:custGeom>
            <a:avLst/>
            <a:gdLst/>
            <a:ahLst/>
            <a:cxnLst/>
            <a:rect l="l" t="t" r="r" b="b"/>
            <a:pathLst>
              <a:path w="1098493" h="928226">
                <a:moveTo>
                  <a:pt x="0" y="0"/>
                </a:moveTo>
                <a:lnTo>
                  <a:pt x="1098492" y="0"/>
                </a:lnTo>
                <a:lnTo>
                  <a:pt x="1098492" y="928226"/>
                </a:lnTo>
                <a:lnTo>
                  <a:pt x="0" y="9282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262362" y="6820021"/>
            <a:ext cx="817757" cy="882868"/>
          </a:xfrm>
          <a:custGeom>
            <a:avLst/>
            <a:gdLst/>
            <a:ahLst/>
            <a:cxnLst/>
            <a:rect l="l" t="t" r="r" b="b"/>
            <a:pathLst>
              <a:path w="817757" h="882868">
                <a:moveTo>
                  <a:pt x="0" y="0"/>
                </a:moveTo>
                <a:lnTo>
                  <a:pt x="817756" y="0"/>
                </a:lnTo>
                <a:lnTo>
                  <a:pt x="817756" y="882868"/>
                </a:lnTo>
                <a:lnTo>
                  <a:pt x="0" y="8828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TextBox 34"/>
          <p:cNvSpPr txBox="1"/>
          <p:nvPr/>
        </p:nvSpPr>
        <p:spPr>
          <a:xfrm>
            <a:off x="1046023" y="996785"/>
            <a:ext cx="5757977" cy="797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69"/>
              </a:lnSpc>
            </a:pPr>
            <a:r>
              <a:rPr lang="en-US" sz="4621">
                <a:solidFill>
                  <a:srgbClr val="000000"/>
                </a:solidFill>
                <a:latin typeface="More Sugar"/>
                <a:ea typeface="More Sugar"/>
                <a:cs typeface="More Sugar"/>
                <a:sym typeface="More Sugar"/>
              </a:rPr>
              <a:t>Con vật sống ở đâu?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817495" y="3011805"/>
            <a:ext cx="1655445" cy="1262062"/>
            <a:chOff x="0" y="0"/>
            <a:chExt cx="2207260" cy="1682750"/>
          </a:xfrm>
        </p:grpSpPr>
        <p:sp>
          <p:nvSpPr>
            <p:cNvPr id="36" name="Freeform 36"/>
            <p:cNvSpPr/>
            <p:nvPr/>
          </p:nvSpPr>
          <p:spPr>
            <a:xfrm>
              <a:off x="50394" y="50333"/>
              <a:ext cx="2105904" cy="1584823"/>
            </a:xfrm>
            <a:custGeom>
              <a:avLst/>
              <a:gdLst/>
              <a:ahLst/>
              <a:cxnLst/>
              <a:rect l="l" t="t" r="r" b="b"/>
              <a:pathLst>
                <a:path w="2105904" h="1584823">
                  <a:moveTo>
                    <a:pt x="406" y="1542247"/>
                  </a:moveTo>
                  <a:cubicBezTo>
                    <a:pt x="112166" y="1365717"/>
                    <a:pt x="319176" y="1215857"/>
                    <a:pt x="441096" y="1096477"/>
                  </a:cubicBezTo>
                  <a:cubicBezTo>
                    <a:pt x="555396" y="984717"/>
                    <a:pt x="648106" y="867877"/>
                    <a:pt x="759866" y="759927"/>
                  </a:cubicBezTo>
                  <a:cubicBezTo>
                    <a:pt x="871626" y="650707"/>
                    <a:pt x="1012596" y="518627"/>
                    <a:pt x="1114196" y="448777"/>
                  </a:cubicBezTo>
                  <a:cubicBezTo>
                    <a:pt x="1180236" y="403057"/>
                    <a:pt x="1243736" y="387817"/>
                    <a:pt x="1291996" y="353527"/>
                  </a:cubicBezTo>
                  <a:cubicBezTo>
                    <a:pt x="1328826" y="328127"/>
                    <a:pt x="1340256" y="300187"/>
                    <a:pt x="1383436" y="272247"/>
                  </a:cubicBezTo>
                  <a:cubicBezTo>
                    <a:pt x="1458366" y="222717"/>
                    <a:pt x="1631086" y="150327"/>
                    <a:pt x="1722526" y="113497"/>
                  </a:cubicBezTo>
                  <a:cubicBezTo>
                    <a:pt x="1783486" y="90637"/>
                    <a:pt x="1839366" y="81747"/>
                    <a:pt x="1877466" y="65237"/>
                  </a:cubicBezTo>
                  <a:cubicBezTo>
                    <a:pt x="1901596" y="53807"/>
                    <a:pt x="1910486" y="41107"/>
                    <a:pt x="1934616" y="30947"/>
                  </a:cubicBezTo>
                  <a:cubicBezTo>
                    <a:pt x="1970176" y="16977"/>
                    <a:pt x="2040026" y="-3343"/>
                    <a:pt x="2070506" y="467"/>
                  </a:cubicBezTo>
                  <a:cubicBezTo>
                    <a:pt x="2084476" y="1737"/>
                    <a:pt x="2097176" y="8087"/>
                    <a:pt x="2102256" y="15707"/>
                  </a:cubicBezTo>
                  <a:cubicBezTo>
                    <a:pt x="2107336" y="23327"/>
                    <a:pt x="2106066" y="37297"/>
                    <a:pt x="2102256" y="44917"/>
                  </a:cubicBezTo>
                  <a:cubicBezTo>
                    <a:pt x="2098446" y="51267"/>
                    <a:pt x="2087016" y="58887"/>
                    <a:pt x="2079396" y="60157"/>
                  </a:cubicBezTo>
                  <a:cubicBezTo>
                    <a:pt x="2070506" y="61427"/>
                    <a:pt x="2057806" y="55077"/>
                    <a:pt x="2052726" y="48727"/>
                  </a:cubicBezTo>
                  <a:cubicBezTo>
                    <a:pt x="2047646" y="42377"/>
                    <a:pt x="2045106" y="29677"/>
                    <a:pt x="2047646" y="22057"/>
                  </a:cubicBezTo>
                  <a:cubicBezTo>
                    <a:pt x="2048916" y="13167"/>
                    <a:pt x="2059076" y="3007"/>
                    <a:pt x="2066696" y="1737"/>
                  </a:cubicBezTo>
                  <a:cubicBezTo>
                    <a:pt x="2076856" y="-803"/>
                    <a:pt x="2102256" y="11897"/>
                    <a:pt x="2104796" y="22057"/>
                  </a:cubicBezTo>
                  <a:cubicBezTo>
                    <a:pt x="2108606" y="30947"/>
                    <a:pt x="2102256" y="47457"/>
                    <a:pt x="2090826" y="56347"/>
                  </a:cubicBezTo>
                  <a:cubicBezTo>
                    <a:pt x="2070506" y="72857"/>
                    <a:pt x="1998116" y="69047"/>
                    <a:pt x="1963826" y="81747"/>
                  </a:cubicBezTo>
                  <a:cubicBezTo>
                    <a:pt x="1935886" y="91907"/>
                    <a:pt x="1923186" y="108417"/>
                    <a:pt x="1895246" y="119847"/>
                  </a:cubicBezTo>
                  <a:cubicBezTo>
                    <a:pt x="1855876" y="137627"/>
                    <a:pt x="1806346" y="143977"/>
                    <a:pt x="1747926" y="165567"/>
                  </a:cubicBezTo>
                  <a:cubicBezTo>
                    <a:pt x="1659026" y="198587"/>
                    <a:pt x="1496466" y="267167"/>
                    <a:pt x="1420266" y="315427"/>
                  </a:cubicBezTo>
                  <a:cubicBezTo>
                    <a:pt x="1374546" y="345907"/>
                    <a:pt x="1359306" y="376387"/>
                    <a:pt x="1318666" y="404327"/>
                  </a:cubicBezTo>
                  <a:cubicBezTo>
                    <a:pt x="1270406" y="437347"/>
                    <a:pt x="1213256" y="450047"/>
                    <a:pt x="1149756" y="493227"/>
                  </a:cubicBezTo>
                  <a:cubicBezTo>
                    <a:pt x="1050696" y="561807"/>
                    <a:pt x="913536" y="691347"/>
                    <a:pt x="803046" y="798027"/>
                  </a:cubicBezTo>
                  <a:cubicBezTo>
                    <a:pt x="690016" y="905977"/>
                    <a:pt x="575716" y="1048217"/>
                    <a:pt x="480466" y="1138387"/>
                  </a:cubicBezTo>
                  <a:cubicBezTo>
                    <a:pt x="411886" y="1204427"/>
                    <a:pt x="338226" y="1255227"/>
                    <a:pt x="296316" y="1298407"/>
                  </a:cubicBezTo>
                  <a:cubicBezTo>
                    <a:pt x="270916" y="1325077"/>
                    <a:pt x="264566" y="1342857"/>
                    <a:pt x="240436" y="1366987"/>
                  </a:cubicBezTo>
                  <a:cubicBezTo>
                    <a:pt x="204876" y="1401277"/>
                    <a:pt x="133756" y="1438107"/>
                    <a:pt x="100736" y="1477477"/>
                  </a:cubicBezTo>
                  <a:cubicBezTo>
                    <a:pt x="74066" y="1510497"/>
                    <a:pt x="67716" y="1570187"/>
                    <a:pt x="46126" y="1581617"/>
                  </a:cubicBezTo>
                  <a:cubicBezTo>
                    <a:pt x="33426" y="1587967"/>
                    <a:pt x="13106" y="1584157"/>
                    <a:pt x="5486" y="1576537"/>
                  </a:cubicBezTo>
                  <a:cubicBezTo>
                    <a:pt x="-2134" y="1570187"/>
                    <a:pt x="406" y="1542247"/>
                    <a:pt x="406" y="1542247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49042" y="8442242"/>
            <a:ext cx="2049195" cy="1528358"/>
          </a:xfrm>
          <a:custGeom>
            <a:avLst/>
            <a:gdLst/>
            <a:ahLst/>
            <a:cxnLst/>
            <a:rect l="l" t="t" r="r" b="b"/>
            <a:pathLst>
              <a:path w="2049195" h="1528358">
                <a:moveTo>
                  <a:pt x="0" y="0"/>
                </a:moveTo>
                <a:lnTo>
                  <a:pt x="2049196" y="0"/>
                </a:lnTo>
                <a:lnTo>
                  <a:pt x="2049196" y="1528358"/>
                </a:lnTo>
                <a:lnTo>
                  <a:pt x="0" y="15283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86458" y="4763199"/>
            <a:ext cx="1899896" cy="1039402"/>
          </a:xfrm>
          <a:custGeom>
            <a:avLst/>
            <a:gdLst/>
            <a:ahLst/>
            <a:cxnLst/>
            <a:rect l="l" t="t" r="r" b="b"/>
            <a:pathLst>
              <a:path w="1899896" h="1039402">
                <a:moveTo>
                  <a:pt x="0" y="0"/>
                </a:moveTo>
                <a:lnTo>
                  <a:pt x="1899897" y="0"/>
                </a:lnTo>
                <a:lnTo>
                  <a:pt x="1899897" y="1039402"/>
                </a:lnTo>
                <a:lnTo>
                  <a:pt x="0" y="1039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786458" y="6202651"/>
            <a:ext cx="1574363" cy="2086401"/>
          </a:xfrm>
          <a:custGeom>
            <a:avLst/>
            <a:gdLst/>
            <a:ahLst/>
            <a:cxnLst/>
            <a:rect l="l" t="t" r="r" b="b"/>
            <a:pathLst>
              <a:path w="1574363" h="2086401">
                <a:moveTo>
                  <a:pt x="0" y="0"/>
                </a:moveTo>
                <a:lnTo>
                  <a:pt x="1574364" y="0"/>
                </a:lnTo>
                <a:lnTo>
                  <a:pt x="1574364" y="2086401"/>
                </a:lnTo>
                <a:lnTo>
                  <a:pt x="0" y="20864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97108" y="2821543"/>
            <a:ext cx="2078597" cy="1644690"/>
          </a:xfrm>
          <a:custGeom>
            <a:avLst/>
            <a:gdLst/>
            <a:ahLst/>
            <a:cxnLst/>
            <a:rect l="l" t="t" r="r" b="b"/>
            <a:pathLst>
              <a:path w="2078597" h="1644690">
                <a:moveTo>
                  <a:pt x="0" y="0"/>
                </a:moveTo>
                <a:lnTo>
                  <a:pt x="2078597" y="0"/>
                </a:lnTo>
                <a:lnTo>
                  <a:pt x="2078597" y="1644690"/>
                </a:lnTo>
                <a:lnTo>
                  <a:pt x="0" y="16446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02457" y="2914285"/>
            <a:ext cx="1102241" cy="1102241"/>
          </a:xfrm>
          <a:custGeom>
            <a:avLst/>
            <a:gdLst/>
            <a:ahLst/>
            <a:cxnLst/>
            <a:rect l="l" t="t" r="r" b="b"/>
            <a:pathLst>
              <a:path w="1102241" h="1102241">
                <a:moveTo>
                  <a:pt x="0" y="0"/>
                </a:moveTo>
                <a:lnTo>
                  <a:pt x="1102241" y="0"/>
                </a:lnTo>
                <a:lnTo>
                  <a:pt x="1102241" y="1102241"/>
                </a:lnTo>
                <a:lnTo>
                  <a:pt x="0" y="1102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92496" y="4763199"/>
            <a:ext cx="1322163" cy="1322163"/>
          </a:xfrm>
          <a:custGeom>
            <a:avLst/>
            <a:gdLst/>
            <a:ahLst/>
            <a:cxnLst/>
            <a:rect l="l" t="t" r="r" b="b"/>
            <a:pathLst>
              <a:path w="1322163" h="1322163">
                <a:moveTo>
                  <a:pt x="0" y="0"/>
                </a:moveTo>
                <a:lnTo>
                  <a:pt x="1322163" y="0"/>
                </a:lnTo>
                <a:lnTo>
                  <a:pt x="1322163" y="1322163"/>
                </a:lnTo>
                <a:lnTo>
                  <a:pt x="0" y="13221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2496" y="6590187"/>
            <a:ext cx="1322163" cy="1322163"/>
          </a:xfrm>
          <a:custGeom>
            <a:avLst/>
            <a:gdLst/>
            <a:ahLst/>
            <a:cxnLst/>
            <a:rect l="l" t="t" r="r" b="b"/>
            <a:pathLst>
              <a:path w="1322163" h="1322163">
                <a:moveTo>
                  <a:pt x="0" y="0"/>
                </a:moveTo>
                <a:lnTo>
                  <a:pt x="1322163" y="0"/>
                </a:lnTo>
                <a:lnTo>
                  <a:pt x="1322163" y="1322164"/>
                </a:lnTo>
                <a:lnTo>
                  <a:pt x="0" y="132216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02457" y="8655301"/>
            <a:ext cx="1102241" cy="1102241"/>
          </a:xfrm>
          <a:custGeom>
            <a:avLst/>
            <a:gdLst/>
            <a:ahLst/>
            <a:cxnLst/>
            <a:rect l="l" t="t" r="r" b="b"/>
            <a:pathLst>
              <a:path w="1102241" h="1102241">
                <a:moveTo>
                  <a:pt x="0" y="0"/>
                </a:moveTo>
                <a:lnTo>
                  <a:pt x="1102241" y="0"/>
                </a:lnTo>
                <a:lnTo>
                  <a:pt x="1102241" y="1102241"/>
                </a:lnTo>
                <a:lnTo>
                  <a:pt x="0" y="110224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309546" y="309527"/>
            <a:ext cx="6940907" cy="1769066"/>
            <a:chOff x="0" y="0"/>
            <a:chExt cx="2487465" cy="6339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87464" cy="633993"/>
            </a:xfrm>
            <a:custGeom>
              <a:avLst/>
              <a:gdLst/>
              <a:ahLst/>
              <a:cxnLst/>
              <a:rect l="l" t="t" r="r" b="b"/>
              <a:pathLst>
                <a:path w="2487464" h="633993">
                  <a:moveTo>
                    <a:pt x="41270" y="0"/>
                  </a:moveTo>
                  <a:lnTo>
                    <a:pt x="2446194" y="0"/>
                  </a:lnTo>
                  <a:cubicBezTo>
                    <a:pt x="2457140" y="0"/>
                    <a:pt x="2467637" y="4348"/>
                    <a:pt x="2475377" y="12088"/>
                  </a:cubicBezTo>
                  <a:cubicBezTo>
                    <a:pt x="2483116" y="19827"/>
                    <a:pt x="2487464" y="30324"/>
                    <a:pt x="2487464" y="41270"/>
                  </a:cubicBezTo>
                  <a:lnTo>
                    <a:pt x="2487464" y="592723"/>
                  </a:lnTo>
                  <a:cubicBezTo>
                    <a:pt x="2487464" y="615516"/>
                    <a:pt x="2468987" y="633993"/>
                    <a:pt x="2446194" y="633993"/>
                  </a:cubicBezTo>
                  <a:lnTo>
                    <a:pt x="41270" y="633993"/>
                  </a:lnTo>
                  <a:cubicBezTo>
                    <a:pt x="18477" y="633993"/>
                    <a:pt x="0" y="615516"/>
                    <a:pt x="0" y="592723"/>
                  </a:cubicBezTo>
                  <a:lnTo>
                    <a:pt x="0" y="41270"/>
                  </a:lnTo>
                  <a:cubicBezTo>
                    <a:pt x="0" y="18477"/>
                    <a:pt x="18477" y="0"/>
                    <a:pt x="41270" y="0"/>
                  </a:cubicBezTo>
                  <a:close/>
                </a:path>
              </a:pathLst>
            </a:custGeom>
            <a:solidFill>
              <a:srgbClr val="FCFFDE"/>
            </a:solidFill>
            <a:ln w="66675" cap="rnd">
              <a:solidFill>
                <a:srgbClr val="BDBA5F"/>
              </a:solidFill>
              <a:prstDash val="solid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2487465" cy="662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11093" y="586540"/>
            <a:ext cx="6668905" cy="134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8"/>
              </a:lnSpc>
              <a:spcBef>
                <a:spcPct val="0"/>
              </a:spcBef>
            </a:pPr>
            <a:r>
              <a:rPr lang="en-US" sz="3884" b="1">
                <a:solidFill>
                  <a:srgbClr val="00000A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Nối các giai đoạn trong vòng đời của bướm.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A8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83045" y="-610781"/>
            <a:ext cx="4437421" cy="2802971"/>
          </a:xfrm>
          <a:custGeom>
            <a:avLst/>
            <a:gdLst/>
            <a:ahLst/>
            <a:cxnLst/>
            <a:rect l="l" t="t" r="r" b="b"/>
            <a:pathLst>
              <a:path w="4437421" h="2802971">
                <a:moveTo>
                  <a:pt x="0" y="0"/>
                </a:moveTo>
                <a:lnTo>
                  <a:pt x="4437421" y="0"/>
                </a:lnTo>
                <a:lnTo>
                  <a:pt x="4437421" y="2802970"/>
                </a:lnTo>
                <a:lnTo>
                  <a:pt x="0" y="2802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1354884" y="8505294"/>
            <a:ext cx="4437421" cy="2802971"/>
          </a:xfrm>
          <a:custGeom>
            <a:avLst/>
            <a:gdLst/>
            <a:ahLst/>
            <a:cxnLst/>
            <a:rect l="l" t="t" r="r" b="b"/>
            <a:pathLst>
              <a:path w="4437421" h="2802971">
                <a:moveTo>
                  <a:pt x="0" y="0"/>
                </a:moveTo>
                <a:lnTo>
                  <a:pt x="4437420" y="0"/>
                </a:lnTo>
                <a:lnTo>
                  <a:pt x="4437420" y="2802971"/>
                </a:lnTo>
                <a:lnTo>
                  <a:pt x="0" y="280297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4" name="Group 4"/>
          <p:cNvGrpSpPr/>
          <p:nvPr/>
        </p:nvGrpSpPr>
        <p:grpSpPr>
          <a:xfrm>
            <a:off x="330100" y="324449"/>
            <a:ext cx="6789791" cy="9895214"/>
            <a:chOff x="0" y="0"/>
            <a:chExt cx="2144021" cy="31246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44021" cy="3124624"/>
            </a:xfrm>
            <a:custGeom>
              <a:avLst/>
              <a:gdLst/>
              <a:ahLst/>
              <a:cxnLst/>
              <a:rect l="l" t="t" r="r" b="b"/>
              <a:pathLst>
                <a:path w="2144021" h="3124624">
                  <a:moveTo>
                    <a:pt x="2019561" y="3124624"/>
                  </a:moveTo>
                  <a:lnTo>
                    <a:pt x="124460" y="3124624"/>
                  </a:lnTo>
                  <a:cubicBezTo>
                    <a:pt x="55880" y="3124624"/>
                    <a:pt x="0" y="3068744"/>
                    <a:pt x="0" y="30001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19561" y="0"/>
                  </a:lnTo>
                  <a:cubicBezTo>
                    <a:pt x="2088141" y="0"/>
                    <a:pt x="2144021" y="55880"/>
                    <a:pt x="2144021" y="124460"/>
                  </a:cubicBezTo>
                  <a:lnTo>
                    <a:pt x="2144021" y="3000164"/>
                  </a:lnTo>
                  <a:cubicBezTo>
                    <a:pt x="2144021" y="3068744"/>
                    <a:pt x="2088141" y="3124624"/>
                    <a:pt x="2019561" y="312462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756000" y="3421464"/>
            <a:ext cx="1873973" cy="2174442"/>
          </a:xfrm>
          <a:custGeom>
            <a:avLst/>
            <a:gdLst/>
            <a:ahLst/>
            <a:cxnLst/>
            <a:rect l="l" t="t" r="r" b="b"/>
            <a:pathLst>
              <a:path w="1873973" h="2174442">
                <a:moveTo>
                  <a:pt x="0" y="0"/>
                </a:moveTo>
                <a:lnTo>
                  <a:pt x="1873973" y="0"/>
                </a:lnTo>
                <a:lnTo>
                  <a:pt x="1873973" y="2174442"/>
                </a:lnTo>
                <a:lnTo>
                  <a:pt x="0" y="217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35796" y="4090805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1" y="0"/>
                </a:lnTo>
                <a:lnTo>
                  <a:pt x="607281" y="364369"/>
                </a:lnTo>
                <a:lnTo>
                  <a:pt x="0" y="36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054683" y="4274340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607281" y="0"/>
                </a:moveTo>
                <a:lnTo>
                  <a:pt x="0" y="0"/>
                </a:lnTo>
                <a:lnTo>
                  <a:pt x="0" y="364369"/>
                </a:lnTo>
                <a:lnTo>
                  <a:pt x="607281" y="364369"/>
                </a:lnTo>
                <a:lnTo>
                  <a:pt x="60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909600" y="4663651"/>
            <a:ext cx="493117" cy="295870"/>
          </a:xfrm>
          <a:custGeom>
            <a:avLst/>
            <a:gdLst/>
            <a:ahLst/>
            <a:cxnLst/>
            <a:rect l="l" t="t" r="r" b="b"/>
            <a:pathLst>
              <a:path w="493117" h="295870">
                <a:moveTo>
                  <a:pt x="0" y="0"/>
                </a:moveTo>
                <a:lnTo>
                  <a:pt x="493118" y="0"/>
                </a:lnTo>
                <a:lnTo>
                  <a:pt x="493118" y="295870"/>
                </a:lnTo>
                <a:lnTo>
                  <a:pt x="0" y="2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025" y="4670404"/>
            <a:ext cx="704112" cy="422467"/>
          </a:xfrm>
          <a:custGeom>
            <a:avLst/>
            <a:gdLst/>
            <a:ahLst/>
            <a:cxnLst/>
            <a:rect l="l" t="t" r="r" b="b"/>
            <a:pathLst>
              <a:path w="704112" h="422467">
                <a:moveTo>
                  <a:pt x="0" y="0"/>
                </a:moveTo>
                <a:lnTo>
                  <a:pt x="704112" y="0"/>
                </a:lnTo>
                <a:lnTo>
                  <a:pt x="704112" y="422467"/>
                </a:lnTo>
                <a:lnTo>
                  <a:pt x="0" y="4224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5137" y="4959521"/>
            <a:ext cx="561354" cy="336813"/>
          </a:xfrm>
          <a:custGeom>
            <a:avLst/>
            <a:gdLst/>
            <a:ahLst/>
            <a:cxnLst/>
            <a:rect l="l" t="t" r="r" b="b"/>
            <a:pathLst>
              <a:path w="561354" h="336813">
                <a:moveTo>
                  <a:pt x="0" y="0"/>
                </a:moveTo>
                <a:lnTo>
                  <a:pt x="561354" y="0"/>
                </a:lnTo>
                <a:lnTo>
                  <a:pt x="561354" y="336813"/>
                </a:lnTo>
                <a:lnTo>
                  <a:pt x="0" y="33681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56000" y="6777008"/>
            <a:ext cx="1873973" cy="2174442"/>
          </a:xfrm>
          <a:custGeom>
            <a:avLst/>
            <a:gdLst/>
            <a:ahLst/>
            <a:cxnLst/>
            <a:rect l="l" t="t" r="r" b="b"/>
            <a:pathLst>
              <a:path w="1873973" h="2174442">
                <a:moveTo>
                  <a:pt x="0" y="0"/>
                </a:moveTo>
                <a:lnTo>
                  <a:pt x="1873973" y="0"/>
                </a:lnTo>
                <a:lnTo>
                  <a:pt x="1873973" y="2174442"/>
                </a:lnTo>
                <a:lnTo>
                  <a:pt x="0" y="217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35796" y="7446349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1" y="0"/>
                </a:lnTo>
                <a:lnTo>
                  <a:pt x="607281" y="364369"/>
                </a:lnTo>
                <a:lnTo>
                  <a:pt x="0" y="36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620787" y="8163143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607281" y="0"/>
                </a:moveTo>
                <a:lnTo>
                  <a:pt x="0" y="0"/>
                </a:lnTo>
                <a:lnTo>
                  <a:pt x="0" y="364368"/>
                </a:lnTo>
                <a:lnTo>
                  <a:pt x="607281" y="364368"/>
                </a:lnTo>
                <a:lnTo>
                  <a:pt x="60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7946" y="7841148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1" y="0"/>
                </a:lnTo>
                <a:lnTo>
                  <a:pt x="607281" y="364368"/>
                </a:lnTo>
                <a:lnTo>
                  <a:pt x="0" y="36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60666" flipH="1">
            <a:off x="2843013" y="3421464"/>
            <a:ext cx="1873973" cy="2174442"/>
          </a:xfrm>
          <a:custGeom>
            <a:avLst/>
            <a:gdLst/>
            <a:ahLst/>
            <a:cxnLst/>
            <a:rect l="l" t="t" r="r" b="b"/>
            <a:pathLst>
              <a:path w="1873973" h="2174442">
                <a:moveTo>
                  <a:pt x="1873974" y="0"/>
                </a:moveTo>
                <a:lnTo>
                  <a:pt x="0" y="0"/>
                </a:lnTo>
                <a:lnTo>
                  <a:pt x="0" y="2174442"/>
                </a:lnTo>
                <a:lnTo>
                  <a:pt x="1873974" y="2174442"/>
                </a:lnTo>
                <a:lnTo>
                  <a:pt x="18739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160666">
            <a:off x="3833442" y="4017272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2" y="0"/>
                </a:lnTo>
                <a:lnTo>
                  <a:pt x="607282" y="364369"/>
                </a:lnTo>
                <a:lnTo>
                  <a:pt x="0" y="36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 rot="160666" flipH="1">
            <a:off x="3002507" y="4161758"/>
            <a:ext cx="711714" cy="427028"/>
          </a:xfrm>
          <a:custGeom>
            <a:avLst/>
            <a:gdLst/>
            <a:ahLst/>
            <a:cxnLst/>
            <a:rect l="l" t="t" r="r" b="b"/>
            <a:pathLst>
              <a:path w="711714" h="427028">
                <a:moveTo>
                  <a:pt x="711713" y="0"/>
                </a:moveTo>
                <a:lnTo>
                  <a:pt x="0" y="0"/>
                </a:lnTo>
                <a:lnTo>
                  <a:pt x="0" y="427028"/>
                </a:lnTo>
                <a:lnTo>
                  <a:pt x="711713" y="427028"/>
                </a:lnTo>
                <a:lnTo>
                  <a:pt x="71171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60666" flipH="1">
            <a:off x="3108346" y="5011507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607281" y="0"/>
                </a:moveTo>
                <a:lnTo>
                  <a:pt x="0" y="0"/>
                </a:lnTo>
                <a:lnTo>
                  <a:pt x="0" y="364369"/>
                </a:lnTo>
                <a:lnTo>
                  <a:pt x="607281" y="364369"/>
                </a:lnTo>
                <a:lnTo>
                  <a:pt x="607281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60666">
            <a:off x="3824133" y="4420666"/>
            <a:ext cx="705542" cy="423325"/>
          </a:xfrm>
          <a:custGeom>
            <a:avLst/>
            <a:gdLst/>
            <a:ahLst/>
            <a:cxnLst/>
            <a:rect l="l" t="t" r="r" b="b"/>
            <a:pathLst>
              <a:path w="705542" h="423325">
                <a:moveTo>
                  <a:pt x="0" y="0"/>
                </a:moveTo>
                <a:lnTo>
                  <a:pt x="705542" y="0"/>
                </a:lnTo>
                <a:lnTo>
                  <a:pt x="705542" y="423325"/>
                </a:lnTo>
                <a:lnTo>
                  <a:pt x="0" y="4233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160666">
            <a:off x="3299295" y="4642543"/>
            <a:ext cx="549320" cy="329592"/>
          </a:xfrm>
          <a:custGeom>
            <a:avLst/>
            <a:gdLst/>
            <a:ahLst/>
            <a:cxnLst/>
            <a:rect l="l" t="t" r="r" b="b"/>
            <a:pathLst>
              <a:path w="549320" h="329592">
                <a:moveTo>
                  <a:pt x="0" y="0"/>
                </a:moveTo>
                <a:lnTo>
                  <a:pt x="549320" y="0"/>
                </a:lnTo>
                <a:lnTo>
                  <a:pt x="549320" y="329592"/>
                </a:lnTo>
                <a:lnTo>
                  <a:pt x="0" y="3295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160666">
            <a:off x="3899271" y="4975289"/>
            <a:ext cx="515294" cy="309176"/>
          </a:xfrm>
          <a:custGeom>
            <a:avLst/>
            <a:gdLst/>
            <a:ahLst/>
            <a:cxnLst/>
            <a:rect l="l" t="t" r="r" b="b"/>
            <a:pathLst>
              <a:path w="515294" h="309176">
                <a:moveTo>
                  <a:pt x="0" y="0"/>
                </a:moveTo>
                <a:lnTo>
                  <a:pt x="515294" y="0"/>
                </a:lnTo>
                <a:lnTo>
                  <a:pt x="515294" y="309176"/>
                </a:lnTo>
                <a:lnTo>
                  <a:pt x="0" y="309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160666" flipH="1">
            <a:off x="2843013" y="6777008"/>
            <a:ext cx="1873973" cy="2174442"/>
          </a:xfrm>
          <a:custGeom>
            <a:avLst/>
            <a:gdLst/>
            <a:ahLst/>
            <a:cxnLst/>
            <a:rect l="l" t="t" r="r" b="b"/>
            <a:pathLst>
              <a:path w="1873973" h="2174442">
                <a:moveTo>
                  <a:pt x="1873974" y="0"/>
                </a:moveTo>
                <a:lnTo>
                  <a:pt x="0" y="0"/>
                </a:lnTo>
                <a:lnTo>
                  <a:pt x="0" y="2174442"/>
                </a:lnTo>
                <a:lnTo>
                  <a:pt x="1873974" y="2174442"/>
                </a:lnTo>
                <a:lnTo>
                  <a:pt x="187397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160666">
            <a:off x="3821748" y="7449542"/>
            <a:ext cx="528507" cy="317104"/>
          </a:xfrm>
          <a:custGeom>
            <a:avLst/>
            <a:gdLst/>
            <a:ahLst/>
            <a:cxnLst/>
            <a:rect l="l" t="t" r="r" b="b"/>
            <a:pathLst>
              <a:path w="528507" h="317104">
                <a:moveTo>
                  <a:pt x="0" y="0"/>
                </a:moveTo>
                <a:lnTo>
                  <a:pt x="528507" y="0"/>
                </a:lnTo>
                <a:lnTo>
                  <a:pt x="528507" y="317104"/>
                </a:lnTo>
                <a:lnTo>
                  <a:pt x="0" y="3171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160666" flipH="1">
            <a:off x="3107406" y="7430370"/>
            <a:ext cx="537504" cy="322502"/>
          </a:xfrm>
          <a:custGeom>
            <a:avLst/>
            <a:gdLst/>
            <a:ahLst/>
            <a:cxnLst/>
            <a:rect l="l" t="t" r="r" b="b"/>
            <a:pathLst>
              <a:path w="537504" h="322502">
                <a:moveTo>
                  <a:pt x="537504" y="0"/>
                </a:moveTo>
                <a:lnTo>
                  <a:pt x="0" y="0"/>
                </a:lnTo>
                <a:lnTo>
                  <a:pt x="0" y="322502"/>
                </a:lnTo>
                <a:lnTo>
                  <a:pt x="537504" y="322502"/>
                </a:lnTo>
                <a:lnTo>
                  <a:pt x="53750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160666">
            <a:off x="3911000" y="7844371"/>
            <a:ext cx="573156" cy="343894"/>
          </a:xfrm>
          <a:custGeom>
            <a:avLst/>
            <a:gdLst/>
            <a:ahLst/>
            <a:cxnLst/>
            <a:rect l="l" t="t" r="r" b="b"/>
            <a:pathLst>
              <a:path w="573156" h="343894">
                <a:moveTo>
                  <a:pt x="0" y="0"/>
                </a:moveTo>
                <a:lnTo>
                  <a:pt x="573156" y="0"/>
                </a:lnTo>
                <a:lnTo>
                  <a:pt x="573156" y="343894"/>
                </a:lnTo>
                <a:lnTo>
                  <a:pt x="0" y="343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160666">
            <a:off x="2987300" y="8386230"/>
            <a:ext cx="536308" cy="321785"/>
          </a:xfrm>
          <a:custGeom>
            <a:avLst/>
            <a:gdLst/>
            <a:ahLst/>
            <a:cxnLst/>
            <a:rect l="l" t="t" r="r" b="b"/>
            <a:pathLst>
              <a:path w="536308" h="321785">
                <a:moveTo>
                  <a:pt x="0" y="0"/>
                </a:moveTo>
                <a:lnTo>
                  <a:pt x="536308" y="0"/>
                </a:lnTo>
                <a:lnTo>
                  <a:pt x="536308" y="321785"/>
                </a:lnTo>
                <a:lnTo>
                  <a:pt x="0" y="3217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 rot="160666">
            <a:off x="3355525" y="7751517"/>
            <a:ext cx="476678" cy="286007"/>
          </a:xfrm>
          <a:custGeom>
            <a:avLst/>
            <a:gdLst/>
            <a:ahLst/>
            <a:cxnLst/>
            <a:rect l="l" t="t" r="r" b="b"/>
            <a:pathLst>
              <a:path w="476678" h="286007">
                <a:moveTo>
                  <a:pt x="0" y="0"/>
                </a:moveTo>
                <a:lnTo>
                  <a:pt x="476679" y="0"/>
                </a:lnTo>
                <a:lnTo>
                  <a:pt x="476679" y="286007"/>
                </a:lnTo>
                <a:lnTo>
                  <a:pt x="0" y="2860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rot="160666">
            <a:off x="4014321" y="8217773"/>
            <a:ext cx="537448" cy="322469"/>
          </a:xfrm>
          <a:custGeom>
            <a:avLst/>
            <a:gdLst/>
            <a:ahLst/>
            <a:cxnLst/>
            <a:rect l="l" t="t" r="r" b="b"/>
            <a:pathLst>
              <a:path w="537448" h="322469">
                <a:moveTo>
                  <a:pt x="0" y="0"/>
                </a:moveTo>
                <a:lnTo>
                  <a:pt x="537448" y="0"/>
                </a:lnTo>
                <a:lnTo>
                  <a:pt x="537448" y="322469"/>
                </a:lnTo>
                <a:lnTo>
                  <a:pt x="0" y="3224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930027" y="3421464"/>
            <a:ext cx="1873973" cy="2174442"/>
          </a:xfrm>
          <a:custGeom>
            <a:avLst/>
            <a:gdLst/>
            <a:ahLst/>
            <a:cxnLst/>
            <a:rect l="l" t="t" r="r" b="b"/>
            <a:pathLst>
              <a:path w="1873973" h="2174442">
                <a:moveTo>
                  <a:pt x="0" y="0"/>
                </a:moveTo>
                <a:lnTo>
                  <a:pt x="1873973" y="0"/>
                </a:lnTo>
                <a:lnTo>
                  <a:pt x="1873973" y="2174442"/>
                </a:lnTo>
                <a:lnTo>
                  <a:pt x="0" y="217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5779986" y="4114866"/>
            <a:ext cx="656365" cy="393819"/>
          </a:xfrm>
          <a:custGeom>
            <a:avLst/>
            <a:gdLst/>
            <a:ahLst/>
            <a:cxnLst/>
            <a:rect l="l" t="t" r="r" b="b"/>
            <a:pathLst>
              <a:path w="656365" h="393819">
                <a:moveTo>
                  <a:pt x="0" y="0"/>
                </a:moveTo>
                <a:lnTo>
                  <a:pt x="656365" y="0"/>
                </a:lnTo>
                <a:lnTo>
                  <a:pt x="656365" y="393819"/>
                </a:lnTo>
                <a:lnTo>
                  <a:pt x="0" y="3938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5279163" y="4454931"/>
            <a:ext cx="500824" cy="300494"/>
          </a:xfrm>
          <a:custGeom>
            <a:avLst/>
            <a:gdLst/>
            <a:ahLst/>
            <a:cxnLst/>
            <a:rect l="l" t="t" r="r" b="b"/>
            <a:pathLst>
              <a:path w="500824" h="300494">
                <a:moveTo>
                  <a:pt x="500823" y="0"/>
                </a:moveTo>
                <a:lnTo>
                  <a:pt x="0" y="0"/>
                </a:lnTo>
                <a:lnTo>
                  <a:pt x="0" y="300494"/>
                </a:lnTo>
                <a:lnTo>
                  <a:pt x="500823" y="300494"/>
                </a:lnTo>
                <a:lnTo>
                  <a:pt x="500823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909823" y="4623126"/>
            <a:ext cx="725058" cy="435035"/>
          </a:xfrm>
          <a:custGeom>
            <a:avLst/>
            <a:gdLst/>
            <a:ahLst/>
            <a:cxnLst/>
            <a:rect l="l" t="t" r="r" b="b"/>
            <a:pathLst>
              <a:path w="725058" h="435035">
                <a:moveTo>
                  <a:pt x="0" y="0"/>
                </a:moveTo>
                <a:lnTo>
                  <a:pt x="725058" y="0"/>
                </a:lnTo>
                <a:lnTo>
                  <a:pt x="725058" y="435035"/>
                </a:lnTo>
                <a:lnTo>
                  <a:pt x="0" y="4350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5290204" y="4841012"/>
            <a:ext cx="718406" cy="431044"/>
          </a:xfrm>
          <a:custGeom>
            <a:avLst/>
            <a:gdLst/>
            <a:ahLst/>
            <a:cxnLst/>
            <a:rect l="l" t="t" r="r" b="b"/>
            <a:pathLst>
              <a:path w="718406" h="431044">
                <a:moveTo>
                  <a:pt x="0" y="0"/>
                </a:moveTo>
                <a:lnTo>
                  <a:pt x="718406" y="0"/>
                </a:lnTo>
                <a:lnTo>
                  <a:pt x="718406" y="431044"/>
                </a:lnTo>
                <a:lnTo>
                  <a:pt x="0" y="431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930027" y="6777008"/>
            <a:ext cx="1873973" cy="2174442"/>
          </a:xfrm>
          <a:custGeom>
            <a:avLst/>
            <a:gdLst/>
            <a:ahLst/>
            <a:cxnLst/>
            <a:rect l="l" t="t" r="r" b="b"/>
            <a:pathLst>
              <a:path w="1873973" h="2174442">
                <a:moveTo>
                  <a:pt x="0" y="0"/>
                </a:moveTo>
                <a:lnTo>
                  <a:pt x="1873973" y="0"/>
                </a:lnTo>
                <a:lnTo>
                  <a:pt x="1873973" y="2174442"/>
                </a:lnTo>
                <a:lnTo>
                  <a:pt x="0" y="2174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019077" y="7476146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2" y="0"/>
                </a:lnTo>
                <a:lnTo>
                  <a:pt x="607282" y="364369"/>
                </a:lnTo>
                <a:lnTo>
                  <a:pt x="0" y="36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flipH="1">
            <a:off x="5233482" y="7376169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607282" y="0"/>
                </a:moveTo>
                <a:lnTo>
                  <a:pt x="0" y="0"/>
                </a:lnTo>
                <a:lnTo>
                  <a:pt x="0" y="364369"/>
                </a:lnTo>
                <a:lnTo>
                  <a:pt x="607282" y="364369"/>
                </a:lnTo>
                <a:lnTo>
                  <a:pt x="60728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083627" y="7950696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1" y="0"/>
                </a:lnTo>
                <a:lnTo>
                  <a:pt x="607281" y="364369"/>
                </a:lnTo>
                <a:lnTo>
                  <a:pt x="0" y="36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5042126" y="8048503"/>
            <a:ext cx="607281" cy="364369"/>
          </a:xfrm>
          <a:custGeom>
            <a:avLst/>
            <a:gdLst/>
            <a:ahLst/>
            <a:cxnLst/>
            <a:rect l="l" t="t" r="r" b="b"/>
            <a:pathLst>
              <a:path w="607281" h="364369">
                <a:moveTo>
                  <a:pt x="0" y="0"/>
                </a:moveTo>
                <a:lnTo>
                  <a:pt x="607281" y="0"/>
                </a:lnTo>
                <a:lnTo>
                  <a:pt x="607281" y="364369"/>
                </a:lnTo>
                <a:lnTo>
                  <a:pt x="0" y="3643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6019077" y="8349218"/>
            <a:ext cx="520254" cy="312153"/>
          </a:xfrm>
          <a:custGeom>
            <a:avLst/>
            <a:gdLst/>
            <a:ahLst/>
            <a:cxnLst/>
            <a:rect l="l" t="t" r="r" b="b"/>
            <a:pathLst>
              <a:path w="520254" h="312153">
                <a:moveTo>
                  <a:pt x="0" y="0"/>
                </a:moveTo>
                <a:lnTo>
                  <a:pt x="520255" y="0"/>
                </a:lnTo>
                <a:lnTo>
                  <a:pt x="520255" y="312153"/>
                </a:lnTo>
                <a:lnTo>
                  <a:pt x="0" y="3121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41"/>
          <p:cNvGrpSpPr/>
          <p:nvPr/>
        </p:nvGrpSpPr>
        <p:grpSpPr>
          <a:xfrm>
            <a:off x="845907" y="5719731"/>
            <a:ext cx="539413" cy="539413"/>
            <a:chOff x="0" y="0"/>
            <a:chExt cx="812800" cy="81280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43" name="TextBox 4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424422" y="5729604"/>
            <a:ext cx="539413" cy="539413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00654" y="5719731"/>
            <a:ext cx="539413" cy="539413"/>
            <a:chOff x="0" y="0"/>
            <a:chExt cx="812800" cy="812800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49" name="TextBox 4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45907" y="9075275"/>
            <a:ext cx="539413" cy="539413"/>
            <a:chOff x="0" y="0"/>
            <a:chExt cx="812800" cy="81280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52" name="TextBox 5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1424422" y="9075275"/>
            <a:ext cx="539413" cy="539413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55" name="TextBox 5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2000654" y="9075275"/>
            <a:ext cx="539413" cy="539413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58" name="TextBox 5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9" name="Group 59"/>
          <p:cNvGrpSpPr/>
          <p:nvPr/>
        </p:nvGrpSpPr>
        <p:grpSpPr>
          <a:xfrm>
            <a:off x="2932920" y="5719731"/>
            <a:ext cx="539413" cy="539413"/>
            <a:chOff x="0" y="0"/>
            <a:chExt cx="812800" cy="812800"/>
          </a:xfrm>
        </p:grpSpPr>
        <p:sp>
          <p:nvSpPr>
            <p:cNvPr id="60" name="Freeform 6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61" name="TextBox 6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3511436" y="5719731"/>
            <a:ext cx="539413" cy="539413"/>
            <a:chOff x="0" y="0"/>
            <a:chExt cx="812800" cy="812800"/>
          </a:xfrm>
        </p:grpSpPr>
        <p:sp>
          <p:nvSpPr>
            <p:cNvPr id="63" name="Freeform 6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64" name="TextBox 6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5" name="Group 65"/>
          <p:cNvGrpSpPr/>
          <p:nvPr/>
        </p:nvGrpSpPr>
        <p:grpSpPr>
          <a:xfrm>
            <a:off x="4087667" y="5719731"/>
            <a:ext cx="539413" cy="539413"/>
            <a:chOff x="0" y="0"/>
            <a:chExt cx="812800" cy="812800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67" name="TextBox 6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2932920" y="9075275"/>
            <a:ext cx="539413" cy="539413"/>
            <a:chOff x="0" y="0"/>
            <a:chExt cx="812800" cy="812800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70" name="TextBox 7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3511436" y="9075275"/>
            <a:ext cx="539413" cy="539413"/>
            <a:chOff x="0" y="0"/>
            <a:chExt cx="812800" cy="812800"/>
          </a:xfrm>
        </p:grpSpPr>
        <p:sp>
          <p:nvSpPr>
            <p:cNvPr id="72" name="Freeform 7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73" name="TextBox 7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4087667" y="9075275"/>
            <a:ext cx="539413" cy="539413"/>
            <a:chOff x="0" y="0"/>
            <a:chExt cx="812800" cy="812800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76" name="TextBox 7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5109840" y="5719731"/>
            <a:ext cx="539413" cy="539413"/>
            <a:chOff x="0" y="0"/>
            <a:chExt cx="812800" cy="812800"/>
          </a:xfrm>
        </p:grpSpPr>
        <p:sp>
          <p:nvSpPr>
            <p:cNvPr id="78" name="Freeform 7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79" name="TextBox 7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5688356" y="5719731"/>
            <a:ext cx="539413" cy="539413"/>
            <a:chOff x="0" y="0"/>
            <a:chExt cx="812800" cy="812800"/>
          </a:xfrm>
        </p:grpSpPr>
        <p:sp>
          <p:nvSpPr>
            <p:cNvPr id="81" name="Freeform 8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82" name="TextBox 8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3" name="Group 83"/>
          <p:cNvGrpSpPr/>
          <p:nvPr/>
        </p:nvGrpSpPr>
        <p:grpSpPr>
          <a:xfrm>
            <a:off x="6264587" y="5719731"/>
            <a:ext cx="539413" cy="539413"/>
            <a:chOff x="0" y="0"/>
            <a:chExt cx="812800" cy="812800"/>
          </a:xfrm>
        </p:grpSpPr>
        <p:sp>
          <p:nvSpPr>
            <p:cNvPr id="84" name="Freeform 8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85" name="TextBox 8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5109840" y="9075275"/>
            <a:ext cx="539413" cy="539413"/>
            <a:chOff x="0" y="0"/>
            <a:chExt cx="812800" cy="812800"/>
          </a:xfrm>
        </p:grpSpPr>
        <p:sp>
          <p:nvSpPr>
            <p:cNvPr id="87" name="Freeform 8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88" name="TextBox 8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9" name="Group 89"/>
          <p:cNvGrpSpPr/>
          <p:nvPr/>
        </p:nvGrpSpPr>
        <p:grpSpPr>
          <a:xfrm>
            <a:off x="5688356" y="9075275"/>
            <a:ext cx="539413" cy="539413"/>
            <a:chOff x="0" y="0"/>
            <a:chExt cx="812800" cy="812800"/>
          </a:xfrm>
        </p:grpSpPr>
        <p:sp>
          <p:nvSpPr>
            <p:cNvPr id="90" name="Freeform 9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91" name="TextBox 9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6264587" y="9075275"/>
            <a:ext cx="539413" cy="539413"/>
            <a:chOff x="0" y="0"/>
            <a:chExt cx="812800" cy="812800"/>
          </a:xfrm>
        </p:grpSpPr>
        <p:sp>
          <p:nvSpPr>
            <p:cNvPr id="93" name="Freeform 9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406400" y="0"/>
                  </a:lnTo>
                  <a:cubicBezTo>
                    <a:pt x="630849" y="0"/>
                    <a:pt x="812800" y="181951"/>
                    <a:pt x="812800" y="406400"/>
                  </a:cubicBezTo>
                  <a:lnTo>
                    <a:pt x="812800" y="406400"/>
                  </a:lnTo>
                  <a:cubicBezTo>
                    <a:pt x="812800" y="630849"/>
                    <a:pt x="630849" y="812800"/>
                    <a:pt x="406400" y="812800"/>
                  </a:cubicBezTo>
                  <a:lnTo>
                    <a:pt x="406400" y="812800"/>
                  </a:lnTo>
                  <a:cubicBezTo>
                    <a:pt x="181951" y="812800"/>
                    <a:pt x="0" y="630849"/>
                    <a:pt x="0" y="406400"/>
                  </a:cubicBezTo>
                  <a:lnTo>
                    <a:pt x="0" y="406400"/>
                  </a:lnTo>
                  <a:cubicBezTo>
                    <a:pt x="0" y="181951"/>
                    <a:pt x="181951" y="0"/>
                    <a:pt x="406400" y="0"/>
                  </a:cubicBezTo>
                  <a:close/>
                </a:path>
              </a:pathLst>
            </a:custGeom>
            <a:solidFill>
              <a:srgbClr val="FDFDFD"/>
            </a:solidFill>
            <a:ln w="28575" cap="rnd">
              <a:solidFill>
                <a:srgbClr val="D9D9D9"/>
              </a:solidFill>
              <a:prstDash val="solid"/>
              <a:round/>
            </a:ln>
          </p:spPr>
        </p:sp>
        <p:sp>
          <p:nvSpPr>
            <p:cNvPr id="94" name="TextBox 9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5" name="Freeform 95"/>
          <p:cNvSpPr/>
          <p:nvPr/>
        </p:nvSpPr>
        <p:spPr>
          <a:xfrm rot="1716585">
            <a:off x="3445342" y="8212365"/>
            <a:ext cx="559306" cy="335583"/>
          </a:xfrm>
          <a:custGeom>
            <a:avLst/>
            <a:gdLst/>
            <a:ahLst/>
            <a:cxnLst/>
            <a:rect l="l" t="t" r="r" b="b"/>
            <a:pathLst>
              <a:path w="559306" h="335583">
                <a:moveTo>
                  <a:pt x="0" y="0"/>
                </a:moveTo>
                <a:lnTo>
                  <a:pt x="559306" y="0"/>
                </a:lnTo>
                <a:lnTo>
                  <a:pt x="559306" y="335583"/>
                </a:lnTo>
                <a:lnTo>
                  <a:pt x="0" y="335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6" name="Freeform 96"/>
          <p:cNvSpPr/>
          <p:nvPr/>
        </p:nvSpPr>
        <p:spPr>
          <a:xfrm rot="160666" flipH="1">
            <a:off x="2880867" y="8031937"/>
            <a:ext cx="541250" cy="324750"/>
          </a:xfrm>
          <a:custGeom>
            <a:avLst/>
            <a:gdLst/>
            <a:ahLst/>
            <a:cxnLst/>
            <a:rect l="l" t="t" r="r" b="b"/>
            <a:pathLst>
              <a:path w="541250" h="324750">
                <a:moveTo>
                  <a:pt x="541250" y="0"/>
                </a:moveTo>
                <a:lnTo>
                  <a:pt x="0" y="0"/>
                </a:lnTo>
                <a:lnTo>
                  <a:pt x="0" y="324750"/>
                </a:lnTo>
                <a:lnTo>
                  <a:pt x="541250" y="324750"/>
                </a:lnTo>
                <a:lnTo>
                  <a:pt x="54125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7" name="Freeform 97"/>
          <p:cNvSpPr/>
          <p:nvPr/>
        </p:nvSpPr>
        <p:spPr>
          <a:xfrm flipH="1">
            <a:off x="5485194" y="7859466"/>
            <a:ext cx="472869" cy="283721"/>
          </a:xfrm>
          <a:custGeom>
            <a:avLst/>
            <a:gdLst/>
            <a:ahLst/>
            <a:cxnLst/>
            <a:rect l="l" t="t" r="r" b="b"/>
            <a:pathLst>
              <a:path w="472869" h="283721">
                <a:moveTo>
                  <a:pt x="472868" y="0"/>
                </a:moveTo>
                <a:lnTo>
                  <a:pt x="0" y="0"/>
                </a:lnTo>
                <a:lnTo>
                  <a:pt x="0" y="283721"/>
                </a:lnTo>
                <a:lnTo>
                  <a:pt x="472868" y="283721"/>
                </a:lnTo>
                <a:lnTo>
                  <a:pt x="47286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8" name="Freeform 98"/>
          <p:cNvSpPr/>
          <p:nvPr/>
        </p:nvSpPr>
        <p:spPr>
          <a:xfrm flipH="1">
            <a:off x="5396081" y="8412872"/>
            <a:ext cx="584549" cy="350729"/>
          </a:xfrm>
          <a:custGeom>
            <a:avLst/>
            <a:gdLst/>
            <a:ahLst/>
            <a:cxnLst/>
            <a:rect l="l" t="t" r="r" b="b"/>
            <a:pathLst>
              <a:path w="584549" h="350729">
                <a:moveTo>
                  <a:pt x="584549" y="0"/>
                </a:moveTo>
                <a:lnTo>
                  <a:pt x="0" y="0"/>
                </a:lnTo>
                <a:lnTo>
                  <a:pt x="0" y="350729"/>
                </a:lnTo>
                <a:lnTo>
                  <a:pt x="584549" y="350729"/>
                </a:lnTo>
                <a:lnTo>
                  <a:pt x="58454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9" name="TextBox 99"/>
          <p:cNvSpPr txBox="1"/>
          <p:nvPr/>
        </p:nvSpPr>
        <p:spPr>
          <a:xfrm>
            <a:off x="567178" y="1182795"/>
            <a:ext cx="6315635" cy="929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587"/>
              </a:lnSpc>
            </a:pPr>
            <a:r>
              <a:rPr lang="en-US" sz="3899">
                <a:solidFill>
                  <a:srgbClr val="373737"/>
                </a:solidFill>
                <a:latin typeface="Alata"/>
                <a:ea typeface="Alata"/>
                <a:cs typeface="Alata"/>
                <a:sym typeface="Alata"/>
              </a:rPr>
              <a:t>Khoanh tròn số đúng để khớp với số cá bên trong lọ.</a:t>
            </a:r>
          </a:p>
        </p:txBody>
      </p:sp>
      <p:sp>
        <p:nvSpPr>
          <p:cNvPr id="100" name="TextBox 100"/>
          <p:cNvSpPr txBox="1"/>
          <p:nvPr/>
        </p:nvSpPr>
        <p:spPr>
          <a:xfrm>
            <a:off x="995523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4</a:t>
            </a:r>
          </a:p>
        </p:txBody>
      </p:sp>
      <p:sp>
        <p:nvSpPr>
          <p:cNvPr id="101" name="TextBox 101"/>
          <p:cNvSpPr txBox="1"/>
          <p:nvPr/>
        </p:nvSpPr>
        <p:spPr>
          <a:xfrm>
            <a:off x="1565137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5</a:t>
            </a:r>
          </a:p>
        </p:txBody>
      </p:sp>
      <p:sp>
        <p:nvSpPr>
          <p:cNvPr id="102" name="TextBox 102"/>
          <p:cNvSpPr txBox="1"/>
          <p:nvPr/>
        </p:nvSpPr>
        <p:spPr>
          <a:xfrm>
            <a:off x="2140344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6</a:t>
            </a:r>
          </a:p>
        </p:txBody>
      </p:sp>
      <p:sp>
        <p:nvSpPr>
          <p:cNvPr id="103" name="TextBox 103"/>
          <p:cNvSpPr txBox="1"/>
          <p:nvPr/>
        </p:nvSpPr>
        <p:spPr>
          <a:xfrm>
            <a:off x="995523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1</a:t>
            </a:r>
          </a:p>
        </p:txBody>
      </p:sp>
      <p:sp>
        <p:nvSpPr>
          <p:cNvPr id="104" name="TextBox 104"/>
          <p:cNvSpPr txBox="1"/>
          <p:nvPr/>
        </p:nvSpPr>
        <p:spPr>
          <a:xfrm>
            <a:off x="1565137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2</a:t>
            </a:r>
          </a:p>
        </p:txBody>
      </p:sp>
      <p:sp>
        <p:nvSpPr>
          <p:cNvPr id="105" name="TextBox 105"/>
          <p:cNvSpPr txBox="1"/>
          <p:nvPr/>
        </p:nvSpPr>
        <p:spPr>
          <a:xfrm>
            <a:off x="2140344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3</a:t>
            </a:r>
          </a:p>
        </p:txBody>
      </p:sp>
      <p:sp>
        <p:nvSpPr>
          <p:cNvPr id="106" name="TextBox 106"/>
          <p:cNvSpPr txBox="1"/>
          <p:nvPr/>
        </p:nvSpPr>
        <p:spPr>
          <a:xfrm>
            <a:off x="3082536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5</a:t>
            </a:r>
          </a:p>
        </p:txBody>
      </p:sp>
      <p:sp>
        <p:nvSpPr>
          <p:cNvPr id="107" name="TextBox 107"/>
          <p:cNvSpPr txBox="1"/>
          <p:nvPr/>
        </p:nvSpPr>
        <p:spPr>
          <a:xfrm>
            <a:off x="3652150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6</a:t>
            </a:r>
          </a:p>
        </p:txBody>
      </p:sp>
      <p:sp>
        <p:nvSpPr>
          <p:cNvPr id="108" name="TextBox 108"/>
          <p:cNvSpPr txBox="1"/>
          <p:nvPr/>
        </p:nvSpPr>
        <p:spPr>
          <a:xfrm>
            <a:off x="4227358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7</a:t>
            </a:r>
          </a:p>
        </p:txBody>
      </p:sp>
      <p:sp>
        <p:nvSpPr>
          <p:cNvPr id="109" name="TextBox 109"/>
          <p:cNvSpPr txBox="1"/>
          <p:nvPr/>
        </p:nvSpPr>
        <p:spPr>
          <a:xfrm>
            <a:off x="3082536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7</a:t>
            </a:r>
          </a:p>
        </p:txBody>
      </p:sp>
      <p:sp>
        <p:nvSpPr>
          <p:cNvPr id="110" name="TextBox 110"/>
          <p:cNvSpPr txBox="1"/>
          <p:nvPr/>
        </p:nvSpPr>
        <p:spPr>
          <a:xfrm>
            <a:off x="3652150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8</a:t>
            </a:r>
          </a:p>
        </p:txBody>
      </p:sp>
      <p:sp>
        <p:nvSpPr>
          <p:cNvPr id="111" name="TextBox 111"/>
          <p:cNvSpPr txBox="1"/>
          <p:nvPr/>
        </p:nvSpPr>
        <p:spPr>
          <a:xfrm>
            <a:off x="4227358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9</a:t>
            </a:r>
          </a:p>
        </p:txBody>
      </p:sp>
      <p:sp>
        <p:nvSpPr>
          <p:cNvPr id="112" name="TextBox 112"/>
          <p:cNvSpPr txBox="1"/>
          <p:nvPr/>
        </p:nvSpPr>
        <p:spPr>
          <a:xfrm>
            <a:off x="5259456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2</a:t>
            </a:r>
          </a:p>
        </p:txBody>
      </p:sp>
      <p:sp>
        <p:nvSpPr>
          <p:cNvPr id="113" name="TextBox 113"/>
          <p:cNvSpPr txBox="1"/>
          <p:nvPr/>
        </p:nvSpPr>
        <p:spPr>
          <a:xfrm>
            <a:off x="5829070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3</a:t>
            </a:r>
          </a:p>
        </p:txBody>
      </p:sp>
      <p:sp>
        <p:nvSpPr>
          <p:cNvPr id="114" name="TextBox 114"/>
          <p:cNvSpPr txBox="1"/>
          <p:nvPr/>
        </p:nvSpPr>
        <p:spPr>
          <a:xfrm>
            <a:off x="6404278" y="5800873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4</a:t>
            </a:r>
          </a:p>
        </p:txBody>
      </p:sp>
      <p:sp>
        <p:nvSpPr>
          <p:cNvPr id="115" name="TextBox 115"/>
          <p:cNvSpPr txBox="1"/>
          <p:nvPr/>
        </p:nvSpPr>
        <p:spPr>
          <a:xfrm>
            <a:off x="5259456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5</a:t>
            </a:r>
          </a:p>
        </p:txBody>
      </p:sp>
      <p:sp>
        <p:nvSpPr>
          <p:cNvPr id="116" name="TextBox 116"/>
          <p:cNvSpPr txBox="1"/>
          <p:nvPr/>
        </p:nvSpPr>
        <p:spPr>
          <a:xfrm>
            <a:off x="5829070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6</a:t>
            </a:r>
          </a:p>
        </p:txBody>
      </p:sp>
      <p:sp>
        <p:nvSpPr>
          <p:cNvPr id="117" name="TextBox 117"/>
          <p:cNvSpPr txBox="1"/>
          <p:nvPr/>
        </p:nvSpPr>
        <p:spPr>
          <a:xfrm>
            <a:off x="6404278" y="9156416"/>
            <a:ext cx="240180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000000"/>
                </a:solidFill>
                <a:latin typeface="KG Primary Penmanship"/>
                <a:ea typeface="KG Primary Penmanship"/>
                <a:cs typeface="KG Primary Penmanship"/>
                <a:sym typeface="KG Primary Penmanship"/>
              </a:rPr>
              <a:t>7</a:t>
            </a:r>
          </a:p>
        </p:txBody>
      </p:sp>
      <p:grpSp>
        <p:nvGrpSpPr>
          <p:cNvPr id="118" name="Group 118"/>
          <p:cNvGrpSpPr/>
          <p:nvPr/>
        </p:nvGrpSpPr>
        <p:grpSpPr>
          <a:xfrm>
            <a:off x="1396365" y="5630228"/>
            <a:ext cx="607695" cy="639128"/>
            <a:chOff x="0" y="0"/>
            <a:chExt cx="810260" cy="852170"/>
          </a:xfrm>
        </p:grpSpPr>
        <p:sp>
          <p:nvSpPr>
            <p:cNvPr id="119" name="Freeform 119"/>
            <p:cNvSpPr/>
            <p:nvPr/>
          </p:nvSpPr>
          <p:spPr>
            <a:xfrm>
              <a:off x="47829" y="42046"/>
              <a:ext cx="726398" cy="762519"/>
            </a:xfrm>
            <a:custGeom>
              <a:avLst/>
              <a:gdLst/>
              <a:ahLst/>
              <a:cxnLst/>
              <a:rect l="l" t="t" r="r" b="b"/>
              <a:pathLst>
                <a:path w="726398" h="762519">
                  <a:moveTo>
                    <a:pt x="184581" y="67174"/>
                  </a:moveTo>
                  <a:cubicBezTo>
                    <a:pt x="82981" y="175124"/>
                    <a:pt x="81711" y="192904"/>
                    <a:pt x="79171" y="218304"/>
                  </a:cubicBezTo>
                  <a:cubicBezTo>
                    <a:pt x="74091" y="251324"/>
                    <a:pt x="70281" y="295774"/>
                    <a:pt x="74091" y="332604"/>
                  </a:cubicBezTo>
                  <a:cubicBezTo>
                    <a:pt x="79171" y="369434"/>
                    <a:pt x="82981" y="408804"/>
                    <a:pt x="102031" y="438014"/>
                  </a:cubicBezTo>
                  <a:cubicBezTo>
                    <a:pt x="122351" y="468494"/>
                    <a:pt x="171881" y="488814"/>
                    <a:pt x="196011" y="510404"/>
                  </a:cubicBezTo>
                  <a:cubicBezTo>
                    <a:pt x="212521" y="524374"/>
                    <a:pt x="225221" y="534534"/>
                    <a:pt x="235381" y="549774"/>
                  </a:cubicBezTo>
                  <a:cubicBezTo>
                    <a:pt x="245541" y="563744"/>
                    <a:pt x="244271" y="580254"/>
                    <a:pt x="255701" y="596764"/>
                  </a:cubicBezTo>
                  <a:cubicBezTo>
                    <a:pt x="274751" y="622164"/>
                    <a:pt x="314121" y="664074"/>
                    <a:pt x="347141" y="678044"/>
                  </a:cubicBezTo>
                  <a:cubicBezTo>
                    <a:pt x="378891" y="692014"/>
                    <a:pt x="422071" y="688204"/>
                    <a:pt x="451281" y="685664"/>
                  </a:cubicBezTo>
                  <a:cubicBezTo>
                    <a:pt x="474141" y="683124"/>
                    <a:pt x="491921" y="681854"/>
                    <a:pt x="510971" y="669154"/>
                  </a:cubicBezTo>
                  <a:cubicBezTo>
                    <a:pt x="537641" y="651374"/>
                    <a:pt x="561771" y="594224"/>
                    <a:pt x="584631" y="573904"/>
                  </a:cubicBezTo>
                  <a:cubicBezTo>
                    <a:pt x="601141" y="561204"/>
                    <a:pt x="621461" y="566284"/>
                    <a:pt x="632891" y="548504"/>
                  </a:cubicBezTo>
                  <a:cubicBezTo>
                    <a:pt x="655751" y="511674"/>
                    <a:pt x="658291" y="370704"/>
                    <a:pt x="644321" y="312284"/>
                  </a:cubicBezTo>
                  <a:cubicBezTo>
                    <a:pt x="635431" y="271644"/>
                    <a:pt x="616381" y="248784"/>
                    <a:pt x="594791" y="219574"/>
                  </a:cubicBezTo>
                  <a:cubicBezTo>
                    <a:pt x="569391" y="185284"/>
                    <a:pt x="533831" y="144644"/>
                    <a:pt x="502081" y="121784"/>
                  </a:cubicBezTo>
                  <a:cubicBezTo>
                    <a:pt x="475411" y="104004"/>
                    <a:pt x="456361" y="93844"/>
                    <a:pt x="422071" y="84954"/>
                  </a:cubicBezTo>
                  <a:cubicBezTo>
                    <a:pt x="366191" y="72254"/>
                    <a:pt x="240461" y="60824"/>
                    <a:pt x="189661" y="76064"/>
                  </a:cubicBezTo>
                  <a:cubicBezTo>
                    <a:pt x="159181" y="84954"/>
                    <a:pt x="149021" y="109084"/>
                    <a:pt x="126161" y="121784"/>
                  </a:cubicBezTo>
                  <a:cubicBezTo>
                    <a:pt x="99491" y="137024"/>
                    <a:pt x="61391" y="158614"/>
                    <a:pt x="39801" y="157344"/>
                  </a:cubicBezTo>
                  <a:cubicBezTo>
                    <a:pt x="27101" y="157344"/>
                    <a:pt x="14401" y="150994"/>
                    <a:pt x="9321" y="143374"/>
                  </a:cubicBezTo>
                  <a:cubicBezTo>
                    <a:pt x="2971" y="133214"/>
                    <a:pt x="2971" y="109084"/>
                    <a:pt x="9321" y="98924"/>
                  </a:cubicBezTo>
                  <a:cubicBezTo>
                    <a:pt x="14401" y="90034"/>
                    <a:pt x="29641" y="83684"/>
                    <a:pt x="39801" y="84954"/>
                  </a:cubicBezTo>
                  <a:cubicBezTo>
                    <a:pt x="49961" y="84954"/>
                    <a:pt x="63931" y="93844"/>
                    <a:pt x="69011" y="102734"/>
                  </a:cubicBezTo>
                  <a:cubicBezTo>
                    <a:pt x="74091" y="111624"/>
                    <a:pt x="75361" y="128134"/>
                    <a:pt x="71551" y="137024"/>
                  </a:cubicBezTo>
                  <a:cubicBezTo>
                    <a:pt x="66471" y="145914"/>
                    <a:pt x="53771" y="156074"/>
                    <a:pt x="43611" y="157344"/>
                  </a:cubicBezTo>
                  <a:cubicBezTo>
                    <a:pt x="33451" y="158614"/>
                    <a:pt x="18211" y="153534"/>
                    <a:pt x="11861" y="145914"/>
                  </a:cubicBezTo>
                  <a:cubicBezTo>
                    <a:pt x="4241" y="137024"/>
                    <a:pt x="431" y="114164"/>
                    <a:pt x="6781" y="101464"/>
                  </a:cubicBezTo>
                  <a:cubicBezTo>
                    <a:pt x="15671" y="86224"/>
                    <a:pt x="55041" y="86224"/>
                    <a:pt x="75361" y="70984"/>
                  </a:cubicBezTo>
                  <a:cubicBezTo>
                    <a:pt x="98221" y="55744"/>
                    <a:pt x="104571" y="23994"/>
                    <a:pt x="137591" y="11294"/>
                  </a:cubicBezTo>
                  <a:cubicBezTo>
                    <a:pt x="198551" y="-12836"/>
                    <a:pt x="383971" y="7484"/>
                    <a:pt x="443661" y="18914"/>
                  </a:cubicBezTo>
                  <a:cubicBezTo>
                    <a:pt x="470331" y="23994"/>
                    <a:pt x="477951" y="27804"/>
                    <a:pt x="498271" y="39234"/>
                  </a:cubicBezTo>
                  <a:cubicBezTo>
                    <a:pt x="531291" y="57014"/>
                    <a:pt x="578281" y="96384"/>
                    <a:pt x="613841" y="131944"/>
                  </a:cubicBezTo>
                  <a:cubicBezTo>
                    <a:pt x="649401" y="170044"/>
                    <a:pt x="692581" y="204334"/>
                    <a:pt x="710361" y="260214"/>
                  </a:cubicBezTo>
                  <a:cubicBezTo>
                    <a:pt x="734491" y="336414"/>
                    <a:pt x="731951" y="479924"/>
                    <a:pt x="698931" y="562474"/>
                  </a:cubicBezTo>
                  <a:cubicBezTo>
                    <a:pt x="670991" y="632324"/>
                    <a:pt x="590981" y="700904"/>
                    <a:pt x="550341" y="731384"/>
                  </a:cubicBezTo>
                  <a:cubicBezTo>
                    <a:pt x="528751" y="747894"/>
                    <a:pt x="517321" y="754244"/>
                    <a:pt x="491921" y="759324"/>
                  </a:cubicBezTo>
                  <a:cubicBezTo>
                    <a:pt x="451281" y="768214"/>
                    <a:pt x="357301" y="756784"/>
                    <a:pt x="319201" y="746624"/>
                  </a:cubicBezTo>
                  <a:cubicBezTo>
                    <a:pt x="297611" y="740274"/>
                    <a:pt x="287451" y="735194"/>
                    <a:pt x="270941" y="721224"/>
                  </a:cubicBezTo>
                  <a:cubicBezTo>
                    <a:pt x="243001" y="697094"/>
                    <a:pt x="218871" y="638674"/>
                    <a:pt x="184581" y="599304"/>
                  </a:cubicBezTo>
                  <a:cubicBezTo>
                    <a:pt x="143941" y="553584"/>
                    <a:pt x="70281" y="511674"/>
                    <a:pt x="39801" y="467224"/>
                  </a:cubicBezTo>
                  <a:cubicBezTo>
                    <a:pt x="18211" y="436744"/>
                    <a:pt x="8051" y="412614"/>
                    <a:pt x="2971" y="374514"/>
                  </a:cubicBezTo>
                  <a:cubicBezTo>
                    <a:pt x="-5919" y="318634"/>
                    <a:pt x="6781" y="203064"/>
                    <a:pt x="19481" y="157344"/>
                  </a:cubicBezTo>
                  <a:cubicBezTo>
                    <a:pt x="25831" y="133214"/>
                    <a:pt x="30911" y="124324"/>
                    <a:pt x="44881" y="105274"/>
                  </a:cubicBezTo>
                  <a:cubicBezTo>
                    <a:pt x="65201" y="77334"/>
                    <a:pt x="110921" y="17644"/>
                    <a:pt x="138861" y="8754"/>
                  </a:cubicBezTo>
                  <a:cubicBezTo>
                    <a:pt x="156641" y="3674"/>
                    <a:pt x="179501" y="8754"/>
                    <a:pt x="187121" y="17644"/>
                  </a:cubicBezTo>
                  <a:cubicBezTo>
                    <a:pt x="194741" y="27804"/>
                    <a:pt x="184581" y="67174"/>
                    <a:pt x="184581" y="6717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120" name="Freeform 120"/>
          <p:cNvSpPr/>
          <p:nvPr/>
        </p:nvSpPr>
        <p:spPr>
          <a:xfrm>
            <a:off x="6804000" y="1270098"/>
            <a:ext cx="480908" cy="649876"/>
          </a:xfrm>
          <a:custGeom>
            <a:avLst/>
            <a:gdLst/>
            <a:ahLst/>
            <a:cxnLst/>
            <a:rect l="l" t="t" r="r" b="b"/>
            <a:pathLst>
              <a:path w="480908" h="649876">
                <a:moveTo>
                  <a:pt x="0" y="0"/>
                </a:moveTo>
                <a:lnTo>
                  <a:pt x="480908" y="0"/>
                </a:lnTo>
                <a:lnTo>
                  <a:pt x="480908" y="649876"/>
                </a:lnTo>
                <a:lnTo>
                  <a:pt x="0" y="649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6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6063" y="1176269"/>
            <a:ext cx="7247873" cy="9332859"/>
            <a:chOff x="0" y="0"/>
            <a:chExt cx="2597474" cy="33446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7474" cy="3344686"/>
            </a:xfrm>
            <a:custGeom>
              <a:avLst/>
              <a:gdLst/>
              <a:ahLst/>
              <a:cxnLst/>
              <a:rect l="l" t="t" r="r" b="b"/>
              <a:pathLst>
                <a:path w="2597474" h="3344686">
                  <a:moveTo>
                    <a:pt x="25636" y="0"/>
                  </a:moveTo>
                  <a:lnTo>
                    <a:pt x="2571838" y="0"/>
                  </a:lnTo>
                  <a:cubicBezTo>
                    <a:pt x="2585997" y="0"/>
                    <a:pt x="2597474" y="11478"/>
                    <a:pt x="2597474" y="25636"/>
                  </a:cubicBezTo>
                  <a:lnTo>
                    <a:pt x="2597474" y="3319050"/>
                  </a:lnTo>
                  <a:cubicBezTo>
                    <a:pt x="2597474" y="3333208"/>
                    <a:pt x="2585997" y="3344686"/>
                    <a:pt x="2571838" y="3344686"/>
                  </a:cubicBezTo>
                  <a:lnTo>
                    <a:pt x="25636" y="3344686"/>
                  </a:lnTo>
                  <a:cubicBezTo>
                    <a:pt x="18837" y="3344686"/>
                    <a:pt x="12316" y="3341985"/>
                    <a:pt x="7509" y="3337177"/>
                  </a:cubicBezTo>
                  <a:cubicBezTo>
                    <a:pt x="2701" y="3332369"/>
                    <a:pt x="0" y="3325849"/>
                    <a:pt x="0" y="3319050"/>
                  </a:cubicBezTo>
                  <a:lnTo>
                    <a:pt x="0" y="25636"/>
                  </a:lnTo>
                  <a:cubicBezTo>
                    <a:pt x="0" y="11478"/>
                    <a:pt x="11478" y="0"/>
                    <a:pt x="2563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2597474" cy="33732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6466177" y="3944120"/>
            <a:ext cx="0" cy="1503099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5131963" y="4998799"/>
            <a:ext cx="0" cy="1344981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>
            <a:off x="1812898" y="6169887"/>
            <a:ext cx="4898561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>
            <a:off x="2036722" y="5899999"/>
            <a:ext cx="0" cy="1639984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 flipH="1">
            <a:off x="2895227" y="7269803"/>
            <a:ext cx="0" cy="1800361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 flipH="1">
            <a:off x="4475748" y="7014062"/>
            <a:ext cx="0" cy="1338137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4193543" y="8082776"/>
            <a:ext cx="2517916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6481205" y="5899999"/>
            <a:ext cx="0" cy="3976469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>
            <a:off x="1436493" y="8807541"/>
            <a:ext cx="1688988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H="1">
            <a:off x="1694301" y="8583331"/>
            <a:ext cx="0" cy="1293136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1508653" y="9634990"/>
            <a:ext cx="1620203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156063" y="151710"/>
            <a:ext cx="7247873" cy="907034"/>
            <a:chOff x="0" y="0"/>
            <a:chExt cx="2597474" cy="3250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597474" cy="325060"/>
            </a:xfrm>
            <a:custGeom>
              <a:avLst/>
              <a:gdLst/>
              <a:ahLst/>
              <a:cxnLst/>
              <a:rect l="l" t="t" r="r" b="b"/>
              <a:pathLst>
                <a:path w="2597474" h="325060">
                  <a:moveTo>
                    <a:pt x="22431" y="0"/>
                  </a:moveTo>
                  <a:lnTo>
                    <a:pt x="2575043" y="0"/>
                  </a:lnTo>
                  <a:cubicBezTo>
                    <a:pt x="2587431" y="0"/>
                    <a:pt x="2597474" y="10043"/>
                    <a:pt x="2597474" y="22431"/>
                  </a:cubicBezTo>
                  <a:lnTo>
                    <a:pt x="2597474" y="302629"/>
                  </a:lnTo>
                  <a:cubicBezTo>
                    <a:pt x="2597474" y="308578"/>
                    <a:pt x="2595111" y="314284"/>
                    <a:pt x="2590904" y="318490"/>
                  </a:cubicBezTo>
                  <a:cubicBezTo>
                    <a:pt x="2586698" y="322697"/>
                    <a:pt x="2580992" y="325060"/>
                    <a:pt x="2575043" y="325060"/>
                  </a:cubicBezTo>
                  <a:lnTo>
                    <a:pt x="22431" y="325060"/>
                  </a:lnTo>
                  <a:cubicBezTo>
                    <a:pt x="16482" y="325060"/>
                    <a:pt x="10777" y="322697"/>
                    <a:pt x="6570" y="318490"/>
                  </a:cubicBezTo>
                  <a:cubicBezTo>
                    <a:pt x="2363" y="314284"/>
                    <a:pt x="0" y="308578"/>
                    <a:pt x="0" y="302629"/>
                  </a:cubicBezTo>
                  <a:lnTo>
                    <a:pt x="0" y="22431"/>
                  </a:lnTo>
                  <a:cubicBezTo>
                    <a:pt x="0" y="16482"/>
                    <a:pt x="2363" y="10777"/>
                    <a:pt x="6570" y="6570"/>
                  </a:cubicBezTo>
                  <a:cubicBezTo>
                    <a:pt x="10777" y="2363"/>
                    <a:pt x="16482" y="0"/>
                    <a:pt x="22431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597474" cy="372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01099" y="3368736"/>
            <a:ext cx="1786405" cy="1678699"/>
            <a:chOff x="0" y="0"/>
            <a:chExt cx="655116" cy="6156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55116" cy="615618"/>
            </a:xfrm>
            <a:custGeom>
              <a:avLst/>
              <a:gdLst/>
              <a:ahLst/>
              <a:cxnLst/>
              <a:rect l="l" t="t" r="r" b="b"/>
              <a:pathLst>
                <a:path w="655116" h="615618">
                  <a:moveTo>
                    <a:pt x="160351" y="0"/>
                  </a:moveTo>
                  <a:lnTo>
                    <a:pt x="494766" y="0"/>
                  </a:lnTo>
                  <a:cubicBezTo>
                    <a:pt x="583325" y="0"/>
                    <a:pt x="655116" y="71791"/>
                    <a:pt x="655116" y="160351"/>
                  </a:cubicBezTo>
                  <a:lnTo>
                    <a:pt x="655116" y="455268"/>
                  </a:lnTo>
                  <a:cubicBezTo>
                    <a:pt x="655116" y="543827"/>
                    <a:pt x="583325" y="615618"/>
                    <a:pt x="494766" y="615618"/>
                  </a:cubicBezTo>
                  <a:lnTo>
                    <a:pt x="160351" y="615618"/>
                  </a:lnTo>
                  <a:cubicBezTo>
                    <a:pt x="71791" y="615618"/>
                    <a:pt x="0" y="543827"/>
                    <a:pt x="0" y="455268"/>
                  </a:cubicBezTo>
                  <a:lnTo>
                    <a:pt x="0" y="160351"/>
                  </a:lnTo>
                  <a:cubicBezTo>
                    <a:pt x="0" y="71791"/>
                    <a:pt x="71791" y="0"/>
                    <a:pt x="160351" y="0"/>
                  </a:cubicBezTo>
                  <a:close/>
                </a:path>
              </a:pathLst>
            </a:custGeom>
            <a:solidFill>
              <a:srgbClr val="D8D6EC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655116" cy="6441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2" name="AutoShape 22"/>
          <p:cNvSpPr/>
          <p:nvPr/>
        </p:nvSpPr>
        <p:spPr>
          <a:xfrm flipV="1">
            <a:off x="801099" y="4208085"/>
            <a:ext cx="5910360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Freeform 23"/>
          <p:cNvSpPr/>
          <p:nvPr/>
        </p:nvSpPr>
        <p:spPr>
          <a:xfrm>
            <a:off x="1041921" y="3777842"/>
            <a:ext cx="1276833" cy="809193"/>
          </a:xfrm>
          <a:custGeom>
            <a:avLst/>
            <a:gdLst/>
            <a:ahLst/>
            <a:cxnLst/>
            <a:rect l="l" t="t" r="r" b="b"/>
            <a:pathLst>
              <a:path w="1276833" h="809193">
                <a:moveTo>
                  <a:pt x="0" y="0"/>
                </a:moveTo>
                <a:lnTo>
                  <a:pt x="1276834" y="0"/>
                </a:lnTo>
                <a:lnTo>
                  <a:pt x="1276834" y="809193"/>
                </a:lnTo>
                <a:lnTo>
                  <a:pt x="0" y="809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2686293" y="5223009"/>
            <a:ext cx="4025166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5" name="AutoShape 25"/>
          <p:cNvSpPr/>
          <p:nvPr/>
        </p:nvSpPr>
        <p:spPr>
          <a:xfrm>
            <a:off x="4308336" y="9597221"/>
            <a:ext cx="2417797" cy="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26" name="Group 26"/>
          <p:cNvGrpSpPr/>
          <p:nvPr/>
        </p:nvGrpSpPr>
        <p:grpSpPr>
          <a:xfrm>
            <a:off x="3559340" y="8667470"/>
            <a:ext cx="1497992" cy="1376546"/>
            <a:chOff x="0" y="0"/>
            <a:chExt cx="549349" cy="504811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549349" cy="504811"/>
            </a:xfrm>
            <a:custGeom>
              <a:avLst/>
              <a:gdLst/>
              <a:ahLst/>
              <a:cxnLst/>
              <a:rect l="l" t="t" r="r" b="b"/>
              <a:pathLst>
                <a:path w="549349" h="504811">
                  <a:moveTo>
                    <a:pt x="191223" y="0"/>
                  </a:moveTo>
                  <a:lnTo>
                    <a:pt x="358125" y="0"/>
                  </a:lnTo>
                  <a:cubicBezTo>
                    <a:pt x="408841" y="0"/>
                    <a:pt x="457479" y="20147"/>
                    <a:pt x="493341" y="56008"/>
                  </a:cubicBezTo>
                  <a:cubicBezTo>
                    <a:pt x="529202" y="91869"/>
                    <a:pt x="549349" y="140508"/>
                    <a:pt x="549349" y="191223"/>
                  </a:cubicBezTo>
                  <a:lnTo>
                    <a:pt x="549349" y="313588"/>
                  </a:lnTo>
                  <a:cubicBezTo>
                    <a:pt x="549349" y="364304"/>
                    <a:pt x="529202" y="412942"/>
                    <a:pt x="493341" y="448803"/>
                  </a:cubicBezTo>
                  <a:cubicBezTo>
                    <a:pt x="457479" y="484665"/>
                    <a:pt x="408841" y="504811"/>
                    <a:pt x="358125" y="504811"/>
                  </a:cubicBezTo>
                  <a:lnTo>
                    <a:pt x="191223" y="504811"/>
                  </a:lnTo>
                  <a:cubicBezTo>
                    <a:pt x="140508" y="504811"/>
                    <a:pt x="91869" y="484665"/>
                    <a:pt x="56008" y="448803"/>
                  </a:cubicBezTo>
                  <a:cubicBezTo>
                    <a:pt x="20147" y="412942"/>
                    <a:pt x="0" y="364304"/>
                    <a:pt x="0" y="313588"/>
                  </a:cubicBezTo>
                  <a:lnTo>
                    <a:pt x="0" y="191223"/>
                  </a:lnTo>
                  <a:cubicBezTo>
                    <a:pt x="0" y="140508"/>
                    <a:pt x="20147" y="91869"/>
                    <a:pt x="56008" y="56008"/>
                  </a:cubicBezTo>
                  <a:cubicBezTo>
                    <a:pt x="91869" y="20147"/>
                    <a:pt x="140508" y="0"/>
                    <a:pt x="191223" y="0"/>
                  </a:cubicBezTo>
                  <a:close/>
                </a:path>
              </a:pathLst>
            </a:custGeom>
            <a:solidFill>
              <a:srgbClr val="D8D6E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549349" cy="53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29" name="AutoShape 29"/>
          <p:cNvSpPr/>
          <p:nvPr/>
        </p:nvSpPr>
        <p:spPr>
          <a:xfrm flipV="1">
            <a:off x="801099" y="7269803"/>
            <a:ext cx="3924586" cy="45970"/>
          </a:xfrm>
          <a:prstGeom prst="line">
            <a:avLst/>
          </a:prstGeom>
          <a:ln w="561975" cap="rnd">
            <a:solidFill>
              <a:srgbClr val="D8D6EC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Freeform 30"/>
          <p:cNvSpPr/>
          <p:nvPr/>
        </p:nvSpPr>
        <p:spPr>
          <a:xfrm flipH="1">
            <a:off x="2895227" y="4998799"/>
            <a:ext cx="460508" cy="448420"/>
          </a:xfrm>
          <a:custGeom>
            <a:avLst/>
            <a:gdLst/>
            <a:ahLst/>
            <a:cxnLst/>
            <a:rect l="l" t="t" r="r" b="b"/>
            <a:pathLst>
              <a:path w="460508" h="448420">
                <a:moveTo>
                  <a:pt x="460509" y="0"/>
                </a:moveTo>
                <a:lnTo>
                  <a:pt x="0" y="0"/>
                </a:lnTo>
                <a:lnTo>
                  <a:pt x="0" y="448420"/>
                </a:lnTo>
                <a:lnTo>
                  <a:pt x="460509" y="448420"/>
                </a:lnTo>
                <a:lnTo>
                  <a:pt x="46050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 flipH="1">
            <a:off x="1044770" y="7091563"/>
            <a:ext cx="460508" cy="448420"/>
          </a:xfrm>
          <a:custGeom>
            <a:avLst/>
            <a:gdLst/>
            <a:ahLst/>
            <a:cxnLst/>
            <a:rect l="l" t="t" r="r" b="b"/>
            <a:pathLst>
              <a:path w="460508" h="448420">
                <a:moveTo>
                  <a:pt x="460509" y="0"/>
                </a:moveTo>
                <a:lnTo>
                  <a:pt x="0" y="0"/>
                </a:lnTo>
                <a:lnTo>
                  <a:pt x="0" y="448420"/>
                </a:lnTo>
                <a:lnTo>
                  <a:pt x="460509" y="448420"/>
                </a:lnTo>
                <a:lnTo>
                  <a:pt x="46050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 flipH="1">
            <a:off x="6250951" y="6676899"/>
            <a:ext cx="460508" cy="448420"/>
          </a:xfrm>
          <a:custGeom>
            <a:avLst/>
            <a:gdLst/>
            <a:ahLst/>
            <a:cxnLst/>
            <a:rect l="l" t="t" r="r" b="b"/>
            <a:pathLst>
              <a:path w="460508" h="448420">
                <a:moveTo>
                  <a:pt x="460508" y="0"/>
                </a:moveTo>
                <a:lnTo>
                  <a:pt x="0" y="0"/>
                </a:lnTo>
                <a:lnTo>
                  <a:pt x="0" y="448420"/>
                </a:lnTo>
                <a:lnTo>
                  <a:pt x="460508" y="448420"/>
                </a:lnTo>
                <a:lnTo>
                  <a:pt x="4605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flipH="1">
            <a:off x="2126995" y="8583331"/>
            <a:ext cx="460508" cy="448420"/>
          </a:xfrm>
          <a:custGeom>
            <a:avLst/>
            <a:gdLst/>
            <a:ahLst/>
            <a:cxnLst/>
            <a:rect l="l" t="t" r="r" b="b"/>
            <a:pathLst>
              <a:path w="460508" h="448420">
                <a:moveTo>
                  <a:pt x="460508" y="0"/>
                </a:moveTo>
                <a:lnTo>
                  <a:pt x="0" y="0"/>
                </a:lnTo>
                <a:lnTo>
                  <a:pt x="0" y="448420"/>
                </a:lnTo>
                <a:lnTo>
                  <a:pt x="460508" y="448420"/>
                </a:lnTo>
                <a:lnTo>
                  <a:pt x="4605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3800637" y="8825811"/>
            <a:ext cx="979491" cy="1059864"/>
          </a:xfrm>
          <a:custGeom>
            <a:avLst/>
            <a:gdLst/>
            <a:ahLst/>
            <a:cxnLst/>
            <a:rect l="l" t="t" r="r" b="b"/>
            <a:pathLst>
              <a:path w="979491" h="1059864">
                <a:moveTo>
                  <a:pt x="0" y="0"/>
                </a:moveTo>
                <a:lnTo>
                  <a:pt x="979491" y="0"/>
                </a:lnTo>
                <a:lnTo>
                  <a:pt x="979491" y="1059864"/>
                </a:lnTo>
                <a:lnTo>
                  <a:pt x="0" y="10598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5"/>
          <p:cNvGrpSpPr/>
          <p:nvPr/>
        </p:nvGrpSpPr>
        <p:grpSpPr>
          <a:xfrm>
            <a:off x="2587608" y="4114026"/>
            <a:ext cx="197370" cy="188118"/>
            <a:chOff x="0" y="0"/>
            <a:chExt cx="812800" cy="7747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EEF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890237" y="3225"/>
            <a:ext cx="5590968" cy="946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700"/>
              </a:lnSpc>
              <a:spcBef>
                <a:spcPct val="0"/>
              </a:spcBef>
            </a:pPr>
            <a:r>
              <a:rPr lang="en-US" sz="5500" b="1">
                <a:solidFill>
                  <a:srgbClr val="000000"/>
                </a:solidFill>
                <a:latin typeface="Betm rounded Medium"/>
                <a:ea typeface="Betm rounded Medium"/>
                <a:cs typeface="Betm rounded Medium"/>
                <a:sym typeface="Betm rounded Medium"/>
              </a:rPr>
              <a:t>Trò chơi mê cung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61752" y="1167545"/>
            <a:ext cx="6647937" cy="2257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3838">
                <a:solidFill>
                  <a:srgbClr val="000000"/>
                </a:solidFill>
                <a:latin typeface="Betm rounded"/>
                <a:ea typeface="Betm rounded"/>
                <a:cs typeface="Betm rounded"/>
                <a:sym typeface="Betm rounded"/>
              </a:rPr>
              <a:t>Giúp con thỏ về nhà. Vẽ một đường từ ngôi sao xanh dương đến ngôi sao xanh lá, đi qua con đường không có sói.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5131963" y="9510593"/>
            <a:ext cx="181775" cy="173255"/>
            <a:chOff x="0" y="0"/>
            <a:chExt cx="812800" cy="7747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00A14B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228600" y="238125"/>
              <a:ext cx="355600" cy="3714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80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6250951" y="203749"/>
            <a:ext cx="480908" cy="649876"/>
          </a:xfrm>
          <a:custGeom>
            <a:avLst/>
            <a:gdLst/>
            <a:ahLst/>
            <a:cxnLst/>
            <a:rect l="l" t="t" r="r" b="b"/>
            <a:pathLst>
              <a:path w="480908" h="649876">
                <a:moveTo>
                  <a:pt x="0" y="0"/>
                </a:moveTo>
                <a:lnTo>
                  <a:pt x="480908" y="0"/>
                </a:lnTo>
                <a:lnTo>
                  <a:pt x="480908" y="649876"/>
                </a:lnTo>
                <a:lnTo>
                  <a:pt x="0" y="649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756000" y="2131500"/>
          <a:ext cx="6014068" cy="7807212"/>
        </p:xfrm>
        <a:graphic>
          <a:graphicData uri="http://schemas.openxmlformats.org/drawingml/2006/table">
            <a:tbl>
              <a:tblPr/>
              <a:tblGrid>
                <a:gridCol w="6014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0120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20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120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0120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0120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01202">
                <a:tc>
                  <a:txBody>
                    <a:bodyPr/>
                    <a:lstStyle/>
                    <a:p>
                      <a:pPr algn="ctr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>
            <a:off x="3904573" y="2345471"/>
            <a:ext cx="1182641" cy="913590"/>
          </a:xfrm>
          <a:custGeom>
            <a:avLst/>
            <a:gdLst/>
            <a:ahLst/>
            <a:cxnLst/>
            <a:rect l="l" t="t" r="r" b="b"/>
            <a:pathLst>
              <a:path w="1182641" h="913590">
                <a:moveTo>
                  <a:pt x="0" y="0"/>
                </a:moveTo>
                <a:lnTo>
                  <a:pt x="1182641" y="0"/>
                </a:lnTo>
                <a:lnTo>
                  <a:pt x="1182641" y="913590"/>
                </a:lnTo>
                <a:lnTo>
                  <a:pt x="0" y="9135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82941" y="2345471"/>
            <a:ext cx="634914" cy="907020"/>
          </a:xfrm>
          <a:custGeom>
            <a:avLst/>
            <a:gdLst/>
            <a:ahLst/>
            <a:cxnLst/>
            <a:rect l="l" t="t" r="r" b="b"/>
            <a:pathLst>
              <a:path w="634914" h="907020">
                <a:moveTo>
                  <a:pt x="0" y="0"/>
                </a:moveTo>
                <a:lnTo>
                  <a:pt x="634914" y="0"/>
                </a:lnTo>
                <a:lnTo>
                  <a:pt x="634914" y="907020"/>
                </a:lnTo>
                <a:lnTo>
                  <a:pt x="0" y="907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37397" y="2237421"/>
            <a:ext cx="1030528" cy="1015070"/>
          </a:xfrm>
          <a:custGeom>
            <a:avLst/>
            <a:gdLst/>
            <a:ahLst/>
            <a:cxnLst/>
            <a:rect l="l" t="t" r="r" b="b"/>
            <a:pathLst>
              <a:path w="1030528" h="1015070">
                <a:moveTo>
                  <a:pt x="0" y="0"/>
                </a:moveTo>
                <a:lnTo>
                  <a:pt x="1030528" y="0"/>
                </a:lnTo>
                <a:lnTo>
                  <a:pt x="1030528" y="1015070"/>
                </a:lnTo>
                <a:lnTo>
                  <a:pt x="0" y="10150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16656" y="3630248"/>
            <a:ext cx="867730" cy="1072927"/>
          </a:xfrm>
          <a:custGeom>
            <a:avLst/>
            <a:gdLst/>
            <a:ahLst/>
            <a:cxnLst/>
            <a:rect l="l" t="t" r="r" b="b"/>
            <a:pathLst>
              <a:path w="867730" h="1072927">
                <a:moveTo>
                  <a:pt x="0" y="0"/>
                </a:moveTo>
                <a:lnTo>
                  <a:pt x="867730" y="0"/>
                </a:lnTo>
                <a:lnTo>
                  <a:pt x="867730" y="1072928"/>
                </a:lnTo>
                <a:lnTo>
                  <a:pt x="0" y="10729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16541" y="4793701"/>
            <a:ext cx="710706" cy="1074791"/>
          </a:xfrm>
          <a:custGeom>
            <a:avLst/>
            <a:gdLst/>
            <a:ahLst/>
            <a:cxnLst/>
            <a:rect l="l" t="t" r="r" b="b"/>
            <a:pathLst>
              <a:path w="710706" h="1074791">
                <a:moveTo>
                  <a:pt x="0" y="0"/>
                </a:moveTo>
                <a:lnTo>
                  <a:pt x="710706" y="0"/>
                </a:lnTo>
                <a:lnTo>
                  <a:pt x="710706" y="1074791"/>
                </a:lnTo>
                <a:lnTo>
                  <a:pt x="0" y="107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482972" y="4603705"/>
            <a:ext cx="984953" cy="1264787"/>
          </a:xfrm>
          <a:custGeom>
            <a:avLst/>
            <a:gdLst/>
            <a:ahLst/>
            <a:cxnLst/>
            <a:rect l="l" t="t" r="r" b="b"/>
            <a:pathLst>
              <a:path w="984953" h="1264787">
                <a:moveTo>
                  <a:pt x="0" y="0"/>
                </a:moveTo>
                <a:lnTo>
                  <a:pt x="984953" y="0"/>
                </a:lnTo>
                <a:lnTo>
                  <a:pt x="984953" y="1264787"/>
                </a:lnTo>
                <a:lnTo>
                  <a:pt x="0" y="1264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801681" y="6125272"/>
            <a:ext cx="957000" cy="999478"/>
          </a:xfrm>
          <a:custGeom>
            <a:avLst/>
            <a:gdLst/>
            <a:ahLst/>
            <a:cxnLst/>
            <a:rect l="l" t="t" r="r" b="b"/>
            <a:pathLst>
              <a:path w="957000" h="999478">
                <a:moveTo>
                  <a:pt x="0" y="0"/>
                </a:moveTo>
                <a:lnTo>
                  <a:pt x="957000" y="0"/>
                </a:lnTo>
                <a:lnTo>
                  <a:pt x="957000" y="999478"/>
                </a:lnTo>
                <a:lnTo>
                  <a:pt x="0" y="9994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301234" y="6035107"/>
            <a:ext cx="879887" cy="1089643"/>
          </a:xfrm>
          <a:custGeom>
            <a:avLst/>
            <a:gdLst/>
            <a:ahLst/>
            <a:cxnLst/>
            <a:rect l="l" t="t" r="r" b="b"/>
            <a:pathLst>
              <a:path w="879887" h="1089643">
                <a:moveTo>
                  <a:pt x="0" y="0"/>
                </a:moveTo>
                <a:lnTo>
                  <a:pt x="879886" y="0"/>
                </a:lnTo>
                <a:lnTo>
                  <a:pt x="879886" y="1089643"/>
                </a:lnTo>
                <a:lnTo>
                  <a:pt x="0" y="108964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682941" y="4703176"/>
            <a:ext cx="1001445" cy="1174715"/>
          </a:xfrm>
          <a:custGeom>
            <a:avLst/>
            <a:gdLst/>
            <a:ahLst/>
            <a:cxnLst/>
            <a:rect l="l" t="t" r="r" b="b"/>
            <a:pathLst>
              <a:path w="1001445" h="1174715">
                <a:moveTo>
                  <a:pt x="0" y="0"/>
                </a:moveTo>
                <a:lnTo>
                  <a:pt x="1001445" y="0"/>
                </a:lnTo>
                <a:lnTo>
                  <a:pt x="1001445" y="1174715"/>
                </a:lnTo>
                <a:lnTo>
                  <a:pt x="0" y="117471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81120" y="7624748"/>
            <a:ext cx="1259522" cy="746267"/>
          </a:xfrm>
          <a:custGeom>
            <a:avLst/>
            <a:gdLst/>
            <a:ahLst/>
            <a:cxnLst/>
            <a:rect l="l" t="t" r="r" b="b"/>
            <a:pathLst>
              <a:path w="1259522" h="746267">
                <a:moveTo>
                  <a:pt x="0" y="0"/>
                </a:moveTo>
                <a:lnTo>
                  <a:pt x="1259523" y="0"/>
                </a:lnTo>
                <a:lnTo>
                  <a:pt x="1259523" y="746267"/>
                </a:lnTo>
                <a:lnTo>
                  <a:pt x="0" y="7462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9440" y="2316871"/>
            <a:ext cx="898950" cy="1008639"/>
          </a:xfrm>
          <a:custGeom>
            <a:avLst/>
            <a:gdLst/>
            <a:ahLst/>
            <a:cxnLst/>
            <a:rect l="l" t="t" r="r" b="b"/>
            <a:pathLst>
              <a:path w="898950" h="1008639">
                <a:moveTo>
                  <a:pt x="0" y="0"/>
                </a:moveTo>
                <a:lnTo>
                  <a:pt x="898950" y="0"/>
                </a:lnTo>
                <a:lnTo>
                  <a:pt x="898950" y="1008639"/>
                </a:lnTo>
                <a:lnTo>
                  <a:pt x="0" y="10086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984305" y="4976809"/>
            <a:ext cx="1301113" cy="738382"/>
          </a:xfrm>
          <a:custGeom>
            <a:avLst/>
            <a:gdLst/>
            <a:ahLst/>
            <a:cxnLst/>
            <a:rect l="l" t="t" r="r" b="b"/>
            <a:pathLst>
              <a:path w="1301113" h="738382">
                <a:moveTo>
                  <a:pt x="0" y="0"/>
                </a:moveTo>
                <a:lnTo>
                  <a:pt x="1301113" y="0"/>
                </a:lnTo>
                <a:lnTo>
                  <a:pt x="1301113" y="738382"/>
                </a:lnTo>
                <a:lnTo>
                  <a:pt x="0" y="7383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505929" y="3465921"/>
            <a:ext cx="857605" cy="1137784"/>
          </a:xfrm>
          <a:custGeom>
            <a:avLst/>
            <a:gdLst/>
            <a:ahLst/>
            <a:cxnLst/>
            <a:rect l="l" t="t" r="r" b="b"/>
            <a:pathLst>
              <a:path w="857605" h="1137784">
                <a:moveTo>
                  <a:pt x="0" y="0"/>
                </a:moveTo>
                <a:lnTo>
                  <a:pt x="857605" y="0"/>
                </a:lnTo>
                <a:lnTo>
                  <a:pt x="857605" y="1137784"/>
                </a:lnTo>
                <a:lnTo>
                  <a:pt x="0" y="113778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201514" y="8599615"/>
            <a:ext cx="948841" cy="1162440"/>
          </a:xfrm>
          <a:custGeom>
            <a:avLst/>
            <a:gdLst/>
            <a:ahLst/>
            <a:cxnLst/>
            <a:rect l="l" t="t" r="r" b="b"/>
            <a:pathLst>
              <a:path w="948841" h="1162440">
                <a:moveTo>
                  <a:pt x="0" y="0"/>
                </a:moveTo>
                <a:lnTo>
                  <a:pt x="948841" y="0"/>
                </a:lnTo>
                <a:lnTo>
                  <a:pt x="948841" y="1162440"/>
                </a:lnTo>
                <a:lnTo>
                  <a:pt x="0" y="116244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013442" y="3665929"/>
            <a:ext cx="1242838" cy="842022"/>
          </a:xfrm>
          <a:custGeom>
            <a:avLst/>
            <a:gdLst/>
            <a:ahLst/>
            <a:cxnLst/>
            <a:rect l="l" t="t" r="r" b="b"/>
            <a:pathLst>
              <a:path w="1242838" h="842022">
                <a:moveTo>
                  <a:pt x="0" y="0"/>
                </a:moveTo>
                <a:lnTo>
                  <a:pt x="1242838" y="0"/>
                </a:lnTo>
                <a:lnTo>
                  <a:pt x="1242838" y="842022"/>
                </a:lnTo>
                <a:lnTo>
                  <a:pt x="0" y="842022"/>
                </a:lnTo>
                <a:lnTo>
                  <a:pt x="0" y="0"/>
                </a:lnTo>
                <a:close/>
              </a:path>
            </a:pathLst>
          </a:custGeom>
          <a:blipFill>
            <a:blip r:embed="rId30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39440" y="3613508"/>
            <a:ext cx="935365" cy="894443"/>
          </a:xfrm>
          <a:custGeom>
            <a:avLst/>
            <a:gdLst/>
            <a:ahLst/>
            <a:cxnLst/>
            <a:rect l="l" t="t" r="r" b="b"/>
            <a:pathLst>
              <a:path w="935365" h="894443">
                <a:moveTo>
                  <a:pt x="0" y="0"/>
                </a:moveTo>
                <a:lnTo>
                  <a:pt x="935365" y="0"/>
                </a:lnTo>
                <a:lnTo>
                  <a:pt x="935365" y="894443"/>
                </a:lnTo>
                <a:lnTo>
                  <a:pt x="0" y="894443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68341" y="6144526"/>
            <a:ext cx="732781" cy="965517"/>
          </a:xfrm>
          <a:custGeom>
            <a:avLst/>
            <a:gdLst/>
            <a:ahLst/>
            <a:cxnLst/>
            <a:rect l="l" t="t" r="r" b="b"/>
            <a:pathLst>
              <a:path w="732781" h="965517">
                <a:moveTo>
                  <a:pt x="0" y="0"/>
                </a:moveTo>
                <a:lnTo>
                  <a:pt x="732781" y="0"/>
                </a:lnTo>
                <a:lnTo>
                  <a:pt x="732781" y="965517"/>
                </a:lnTo>
                <a:lnTo>
                  <a:pt x="0" y="965517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809751" y="111530"/>
            <a:ext cx="6189643" cy="163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2"/>
              </a:lnSpc>
            </a:pPr>
            <a:r>
              <a:rPr lang="en-US" sz="4687">
                <a:solidFill>
                  <a:srgbClr val="099602"/>
                </a:solidFill>
                <a:latin typeface="More Sugar"/>
                <a:ea typeface="More Sugar"/>
                <a:cs typeface="More Sugar"/>
                <a:sym typeface="More Sugar"/>
              </a:rPr>
              <a:t>Gạch bỏ con vật không cùng nhóm</a:t>
            </a:r>
          </a:p>
        </p:txBody>
      </p:sp>
      <p:sp>
        <p:nvSpPr>
          <p:cNvPr id="21" name="Freeform 21"/>
          <p:cNvSpPr/>
          <p:nvPr/>
        </p:nvSpPr>
        <p:spPr>
          <a:xfrm>
            <a:off x="6443482" y="1138155"/>
            <a:ext cx="360518" cy="487187"/>
          </a:xfrm>
          <a:custGeom>
            <a:avLst/>
            <a:gdLst/>
            <a:ahLst/>
            <a:cxnLst/>
            <a:rect l="l" t="t" r="r" b="b"/>
            <a:pathLst>
              <a:path w="360518" h="487187">
                <a:moveTo>
                  <a:pt x="0" y="0"/>
                </a:moveTo>
                <a:lnTo>
                  <a:pt x="360518" y="0"/>
                </a:lnTo>
                <a:lnTo>
                  <a:pt x="360518" y="487187"/>
                </a:lnTo>
                <a:lnTo>
                  <a:pt x="0" y="487187"/>
                </a:lnTo>
                <a:lnTo>
                  <a:pt x="0" y="0"/>
                </a:lnTo>
                <a:close/>
              </a:path>
            </a:pathLst>
          </a:custGeom>
          <a:blipFill>
            <a:blip r:embed="rId34">
              <a:extLs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39440" y="5825478"/>
            <a:ext cx="1023177" cy="1299272"/>
          </a:xfrm>
          <a:custGeom>
            <a:avLst/>
            <a:gdLst/>
            <a:ahLst/>
            <a:cxnLst/>
            <a:rect l="l" t="t" r="r" b="b"/>
            <a:pathLst>
              <a:path w="1023177" h="1299272">
                <a:moveTo>
                  <a:pt x="0" y="0"/>
                </a:moveTo>
                <a:lnTo>
                  <a:pt x="1023177" y="0"/>
                </a:lnTo>
                <a:lnTo>
                  <a:pt x="1023177" y="1299272"/>
                </a:lnTo>
                <a:lnTo>
                  <a:pt x="0" y="1299272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038316" y="8926072"/>
            <a:ext cx="1501198" cy="889460"/>
          </a:xfrm>
          <a:custGeom>
            <a:avLst/>
            <a:gdLst/>
            <a:ahLst/>
            <a:cxnLst/>
            <a:rect l="l" t="t" r="r" b="b"/>
            <a:pathLst>
              <a:path w="1501198" h="889460">
                <a:moveTo>
                  <a:pt x="0" y="0"/>
                </a:moveTo>
                <a:lnTo>
                  <a:pt x="1501198" y="0"/>
                </a:lnTo>
                <a:lnTo>
                  <a:pt x="1501198" y="889460"/>
                </a:lnTo>
                <a:lnTo>
                  <a:pt x="0" y="88946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2651863" y="8599615"/>
            <a:ext cx="984953" cy="1264787"/>
          </a:xfrm>
          <a:custGeom>
            <a:avLst/>
            <a:gdLst/>
            <a:ahLst/>
            <a:cxnLst/>
            <a:rect l="l" t="t" r="r" b="b"/>
            <a:pathLst>
              <a:path w="984953" h="1264787">
                <a:moveTo>
                  <a:pt x="0" y="0"/>
                </a:moveTo>
                <a:lnTo>
                  <a:pt x="984953" y="0"/>
                </a:lnTo>
                <a:lnTo>
                  <a:pt x="984953" y="1264787"/>
                </a:lnTo>
                <a:lnTo>
                  <a:pt x="0" y="126478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976954" y="8756512"/>
            <a:ext cx="1110260" cy="1093606"/>
          </a:xfrm>
          <a:custGeom>
            <a:avLst/>
            <a:gdLst/>
            <a:ahLst/>
            <a:cxnLst/>
            <a:rect l="l" t="t" r="r" b="b"/>
            <a:pathLst>
              <a:path w="1110260" h="1093606">
                <a:moveTo>
                  <a:pt x="0" y="0"/>
                </a:moveTo>
                <a:lnTo>
                  <a:pt x="1110260" y="0"/>
                </a:lnTo>
                <a:lnTo>
                  <a:pt x="1110260" y="1093605"/>
                </a:lnTo>
                <a:lnTo>
                  <a:pt x="0" y="109360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38358" y="7624748"/>
            <a:ext cx="1301113" cy="738382"/>
          </a:xfrm>
          <a:custGeom>
            <a:avLst/>
            <a:gdLst/>
            <a:ahLst/>
            <a:cxnLst/>
            <a:rect l="l" t="t" r="r" b="b"/>
            <a:pathLst>
              <a:path w="1301113" h="738382">
                <a:moveTo>
                  <a:pt x="0" y="0"/>
                </a:moveTo>
                <a:lnTo>
                  <a:pt x="1301113" y="0"/>
                </a:lnTo>
                <a:lnTo>
                  <a:pt x="1301113" y="738382"/>
                </a:lnTo>
                <a:lnTo>
                  <a:pt x="0" y="73838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785436" y="7489620"/>
            <a:ext cx="898950" cy="1008639"/>
          </a:xfrm>
          <a:custGeom>
            <a:avLst/>
            <a:gdLst/>
            <a:ahLst/>
            <a:cxnLst/>
            <a:rect l="l" t="t" r="r" b="b"/>
            <a:pathLst>
              <a:path w="898950" h="1008639">
                <a:moveTo>
                  <a:pt x="0" y="0"/>
                </a:moveTo>
                <a:lnTo>
                  <a:pt x="898950" y="0"/>
                </a:lnTo>
                <a:lnTo>
                  <a:pt x="898950" y="1008639"/>
                </a:lnTo>
                <a:lnTo>
                  <a:pt x="0" y="100863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176731" y="7448600"/>
            <a:ext cx="710706" cy="1074791"/>
          </a:xfrm>
          <a:custGeom>
            <a:avLst/>
            <a:gdLst/>
            <a:ahLst/>
            <a:cxnLst/>
            <a:rect l="l" t="t" r="r" b="b"/>
            <a:pathLst>
              <a:path w="710706" h="1074791">
                <a:moveTo>
                  <a:pt x="0" y="0"/>
                </a:moveTo>
                <a:lnTo>
                  <a:pt x="710706" y="0"/>
                </a:lnTo>
                <a:lnTo>
                  <a:pt x="710706" y="1074791"/>
                </a:lnTo>
                <a:lnTo>
                  <a:pt x="0" y="107479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2950845" y="6831330"/>
            <a:ext cx="128588" cy="124777"/>
            <a:chOff x="0" y="0"/>
            <a:chExt cx="171450" cy="166370"/>
          </a:xfrm>
        </p:grpSpPr>
        <p:sp>
          <p:nvSpPr>
            <p:cNvPr id="30" name="Freeform 30"/>
            <p:cNvSpPr/>
            <p:nvPr/>
          </p:nvSpPr>
          <p:spPr>
            <a:xfrm>
              <a:off x="47999" y="48181"/>
              <a:ext cx="71381" cy="61630"/>
            </a:xfrm>
            <a:custGeom>
              <a:avLst/>
              <a:gdLst/>
              <a:ahLst/>
              <a:cxnLst/>
              <a:rect l="l" t="t" r="r" b="b"/>
              <a:pathLst>
                <a:path w="71381" h="61630">
                  <a:moveTo>
                    <a:pt x="71381" y="21669"/>
                  </a:moveTo>
                  <a:cubicBezTo>
                    <a:pt x="39631" y="73739"/>
                    <a:pt x="9151" y="63579"/>
                    <a:pt x="2801" y="53419"/>
                  </a:cubicBezTo>
                  <a:cubicBezTo>
                    <a:pt x="-3549" y="41989"/>
                    <a:pt x="1531" y="11509"/>
                    <a:pt x="11691" y="2619"/>
                  </a:cubicBezTo>
                  <a:cubicBezTo>
                    <a:pt x="21851" y="-5001"/>
                    <a:pt x="62491" y="6429"/>
                    <a:pt x="62491" y="642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1" name="Group 31"/>
          <p:cNvGrpSpPr/>
          <p:nvPr/>
        </p:nvGrpSpPr>
        <p:grpSpPr>
          <a:xfrm>
            <a:off x="2600325" y="2181225"/>
            <a:ext cx="766762" cy="1218248"/>
            <a:chOff x="0" y="0"/>
            <a:chExt cx="1022350" cy="1624330"/>
          </a:xfrm>
        </p:grpSpPr>
        <p:sp>
          <p:nvSpPr>
            <p:cNvPr id="32" name="Freeform 32"/>
            <p:cNvSpPr/>
            <p:nvPr/>
          </p:nvSpPr>
          <p:spPr>
            <a:xfrm>
              <a:off x="48525" y="47966"/>
              <a:ext cx="923427" cy="1524858"/>
            </a:xfrm>
            <a:custGeom>
              <a:avLst/>
              <a:gdLst/>
              <a:ahLst/>
              <a:cxnLst/>
              <a:rect l="l" t="t" r="r" b="b"/>
              <a:pathLst>
                <a:path w="923427" h="1524858">
                  <a:moveTo>
                    <a:pt x="54345" y="5374"/>
                  </a:moveTo>
                  <a:cubicBezTo>
                    <a:pt x="230875" y="233974"/>
                    <a:pt x="230875" y="272074"/>
                    <a:pt x="251195" y="301284"/>
                  </a:cubicBezTo>
                  <a:cubicBezTo>
                    <a:pt x="268975" y="329224"/>
                    <a:pt x="299455" y="339384"/>
                    <a:pt x="322315" y="366054"/>
                  </a:cubicBezTo>
                  <a:cubicBezTo>
                    <a:pt x="348985" y="397804"/>
                    <a:pt x="375655" y="439714"/>
                    <a:pt x="398515" y="481624"/>
                  </a:cubicBezTo>
                  <a:cubicBezTo>
                    <a:pt x="422645" y="527344"/>
                    <a:pt x="435345" y="574334"/>
                    <a:pt x="463285" y="628944"/>
                  </a:cubicBezTo>
                  <a:cubicBezTo>
                    <a:pt x="502655" y="702604"/>
                    <a:pt x="597905" y="820714"/>
                    <a:pt x="620765" y="879134"/>
                  </a:cubicBezTo>
                  <a:cubicBezTo>
                    <a:pt x="632195" y="908344"/>
                    <a:pt x="622035" y="933744"/>
                    <a:pt x="633465" y="947714"/>
                  </a:cubicBezTo>
                  <a:cubicBezTo>
                    <a:pt x="643625" y="960414"/>
                    <a:pt x="662675" y="952794"/>
                    <a:pt x="679185" y="965494"/>
                  </a:cubicBezTo>
                  <a:cubicBezTo>
                    <a:pt x="716015" y="997244"/>
                    <a:pt x="784595" y="1111544"/>
                    <a:pt x="815075" y="1183934"/>
                  </a:cubicBezTo>
                  <a:cubicBezTo>
                    <a:pt x="841745" y="1246164"/>
                    <a:pt x="841745" y="1336334"/>
                    <a:pt x="862065" y="1368084"/>
                  </a:cubicBezTo>
                  <a:cubicBezTo>
                    <a:pt x="870955" y="1383324"/>
                    <a:pt x="882385" y="1382054"/>
                    <a:pt x="891275" y="1394754"/>
                  </a:cubicBezTo>
                  <a:cubicBezTo>
                    <a:pt x="905245" y="1415074"/>
                    <a:pt x="924295" y="1464604"/>
                    <a:pt x="923025" y="1487464"/>
                  </a:cubicBezTo>
                  <a:cubicBezTo>
                    <a:pt x="921755" y="1501434"/>
                    <a:pt x="914135" y="1516674"/>
                    <a:pt x="905245" y="1520484"/>
                  </a:cubicBezTo>
                  <a:cubicBezTo>
                    <a:pt x="896355" y="1525564"/>
                    <a:pt x="879845" y="1525564"/>
                    <a:pt x="868415" y="1516674"/>
                  </a:cubicBezTo>
                  <a:cubicBezTo>
                    <a:pt x="848095" y="1501434"/>
                    <a:pt x="816345" y="1420154"/>
                    <a:pt x="822695" y="1396024"/>
                  </a:cubicBezTo>
                  <a:cubicBezTo>
                    <a:pt x="826505" y="1382054"/>
                    <a:pt x="843015" y="1370624"/>
                    <a:pt x="854445" y="1369354"/>
                  </a:cubicBezTo>
                  <a:cubicBezTo>
                    <a:pt x="864605" y="1369354"/>
                    <a:pt x="883655" y="1383324"/>
                    <a:pt x="887465" y="1392214"/>
                  </a:cubicBezTo>
                  <a:cubicBezTo>
                    <a:pt x="891275" y="1401104"/>
                    <a:pt x="887465" y="1416344"/>
                    <a:pt x="882385" y="1423964"/>
                  </a:cubicBezTo>
                  <a:cubicBezTo>
                    <a:pt x="876035" y="1430314"/>
                    <a:pt x="862065" y="1436664"/>
                    <a:pt x="853175" y="1436664"/>
                  </a:cubicBezTo>
                  <a:cubicBezTo>
                    <a:pt x="845555" y="1436664"/>
                    <a:pt x="837935" y="1432854"/>
                    <a:pt x="834125" y="1427774"/>
                  </a:cubicBezTo>
                  <a:cubicBezTo>
                    <a:pt x="827775" y="1421424"/>
                    <a:pt x="820155" y="1408724"/>
                    <a:pt x="822695" y="1398564"/>
                  </a:cubicBezTo>
                  <a:cubicBezTo>
                    <a:pt x="823965" y="1388404"/>
                    <a:pt x="839205" y="1371894"/>
                    <a:pt x="850635" y="1369354"/>
                  </a:cubicBezTo>
                  <a:cubicBezTo>
                    <a:pt x="860795" y="1368084"/>
                    <a:pt x="876035" y="1376974"/>
                    <a:pt x="886195" y="1389674"/>
                  </a:cubicBezTo>
                  <a:cubicBezTo>
                    <a:pt x="902705" y="1408724"/>
                    <a:pt x="926835" y="1472224"/>
                    <a:pt x="923025" y="1496354"/>
                  </a:cubicBezTo>
                  <a:cubicBezTo>
                    <a:pt x="920485" y="1509054"/>
                    <a:pt x="907785" y="1521754"/>
                    <a:pt x="897625" y="1524294"/>
                  </a:cubicBezTo>
                  <a:cubicBezTo>
                    <a:pt x="888735" y="1526834"/>
                    <a:pt x="872225" y="1520484"/>
                    <a:pt x="863335" y="1511594"/>
                  </a:cubicBezTo>
                  <a:cubicBezTo>
                    <a:pt x="850635" y="1497624"/>
                    <a:pt x="856985" y="1456984"/>
                    <a:pt x="845555" y="1436664"/>
                  </a:cubicBezTo>
                  <a:cubicBezTo>
                    <a:pt x="836665" y="1417614"/>
                    <a:pt x="817615" y="1408724"/>
                    <a:pt x="806185" y="1389674"/>
                  </a:cubicBezTo>
                  <a:cubicBezTo>
                    <a:pt x="792215" y="1365544"/>
                    <a:pt x="782055" y="1328714"/>
                    <a:pt x="774435" y="1299504"/>
                  </a:cubicBezTo>
                  <a:cubicBezTo>
                    <a:pt x="766815" y="1270294"/>
                    <a:pt x="773165" y="1244894"/>
                    <a:pt x="760465" y="1214414"/>
                  </a:cubicBezTo>
                  <a:cubicBezTo>
                    <a:pt x="742685" y="1168694"/>
                    <a:pt x="670295" y="1095034"/>
                    <a:pt x="652515" y="1058204"/>
                  </a:cubicBezTo>
                  <a:cubicBezTo>
                    <a:pt x="644895" y="1039154"/>
                    <a:pt x="651245" y="1026454"/>
                    <a:pt x="642355" y="1012484"/>
                  </a:cubicBezTo>
                  <a:cubicBezTo>
                    <a:pt x="630925" y="997244"/>
                    <a:pt x="596635" y="992164"/>
                    <a:pt x="583935" y="975654"/>
                  </a:cubicBezTo>
                  <a:cubicBezTo>
                    <a:pt x="572505" y="959144"/>
                    <a:pt x="577585" y="936284"/>
                    <a:pt x="569965" y="912154"/>
                  </a:cubicBezTo>
                  <a:cubicBezTo>
                    <a:pt x="557265" y="880404"/>
                    <a:pt x="534405" y="841034"/>
                    <a:pt x="510275" y="802934"/>
                  </a:cubicBezTo>
                  <a:cubicBezTo>
                    <a:pt x="482335" y="755944"/>
                    <a:pt x="442965" y="710224"/>
                    <a:pt x="409945" y="654344"/>
                  </a:cubicBezTo>
                  <a:cubicBezTo>
                    <a:pt x="368035" y="585764"/>
                    <a:pt x="323585" y="463844"/>
                    <a:pt x="284215" y="416854"/>
                  </a:cubicBezTo>
                  <a:cubicBezTo>
                    <a:pt x="261355" y="391454"/>
                    <a:pt x="238495" y="392724"/>
                    <a:pt x="219445" y="369864"/>
                  </a:cubicBezTo>
                  <a:cubicBezTo>
                    <a:pt x="194045" y="338114"/>
                    <a:pt x="190235" y="280964"/>
                    <a:pt x="161025" y="233974"/>
                  </a:cubicBezTo>
                  <a:cubicBezTo>
                    <a:pt x="124195" y="174284"/>
                    <a:pt x="13705" y="87924"/>
                    <a:pt x="2275" y="46014"/>
                  </a:cubicBezTo>
                  <a:cubicBezTo>
                    <a:pt x="-2805" y="26964"/>
                    <a:pt x="1005" y="9184"/>
                    <a:pt x="9895" y="2834"/>
                  </a:cubicBezTo>
                  <a:cubicBezTo>
                    <a:pt x="18785" y="-4786"/>
                    <a:pt x="54345" y="5374"/>
                    <a:pt x="54345" y="5374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3" name="Group 33"/>
          <p:cNvGrpSpPr/>
          <p:nvPr/>
        </p:nvGrpSpPr>
        <p:grpSpPr>
          <a:xfrm>
            <a:off x="2541270" y="2266950"/>
            <a:ext cx="1033462" cy="1267777"/>
            <a:chOff x="0" y="0"/>
            <a:chExt cx="1377950" cy="1690370"/>
          </a:xfrm>
        </p:grpSpPr>
        <p:sp>
          <p:nvSpPr>
            <p:cNvPr id="34" name="Freeform 34"/>
            <p:cNvSpPr/>
            <p:nvPr/>
          </p:nvSpPr>
          <p:spPr>
            <a:xfrm>
              <a:off x="49252" y="49391"/>
              <a:ext cx="1277898" cy="1590735"/>
            </a:xfrm>
            <a:custGeom>
              <a:avLst/>
              <a:gdLst/>
              <a:ahLst/>
              <a:cxnLst/>
              <a:rect l="l" t="t" r="r" b="b"/>
              <a:pathLst>
                <a:path w="1277898" h="1590735">
                  <a:moveTo>
                    <a:pt x="1277898" y="40779"/>
                  </a:moveTo>
                  <a:cubicBezTo>
                    <a:pt x="1195348" y="298589"/>
                    <a:pt x="1164868" y="392569"/>
                    <a:pt x="1122958" y="457339"/>
                  </a:cubicBezTo>
                  <a:cubicBezTo>
                    <a:pt x="1086128" y="513219"/>
                    <a:pt x="1016278" y="564019"/>
                    <a:pt x="993418" y="598309"/>
                  </a:cubicBezTo>
                  <a:cubicBezTo>
                    <a:pt x="983258" y="614819"/>
                    <a:pt x="987068" y="622439"/>
                    <a:pt x="976908" y="638949"/>
                  </a:cubicBezTo>
                  <a:cubicBezTo>
                    <a:pt x="954048" y="669429"/>
                    <a:pt x="894358" y="717689"/>
                    <a:pt x="847368" y="757059"/>
                  </a:cubicBezTo>
                  <a:cubicBezTo>
                    <a:pt x="794028" y="800239"/>
                    <a:pt x="726718" y="835799"/>
                    <a:pt x="673378" y="886599"/>
                  </a:cubicBezTo>
                  <a:cubicBezTo>
                    <a:pt x="617498" y="939939"/>
                    <a:pt x="569238" y="999629"/>
                    <a:pt x="520978" y="1072019"/>
                  </a:cubicBezTo>
                  <a:cubicBezTo>
                    <a:pt x="463828" y="1157109"/>
                    <a:pt x="437158" y="1286649"/>
                    <a:pt x="360958" y="1371739"/>
                  </a:cubicBezTo>
                  <a:cubicBezTo>
                    <a:pt x="279678" y="1461909"/>
                    <a:pt x="92988" y="1588909"/>
                    <a:pt x="38378" y="1590179"/>
                  </a:cubicBezTo>
                  <a:cubicBezTo>
                    <a:pt x="20598" y="1591449"/>
                    <a:pt x="4088" y="1578749"/>
                    <a:pt x="1548" y="1568589"/>
                  </a:cubicBezTo>
                  <a:cubicBezTo>
                    <a:pt x="-992" y="1559699"/>
                    <a:pt x="7898" y="1540649"/>
                    <a:pt x="15518" y="1536839"/>
                  </a:cubicBezTo>
                  <a:cubicBezTo>
                    <a:pt x="25678" y="1531759"/>
                    <a:pt x="52348" y="1540649"/>
                    <a:pt x="56158" y="1549539"/>
                  </a:cubicBezTo>
                  <a:cubicBezTo>
                    <a:pt x="61238" y="1558429"/>
                    <a:pt x="51078" y="1585099"/>
                    <a:pt x="42188" y="1588909"/>
                  </a:cubicBezTo>
                  <a:cubicBezTo>
                    <a:pt x="33298" y="1593989"/>
                    <a:pt x="12978" y="1587639"/>
                    <a:pt x="6628" y="1580019"/>
                  </a:cubicBezTo>
                  <a:cubicBezTo>
                    <a:pt x="1548" y="1574939"/>
                    <a:pt x="-2262" y="1564779"/>
                    <a:pt x="1548" y="1553349"/>
                  </a:cubicBezTo>
                  <a:cubicBezTo>
                    <a:pt x="19328" y="1511439"/>
                    <a:pt x="231418" y="1428889"/>
                    <a:pt x="311428" y="1339989"/>
                  </a:cubicBezTo>
                  <a:cubicBezTo>
                    <a:pt x="388898" y="1253629"/>
                    <a:pt x="418108" y="1120279"/>
                    <a:pt x="476528" y="1031379"/>
                  </a:cubicBezTo>
                  <a:cubicBezTo>
                    <a:pt x="526058" y="957719"/>
                    <a:pt x="569238" y="905649"/>
                    <a:pt x="632738" y="842149"/>
                  </a:cubicBezTo>
                  <a:cubicBezTo>
                    <a:pt x="711478" y="764679"/>
                    <a:pt x="879118" y="664349"/>
                    <a:pt x="923568" y="611009"/>
                  </a:cubicBezTo>
                  <a:cubicBezTo>
                    <a:pt x="941348" y="589419"/>
                    <a:pt x="936268" y="579259"/>
                    <a:pt x="951508" y="558939"/>
                  </a:cubicBezTo>
                  <a:cubicBezTo>
                    <a:pt x="975638" y="524649"/>
                    <a:pt x="1035328" y="482739"/>
                    <a:pt x="1069618" y="431939"/>
                  </a:cubicBezTo>
                  <a:cubicBezTo>
                    <a:pt x="1108988" y="370979"/>
                    <a:pt x="1138198" y="282079"/>
                    <a:pt x="1163598" y="209689"/>
                  </a:cubicBezTo>
                  <a:cubicBezTo>
                    <a:pt x="1187728" y="142379"/>
                    <a:pt x="1194078" y="39509"/>
                    <a:pt x="1220748" y="14109"/>
                  </a:cubicBezTo>
                  <a:cubicBezTo>
                    <a:pt x="1232178" y="1409"/>
                    <a:pt x="1251228" y="-2401"/>
                    <a:pt x="1261388" y="1409"/>
                  </a:cubicBezTo>
                  <a:cubicBezTo>
                    <a:pt x="1270278" y="6489"/>
                    <a:pt x="1277898" y="40779"/>
                    <a:pt x="1277898" y="40779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95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0592" y="328299"/>
            <a:ext cx="6873279" cy="10040137"/>
            <a:chOff x="0" y="0"/>
            <a:chExt cx="2463228" cy="35981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63228" cy="3598158"/>
            </a:xfrm>
            <a:custGeom>
              <a:avLst/>
              <a:gdLst/>
              <a:ahLst/>
              <a:cxnLst/>
              <a:rect l="l" t="t" r="r" b="b"/>
              <a:pathLst>
                <a:path w="2463228" h="3598158">
                  <a:moveTo>
                    <a:pt x="19148" y="0"/>
                  </a:moveTo>
                  <a:lnTo>
                    <a:pt x="2444080" y="0"/>
                  </a:lnTo>
                  <a:cubicBezTo>
                    <a:pt x="2454655" y="0"/>
                    <a:pt x="2463228" y="8573"/>
                    <a:pt x="2463228" y="19148"/>
                  </a:cubicBezTo>
                  <a:lnTo>
                    <a:pt x="2463228" y="3579010"/>
                  </a:lnTo>
                  <a:cubicBezTo>
                    <a:pt x="2463228" y="3584088"/>
                    <a:pt x="2461211" y="3588959"/>
                    <a:pt x="2457620" y="3592550"/>
                  </a:cubicBezTo>
                  <a:cubicBezTo>
                    <a:pt x="2454029" y="3596141"/>
                    <a:pt x="2449158" y="3598158"/>
                    <a:pt x="2444080" y="3598158"/>
                  </a:cubicBezTo>
                  <a:lnTo>
                    <a:pt x="19148" y="3598158"/>
                  </a:lnTo>
                  <a:cubicBezTo>
                    <a:pt x="14070" y="3598158"/>
                    <a:pt x="9199" y="3596141"/>
                    <a:pt x="5608" y="3592550"/>
                  </a:cubicBezTo>
                  <a:cubicBezTo>
                    <a:pt x="2017" y="3588959"/>
                    <a:pt x="0" y="3584088"/>
                    <a:pt x="0" y="3579010"/>
                  </a:cubicBezTo>
                  <a:lnTo>
                    <a:pt x="0" y="19148"/>
                  </a:lnTo>
                  <a:cubicBezTo>
                    <a:pt x="0" y="8573"/>
                    <a:pt x="8573" y="0"/>
                    <a:pt x="19148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545454"/>
              </a:solidFill>
              <a:prstDash val="lgDash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2463228" cy="3617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4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2839870">
            <a:off x="2764641" y="2458423"/>
            <a:ext cx="2005183" cy="2256183"/>
          </a:xfrm>
          <a:custGeom>
            <a:avLst/>
            <a:gdLst/>
            <a:ahLst/>
            <a:cxnLst/>
            <a:rect l="l" t="t" r="r" b="b"/>
            <a:pathLst>
              <a:path w="2005183" h="2256183">
                <a:moveTo>
                  <a:pt x="0" y="0"/>
                </a:moveTo>
                <a:lnTo>
                  <a:pt x="2005182" y="0"/>
                </a:lnTo>
                <a:lnTo>
                  <a:pt x="2005182" y="2256183"/>
                </a:lnTo>
                <a:lnTo>
                  <a:pt x="0" y="22561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68000" y="5716387"/>
            <a:ext cx="3024000" cy="446040"/>
          </a:xfrm>
          <a:custGeom>
            <a:avLst/>
            <a:gdLst/>
            <a:ahLst/>
            <a:cxnLst/>
            <a:rect l="l" t="t" r="r" b="b"/>
            <a:pathLst>
              <a:path w="3024000" h="446040">
                <a:moveTo>
                  <a:pt x="0" y="0"/>
                </a:moveTo>
                <a:lnTo>
                  <a:pt x="3024000" y="0"/>
                </a:lnTo>
                <a:lnTo>
                  <a:pt x="3024000" y="446040"/>
                </a:lnTo>
                <a:lnTo>
                  <a:pt x="0" y="446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37652">
            <a:off x="2268000" y="4067441"/>
            <a:ext cx="3024000" cy="1614060"/>
          </a:xfrm>
          <a:custGeom>
            <a:avLst/>
            <a:gdLst/>
            <a:ahLst/>
            <a:cxnLst/>
            <a:rect l="l" t="t" r="r" b="b"/>
            <a:pathLst>
              <a:path w="3024000" h="1614060">
                <a:moveTo>
                  <a:pt x="0" y="0"/>
                </a:moveTo>
                <a:lnTo>
                  <a:pt x="3024000" y="0"/>
                </a:lnTo>
                <a:lnTo>
                  <a:pt x="3024000" y="1614060"/>
                </a:lnTo>
                <a:lnTo>
                  <a:pt x="0" y="16140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2518754">
            <a:off x="2674242" y="6017621"/>
            <a:ext cx="2378470" cy="2201166"/>
          </a:xfrm>
          <a:custGeom>
            <a:avLst/>
            <a:gdLst/>
            <a:ahLst/>
            <a:cxnLst/>
            <a:rect l="l" t="t" r="r" b="b"/>
            <a:pathLst>
              <a:path w="2378470" h="2201166">
                <a:moveTo>
                  <a:pt x="0" y="0"/>
                </a:moveTo>
                <a:lnTo>
                  <a:pt x="2378470" y="0"/>
                </a:lnTo>
                <a:lnTo>
                  <a:pt x="2378470" y="2201165"/>
                </a:lnTo>
                <a:lnTo>
                  <a:pt x="0" y="22011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825552">
            <a:off x="2513589" y="7640328"/>
            <a:ext cx="2680689" cy="1847238"/>
          </a:xfrm>
          <a:custGeom>
            <a:avLst/>
            <a:gdLst/>
            <a:ahLst/>
            <a:cxnLst/>
            <a:rect l="l" t="t" r="r" b="b"/>
            <a:pathLst>
              <a:path w="2680689" h="1847238">
                <a:moveTo>
                  <a:pt x="0" y="0"/>
                </a:moveTo>
                <a:lnTo>
                  <a:pt x="2680688" y="0"/>
                </a:lnTo>
                <a:lnTo>
                  <a:pt x="2680688" y="1847238"/>
                </a:lnTo>
                <a:lnTo>
                  <a:pt x="0" y="18472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7168" y="4404203"/>
            <a:ext cx="1083919" cy="1184071"/>
          </a:xfrm>
          <a:custGeom>
            <a:avLst/>
            <a:gdLst/>
            <a:ahLst/>
            <a:cxnLst/>
            <a:rect l="l" t="t" r="r" b="b"/>
            <a:pathLst>
              <a:path w="1083919" h="1184071">
                <a:moveTo>
                  <a:pt x="0" y="0"/>
                </a:moveTo>
                <a:lnTo>
                  <a:pt x="1083919" y="0"/>
                </a:lnTo>
                <a:lnTo>
                  <a:pt x="1083919" y="1184071"/>
                </a:lnTo>
                <a:lnTo>
                  <a:pt x="0" y="118407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63274" y="2946721"/>
            <a:ext cx="911706" cy="1279587"/>
          </a:xfrm>
          <a:custGeom>
            <a:avLst/>
            <a:gdLst/>
            <a:ahLst/>
            <a:cxnLst/>
            <a:rect l="l" t="t" r="r" b="b"/>
            <a:pathLst>
              <a:path w="911706" h="1279587">
                <a:moveTo>
                  <a:pt x="0" y="0"/>
                </a:moveTo>
                <a:lnTo>
                  <a:pt x="911706" y="0"/>
                </a:lnTo>
                <a:lnTo>
                  <a:pt x="911706" y="1279587"/>
                </a:lnTo>
                <a:lnTo>
                  <a:pt x="0" y="127958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3634" y="5769249"/>
            <a:ext cx="730986" cy="787064"/>
          </a:xfrm>
          <a:custGeom>
            <a:avLst/>
            <a:gdLst/>
            <a:ahLst/>
            <a:cxnLst/>
            <a:rect l="l" t="t" r="r" b="b"/>
            <a:pathLst>
              <a:path w="730986" h="787064">
                <a:moveTo>
                  <a:pt x="0" y="0"/>
                </a:moveTo>
                <a:lnTo>
                  <a:pt x="730986" y="0"/>
                </a:lnTo>
                <a:lnTo>
                  <a:pt x="730986" y="787065"/>
                </a:lnTo>
                <a:lnTo>
                  <a:pt x="0" y="78706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104545" y="6737289"/>
            <a:ext cx="829165" cy="1169897"/>
          </a:xfrm>
          <a:custGeom>
            <a:avLst/>
            <a:gdLst/>
            <a:ahLst/>
            <a:cxnLst/>
            <a:rect l="l" t="t" r="r" b="b"/>
            <a:pathLst>
              <a:path w="829165" h="1169897">
                <a:moveTo>
                  <a:pt x="0" y="0"/>
                </a:moveTo>
                <a:lnTo>
                  <a:pt x="829165" y="0"/>
                </a:lnTo>
                <a:lnTo>
                  <a:pt x="829165" y="1169897"/>
                </a:lnTo>
                <a:lnTo>
                  <a:pt x="0" y="11698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82237" y="8061910"/>
            <a:ext cx="1273781" cy="1353287"/>
          </a:xfrm>
          <a:custGeom>
            <a:avLst/>
            <a:gdLst/>
            <a:ahLst/>
            <a:cxnLst/>
            <a:rect l="l" t="t" r="r" b="b"/>
            <a:pathLst>
              <a:path w="1273781" h="1353287">
                <a:moveTo>
                  <a:pt x="0" y="0"/>
                </a:moveTo>
                <a:lnTo>
                  <a:pt x="1273781" y="0"/>
                </a:lnTo>
                <a:lnTo>
                  <a:pt x="1273781" y="1353287"/>
                </a:lnTo>
                <a:lnTo>
                  <a:pt x="0" y="135328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439699" y="3086448"/>
            <a:ext cx="991381" cy="1000132"/>
          </a:xfrm>
          <a:custGeom>
            <a:avLst/>
            <a:gdLst/>
            <a:ahLst/>
            <a:cxnLst/>
            <a:rect l="l" t="t" r="r" b="b"/>
            <a:pathLst>
              <a:path w="991381" h="1000132">
                <a:moveTo>
                  <a:pt x="0" y="0"/>
                </a:moveTo>
                <a:lnTo>
                  <a:pt x="991381" y="0"/>
                </a:lnTo>
                <a:lnTo>
                  <a:pt x="991381" y="1000132"/>
                </a:lnTo>
                <a:lnTo>
                  <a:pt x="0" y="10001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591291" y="4311484"/>
            <a:ext cx="688196" cy="684755"/>
          </a:xfrm>
          <a:custGeom>
            <a:avLst/>
            <a:gdLst/>
            <a:ahLst/>
            <a:cxnLst/>
            <a:rect l="l" t="t" r="r" b="b"/>
            <a:pathLst>
              <a:path w="688196" h="684755">
                <a:moveTo>
                  <a:pt x="0" y="0"/>
                </a:moveTo>
                <a:lnTo>
                  <a:pt x="688196" y="0"/>
                </a:lnTo>
                <a:lnTo>
                  <a:pt x="688196" y="684755"/>
                </a:lnTo>
                <a:lnTo>
                  <a:pt x="0" y="68475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440410" y="5481827"/>
            <a:ext cx="989959" cy="545715"/>
          </a:xfrm>
          <a:custGeom>
            <a:avLst/>
            <a:gdLst/>
            <a:ahLst/>
            <a:cxnLst/>
            <a:rect l="l" t="t" r="r" b="b"/>
            <a:pathLst>
              <a:path w="989959" h="545715">
                <a:moveTo>
                  <a:pt x="0" y="0"/>
                </a:moveTo>
                <a:lnTo>
                  <a:pt x="989958" y="0"/>
                </a:lnTo>
                <a:lnTo>
                  <a:pt x="989958" y="545715"/>
                </a:lnTo>
                <a:lnTo>
                  <a:pt x="0" y="54571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479376" y="6737289"/>
            <a:ext cx="912026" cy="477674"/>
          </a:xfrm>
          <a:custGeom>
            <a:avLst/>
            <a:gdLst/>
            <a:ahLst/>
            <a:cxnLst/>
            <a:rect l="l" t="t" r="r" b="b"/>
            <a:pathLst>
              <a:path w="912026" h="477674">
                <a:moveTo>
                  <a:pt x="0" y="0"/>
                </a:moveTo>
                <a:lnTo>
                  <a:pt x="912026" y="0"/>
                </a:lnTo>
                <a:lnTo>
                  <a:pt x="912026" y="477673"/>
                </a:lnTo>
                <a:lnTo>
                  <a:pt x="0" y="47767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125664" y="7700737"/>
            <a:ext cx="1619449" cy="1000010"/>
          </a:xfrm>
          <a:custGeom>
            <a:avLst/>
            <a:gdLst/>
            <a:ahLst/>
            <a:cxnLst/>
            <a:rect l="l" t="t" r="r" b="b"/>
            <a:pathLst>
              <a:path w="1619449" h="1000010">
                <a:moveTo>
                  <a:pt x="0" y="0"/>
                </a:moveTo>
                <a:lnTo>
                  <a:pt x="1619450" y="0"/>
                </a:lnTo>
                <a:lnTo>
                  <a:pt x="1619450" y="1000010"/>
                </a:lnTo>
                <a:lnTo>
                  <a:pt x="0" y="1000010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 rot="-70279">
            <a:off x="899061" y="604596"/>
            <a:ext cx="6099936" cy="1708456"/>
            <a:chOff x="0" y="0"/>
            <a:chExt cx="1350717" cy="37830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50717" cy="378306"/>
            </a:xfrm>
            <a:custGeom>
              <a:avLst/>
              <a:gdLst/>
              <a:ahLst/>
              <a:cxnLst/>
              <a:rect l="l" t="t" r="r" b="b"/>
              <a:pathLst>
                <a:path w="1350717" h="378306">
                  <a:moveTo>
                    <a:pt x="17769" y="0"/>
                  </a:moveTo>
                  <a:lnTo>
                    <a:pt x="1332948" y="0"/>
                  </a:lnTo>
                  <a:cubicBezTo>
                    <a:pt x="1337661" y="0"/>
                    <a:pt x="1342180" y="1872"/>
                    <a:pt x="1345512" y="5204"/>
                  </a:cubicBezTo>
                  <a:cubicBezTo>
                    <a:pt x="1348845" y="8537"/>
                    <a:pt x="1350717" y="13056"/>
                    <a:pt x="1350717" y="17769"/>
                  </a:cubicBezTo>
                  <a:lnTo>
                    <a:pt x="1350717" y="360537"/>
                  </a:lnTo>
                  <a:cubicBezTo>
                    <a:pt x="1350717" y="370350"/>
                    <a:pt x="1342761" y="378306"/>
                    <a:pt x="1332948" y="378306"/>
                  </a:cubicBezTo>
                  <a:lnTo>
                    <a:pt x="17769" y="378306"/>
                  </a:lnTo>
                  <a:cubicBezTo>
                    <a:pt x="13056" y="378306"/>
                    <a:pt x="8537" y="376433"/>
                    <a:pt x="5204" y="373101"/>
                  </a:cubicBezTo>
                  <a:cubicBezTo>
                    <a:pt x="1872" y="369769"/>
                    <a:pt x="0" y="365250"/>
                    <a:pt x="0" y="360537"/>
                  </a:cubicBezTo>
                  <a:lnTo>
                    <a:pt x="0" y="17769"/>
                  </a:lnTo>
                  <a:cubicBezTo>
                    <a:pt x="0" y="7955"/>
                    <a:pt x="7955" y="0"/>
                    <a:pt x="17769" y="0"/>
                  </a:cubicBezTo>
                  <a:close/>
                </a:path>
              </a:pathLst>
            </a:custGeom>
            <a:solidFill>
              <a:srgbClr val="D1EFF9"/>
            </a:solidFill>
            <a:ln cap="sq">
              <a:noFill/>
              <a:prstDash val="solid"/>
              <a:miter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350717" cy="4164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31201" y="908862"/>
            <a:ext cx="6042669" cy="1175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63"/>
              </a:lnSpc>
            </a:pPr>
            <a:r>
              <a:rPr lang="en-US" sz="3854" b="1" spc="-127">
                <a:solidFill>
                  <a:srgbClr val="5B5554"/>
                </a:solidFill>
                <a:latin typeface="Dynapuff Bold"/>
                <a:ea typeface="Dynapuff Bold"/>
                <a:cs typeface="Dynapuff Bold"/>
                <a:sym typeface="Dynapuff Bold"/>
              </a:rPr>
              <a:t>Nối các con vật với thức ăn của chúng 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6000" y="740994"/>
            <a:ext cx="6048000" cy="9210012"/>
            <a:chOff x="0" y="0"/>
            <a:chExt cx="1609188" cy="24505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09188" cy="2450503"/>
            </a:xfrm>
            <a:custGeom>
              <a:avLst/>
              <a:gdLst/>
              <a:ahLst/>
              <a:cxnLst/>
              <a:rect l="l" t="t" r="r" b="b"/>
              <a:pathLst>
                <a:path w="1609188" h="2450503">
                  <a:moveTo>
                    <a:pt x="47363" y="0"/>
                  </a:moveTo>
                  <a:lnTo>
                    <a:pt x="1561825" y="0"/>
                  </a:lnTo>
                  <a:cubicBezTo>
                    <a:pt x="1574386" y="0"/>
                    <a:pt x="1586433" y="4990"/>
                    <a:pt x="1595315" y="13872"/>
                  </a:cubicBezTo>
                  <a:cubicBezTo>
                    <a:pt x="1604198" y="22755"/>
                    <a:pt x="1609188" y="34802"/>
                    <a:pt x="1609188" y="47363"/>
                  </a:cubicBezTo>
                  <a:lnTo>
                    <a:pt x="1609188" y="2403140"/>
                  </a:lnTo>
                  <a:cubicBezTo>
                    <a:pt x="1609188" y="2429297"/>
                    <a:pt x="1587983" y="2450503"/>
                    <a:pt x="1561825" y="2450503"/>
                  </a:cubicBezTo>
                  <a:lnTo>
                    <a:pt x="47363" y="2450503"/>
                  </a:lnTo>
                  <a:cubicBezTo>
                    <a:pt x="34802" y="2450503"/>
                    <a:pt x="22755" y="2445513"/>
                    <a:pt x="13872" y="2436630"/>
                  </a:cubicBezTo>
                  <a:cubicBezTo>
                    <a:pt x="4990" y="2427748"/>
                    <a:pt x="0" y="2415701"/>
                    <a:pt x="0" y="2403140"/>
                  </a:cubicBezTo>
                  <a:lnTo>
                    <a:pt x="0" y="47363"/>
                  </a:lnTo>
                  <a:cubicBezTo>
                    <a:pt x="0" y="21205"/>
                    <a:pt x="21205" y="0"/>
                    <a:pt x="47363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BDBA5F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1609188" cy="24790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93890" y="4359814"/>
            <a:ext cx="576211" cy="1092490"/>
          </a:xfrm>
          <a:custGeom>
            <a:avLst/>
            <a:gdLst/>
            <a:ahLst/>
            <a:cxnLst/>
            <a:rect l="l" t="t" r="r" b="b"/>
            <a:pathLst>
              <a:path w="576211" h="1092490">
                <a:moveTo>
                  <a:pt x="0" y="0"/>
                </a:moveTo>
                <a:lnTo>
                  <a:pt x="576211" y="0"/>
                </a:lnTo>
                <a:lnTo>
                  <a:pt x="576211" y="1092489"/>
                </a:lnTo>
                <a:lnTo>
                  <a:pt x="0" y="10924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0749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42980" y="2929489"/>
            <a:ext cx="1472033" cy="458991"/>
          </a:xfrm>
          <a:custGeom>
            <a:avLst/>
            <a:gdLst/>
            <a:ahLst/>
            <a:cxnLst/>
            <a:rect l="l" t="t" r="r" b="b"/>
            <a:pathLst>
              <a:path w="1472033" h="458991">
                <a:moveTo>
                  <a:pt x="0" y="0"/>
                </a:moveTo>
                <a:lnTo>
                  <a:pt x="1472033" y="0"/>
                </a:lnTo>
                <a:lnTo>
                  <a:pt x="1472033" y="458991"/>
                </a:lnTo>
                <a:lnTo>
                  <a:pt x="0" y="4589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15215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408559" y="6460400"/>
            <a:ext cx="507267" cy="1252853"/>
          </a:xfrm>
          <a:custGeom>
            <a:avLst/>
            <a:gdLst/>
            <a:ahLst/>
            <a:cxnLst/>
            <a:rect l="l" t="t" r="r" b="b"/>
            <a:pathLst>
              <a:path w="507267" h="1252853">
                <a:moveTo>
                  <a:pt x="0" y="0"/>
                </a:moveTo>
                <a:lnTo>
                  <a:pt x="507267" y="0"/>
                </a:lnTo>
                <a:lnTo>
                  <a:pt x="507267" y="1252853"/>
                </a:lnTo>
                <a:lnTo>
                  <a:pt x="0" y="12528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r="-97740" b="-448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968741" y="2237830"/>
            <a:ext cx="1097044" cy="503356"/>
          </a:xfrm>
          <a:custGeom>
            <a:avLst/>
            <a:gdLst/>
            <a:ahLst/>
            <a:cxnLst/>
            <a:rect l="l" t="t" r="r" b="b"/>
            <a:pathLst>
              <a:path w="1097044" h="503356">
                <a:moveTo>
                  <a:pt x="0" y="0"/>
                </a:moveTo>
                <a:lnTo>
                  <a:pt x="1097044" y="0"/>
                </a:lnTo>
                <a:lnTo>
                  <a:pt x="1097044" y="503356"/>
                </a:lnTo>
                <a:lnTo>
                  <a:pt x="0" y="50335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117673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928555" y="5729946"/>
            <a:ext cx="1089987" cy="635204"/>
          </a:xfrm>
          <a:custGeom>
            <a:avLst/>
            <a:gdLst/>
            <a:ahLst/>
            <a:cxnLst/>
            <a:rect l="l" t="t" r="r" b="b"/>
            <a:pathLst>
              <a:path w="1089987" h="635204">
                <a:moveTo>
                  <a:pt x="0" y="0"/>
                </a:moveTo>
                <a:lnTo>
                  <a:pt x="1089987" y="0"/>
                </a:lnTo>
                <a:lnTo>
                  <a:pt x="1089987" y="635204"/>
                </a:lnTo>
                <a:lnTo>
                  <a:pt x="0" y="6352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11250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251018" y="8047448"/>
            <a:ext cx="822348" cy="584133"/>
          </a:xfrm>
          <a:custGeom>
            <a:avLst/>
            <a:gdLst/>
            <a:ahLst/>
            <a:cxnLst/>
            <a:rect l="l" t="t" r="r" b="b"/>
            <a:pathLst>
              <a:path w="822348" h="584133">
                <a:moveTo>
                  <a:pt x="0" y="0"/>
                </a:moveTo>
                <a:lnTo>
                  <a:pt x="822349" y="0"/>
                </a:lnTo>
                <a:lnTo>
                  <a:pt x="822349" y="584133"/>
                </a:lnTo>
                <a:lnTo>
                  <a:pt x="0" y="58413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897" t="-100770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270899" y="4138523"/>
            <a:ext cx="644927" cy="1424753"/>
          </a:xfrm>
          <a:custGeom>
            <a:avLst/>
            <a:gdLst/>
            <a:ahLst/>
            <a:cxnLst/>
            <a:rect l="l" t="t" r="r" b="b"/>
            <a:pathLst>
              <a:path w="644927" h="1424753">
                <a:moveTo>
                  <a:pt x="0" y="0"/>
                </a:moveTo>
                <a:lnTo>
                  <a:pt x="644927" y="0"/>
                </a:lnTo>
                <a:lnTo>
                  <a:pt x="644927" y="1424753"/>
                </a:lnTo>
                <a:lnTo>
                  <a:pt x="0" y="14247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8474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50326" y="2864199"/>
            <a:ext cx="1463338" cy="589572"/>
          </a:xfrm>
          <a:custGeom>
            <a:avLst/>
            <a:gdLst/>
            <a:ahLst/>
            <a:cxnLst/>
            <a:rect l="l" t="t" r="r" b="b"/>
            <a:pathLst>
              <a:path w="1463338" h="589572">
                <a:moveTo>
                  <a:pt x="0" y="0"/>
                </a:moveTo>
                <a:lnTo>
                  <a:pt x="1463338" y="0"/>
                </a:lnTo>
                <a:lnTo>
                  <a:pt x="1463338" y="589572"/>
                </a:lnTo>
                <a:lnTo>
                  <a:pt x="0" y="58957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t="-124314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300177" y="8770417"/>
            <a:ext cx="615649" cy="1132251"/>
          </a:xfrm>
          <a:custGeom>
            <a:avLst/>
            <a:gdLst/>
            <a:ahLst/>
            <a:cxnLst/>
            <a:rect l="l" t="t" r="r" b="b"/>
            <a:pathLst>
              <a:path w="615649" h="1132251">
                <a:moveTo>
                  <a:pt x="0" y="0"/>
                </a:moveTo>
                <a:lnTo>
                  <a:pt x="615649" y="0"/>
                </a:lnTo>
                <a:lnTo>
                  <a:pt x="615649" y="1132251"/>
                </a:lnTo>
                <a:lnTo>
                  <a:pt x="0" y="11322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1271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393061" y="1936625"/>
            <a:ext cx="1394308" cy="682282"/>
          </a:xfrm>
          <a:custGeom>
            <a:avLst/>
            <a:gdLst/>
            <a:ahLst/>
            <a:cxnLst/>
            <a:rect l="l" t="t" r="r" b="b"/>
            <a:pathLst>
              <a:path w="1394308" h="682282">
                <a:moveTo>
                  <a:pt x="0" y="0"/>
                </a:moveTo>
                <a:lnTo>
                  <a:pt x="1394308" y="0"/>
                </a:lnTo>
                <a:lnTo>
                  <a:pt x="1394308" y="682282"/>
                </a:lnTo>
                <a:lnTo>
                  <a:pt x="0" y="68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179" b="-67393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93890" y="8631581"/>
            <a:ext cx="517036" cy="1271087"/>
          </a:xfrm>
          <a:custGeom>
            <a:avLst/>
            <a:gdLst/>
            <a:ahLst/>
            <a:cxnLst/>
            <a:rect l="l" t="t" r="r" b="b"/>
            <a:pathLst>
              <a:path w="517036" h="1271087">
                <a:moveTo>
                  <a:pt x="0" y="0"/>
                </a:moveTo>
                <a:lnTo>
                  <a:pt x="517036" y="0"/>
                </a:lnTo>
                <a:lnTo>
                  <a:pt x="517036" y="1271087"/>
                </a:lnTo>
                <a:lnTo>
                  <a:pt x="0" y="12710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91441" b="-1627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383573" y="5758746"/>
            <a:ext cx="1082550" cy="577604"/>
          </a:xfrm>
          <a:custGeom>
            <a:avLst/>
            <a:gdLst/>
            <a:ahLst/>
            <a:cxnLst/>
            <a:rect l="l" t="t" r="r" b="b"/>
            <a:pathLst>
              <a:path w="1082550" h="577604">
                <a:moveTo>
                  <a:pt x="0" y="0"/>
                </a:moveTo>
                <a:lnTo>
                  <a:pt x="1082550" y="0"/>
                </a:lnTo>
                <a:lnTo>
                  <a:pt x="1082550" y="577604"/>
                </a:lnTo>
                <a:lnTo>
                  <a:pt x="0" y="5776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87186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515464" y="7881437"/>
            <a:ext cx="1046899" cy="684406"/>
          </a:xfrm>
          <a:custGeom>
            <a:avLst/>
            <a:gdLst/>
            <a:ahLst/>
            <a:cxnLst/>
            <a:rect l="l" t="t" r="r" b="b"/>
            <a:pathLst>
              <a:path w="1046899" h="684406">
                <a:moveTo>
                  <a:pt x="0" y="0"/>
                </a:moveTo>
                <a:lnTo>
                  <a:pt x="1046899" y="0"/>
                </a:lnTo>
                <a:lnTo>
                  <a:pt x="1046899" y="684406"/>
                </a:lnTo>
                <a:lnTo>
                  <a:pt x="0" y="684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2740" b="-94620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5464" y="3465513"/>
            <a:ext cx="818768" cy="587858"/>
          </a:xfrm>
          <a:custGeom>
            <a:avLst/>
            <a:gdLst/>
            <a:ahLst/>
            <a:cxnLst/>
            <a:rect l="l" t="t" r="r" b="b"/>
            <a:pathLst>
              <a:path w="818768" h="587858">
                <a:moveTo>
                  <a:pt x="0" y="0"/>
                </a:moveTo>
                <a:lnTo>
                  <a:pt x="818768" y="0"/>
                </a:lnTo>
                <a:lnTo>
                  <a:pt x="818768" y="587858"/>
                </a:lnTo>
                <a:lnTo>
                  <a:pt x="0" y="5878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b="-96861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93890" y="6546073"/>
            <a:ext cx="511520" cy="1365066"/>
          </a:xfrm>
          <a:custGeom>
            <a:avLst/>
            <a:gdLst/>
            <a:ahLst/>
            <a:cxnLst/>
            <a:rect l="l" t="t" r="r" b="b"/>
            <a:pathLst>
              <a:path w="511520" h="1365066">
                <a:moveTo>
                  <a:pt x="0" y="0"/>
                </a:moveTo>
                <a:lnTo>
                  <a:pt x="511520" y="0"/>
                </a:lnTo>
                <a:lnTo>
                  <a:pt x="511520" y="1365066"/>
                </a:lnTo>
                <a:lnTo>
                  <a:pt x="0" y="136506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29846" b="-2993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732083" y="3412681"/>
            <a:ext cx="1482930" cy="693523"/>
          </a:xfrm>
          <a:custGeom>
            <a:avLst/>
            <a:gdLst/>
            <a:ahLst/>
            <a:cxnLst/>
            <a:rect l="l" t="t" r="r" b="b"/>
            <a:pathLst>
              <a:path w="1482930" h="693523">
                <a:moveTo>
                  <a:pt x="0" y="0"/>
                </a:moveTo>
                <a:lnTo>
                  <a:pt x="1482930" y="0"/>
                </a:lnTo>
                <a:lnTo>
                  <a:pt x="1482930" y="693523"/>
                </a:lnTo>
                <a:lnTo>
                  <a:pt x="0" y="69352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b="-93244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241461" y="164980"/>
            <a:ext cx="5077079" cy="982341"/>
            <a:chOff x="0" y="0"/>
            <a:chExt cx="1819510" cy="35204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19510" cy="352049"/>
            </a:xfrm>
            <a:custGeom>
              <a:avLst/>
              <a:gdLst/>
              <a:ahLst/>
              <a:cxnLst/>
              <a:rect l="l" t="t" r="r" b="b"/>
              <a:pathLst>
                <a:path w="1819510" h="352049">
                  <a:moveTo>
                    <a:pt x="56420" y="0"/>
                  </a:moveTo>
                  <a:lnTo>
                    <a:pt x="1763090" y="0"/>
                  </a:lnTo>
                  <a:cubicBezTo>
                    <a:pt x="1778054" y="0"/>
                    <a:pt x="1792404" y="5944"/>
                    <a:pt x="1802985" y="16525"/>
                  </a:cubicBezTo>
                  <a:cubicBezTo>
                    <a:pt x="1813566" y="27106"/>
                    <a:pt x="1819510" y="41457"/>
                    <a:pt x="1819510" y="56420"/>
                  </a:cubicBezTo>
                  <a:lnTo>
                    <a:pt x="1819510" y="295628"/>
                  </a:lnTo>
                  <a:cubicBezTo>
                    <a:pt x="1819510" y="326789"/>
                    <a:pt x="1794250" y="352049"/>
                    <a:pt x="1763090" y="352049"/>
                  </a:cubicBezTo>
                  <a:lnTo>
                    <a:pt x="56420" y="352049"/>
                  </a:lnTo>
                  <a:cubicBezTo>
                    <a:pt x="41457" y="352049"/>
                    <a:pt x="27106" y="346105"/>
                    <a:pt x="16525" y="335524"/>
                  </a:cubicBezTo>
                  <a:cubicBezTo>
                    <a:pt x="5944" y="324943"/>
                    <a:pt x="0" y="310592"/>
                    <a:pt x="0" y="295628"/>
                  </a:cubicBezTo>
                  <a:lnTo>
                    <a:pt x="0" y="56420"/>
                  </a:lnTo>
                  <a:cubicBezTo>
                    <a:pt x="0" y="25260"/>
                    <a:pt x="25260" y="0"/>
                    <a:pt x="56420" y="0"/>
                  </a:cubicBezTo>
                  <a:close/>
                </a:path>
              </a:pathLst>
            </a:custGeom>
            <a:solidFill>
              <a:srgbClr val="FCFFDE"/>
            </a:solidFill>
            <a:ln w="66675" cap="rnd">
              <a:solidFill>
                <a:srgbClr val="BDBA5F"/>
              </a:solidFill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1819510" cy="3806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7310695">
            <a:off x="3087802" y="1948859"/>
            <a:ext cx="1556276" cy="1830680"/>
          </a:xfrm>
          <a:custGeom>
            <a:avLst/>
            <a:gdLst/>
            <a:ahLst/>
            <a:cxnLst/>
            <a:rect l="l" t="t" r="r" b="b"/>
            <a:pathLst>
              <a:path w="1556276" h="1830680">
                <a:moveTo>
                  <a:pt x="0" y="0"/>
                </a:moveTo>
                <a:lnTo>
                  <a:pt x="1556276" y="0"/>
                </a:lnTo>
                <a:lnTo>
                  <a:pt x="1556276" y="1830680"/>
                </a:lnTo>
                <a:lnTo>
                  <a:pt x="0" y="18306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21945" b="-1204"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515464" y="137672"/>
            <a:ext cx="4700953" cy="1784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 spc="-316">
                <a:solidFill>
                  <a:srgbClr val="666666"/>
                </a:solidFill>
                <a:latin typeface="Caveat Brush"/>
                <a:ea typeface="Caveat Brush"/>
                <a:cs typeface="Caveat Brush"/>
                <a:sym typeface="Caveat Brush"/>
              </a:rPr>
              <a:t>Hãy ghép các con vật với nửa của chúng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114</Words>
  <Application>Microsoft Office PowerPoint</Application>
  <PresentationFormat>Custom</PresentationFormat>
  <Paragraphs>28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Alata</vt:lpstr>
      <vt:lpstr>ABeeZee</vt:lpstr>
      <vt:lpstr>Canva Sans Bold</vt:lpstr>
      <vt:lpstr>Betm rounded</vt:lpstr>
      <vt:lpstr>Caveat Brush</vt:lpstr>
      <vt:lpstr>Arial</vt:lpstr>
      <vt:lpstr>More Sugar</vt:lpstr>
      <vt:lpstr>Calibri</vt:lpstr>
      <vt:lpstr>Dynapuff Bold</vt:lpstr>
      <vt:lpstr>Betm rounded Medium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Illustrated Animal Identification Worksheet</dc:title>
  <dc:creator>Admin</dc:creator>
  <cp:lastModifiedBy>ADMIN</cp:lastModifiedBy>
  <cp:revision>11</cp:revision>
  <dcterms:created xsi:type="dcterms:W3CDTF">2006-08-16T00:00:00Z</dcterms:created>
  <dcterms:modified xsi:type="dcterms:W3CDTF">2026-01-20T03:39:16Z</dcterms:modified>
  <dc:identifier>DAG-mOTAjJY</dc:identifier>
</cp:coreProperties>
</file>