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3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Người bệnh cần được khám và điều trị theo hướng dẫn của bác sĩ.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Tiêm vắc xin là biện pháp phòng bệnh hiệu quả nhất.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Trẻ cần được tiêm chủng đầy đủ theo chương trình tiêm chủng mở rộng.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Giữ vệ sinh cá nhân giúp giảm nguy cơ lây nhiễm.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Đeo khẩu trang giúp hạn chế lây lan bệnh.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Môi trường sạch sẽ giúp phòng bệnh hiệu quả.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Không cho trẻ tiếp xúc với người nghi mắc bệnh.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Gia đình đóng vai trò quan trọng trong việc phát hiện sớm bệnh.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Mỗi người dân cần chung tay phòng chống bệnh.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Hãy chủ động phòng bệnh để bảo vệ sức khỏe cộng đồng.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Ho gà là bệnh nhiễm khuẩn đường hô hấp cấp tính do vi khuẩn Bordetella pertussis gây 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Trẻ nhỏ và người chưa được tiêm chủng đầy đủ có nguy cơ mắc bệnh cao.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Bệnh lây qua các giọt bắn khi người bệnh ho hoặc hắt 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Giai đoạn đầu bệnh giống cảm cúm nên nhiều người dễ chủ quan.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Khi bệnh nặng hơn, người bệnh sẽ ho dữ dội thành từng cơn.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Nếu có dấu hiệu nguy hiểm cần đưa bệnh nhân tới cơ sở y tế ngay.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Bệnh ho gà có thể gây nhiều biến chứng nghiêm trọng nếu không điều trị.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Khi có các dấu hiệu nghi ngờ cần đến cơ sở y tế để khám.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FF0000"/>
                </a:solidFill>
              </a:rPr>
              <a:t>TUYÊN TRUYỀN PHÒNG CHỐNG BỆNH HO GÀ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Hình</a:t>
            </a:r>
            <a:r>
              <a:rPr dirty="0"/>
              <a:t> </a:t>
            </a:r>
            <a:r>
              <a:rPr dirty="0" err="1"/>
              <a:t>minh</a:t>
            </a:r>
            <a:r>
              <a:rPr dirty="0"/>
              <a:t> </a:t>
            </a:r>
            <a:r>
              <a:rPr dirty="0" err="1"/>
              <a:t>họa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A076C-08FE-8F10-1994-BD108DA83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46" y="1828801"/>
            <a:ext cx="243096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Điều trị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Dùng thuốc theo chỉ định</a:t>
            </a:r>
          </a:p>
          <a:p>
            <a:r>
              <a:t>• Nghỉ ngơi</a:t>
            </a:r>
          </a:p>
          <a:p>
            <a:r>
              <a:t>• Uống đủ nước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FE087-C848-DFC0-C920-D08FDC80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34" y="1689652"/>
            <a:ext cx="2623931" cy="1967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Phòng bệnh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Tiêm vắc xin đầy đủ</a:t>
            </a:r>
          </a:p>
          <a:p>
            <a:r>
              <a:t>• Giữ vệ sinh cá nhân</a:t>
            </a:r>
          </a:p>
          <a:p>
            <a:r>
              <a:t>• Đeo khẩu trang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E8011-77F1-B0C7-DD71-A4FA30AD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4" y="1779104"/>
            <a:ext cx="3108877" cy="2266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Tiêm chủng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2 tháng</a:t>
            </a:r>
          </a:p>
          <a:p>
            <a:r>
              <a:t>• 3 tháng</a:t>
            </a:r>
          </a:p>
          <a:p>
            <a:r>
              <a:t>• 4 tháng</a:t>
            </a:r>
          </a:p>
          <a:p>
            <a:r>
              <a:t>• 18 tháng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66D8A-25EE-71F2-23FD-FD79842E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9" y="1417638"/>
            <a:ext cx="2392030" cy="37568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Vệ sinh cá nhân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Rửa tay thường xuyên</a:t>
            </a:r>
          </a:p>
          <a:p>
            <a:r>
              <a:t>• Sử dụng xà phòng</a:t>
            </a:r>
          </a:p>
          <a:p>
            <a:r>
              <a:t>• Vệ sinh mũi họng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Hình</a:t>
            </a:r>
            <a:r>
              <a:rPr dirty="0"/>
              <a:t> </a:t>
            </a:r>
            <a:r>
              <a:rPr dirty="0" err="1"/>
              <a:t>minh</a:t>
            </a:r>
            <a:r>
              <a:rPr dirty="0"/>
              <a:t> </a:t>
            </a:r>
            <a:r>
              <a:rPr dirty="0" err="1"/>
              <a:t>họa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CD9FD-C37F-1630-0601-A13CBF66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16" y="1600200"/>
            <a:ext cx="3330077" cy="22334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Đeo khẩu trang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Khi đến nơi đông người</a:t>
            </a:r>
          </a:p>
          <a:p>
            <a:r>
              <a:t>• Khi có triệu chứng ho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4961A-0A76-09AA-3432-D9DE67FD4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90896"/>
            <a:ext cx="3675988" cy="24537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Giữ môi trường sạch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Nhà cửa thông thoáng</a:t>
            </a:r>
          </a:p>
          <a:p>
            <a:r>
              <a:t>• Lau dọn thường xuyên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2BA0F-BAE5-F8D4-2AD6-A4E27EAE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13" y="1828800"/>
            <a:ext cx="3578087" cy="22015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Hạn chế tiếp xúc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Tránh tiếp xúc với người đang ho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BDFFA-5B3F-59EF-C892-DC6FE7A6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323354"/>
            <a:ext cx="1828799" cy="23342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Vai trò gia đình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Theo dõi sức khỏe trẻ</a:t>
            </a:r>
          </a:p>
          <a:p>
            <a:r>
              <a:t>• Đưa trẻ đi tiêm chủng</a:t>
            </a:r>
          </a:p>
          <a:p>
            <a:r>
              <a:t>• Khám sớm khi có dấu hiệu bệnh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55626-6A76-9D56-E4A1-646DBF924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17" y="1600199"/>
            <a:ext cx="2321332" cy="23257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Vai trò cộng đồng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Chủ động phòng bệnh</a:t>
            </a:r>
          </a:p>
          <a:p>
            <a:r>
              <a:t>• Thực hiện khuyến cáo y tế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959838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B8C8C-B1FF-FD9E-7800-B596B026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68" y="1729676"/>
            <a:ext cx="2843562" cy="4267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Thông điệp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Phòng bệnh ho gà bằng tiêm chủng đầy đủ.</a:t>
            </a:r>
          </a:p>
          <a:p>
            <a:r>
              <a:t>Phát hiện sớm – điều trị kịp thời.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520175"/>
            <a:ext cx="1828800" cy="2040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Hình</a:t>
            </a:r>
            <a:r>
              <a:rPr dirty="0"/>
              <a:t> </a:t>
            </a:r>
            <a:r>
              <a:rPr dirty="0" err="1"/>
              <a:t>minh</a:t>
            </a:r>
            <a:r>
              <a:rPr dirty="0"/>
              <a:t> </a:t>
            </a:r>
            <a:r>
              <a:rPr dirty="0" err="1"/>
              <a:t>họa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89B02-A01B-4725-7A97-56D6F5EF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87" y="2166124"/>
            <a:ext cx="2525751" cy="2525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Bệnh ho gà là gì?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dirty="0"/>
              <a:t> </a:t>
            </a:r>
            <a:r>
              <a:rPr dirty="0" err="1"/>
              <a:t>Bệnh</a:t>
            </a:r>
            <a:r>
              <a:rPr dirty="0"/>
              <a:t> </a:t>
            </a:r>
            <a:r>
              <a:rPr dirty="0" err="1"/>
              <a:t>truyền</a:t>
            </a:r>
            <a:r>
              <a:rPr dirty="0"/>
              <a:t> </a:t>
            </a:r>
            <a:r>
              <a:rPr dirty="0" err="1"/>
              <a:t>nhiễm</a:t>
            </a:r>
            <a:r>
              <a:rPr dirty="0"/>
              <a:t> </a:t>
            </a:r>
            <a:r>
              <a:rPr dirty="0" err="1"/>
              <a:t>đường</a:t>
            </a:r>
            <a:r>
              <a:rPr dirty="0"/>
              <a:t> </a:t>
            </a:r>
            <a:r>
              <a:rPr dirty="0" err="1"/>
              <a:t>hô</a:t>
            </a:r>
            <a:r>
              <a:rPr dirty="0"/>
              <a:t> </a:t>
            </a:r>
            <a:r>
              <a:rPr dirty="0" err="1"/>
              <a:t>hấp</a:t>
            </a:r>
            <a:endParaRPr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dirty="0"/>
              <a:t> Do vi </a:t>
            </a:r>
            <a:r>
              <a:rPr dirty="0" err="1"/>
              <a:t>khuẩn</a:t>
            </a:r>
            <a:r>
              <a:rPr dirty="0"/>
              <a:t> Bordetella pertussis </a:t>
            </a:r>
            <a:r>
              <a:rPr dirty="0" err="1"/>
              <a:t>gây</a:t>
            </a:r>
            <a:r>
              <a:rPr dirty="0"/>
              <a:t> </a:t>
            </a:r>
            <a:r>
              <a:rPr dirty="0" err="1"/>
              <a:t>ra</a:t>
            </a:r>
            <a:endParaRPr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dirty="0"/>
              <a:t> </a:t>
            </a:r>
            <a:r>
              <a:rPr dirty="0" err="1"/>
              <a:t>Lây</a:t>
            </a:r>
            <a:r>
              <a:rPr dirty="0"/>
              <a:t> lan </a:t>
            </a:r>
            <a:r>
              <a:rPr dirty="0" err="1"/>
              <a:t>nhanh</a:t>
            </a:r>
            <a:r>
              <a:rPr dirty="0"/>
              <a:t> </a:t>
            </a:r>
            <a:r>
              <a:rPr dirty="0" err="1"/>
              <a:t>trong</a:t>
            </a:r>
            <a:r>
              <a:rPr dirty="0"/>
              <a:t> </a:t>
            </a:r>
            <a:r>
              <a:rPr dirty="0" err="1"/>
              <a:t>cộng</a:t>
            </a:r>
            <a:r>
              <a:rPr dirty="0"/>
              <a:t> </a:t>
            </a:r>
            <a:r>
              <a:rPr dirty="0" err="1"/>
              <a:t>đồng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Hình</a:t>
            </a:r>
            <a:r>
              <a:rPr dirty="0"/>
              <a:t> </a:t>
            </a:r>
            <a:r>
              <a:rPr dirty="0" err="1"/>
              <a:t>minh</a:t>
            </a:r>
            <a:r>
              <a:rPr dirty="0"/>
              <a:t> </a:t>
            </a:r>
            <a:r>
              <a:rPr dirty="0" err="1"/>
              <a:t>họa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F856F-44F3-38EA-4C6D-F4B6473E1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242916"/>
            <a:ext cx="1925045" cy="2593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Kết thúc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Trạm</a:t>
            </a:r>
            <a:r>
              <a:rPr dirty="0"/>
              <a:t> Y </a:t>
            </a:r>
            <a:r>
              <a:rPr dirty="0" err="1"/>
              <a:t>tế</a:t>
            </a:r>
            <a:r>
              <a:rPr lang="en-US" dirty="0"/>
              <a:t> </a:t>
            </a:r>
            <a:r>
              <a:rPr lang="en-US" dirty="0" err="1"/>
              <a:t>phường</a:t>
            </a:r>
            <a:r>
              <a:rPr lang="en-US" dirty="0"/>
              <a:t> Lê </a:t>
            </a:r>
            <a:r>
              <a:rPr lang="en-US" dirty="0" err="1"/>
              <a:t>Chân</a:t>
            </a:r>
            <a:endParaRPr dirty="0"/>
          </a:p>
          <a:p>
            <a:r>
              <a:rPr dirty="0"/>
              <a:t>Chung </a:t>
            </a:r>
            <a:r>
              <a:rPr dirty="0" err="1"/>
              <a:t>tay</a:t>
            </a:r>
            <a:r>
              <a:rPr dirty="0"/>
              <a:t> </a:t>
            </a:r>
            <a:r>
              <a:rPr dirty="0" err="1"/>
              <a:t>phòng</a:t>
            </a:r>
            <a:r>
              <a:rPr dirty="0"/>
              <a:t> </a:t>
            </a:r>
            <a:r>
              <a:rPr dirty="0" err="1"/>
              <a:t>chống</a:t>
            </a:r>
            <a:r>
              <a:rPr dirty="0"/>
              <a:t> </a:t>
            </a:r>
            <a:r>
              <a:rPr dirty="0" err="1"/>
              <a:t>bệnh</a:t>
            </a:r>
            <a:r>
              <a:rPr dirty="0"/>
              <a:t> ho </a:t>
            </a:r>
            <a:r>
              <a:rPr dirty="0" err="1"/>
              <a:t>gà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D0B06-4DBC-EE01-EAB0-338F8C8B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96024"/>
            <a:ext cx="2285999" cy="2651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Đối tượng dễ mắc bệnh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Trẻ sơ sinh</a:t>
            </a:r>
          </a:p>
          <a:p>
            <a:r>
              <a:t>• Trẻ chưa tiêm đủ vắc xin</a:t>
            </a:r>
          </a:p>
          <a:p>
            <a:r>
              <a:t>• Người sức đề kháng kém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49278-1FB3-564A-402E-477446C6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283" y="1600199"/>
            <a:ext cx="3551717" cy="21369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Đường lây truyền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Ho</a:t>
            </a:r>
          </a:p>
          <a:p>
            <a:r>
              <a:t>• Hắt hơi</a:t>
            </a:r>
          </a:p>
          <a:p>
            <a:r>
              <a:t>• Nói chuyện gần</a:t>
            </a:r>
          </a:p>
          <a:p>
            <a:r>
              <a:t>• Dịch tiết mũi họng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1AF2E-7D75-3BEA-68F1-AA79690C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77" y="1394878"/>
            <a:ext cx="4068245" cy="34653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Dấu hiệu ban đầu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Sổ mũi</a:t>
            </a:r>
          </a:p>
          <a:p>
            <a:r>
              <a:t>• Hắt hơi</a:t>
            </a:r>
          </a:p>
          <a:p>
            <a:r>
              <a:t>• Ho nhẹ</a:t>
            </a:r>
          </a:p>
          <a:p>
            <a:r>
              <a:t>• Sốt nhẹ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F4903-261A-7043-2BBC-5F240299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61" y="1297057"/>
            <a:ext cx="5141843" cy="2892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Triệu chứng điển hình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Ho từng cơn</a:t>
            </a:r>
          </a:p>
          <a:p>
            <a:r>
              <a:t>• Ho liên tục</a:t>
            </a:r>
          </a:p>
          <a:p>
            <a:r>
              <a:t>• Khó thở</a:t>
            </a:r>
          </a:p>
          <a:p>
            <a:r>
              <a:t>• Có tiếng rít sau cơn ho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8D568-AA8F-41A3-E306-46CFBCEF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1509505"/>
            <a:ext cx="40132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Dấu hiệu nguy hiểm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Tím tái</a:t>
            </a:r>
          </a:p>
          <a:p>
            <a:r>
              <a:t>• Ngừng thở</a:t>
            </a:r>
          </a:p>
          <a:p>
            <a:r>
              <a:t>• Nôn sau ho</a:t>
            </a:r>
          </a:p>
          <a:p>
            <a:r>
              <a:t>• Co giật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DEF1B-740C-D83F-5CC0-5CAFFFB0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68" y="1448007"/>
            <a:ext cx="4605131" cy="2590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Biến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Viêm</a:t>
            </a:r>
            <a:r>
              <a:rPr dirty="0"/>
              <a:t> </a:t>
            </a:r>
            <a:r>
              <a:rPr dirty="0" err="1"/>
              <a:t>phổi</a:t>
            </a:r>
            <a:endParaRPr dirty="0"/>
          </a:p>
          <a:p>
            <a:r>
              <a:rPr dirty="0"/>
              <a:t>• Co </a:t>
            </a:r>
            <a:r>
              <a:rPr dirty="0" err="1"/>
              <a:t>giật</a:t>
            </a:r>
            <a:endParaRPr dirty="0"/>
          </a:p>
          <a:p>
            <a:r>
              <a:rPr dirty="0"/>
              <a:t>• Suy </a:t>
            </a:r>
            <a:r>
              <a:rPr dirty="0" err="1"/>
              <a:t>hô</a:t>
            </a:r>
            <a:r>
              <a:rPr dirty="0"/>
              <a:t> </a:t>
            </a:r>
            <a:r>
              <a:rPr dirty="0" err="1"/>
              <a:t>hấp</a:t>
            </a:r>
            <a:endParaRPr dirty="0"/>
          </a:p>
          <a:p>
            <a:r>
              <a:rPr dirty="0"/>
              <a:t>•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/>
              <a:t>thể</a:t>
            </a:r>
            <a:r>
              <a:rPr dirty="0"/>
              <a:t> </a:t>
            </a:r>
            <a:r>
              <a:rPr dirty="0" err="1"/>
              <a:t>tử</a:t>
            </a:r>
            <a:r>
              <a:rPr dirty="0"/>
              <a:t> </a:t>
            </a:r>
            <a:r>
              <a:rPr dirty="0" err="1"/>
              <a:t>vong</a:t>
            </a:r>
            <a:r>
              <a:rPr dirty="0"/>
              <a:t> ở </a:t>
            </a:r>
            <a:r>
              <a:rPr dirty="0" err="1"/>
              <a:t>trẻ</a:t>
            </a:r>
            <a:r>
              <a:rPr dirty="0"/>
              <a:t> </a:t>
            </a:r>
            <a:r>
              <a:rPr dirty="0" err="1"/>
              <a:t>nhỏ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F95C8-9D0B-B87C-5C2C-CF64C559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63" y="1528314"/>
            <a:ext cx="3439384" cy="24297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Khi nào cần đi khám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Ho kéo dài</a:t>
            </a:r>
          </a:p>
          <a:p>
            <a:r>
              <a:t>• Ho nhiều về đêm</a:t>
            </a:r>
          </a:p>
          <a:p>
            <a:r>
              <a:t>• Trẻ khó thở</a:t>
            </a:r>
          </a:p>
          <a:p>
            <a:r>
              <a:t>• Trẻ tím tái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82880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Hình minh họa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606CD-296A-9CD8-FBBC-724CD322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5" y="1695934"/>
            <a:ext cx="3717235" cy="2940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677</Words>
  <Application>Microsoft Office PowerPoint</Application>
  <PresentationFormat>On-screen Show (4:3)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TUYÊN TRUYỀN PHÒNG CHỐNG BỆNH HO GÀ</vt:lpstr>
      <vt:lpstr>Bệnh ho gà là gì?</vt:lpstr>
      <vt:lpstr>Đối tượng dễ mắc bệnh</vt:lpstr>
      <vt:lpstr>Đường lây truyền</vt:lpstr>
      <vt:lpstr>Dấu hiệu ban đầu</vt:lpstr>
      <vt:lpstr>Triệu chứng điển hình</vt:lpstr>
      <vt:lpstr>Dấu hiệu nguy hiểm</vt:lpstr>
      <vt:lpstr>Biến chứng</vt:lpstr>
      <vt:lpstr>Khi nào cần đi khám</vt:lpstr>
      <vt:lpstr>Điều trị</vt:lpstr>
      <vt:lpstr>Phòng bệnh</vt:lpstr>
      <vt:lpstr>Tiêm chủng</vt:lpstr>
      <vt:lpstr>Vệ sinh cá nhân</vt:lpstr>
      <vt:lpstr>Đeo khẩu trang</vt:lpstr>
      <vt:lpstr>Giữ môi trường sạch</vt:lpstr>
      <vt:lpstr>Hạn chế tiếp xúc</vt:lpstr>
      <vt:lpstr>Vai trò gia đình</vt:lpstr>
      <vt:lpstr>Vai trò cộng đồng</vt:lpstr>
      <vt:lpstr>Thông điệp</vt:lpstr>
      <vt:lpstr>Kết thúc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Thanh Hương</dc:creator>
  <cp:keywords/>
  <dc:description>generated using python-pptx</dc:description>
  <cp:lastModifiedBy>User</cp:lastModifiedBy>
  <cp:revision>7</cp:revision>
  <dcterms:created xsi:type="dcterms:W3CDTF">2013-01-27T09:14:16Z</dcterms:created>
  <dcterms:modified xsi:type="dcterms:W3CDTF">2026-03-19T07:41:23Z</dcterms:modified>
  <cp:category/>
</cp:coreProperties>
</file>