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346" r:id="rId3"/>
    <p:sldId id="353" r:id="rId4"/>
    <p:sldId id="348" r:id="rId5"/>
    <p:sldId id="351" r:id="rId6"/>
    <p:sldId id="358" r:id="rId7"/>
    <p:sldId id="352" r:id="rId8"/>
    <p:sldId id="349" r:id="rId9"/>
    <p:sldId id="360" r:id="rId10"/>
    <p:sldId id="361" r:id="rId11"/>
    <p:sldId id="364" r:id="rId12"/>
    <p:sldId id="363" r:id="rId13"/>
    <p:sldId id="362" r:id="rId14"/>
    <p:sldId id="262" r:id="rId15"/>
    <p:sldId id="350" r:id="rId16"/>
    <p:sldId id="286" r:id="rId17"/>
  </p:sldIdLst>
  <p:sldSz cx="18288000" cy="10287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Webdings" panose="05030102010509060703" pitchFamily="18" charset="2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58B2"/>
    <a:srgbClr val="FD1F01"/>
    <a:srgbClr val="EC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5475" autoAdjust="0"/>
  </p:normalViewPr>
  <p:slideViewPr>
    <p:cSldViewPr>
      <p:cViewPr varScale="1">
        <p:scale>
          <a:sx n="61" d="100"/>
          <a:sy n="61" d="100"/>
        </p:scale>
        <p:origin x="154" y="3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478A9-1CA0-4AC7-B54B-2F2C274CC59C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2E81-D7DF-4B42-8C22-5EE0DC75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slide" Target="slide9.xml"/><Relationship Id="rId3" Type="http://schemas.microsoft.com/office/2007/relationships/media" Target="../media/media4.wav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jp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svg"/><Relationship Id="rId4" Type="http://schemas.openxmlformats.org/officeDocument/2006/relationships/audio" Target="../media/media4.wav"/><Relationship Id="rId9" Type="http://schemas.openxmlformats.org/officeDocument/2006/relationships/image" Target="../media/image19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jp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svg"/><Relationship Id="rId4" Type="http://schemas.openxmlformats.org/officeDocument/2006/relationships/audio" Target="../media/media4.wav"/><Relationship Id="rId9" Type="http://schemas.openxmlformats.org/officeDocument/2006/relationships/image" Target="../media/image19.png"/><Relationship Id="rId1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jp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svg"/><Relationship Id="rId4" Type="http://schemas.openxmlformats.org/officeDocument/2006/relationships/audio" Target="../media/media4.wav"/><Relationship Id="rId9" Type="http://schemas.openxmlformats.org/officeDocument/2006/relationships/image" Target="../media/image19.png"/><Relationship Id="rId1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image" Target="../media/image17.png"/><Relationship Id="rId12" Type="http://schemas.openxmlformats.org/officeDocument/2006/relationships/image" Target="../media/image24.sv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9.jp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svg"/><Relationship Id="rId4" Type="http://schemas.openxmlformats.org/officeDocument/2006/relationships/audio" Target="../media/media4.wav"/><Relationship Id="rId9" Type="http://schemas.openxmlformats.org/officeDocument/2006/relationships/image" Target="../media/image19.png"/><Relationship Id="rId1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slide" Target="slide12.xml"/><Relationship Id="rId3" Type="http://schemas.microsoft.com/office/2007/relationships/media" Target="../media/media4.wav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slide" Target="slide10.xml"/><Relationship Id="rId2" Type="http://schemas.openxmlformats.org/officeDocument/2006/relationships/audio" Target="../media/media3.wav"/><Relationship Id="rId16" Type="http://schemas.openxmlformats.org/officeDocument/2006/relationships/slide" Target="slide11.xml"/><Relationship Id="rId20" Type="http://schemas.openxmlformats.org/officeDocument/2006/relationships/image" Target="../media/image10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13.xml"/><Relationship Id="rId10" Type="http://schemas.openxmlformats.org/officeDocument/2006/relationships/image" Target="../media/image20.svg"/><Relationship Id="rId19" Type="http://schemas.openxmlformats.org/officeDocument/2006/relationships/image" Target="../media/image25.png"/><Relationship Id="rId4" Type="http://schemas.openxmlformats.org/officeDocument/2006/relationships/audio" Target="../media/media4.wav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17357" y="6819900"/>
            <a:ext cx="4805904" cy="4491335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445362" y="2996753"/>
            <a:ext cx="1357249" cy="1241883"/>
          </a:xfrm>
          <a:custGeom>
            <a:avLst/>
            <a:gdLst/>
            <a:ahLst/>
            <a:cxnLst/>
            <a:rect l="l" t="t" r="r" b="b"/>
            <a:pathLst>
              <a:path w="1357249" h="1241883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12F11-3370-BA77-6669-95A2F036F7DE}"/>
              </a:ext>
            </a:extLst>
          </p:cNvPr>
          <p:cNvSpPr txBox="1"/>
          <p:nvPr/>
        </p:nvSpPr>
        <p:spPr>
          <a:xfrm>
            <a:off x="3445328" y="249809"/>
            <a:ext cx="11947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XÃ KIẾN THUỴ</a:t>
            </a: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THUỴ HƯƠNG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9FE1AD-4129-8F05-7A07-7E8FE4A13139}"/>
              </a:ext>
            </a:extLst>
          </p:cNvPr>
          <p:cNvSpPr txBox="1"/>
          <p:nvPr/>
        </p:nvSpPr>
        <p:spPr>
          <a:xfrm>
            <a:off x="4890356" y="5135618"/>
            <a:ext cx="79574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2060"/>
                </a:solidFill>
              </a:rPr>
              <a:t>Lĩnh</a:t>
            </a:r>
            <a:r>
              <a:rPr lang="en-US" sz="4200" b="1" dirty="0">
                <a:solidFill>
                  <a:srgbClr val="002060"/>
                </a:solidFill>
              </a:rPr>
              <a:t> </a:t>
            </a:r>
            <a:r>
              <a:rPr lang="en-US" sz="4200" b="1" dirty="0" err="1">
                <a:solidFill>
                  <a:srgbClr val="002060"/>
                </a:solidFill>
              </a:rPr>
              <a:t>vực</a:t>
            </a:r>
            <a:r>
              <a:rPr lang="en-US" sz="4200" b="1" dirty="0">
                <a:solidFill>
                  <a:srgbClr val="002060"/>
                </a:solidFill>
              </a:rPr>
              <a:t>: </a:t>
            </a:r>
            <a:r>
              <a:rPr lang="en-US" sz="4200" b="1" dirty="0" err="1">
                <a:solidFill>
                  <a:srgbClr val="002060"/>
                </a:solidFill>
              </a:rPr>
              <a:t>Phát</a:t>
            </a:r>
            <a:r>
              <a:rPr lang="en-US" sz="4200" b="1" dirty="0">
                <a:solidFill>
                  <a:srgbClr val="002060"/>
                </a:solidFill>
              </a:rPr>
              <a:t> </a:t>
            </a:r>
            <a:r>
              <a:rPr lang="en-US" sz="4200" b="1" dirty="0" err="1">
                <a:solidFill>
                  <a:srgbClr val="002060"/>
                </a:solidFill>
              </a:rPr>
              <a:t>triển</a:t>
            </a:r>
            <a:r>
              <a:rPr lang="en-US" sz="4200" b="1" dirty="0">
                <a:solidFill>
                  <a:srgbClr val="002060"/>
                </a:solidFill>
              </a:rPr>
              <a:t> </a:t>
            </a:r>
            <a:r>
              <a:rPr lang="en-US" sz="4200" b="1" dirty="0" err="1">
                <a:solidFill>
                  <a:srgbClr val="002060"/>
                </a:solidFill>
              </a:rPr>
              <a:t>nhận</a:t>
            </a:r>
            <a:r>
              <a:rPr lang="en-US" sz="4200" b="1" dirty="0">
                <a:solidFill>
                  <a:srgbClr val="002060"/>
                </a:solidFill>
              </a:rPr>
              <a:t> </a:t>
            </a:r>
            <a:r>
              <a:rPr lang="en-US" sz="4200" b="1" dirty="0" err="1">
                <a:solidFill>
                  <a:srgbClr val="002060"/>
                </a:solidFill>
              </a:rPr>
              <a:t>thức</a:t>
            </a:r>
            <a:endParaRPr lang="en-US" sz="4200" b="1" dirty="0">
              <a:solidFill>
                <a:srgbClr val="002060"/>
              </a:solidFill>
            </a:endParaRPr>
          </a:p>
          <a:p>
            <a:pPr algn="ctr"/>
            <a:r>
              <a:rPr lang="en-US" sz="4200" b="1" dirty="0" err="1">
                <a:solidFill>
                  <a:srgbClr val="002060"/>
                </a:solidFill>
              </a:rPr>
              <a:t>Giáo</a:t>
            </a:r>
            <a:r>
              <a:rPr lang="en-US" sz="4200" b="1" dirty="0">
                <a:solidFill>
                  <a:srgbClr val="002060"/>
                </a:solidFill>
              </a:rPr>
              <a:t> </a:t>
            </a:r>
            <a:r>
              <a:rPr lang="en-US" sz="4200" b="1" dirty="0" err="1">
                <a:solidFill>
                  <a:srgbClr val="002060"/>
                </a:solidFill>
              </a:rPr>
              <a:t>viên</a:t>
            </a:r>
            <a:r>
              <a:rPr lang="en-US" sz="4200" b="1" dirty="0">
                <a:solidFill>
                  <a:srgbClr val="002060"/>
                </a:solidFill>
              </a:rPr>
              <a:t>: Phạm Thị </a:t>
            </a:r>
            <a:r>
              <a:rPr lang="en-US" sz="4200" b="1" dirty="0" err="1">
                <a:solidFill>
                  <a:srgbClr val="002060"/>
                </a:solidFill>
              </a:rPr>
              <a:t>Hước</a:t>
            </a:r>
            <a:endParaRPr lang="en-US" sz="4200" b="1" dirty="0">
              <a:solidFill>
                <a:srgbClr val="002060"/>
              </a:solidFill>
            </a:endParaRPr>
          </a:p>
          <a:p>
            <a:pPr algn="ctr"/>
            <a:r>
              <a:rPr lang="en-US" sz="4200" b="1" dirty="0" err="1">
                <a:solidFill>
                  <a:srgbClr val="002060"/>
                </a:solidFill>
              </a:rPr>
              <a:t>Lớp</a:t>
            </a:r>
            <a:r>
              <a:rPr lang="en-US" sz="4200" b="1" dirty="0">
                <a:solidFill>
                  <a:srgbClr val="002060"/>
                </a:solidFill>
              </a:rPr>
              <a:t>: 3 </a:t>
            </a:r>
            <a:r>
              <a:rPr lang="en-US" sz="4200" b="1" dirty="0" err="1">
                <a:solidFill>
                  <a:srgbClr val="002060"/>
                </a:solidFill>
              </a:rPr>
              <a:t>tuổi</a:t>
            </a:r>
            <a:r>
              <a:rPr lang="en-US" sz="4200" b="1" dirty="0">
                <a:solidFill>
                  <a:srgbClr val="002060"/>
                </a:solidFill>
              </a:rPr>
              <a:t> C3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C1472-7F25-FA4C-A3BB-9B47D3208261}"/>
              </a:ext>
            </a:extLst>
          </p:cNvPr>
          <p:cNvSpPr txBox="1"/>
          <p:nvPr/>
        </p:nvSpPr>
        <p:spPr>
          <a:xfrm>
            <a:off x="2133600" y="3941548"/>
            <a:ext cx="13770059" cy="21236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NHẬN BIẾT 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</a:rPr>
              <a:t>HÌNH TRÒN - HÌNH TAM GIÁC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D0246-7B7E-F74B-9AAB-D48D0C13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6420343"/>
            <a:ext cx="6517298" cy="36949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A7A6F4-C710-E14A-45F6-1E6961A3A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66942"/>
            <a:ext cx="18228365" cy="2748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25EDB-6B37-71EF-6D3C-588B0D7FE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7166941"/>
            <a:ext cx="7407965" cy="2677451"/>
          </a:xfrm>
          <a:prstGeom prst="rect">
            <a:avLst/>
          </a:prstGeom>
        </p:spPr>
      </p:pic>
      <p:sp>
        <p:nvSpPr>
          <p:cNvPr id="3" name="Triangle 8">
            <a:extLst>
              <a:ext uri="{FF2B5EF4-FFF2-40B4-BE49-F238E27FC236}">
                <a16:creationId xmlns:a16="http://schemas.microsoft.com/office/drawing/2014/main" id="{599A223F-5AE2-3EDF-5A1F-17AB263D9501}"/>
              </a:ext>
            </a:extLst>
          </p:cNvPr>
          <p:cNvSpPr/>
          <p:nvPr/>
        </p:nvSpPr>
        <p:spPr>
          <a:xfrm>
            <a:off x="14020800" y="98388"/>
            <a:ext cx="4174670" cy="3242640"/>
          </a:xfrm>
          <a:prstGeom prst="triangle">
            <a:avLst>
              <a:gd name="adj" fmla="val 5430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4D1D9-60E4-F3DE-1F83-6A0EC290B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388" y="434983"/>
            <a:ext cx="3968212" cy="2551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308BD-968D-CF63-A25F-24FC19DB7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" y="104417"/>
            <a:ext cx="18059400" cy="10078165"/>
          </a:xfr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CEACB83A-49A6-9A72-13A2-B1A56F78AFD3}"/>
              </a:ext>
            </a:extLst>
          </p:cNvPr>
          <p:cNvSpPr/>
          <p:nvPr/>
        </p:nvSpPr>
        <p:spPr>
          <a:xfrm>
            <a:off x="13701017" y="6162521"/>
            <a:ext cx="4446518" cy="4290890"/>
          </a:xfrm>
          <a:custGeom>
            <a:avLst/>
            <a:gdLst/>
            <a:ahLst/>
            <a:cxnLst/>
            <a:rect l="l" t="t" r="r" b="b"/>
            <a:pathLst>
              <a:path w="4446517" h="4290889">
                <a:moveTo>
                  <a:pt x="0" y="0"/>
                </a:moveTo>
                <a:lnTo>
                  <a:pt x="4446517" y="0"/>
                </a:lnTo>
                <a:lnTo>
                  <a:pt x="4446517" y="4290889"/>
                </a:lnTo>
                <a:lnTo>
                  <a:pt x="0" y="4290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6D6E54C1-6977-FB4E-220D-FB54BECBDB62}"/>
              </a:ext>
            </a:extLst>
          </p:cNvPr>
          <p:cNvSpPr/>
          <p:nvPr/>
        </p:nvSpPr>
        <p:spPr>
          <a:xfrm flipH="1">
            <a:off x="35702" y="7172159"/>
            <a:ext cx="3974842" cy="3500591"/>
          </a:xfrm>
          <a:custGeom>
            <a:avLst/>
            <a:gdLst/>
            <a:ahLst/>
            <a:cxnLst/>
            <a:rect l="l" t="t" r="r" b="b"/>
            <a:pathLst>
              <a:path w="4766606" h="4677232">
                <a:moveTo>
                  <a:pt x="4766606" y="0"/>
                </a:moveTo>
                <a:lnTo>
                  <a:pt x="0" y="0"/>
                </a:lnTo>
                <a:lnTo>
                  <a:pt x="0" y="4677231"/>
                </a:lnTo>
                <a:lnTo>
                  <a:pt x="4766606" y="4677231"/>
                </a:lnTo>
                <a:lnTo>
                  <a:pt x="47666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DF793C59-A709-A077-5B58-2DCD4DC85901}"/>
              </a:ext>
            </a:extLst>
          </p:cNvPr>
          <p:cNvSpPr/>
          <p:nvPr/>
        </p:nvSpPr>
        <p:spPr>
          <a:xfrm flipH="1">
            <a:off x="9628138" y="9222190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3777604" y="0"/>
                </a:moveTo>
                <a:lnTo>
                  <a:pt x="0" y="0"/>
                </a:lnTo>
                <a:lnTo>
                  <a:pt x="0" y="2129624"/>
                </a:lnTo>
                <a:lnTo>
                  <a:pt x="3777604" y="2129624"/>
                </a:lnTo>
                <a:lnTo>
                  <a:pt x="377760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84DA658F-B4EB-0C88-CF86-12C4F07E3469}"/>
              </a:ext>
            </a:extLst>
          </p:cNvPr>
          <p:cNvSpPr/>
          <p:nvPr/>
        </p:nvSpPr>
        <p:spPr>
          <a:xfrm>
            <a:off x="-1247274" y="239210"/>
            <a:ext cx="3387914" cy="1909937"/>
          </a:xfrm>
          <a:custGeom>
            <a:avLst/>
            <a:gdLst/>
            <a:ahLst/>
            <a:cxnLst/>
            <a:rect l="l" t="t" r="r" b="b"/>
            <a:pathLst>
              <a:path w="3387913" h="1909936">
                <a:moveTo>
                  <a:pt x="0" y="0"/>
                </a:moveTo>
                <a:lnTo>
                  <a:pt x="3387913" y="0"/>
                </a:lnTo>
                <a:lnTo>
                  <a:pt x="3387913" y="1909936"/>
                </a:lnTo>
                <a:lnTo>
                  <a:pt x="0" y="1909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EE1588D8-6C95-2269-FB8F-039CC32E1799}"/>
              </a:ext>
            </a:extLst>
          </p:cNvPr>
          <p:cNvSpPr/>
          <p:nvPr/>
        </p:nvSpPr>
        <p:spPr>
          <a:xfrm>
            <a:off x="6573668" y="8795677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0" y="0"/>
                </a:moveTo>
                <a:lnTo>
                  <a:pt x="3777605" y="0"/>
                </a:lnTo>
                <a:lnTo>
                  <a:pt x="3777605" y="2129624"/>
                </a:lnTo>
                <a:lnTo>
                  <a:pt x="0" y="2129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Arrow: Left 10">
            <a:hlinkClick r:id="rId13" action="ppaction://hlinksldjump"/>
            <a:extLst>
              <a:ext uri="{FF2B5EF4-FFF2-40B4-BE49-F238E27FC236}">
                <a16:creationId xmlns:a16="http://schemas.microsoft.com/office/drawing/2014/main" id="{239F8F0D-C1C3-08C9-8974-AC56ED0B1CCB}"/>
              </a:ext>
            </a:extLst>
          </p:cNvPr>
          <p:cNvSpPr/>
          <p:nvPr/>
        </p:nvSpPr>
        <p:spPr>
          <a:xfrm>
            <a:off x="13944600" y="9715500"/>
            <a:ext cx="838200" cy="571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FC3BDB-CE8C-8CB1-00E0-BEDEAAE48386}"/>
              </a:ext>
            </a:extLst>
          </p:cNvPr>
          <p:cNvSpPr/>
          <p:nvPr/>
        </p:nvSpPr>
        <p:spPr>
          <a:xfrm>
            <a:off x="9372600" y="8001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4B3B1-627B-34B8-FBC2-174D7E9478A1}"/>
              </a:ext>
            </a:extLst>
          </p:cNvPr>
          <p:cNvSpPr/>
          <p:nvPr/>
        </p:nvSpPr>
        <p:spPr>
          <a:xfrm>
            <a:off x="14758012" y="8001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u 1">
            <a:extLst>
              <a:ext uri="{FF2B5EF4-FFF2-40B4-BE49-F238E27FC236}">
                <a16:creationId xmlns:a16="http://schemas.microsoft.com/office/drawing/2014/main" id="{14F03D08-6F6D-39E7-6584-ACA49A52DDDE}"/>
              </a:ext>
            </a:extLst>
          </p:cNvPr>
          <p:cNvSpPr/>
          <p:nvPr/>
        </p:nvSpPr>
        <p:spPr>
          <a:xfrm>
            <a:off x="10623941" y="1293656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5" name="caau 2">
            <a:extLst>
              <a:ext uri="{FF2B5EF4-FFF2-40B4-BE49-F238E27FC236}">
                <a16:creationId xmlns:a16="http://schemas.microsoft.com/office/drawing/2014/main" id="{CD735FC8-7642-A780-F010-C329E61E979A}"/>
              </a:ext>
            </a:extLst>
          </p:cNvPr>
          <p:cNvSpPr/>
          <p:nvPr/>
        </p:nvSpPr>
        <p:spPr>
          <a:xfrm>
            <a:off x="15541480" y="1301151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16" name="nooij dung 1">
            <a:extLst>
              <a:ext uri="{FF2B5EF4-FFF2-40B4-BE49-F238E27FC236}">
                <a16:creationId xmlns:a16="http://schemas.microsoft.com/office/drawing/2014/main" id="{F1B8B31C-543C-0E9E-3A63-E74CE6972485}"/>
              </a:ext>
            </a:extLst>
          </p:cNvPr>
          <p:cNvSpPr/>
          <p:nvPr/>
        </p:nvSpPr>
        <p:spPr>
          <a:xfrm>
            <a:off x="10182687" y="2701672"/>
            <a:ext cx="3123341" cy="220369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cạch</a:t>
            </a:r>
            <a:r>
              <a:rPr lang="en-US" sz="3200" b="1" dirty="0">
                <a:solidFill>
                  <a:srgbClr val="FF0000"/>
                </a:solidFill>
              </a:rPr>
              <a:t> , 3 </a:t>
            </a:r>
            <a:r>
              <a:rPr lang="en-US" sz="3200" b="1" dirty="0" err="1">
                <a:solidFill>
                  <a:srgbClr val="FF0000"/>
                </a:solidFill>
              </a:rPr>
              <a:t>góc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noi dung 2">
            <a:extLst>
              <a:ext uri="{FF2B5EF4-FFF2-40B4-BE49-F238E27FC236}">
                <a16:creationId xmlns:a16="http://schemas.microsoft.com/office/drawing/2014/main" id="{0186BBA2-1CB9-AFA8-03BF-743234F92527}"/>
              </a:ext>
            </a:extLst>
          </p:cNvPr>
          <p:cNvSpPr/>
          <p:nvPr/>
        </p:nvSpPr>
        <p:spPr>
          <a:xfrm>
            <a:off x="14717976" y="2701672"/>
            <a:ext cx="3123341" cy="22036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đường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khép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" name="tải xuống (3)_1">
            <a:hlinkClick r:id="" action="ppaction://media"/>
            <a:extLst>
              <a:ext uri="{FF2B5EF4-FFF2-40B4-BE49-F238E27FC236}">
                <a16:creationId xmlns:a16="http://schemas.microsoft.com/office/drawing/2014/main" id="{16251ECE-AC54-8BEC-C6BB-8DFE76F3F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80041" y="6354678"/>
            <a:ext cx="406400" cy="406400"/>
          </a:xfrm>
          <a:prstGeom prst="rect">
            <a:avLst/>
          </a:prstGeom>
        </p:spPr>
      </p:pic>
      <p:pic>
        <p:nvPicPr>
          <p:cNvPr id="19" name="tải xuống (4)_1">
            <a:hlinkClick r:id="" action="ppaction://media"/>
            <a:extLst>
              <a:ext uri="{FF2B5EF4-FFF2-40B4-BE49-F238E27FC236}">
                <a16:creationId xmlns:a16="http://schemas.microsoft.com/office/drawing/2014/main" id="{AB732BC5-CADE-0B48-62CE-27D621359B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5139" y="56441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C46692-7F3C-D55E-F427-EC9CAAE19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"/>
            <a:ext cx="18288000" cy="10276727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690737DF-89DE-4940-66F9-2ED010865908}"/>
              </a:ext>
            </a:extLst>
          </p:cNvPr>
          <p:cNvSpPr/>
          <p:nvPr/>
        </p:nvSpPr>
        <p:spPr>
          <a:xfrm>
            <a:off x="13701017" y="6162521"/>
            <a:ext cx="4446518" cy="4290890"/>
          </a:xfrm>
          <a:custGeom>
            <a:avLst/>
            <a:gdLst/>
            <a:ahLst/>
            <a:cxnLst/>
            <a:rect l="l" t="t" r="r" b="b"/>
            <a:pathLst>
              <a:path w="4446517" h="4290889">
                <a:moveTo>
                  <a:pt x="0" y="0"/>
                </a:moveTo>
                <a:lnTo>
                  <a:pt x="4446517" y="0"/>
                </a:lnTo>
                <a:lnTo>
                  <a:pt x="4446517" y="4290889"/>
                </a:lnTo>
                <a:lnTo>
                  <a:pt x="0" y="4290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DA678DD-037F-7868-CCF9-5EE5005CCAC0}"/>
              </a:ext>
            </a:extLst>
          </p:cNvPr>
          <p:cNvSpPr/>
          <p:nvPr/>
        </p:nvSpPr>
        <p:spPr>
          <a:xfrm flipH="1">
            <a:off x="35702" y="7172159"/>
            <a:ext cx="3974842" cy="3500591"/>
          </a:xfrm>
          <a:custGeom>
            <a:avLst/>
            <a:gdLst/>
            <a:ahLst/>
            <a:cxnLst/>
            <a:rect l="l" t="t" r="r" b="b"/>
            <a:pathLst>
              <a:path w="4766606" h="4677232">
                <a:moveTo>
                  <a:pt x="4766606" y="0"/>
                </a:moveTo>
                <a:lnTo>
                  <a:pt x="0" y="0"/>
                </a:lnTo>
                <a:lnTo>
                  <a:pt x="0" y="4677231"/>
                </a:lnTo>
                <a:lnTo>
                  <a:pt x="4766606" y="4677231"/>
                </a:lnTo>
                <a:lnTo>
                  <a:pt x="47666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8D0F1AB9-DB66-32F5-997E-C66B24CE3F1E}"/>
              </a:ext>
            </a:extLst>
          </p:cNvPr>
          <p:cNvSpPr/>
          <p:nvPr/>
        </p:nvSpPr>
        <p:spPr>
          <a:xfrm flipH="1">
            <a:off x="9628138" y="9222190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3777604" y="0"/>
                </a:moveTo>
                <a:lnTo>
                  <a:pt x="0" y="0"/>
                </a:lnTo>
                <a:lnTo>
                  <a:pt x="0" y="2129624"/>
                </a:lnTo>
                <a:lnTo>
                  <a:pt x="3777604" y="2129624"/>
                </a:lnTo>
                <a:lnTo>
                  <a:pt x="377760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163B67FB-02EB-AF08-0F6C-ABECC8EF79A1}"/>
              </a:ext>
            </a:extLst>
          </p:cNvPr>
          <p:cNvSpPr/>
          <p:nvPr/>
        </p:nvSpPr>
        <p:spPr>
          <a:xfrm>
            <a:off x="-1247274" y="239210"/>
            <a:ext cx="3387914" cy="1909937"/>
          </a:xfrm>
          <a:custGeom>
            <a:avLst/>
            <a:gdLst/>
            <a:ahLst/>
            <a:cxnLst/>
            <a:rect l="l" t="t" r="r" b="b"/>
            <a:pathLst>
              <a:path w="3387913" h="1909936">
                <a:moveTo>
                  <a:pt x="0" y="0"/>
                </a:moveTo>
                <a:lnTo>
                  <a:pt x="3387913" y="0"/>
                </a:lnTo>
                <a:lnTo>
                  <a:pt x="3387913" y="1909936"/>
                </a:lnTo>
                <a:lnTo>
                  <a:pt x="0" y="1909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18B45ECA-0745-A17F-B200-00622053F3A1}"/>
              </a:ext>
            </a:extLst>
          </p:cNvPr>
          <p:cNvSpPr/>
          <p:nvPr/>
        </p:nvSpPr>
        <p:spPr>
          <a:xfrm>
            <a:off x="6573668" y="8795677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0" y="0"/>
                </a:moveTo>
                <a:lnTo>
                  <a:pt x="3777605" y="0"/>
                </a:lnTo>
                <a:lnTo>
                  <a:pt x="3777605" y="2129624"/>
                </a:lnTo>
                <a:lnTo>
                  <a:pt x="0" y="2129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22A5E-F95C-AE4E-8761-6AD73A309848}"/>
              </a:ext>
            </a:extLst>
          </p:cNvPr>
          <p:cNvSpPr/>
          <p:nvPr/>
        </p:nvSpPr>
        <p:spPr>
          <a:xfrm>
            <a:off x="9372600" y="8001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226142-6D5D-E8A2-8B53-EB44AF32E19E}"/>
              </a:ext>
            </a:extLst>
          </p:cNvPr>
          <p:cNvSpPr/>
          <p:nvPr/>
        </p:nvSpPr>
        <p:spPr>
          <a:xfrm>
            <a:off x="14816769" y="6477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u 1">
            <a:extLst>
              <a:ext uri="{FF2B5EF4-FFF2-40B4-BE49-F238E27FC236}">
                <a16:creationId xmlns:a16="http://schemas.microsoft.com/office/drawing/2014/main" id="{B52C64D9-EE05-CCFF-06D2-D5153679698A}"/>
              </a:ext>
            </a:extLst>
          </p:cNvPr>
          <p:cNvSpPr/>
          <p:nvPr/>
        </p:nvSpPr>
        <p:spPr>
          <a:xfrm>
            <a:off x="10623941" y="1293656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5" name="caau 2">
            <a:extLst>
              <a:ext uri="{FF2B5EF4-FFF2-40B4-BE49-F238E27FC236}">
                <a16:creationId xmlns:a16="http://schemas.microsoft.com/office/drawing/2014/main" id="{AA71FB97-9D55-6F93-3597-A2916EEE0D09}"/>
              </a:ext>
            </a:extLst>
          </p:cNvPr>
          <p:cNvSpPr/>
          <p:nvPr/>
        </p:nvSpPr>
        <p:spPr>
          <a:xfrm>
            <a:off x="15541480" y="1301151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16" name="nooij dung 1">
            <a:extLst>
              <a:ext uri="{FF2B5EF4-FFF2-40B4-BE49-F238E27FC236}">
                <a16:creationId xmlns:a16="http://schemas.microsoft.com/office/drawing/2014/main" id="{6F0CE6A6-9974-11A1-5A4F-A4EB69A9B4A2}"/>
              </a:ext>
            </a:extLst>
          </p:cNvPr>
          <p:cNvSpPr/>
          <p:nvPr/>
        </p:nvSpPr>
        <p:spPr>
          <a:xfrm>
            <a:off x="10182687" y="2701672"/>
            <a:ext cx="3123341" cy="220369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cạch</a:t>
            </a:r>
            <a:r>
              <a:rPr lang="en-US" sz="3200" b="1" dirty="0">
                <a:solidFill>
                  <a:srgbClr val="FF0000"/>
                </a:solidFill>
              </a:rPr>
              <a:t> , 3 </a:t>
            </a:r>
            <a:r>
              <a:rPr lang="en-US" sz="3200" b="1" dirty="0" err="1">
                <a:solidFill>
                  <a:srgbClr val="FF0000"/>
                </a:solidFill>
              </a:rPr>
              <a:t>góc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noi dung 2">
            <a:extLst>
              <a:ext uri="{FF2B5EF4-FFF2-40B4-BE49-F238E27FC236}">
                <a16:creationId xmlns:a16="http://schemas.microsoft.com/office/drawing/2014/main" id="{AD155264-5D3C-2B33-3F91-BF320132DD25}"/>
              </a:ext>
            </a:extLst>
          </p:cNvPr>
          <p:cNvSpPr/>
          <p:nvPr/>
        </p:nvSpPr>
        <p:spPr>
          <a:xfrm>
            <a:off x="14717976" y="2701672"/>
            <a:ext cx="3123341" cy="22036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đường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khép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" name="tải xuống (3)_1">
            <a:hlinkClick r:id="" action="ppaction://media"/>
            <a:extLst>
              <a:ext uri="{FF2B5EF4-FFF2-40B4-BE49-F238E27FC236}">
                <a16:creationId xmlns:a16="http://schemas.microsoft.com/office/drawing/2014/main" id="{86E58AAC-7314-9583-FA41-1513E3C79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80041" y="6354678"/>
            <a:ext cx="406400" cy="406400"/>
          </a:xfrm>
          <a:prstGeom prst="rect">
            <a:avLst/>
          </a:prstGeom>
        </p:spPr>
      </p:pic>
      <p:pic>
        <p:nvPicPr>
          <p:cNvPr id="19" name="tải xuống (4)_1">
            <a:hlinkClick r:id="" action="ppaction://media"/>
            <a:extLst>
              <a:ext uri="{FF2B5EF4-FFF2-40B4-BE49-F238E27FC236}">
                <a16:creationId xmlns:a16="http://schemas.microsoft.com/office/drawing/2014/main" id="{5B7B28BB-E065-74EC-5D55-9F311554EA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5139" y="5644161"/>
            <a:ext cx="406400" cy="406400"/>
          </a:xfrm>
          <a:prstGeom prst="rect">
            <a:avLst/>
          </a:prstGeom>
        </p:spPr>
      </p:pic>
      <p:sp>
        <p:nvSpPr>
          <p:cNvPr id="20" name="Arrow: Left 19">
            <a:hlinkClick r:id="rId14" action="ppaction://hlinksldjump"/>
            <a:extLst>
              <a:ext uri="{FF2B5EF4-FFF2-40B4-BE49-F238E27FC236}">
                <a16:creationId xmlns:a16="http://schemas.microsoft.com/office/drawing/2014/main" id="{A02B2F77-4A64-2F73-737D-029F8588970A}"/>
              </a:ext>
            </a:extLst>
          </p:cNvPr>
          <p:cNvSpPr/>
          <p:nvPr/>
        </p:nvSpPr>
        <p:spPr>
          <a:xfrm>
            <a:off x="13944600" y="9715500"/>
            <a:ext cx="838200" cy="571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5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7B0A70-0535-889A-164A-854F186F7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" y="0"/>
            <a:ext cx="18223706" cy="10287000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54997638-0F47-5B12-605B-0BFAA2080A8A}"/>
              </a:ext>
            </a:extLst>
          </p:cNvPr>
          <p:cNvSpPr/>
          <p:nvPr/>
        </p:nvSpPr>
        <p:spPr>
          <a:xfrm>
            <a:off x="13701017" y="6162521"/>
            <a:ext cx="4446518" cy="4290890"/>
          </a:xfrm>
          <a:custGeom>
            <a:avLst/>
            <a:gdLst/>
            <a:ahLst/>
            <a:cxnLst/>
            <a:rect l="l" t="t" r="r" b="b"/>
            <a:pathLst>
              <a:path w="4446517" h="4290889">
                <a:moveTo>
                  <a:pt x="0" y="0"/>
                </a:moveTo>
                <a:lnTo>
                  <a:pt x="4446517" y="0"/>
                </a:lnTo>
                <a:lnTo>
                  <a:pt x="4446517" y="4290889"/>
                </a:lnTo>
                <a:lnTo>
                  <a:pt x="0" y="4290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EC286711-CA2D-3480-50D9-748235040E2D}"/>
              </a:ext>
            </a:extLst>
          </p:cNvPr>
          <p:cNvSpPr/>
          <p:nvPr/>
        </p:nvSpPr>
        <p:spPr>
          <a:xfrm flipH="1">
            <a:off x="35702" y="7172159"/>
            <a:ext cx="3974842" cy="3500591"/>
          </a:xfrm>
          <a:custGeom>
            <a:avLst/>
            <a:gdLst/>
            <a:ahLst/>
            <a:cxnLst/>
            <a:rect l="l" t="t" r="r" b="b"/>
            <a:pathLst>
              <a:path w="4766606" h="4677232">
                <a:moveTo>
                  <a:pt x="4766606" y="0"/>
                </a:moveTo>
                <a:lnTo>
                  <a:pt x="0" y="0"/>
                </a:lnTo>
                <a:lnTo>
                  <a:pt x="0" y="4677231"/>
                </a:lnTo>
                <a:lnTo>
                  <a:pt x="4766606" y="4677231"/>
                </a:lnTo>
                <a:lnTo>
                  <a:pt x="47666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A4FFE73D-650D-1269-89E8-49FAFEA4B8B6}"/>
              </a:ext>
            </a:extLst>
          </p:cNvPr>
          <p:cNvSpPr/>
          <p:nvPr/>
        </p:nvSpPr>
        <p:spPr>
          <a:xfrm flipH="1">
            <a:off x="9628138" y="9222190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3777604" y="0"/>
                </a:moveTo>
                <a:lnTo>
                  <a:pt x="0" y="0"/>
                </a:lnTo>
                <a:lnTo>
                  <a:pt x="0" y="2129624"/>
                </a:lnTo>
                <a:lnTo>
                  <a:pt x="3777604" y="2129624"/>
                </a:lnTo>
                <a:lnTo>
                  <a:pt x="377760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1CACECBB-5A39-C317-9534-8E99E40A7275}"/>
              </a:ext>
            </a:extLst>
          </p:cNvPr>
          <p:cNvSpPr/>
          <p:nvPr/>
        </p:nvSpPr>
        <p:spPr>
          <a:xfrm>
            <a:off x="-1247274" y="239210"/>
            <a:ext cx="3387914" cy="1909937"/>
          </a:xfrm>
          <a:custGeom>
            <a:avLst/>
            <a:gdLst/>
            <a:ahLst/>
            <a:cxnLst/>
            <a:rect l="l" t="t" r="r" b="b"/>
            <a:pathLst>
              <a:path w="3387913" h="1909936">
                <a:moveTo>
                  <a:pt x="0" y="0"/>
                </a:moveTo>
                <a:lnTo>
                  <a:pt x="3387913" y="0"/>
                </a:lnTo>
                <a:lnTo>
                  <a:pt x="3387913" y="1909936"/>
                </a:lnTo>
                <a:lnTo>
                  <a:pt x="0" y="1909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02D4A1E9-359E-18F8-71DA-E3E93CCFA5DC}"/>
              </a:ext>
            </a:extLst>
          </p:cNvPr>
          <p:cNvSpPr/>
          <p:nvPr/>
        </p:nvSpPr>
        <p:spPr>
          <a:xfrm>
            <a:off x="6573668" y="8795677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0" y="0"/>
                </a:moveTo>
                <a:lnTo>
                  <a:pt x="3777605" y="0"/>
                </a:lnTo>
                <a:lnTo>
                  <a:pt x="3777605" y="2129624"/>
                </a:lnTo>
                <a:lnTo>
                  <a:pt x="0" y="2129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3CDF0A-5CC5-3C5B-1F73-B42D602E47E1}"/>
              </a:ext>
            </a:extLst>
          </p:cNvPr>
          <p:cNvSpPr/>
          <p:nvPr/>
        </p:nvSpPr>
        <p:spPr>
          <a:xfrm>
            <a:off x="9372600" y="8001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DD895A-F3E4-FA64-7546-1F9877D719C6}"/>
              </a:ext>
            </a:extLst>
          </p:cNvPr>
          <p:cNvSpPr/>
          <p:nvPr/>
        </p:nvSpPr>
        <p:spPr>
          <a:xfrm>
            <a:off x="14782800" y="775078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u 1">
            <a:extLst>
              <a:ext uri="{FF2B5EF4-FFF2-40B4-BE49-F238E27FC236}">
                <a16:creationId xmlns:a16="http://schemas.microsoft.com/office/drawing/2014/main" id="{9BDEE95F-64FA-B25A-4935-4AC5116BD922}"/>
              </a:ext>
            </a:extLst>
          </p:cNvPr>
          <p:cNvSpPr/>
          <p:nvPr/>
        </p:nvSpPr>
        <p:spPr>
          <a:xfrm>
            <a:off x="10623941" y="1293656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5" name="caau 2">
            <a:extLst>
              <a:ext uri="{FF2B5EF4-FFF2-40B4-BE49-F238E27FC236}">
                <a16:creationId xmlns:a16="http://schemas.microsoft.com/office/drawing/2014/main" id="{CA852BE3-C364-2FA8-B1F3-4E5FD353A3A1}"/>
              </a:ext>
            </a:extLst>
          </p:cNvPr>
          <p:cNvSpPr/>
          <p:nvPr/>
        </p:nvSpPr>
        <p:spPr>
          <a:xfrm>
            <a:off x="15541480" y="1301151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16" name="nooij dung 1">
            <a:extLst>
              <a:ext uri="{FF2B5EF4-FFF2-40B4-BE49-F238E27FC236}">
                <a16:creationId xmlns:a16="http://schemas.microsoft.com/office/drawing/2014/main" id="{B54D915E-F865-8E37-271F-4FD579206F76}"/>
              </a:ext>
            </a:extLst>
          </p:cNvPr>
          <p:cNvSpPr/>
          <p:nvPr/>
        </p:nvSpPr>
        <p:spPr>
          <a:xfrm>
            <a:off x="10182687" y="2701672"/>
            <a:ext cx="3123341" cy="220369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cạch</a:t>
            </a:r>
            <a:r>
              <a:rPr lang="en-US" sz="3200" b="1" dirty="0">
                <a:solidFill>
                  <a:srgbClr val="FF0000"/>
                </a:solidFill>
              </a:rPr>
              <a:t> , 3 </a:t>
            </a:r>
            <a:r>
              <a:rPr lang="en-US" sz="3200" b="1" dirty="0" err="1">
                <a:solidFill>
                  <a:srgbClr val="FF0000"/>
                </a:solidFill>
              </a:rPr>
              <a:t>góc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noi dung 2">
            <a:extLst>
              <a:ext uri="{FF2B5EF4-FFF2-40B4-BE49-F238E27FC236}">
                <a16:creationId xmlns:a16="http://schemas.microsoft.com/office/drawing/2014/main" id="{B58C3A2B-5706-A774-7CB8-0B04FEA2C392}"/>
              </a:ext>
            </a:extLst>
          </p:cNvPr>
          <p:cNvSpPr/>
          <p:nvPr/>
        </p:nvSpPr>
        <p:spPr>
          <a:xfrm>
            <a:off x="14717976" y="2701672"/>
            <a:ext cx="3123341" cy="22036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đường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khép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" name="tải xuống (3)_1">
            <a:hlinkClick r:id="" action="ppaction://media"/>
            <a:extLst>
              <a:ext uri="{FF2B5EF4-FFF2-40B4-BE49-F238E27FC236}">
                <a16:creationId xmlns:a16="http://schemas.microsoft.com/office/drawing/2014/main" id="{DDA559F1-5C51-2355-8C14-5D98E2500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80041" y="6354678"/>
            <a:ext cx="406400" cy="406400"/>
          </a:xfrm>
          <a:prstGeom prst="rect">
            <a:avLst/>
          </a:prstGeom>
        </p:spPr>
      </p:pic>
      <p:pic>
        <p:nvPicPr>
          <p:cNvPr id="19" name="tải xuống (4)_1">
            <a:hlinkClick r:id="" action="ppaction://media"/>
            <a:extLst>
              <a:ext uri="{FF2B5EF4-FFF2-40B4-BE49-F238E27FC236}">
                <a16:creationId xmlns:a16="http://schemas.microsoft.com/office/drawing/2014/main" id="{3C4CDAEE-15E2-37BB-9E9D-9EC5E336D6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5139" y="5644161"/>
            <a:ext cx="406400" cy="406400"/>
          </a:xfrm>
          <a:prstGeom prst="rect">
            <a:avLst/>
          </a:prstGeom>
        </p:spPr>
      </p:pic>
      <p:sp>
        <p:nvSpPr>
          <p:cNvPr id="20" name="Arrow: Left 19">
            <a:hlinkClick r:id="rId14" action="ppaction://hlinksldjump"/>
            <a:extLst>
              <a:ext uri="{FF2B5EF4-FFF2-40B4-BE49-F238E27FC236}">
                <a16:creationId xmlns:a16="http://schemas.microsoft.com/office/drawing/2014/main" id="{AB1FD35A-2770-8908-7260-3D51BA6321C5}"/>
              </a:ext>
            </a:extLst>
          </p:cNvPr>
          <p:cNvSpPr/>
          <p:nvPr/>
        </p:nvSpPr>
        <p:spPr>
          <a:xfrm>
            <a:off x="13944600" y="9715500"/>
            <a:ext cx="838200" cy="571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5DD9DF-B005-7E2C-FB69-3CFB655C2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03"/>
            <a:ext cx="18288000" cy="10236994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4327D0C9-F5C0-65D8-1A8A-2C65FF738169}"/>
              </a:ext>
            </a:extLst>
          </p:cNvPr>
          <p:cNvSpPr/>
          <p:nvPr/>
        </p:nvSpPr>
        <p:spPr>
          <a:xfrm>
            <a:off x="13701017" y="6162521"/>
            <a:ext cx="4446518" cy="4290890"/>
          </a:xfrm>
          <a:custGeom>
            <a:avLst/>
            <a:gdLst/>
            <a:ahLst/>
            <a:cxnLst/>
            <a:rect l="l" t="t" r="r" b="b"/>
            <a:pathLst>
              <a:path w="4446517" h="4290889">
                <a:moveTo>
                  <a:pt x="0" y="0"/>
                </a:moveTo>
                <a:lnTo>
                  <a:pt x="4446517" y="0"/>
                </a:lnTo>
                <a:lnTo>
                  <a:pt x="4446517" y="4290889"/>
                </a:lnTo>
                <a:lnTo>
                  <a:pt x="0" y="4290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A85A115B-E3B1-CB3E-2DC8-650627EFF0B0}"/>
              </a:ext>
            </a:extLst>
          </p:cNvPr>
          <p:cNvSpPr/>
          <p:nvPr/>
        </p:nvSpPr>
        <p:spPr>
          <a:xfrm flipH="1">
            <a:off x="35702" y="7172159"/>
            <a:ext cx="3974842" cy="3500591"/>
          </a:xfrm>
          <a:custGeom>
            <a:avLst/>
            <a:gdLst/>
            <a:ahLst/>
            <a:cxnLst/>
            <a:rect l="l" t="t" r="r" b="b"/>
            <a:pathLst>
              <a:path w="4766606" h="4677232">
                <a:moveTo>
                  <a:pt x="4766606" y="0"/>
                </a:moveTo>
                <a:lnTo>
                  <a:pt x="0" y="0"/>
                </a:lnTo>
                <a:lnTo>
                  <a:pt x="0" y="4677231"/>
                </a:lnTo>
                <a:lnTo>
                  <a:pt x="4766606" y="4677231"/>
                </a:lnTo>
                <a:lnTo>
                  <a:pt x="47666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55D8A0EF-B4D3-A00B-14A9-98333424A06F}"/>
              </a:ext>
            </a:extLst>
          </p:cNvPr>
          <p:cNvSpPr/>
          <p:nvPr/>
        </p:nvSpPr>
        <p:spPr>
          <a:xfrm flipH="1">
            <a:off x="9628138" y="9222190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3777604" y="0"/>
                </a:moveTo>
                <a:lnTo>
                  <a:pt x="0" y="0"/>
                </a:lnTo>
                <a:lnTo>
                  <a:pt x="0" y="2129624"/>
                </a:lnTo>
                <a:lnTo>
                  <a:pt x="3777604" y="2129624"/>
                </a:lnTo>
                <a:lnTo>
                  <a:pt x="377760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843C93AC-8594-7A50-045D-497492D7C108}"/>
              </a:ext>
            </a:extLst>
          </p:cNvPr>
          <p:cNvSpPr/>
          <p:nvPr/>
        </p:nvSpPr>
        <p:spPr>
          <a:xfrm>
            <a:off x="-1247274" y="239210"/>
            <a:ext cx="3387914" cy="1909937"/>
          </a:xfrm>
          <a:custGeom>
            <a:avLst/>
            <a:gdLst/>
            <a:ahLst/>
            <a:cxnLst/>
            <a:rect l="l" t="t" r="r" b="b"/>
            <a:pathLst>
              <a:path w="3387913" h="1909936">
                <a:moveTo>
                  <a:pt x="0" y="0"/>
                </a:moveTo>
                <a:lnTo>
                  <a:pt x="3387913" y="0"/>
                </a:lnTo>
                <a:lnTo>
                  <a:pt x="3387913" y="1909936"/>
                </a:lnTo>
                <a:lnTo>
                  <a:pt x="0" y="19099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0ACAF32F-0E46-4B10-6D02-540C98047C66}"/>
              </a:ext>
            </a:extLst>
          </p:cNvPr>
          <p:cNvSpPr/>
          <p:nvPr/>
        </p:nvSpPr>
        <p:spPr>
          <a:xfrm>
            <a:off x="6573668" y="8795677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0" y="0"/>
                </a:moveTo>
                <a:lnTo>
                  <a:pt x="3777605" y="0"/>
                </a:lnTo>
                <a:lnTo>
                  <a:pt x="3777605" y="2129624"/>
                </a:lnTo>
                <a:lnTo>
                  <a:pt x="0" y="2129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43D444-31A7-F995-7A40-2F84A555251C}"/>
              </a:ext>
            </a:extLst>
          </p:cNvPr>
          <p:cNvSpPr/>
          <p:nvPr/>
        </p:nvSpPr>
        <p:spPr>
          <a:xfrm>
            <a:off x="9372600" y="800100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B9825B-B0E4-B832-5D7D-2E5170820E70}"/>
              </a:ext>
            </a:extLst>
          </p:cNvPr>
          <p:cNvSpPr/>
          <p:nvPr/>
        </p:nvSpPr>
        <p:spPr>
          <a:xfrm>
            <a:off x="14781276" y="830855"/>
            <a:ext cx="2286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u 1">
            <a:extLst>
              <a:ext uri="{FF2B5EF4-FFF2-40B4-BE49-F238E27FC236}">
                <a16:creationId xmlns:a16="http://schemas.microsoft.com/office/drawing/2014/main" id="{60A8E50C-AD37-66E8-0B38-635E25F76F18}"/>
              </a:ext>
            </a:extLst>
          </p:cNvPr>
          <p:cNvSpPr/>
          <p:nvPr/>
        </p:nvSpPr>
        <p:spPr>
          <a:xfrm>
            <a:off x="10623941" y="1293656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5" name="caau 2">
            <a:extLst>
              <a:ext uri="{FF2B5EF4-FFF2-40B4-BE49-F238E27FC236}">
                <a16:creationId xmlns:a16="http://schemas.microsoft.com/office/drawing/2014/main" id="{7B9A1FEF-C357-66D1-0D22-75F322A0162E}"/>
              </a:ext>
            </a:extLst>
          </p:cNvPr>
          <p:cNvSpPr/>
          <p:nvPr/>
        </p:nvSpPr>
        <p:spPr>
          <a:xfrm>
            <a:off x="15541480" y="1301151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16" name="nooij dung 1">
            <a:extLst>
              <a:ext uri="{FF2B5EF4-FFF2-40B4-BE49-F238E27FC236}">
                <a16:creationId xmlns:a16="http://schemas.microsoft.com/office/drawing/2014/main" id="{0C782F9F-8F49-C873-7AF2-26599FA60686}"/>
              </a:ext>
            </a:extLst>
          </p:cNvPr>
          <p:cNvSpPr/>
          <p:nvPr/>
        </p:nvSpPr>
        <p:spPr>
          <a:xfrm>
            <a:off x="10182687" y="2701672"/>
            <a:ext cx="3123341" cy="220369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cạch</a:t>
            </a:r>
            <a:r>
              <a:rPr lang="en-US" sz="3200" b="1" dirty="0">
                <a:solidFill>
                  <a:srgbClr val="FF0000"/>
                </a:solidFill>
              </a:rPr>
              <a:t> , 3 </a:t>
            </a:r>
            <a:r>
              <a:rPr lang="en-US" sz="3200" b="1" dirty="0" err="1">
                <a:solidFill>
                  <a:srgbClr val="FF0000"/>
                </a:solidFill>
              </a:rPr>
              <a:t>góc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noi dung 2">
            <a:extLst>
              <a:ext uri="{FF2B5EF4-FFF2-40B4-BE49-F238E27FC236}">
                <a16:creationId xmlns:a16="http://schemas.microsoft.com/office/drawing/2014/main" id="{6C63A6C5-BA63-E38A-7DD3-78CC619F01D6}"/>
              </a:ext>
            </a:extLst>
          </p:cNvPr>
          <p:cNvSpPr/>
          <p:nvPr/>
        </p:nvSpPr>
        <p:spPr>
          <a:xfrm>
            <a:off x="14717976" y="2701672"/>
            <a:ext cx="3123341" cy="22036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đường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khép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" name="tải xuống (3)_1">
            <a:hlinkClick r:id="" action="ppaction://media"/>
            <a:extLst>
              <a:ext uri="{FF2B5EF4-FFF2-40B4-BE49-F238E27FC236}">
                <a16:creationId xmlns:a16="http://schemas.microsoft.com/office/drawing/2014/main" id="{F96B34CC-98C7-F5BD-4DAA-F11907965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80041" y="6354678"/>
            <a:ext cx="406400" cy="406400"/>
          </a:xfrm>
          <a:prstGeom prst="rect">
            <a:avLst/>
          </a:prstGeom>
        </p:spPr>
      </p:pic>
      <p:pic>
        <p:nvPicPr>
          <p:cNvPr id="19" name="tải xuống (4)_1">
            <a:hlinkClick r:id="" action="ppaction://media"/>
            <a:extLst>
              <a:ext uri="{FF2B5EF4-FFF2-40B4-BE49-F238E27FC236}">
                <a16:creationId xmlns:a16="http://schemas.microsoft.com/office/drawing/2014/main" id="{A0622257-56FF-6014-D620-769D9D6CFD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5139" y="5644161"/>
            <a:ext cx="406400" cy="406400"/>
          </a:xfrm>
          <a:prstGeom prst="rect">
            <a:avLst/>
          </a:prstGeom>
        </p:spPr>
      </p:pic>
      <p:sp>
        <p:nvSpPr>
          <p:cNvPr id="20" name="Arrow: Left 19">
            <a:hlinkClick r:id="rId14" action="ppaction://hlinksldjump"/>
            <a:extLst>
              <a:ext uri="{FF2B5EF4-FFF2-40B4-BE49-F238E27FC236}">
                <a16:creationId xmlns:a16="http://schemas.microsoft.com/office/drawing/2014/main" id="{F714F521-9C25-4D9D-1244-B4F9CA5F60E5}"/>
              </a:ext>
            </a:extLst>
          </p:cNvPr>
          <p:cNvSpPr/>
          <p:nvPr/>
        </p:nvSpPr>
        <p:spPr>
          <a:xfrm>
            <a:off x="13944600" y="9715500"/>
            <a:ext cx="838200" cy="571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69E0-DB50-BFBF-D2D8-BEA14138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EFF380-43BE-7846-0756-28E7B0194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03"/>
            <a:ext cx="26882844" cy="107300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B3482-121D-A507-6953-ACDC3FB5007A}"/>
              </a:ext>
            </a:extLst>
          </p:cNvPr>
          <p:cNvSpPr txBox="1"/>
          <p:nvPr/>
        </p:nvSpPr>
        <p:spPr>
          <a:xfrm>
            <a:off x="8382000" y="635491"/>
            <a:ext cx="3775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Ôn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luyện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A9114-7F3A-88E8-52BE-FFB1680E5F28}"/>
              </a:ext>
            </a:extLst>
          </p:cNvPr>
          <p:cNvSpPr/>
          <p:nvPr/>
        </p:nvSpPr>
        <p:spPr>
          <a:xfrm>
            <a:off x="4831361" y="1677759"/>
            <a:ext cx="11542647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Trò</a:t>
            </a:r>
            <a:r>
              <a:rPr lang="en-US" sz="8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81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chơi</a:t>
            </a:r>
            <a:r>
              <a:rPr lang="en-US" sz="8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1: </a:t>
            </a:r>
            <a:r>
              <a:rPr lang="en-US" sz="81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Bé</a:t>
            </a:r>
            <a:r>
              <a:rPr lang="en-US" sz="8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81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vui</a:t>
            </a:r>
            <a:r>
              <a:rPr lang="en-US" sz="8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81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thả</a:t>
            </a:r>
            <a:r>
              <a:rPr lang="en-US" sz="8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sz="81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hình</a:t>
            </a:r>
            <a:endParaRPr lang="en-US" sz="81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165F0831-1365-AF4A-83C7-18A78A75A1AD}"/>
              </a:ext>
            </a:extLst>
          </p:cNvPr>
          <p:cNvSpPr/>
          <p:nvPr/>
        </p:nvSpPr>
        <p:spPr>
          <a:xfrm>
            <a:off x="10269718" y="3089359"/>
            <a:ext cx="3962400" cy="38100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496252-BA71-6540-BD02-EE4F5FC5358C}"/>
              </a:ext>
            </a:extLst>
          </p:cNvPr>
          <p:cNvSpPr/>
          <p:nvPr/>
        </p:nvSpPr>
        <p:spPr>
          <a:xfrm>
            <a:off x="4909751" y="3414247"/>
            <a:ext cx="3810000" cy="381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7198441561488">
            <a:hlinkClick r:id="" action="ppaction://media"/>
            <a:extLst>
              <a:ext uri="{FF2B5EF4-FFF2-40B4-BE49-F238E27FC236}">
                <a16:creationId xmlns:a16="http://schemas.microsoft.com/office/drawing/2014/main" id="{535C27CA-2BC2-443F-87AA-D5226554C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6591300"/>
            <a:ext cx="63976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6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DF03-406F-64B0-1FFE-DD577BA6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64E0E5-CAA1-91FA-1F03-DA9DB5D31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48861"/>
            <a:ext cx="28125915" cy="1058472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FCA15D-2DA8-8DE6-2526-42A22D1078F7}"/>
              </a:ext>
            </a:extLst>
          </p:cNvPr>
          <p:cNvSpPr/>
          <p:nvPr/>
        </p:nvSpPr>
        <p:spPr>
          <a:xfrm>
            <a:off x="4375893" y="1263635"/>
            <a:ext cx="10450618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81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1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81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81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81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1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đúng</a:t>
            </a:r>
            <a:r>
              <a:rPr lang="en-US" sz="81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1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81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B7F5DA-81D0-F642-8FE1-D993BAFB3CD8}"/>
              </a:ext>
            </a:extLst>
          </p:cNvPr>
          <p:cNvSpPr/>
          <p:nvPr/>
        </p:nvSpPr>
        <p:spPr>
          <a:xfrm>
            <a:off x="6559136" y="5892512"/>
            <a:ext cx="6172200" cy="3485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0214042-7CFB-9344-A2F6-AD636B235287}"/>
              </a:ext>
            </a:extLst>
          </p:cNvPr>
          <p:cNvSpPr/>
          <p:nvPr/>
        </p:nvSpPr>
        <p:spPr>
          <a:xfrm>
            <a:off x="5581650" y="3004850"/>
            <a:ext cx="8061882" cy="288766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F583DA-B551-7949-9645-EF90738869ED}"/>
              </a:ext>
            </a:extLst>
          </p:cNvPr>
          <p:cNvSpPr/>
          <p:nvPr/>
        </p:nvSpPr>
        <p:spPr>
          <a:xfrm>
            <a:off x="7086600" y="6488799"/>
            <a:ext cx="1238250" cy="9470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189062-8B6F-214A-8A32-CBCE1D3F7B6F}"/>
              </a:ext>
            </a:extLst>
          </p:cNvPr>
          <p:cNvSpPr/>
          <p:nvPr/>
        </p:nvSpPr>
        <p:spPr>
          <a:xfrm>
            <a:off x="8825593" y="7479724"/>
            <a:ext cx="1861457" cy="1897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6EED9E-0FFD-B341-8C19-84F6C91D1E9C}"/>
              </a:ext>
            </a:extLst>
          </p:cNvPr>
          <p:cNvSpPr/>
          <p:nvPr/>
        </p:nvSpPr>
        <p:spPr>
          <a:xfrm>
            <a:off x="10972800" y="6416893"/>
            <a:ext cx="1238250" cy="9470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ả Nhà Thương Nhau_1_1 (mp3cut.net)">
            <a:hlinkClick r:id="" action="ppaction://media"/>
            <a:extLst>
              <a:ext uri="{FF2B5EF4-FFF2-40B4-BE49-F238E27FC236}">
                <a16:creationId xmlns:a16="http://schemas.microsoft.com/office/drawing/2014/main" id="{2CC4653B-B7ED-91A0-A309-1CF3F7F12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2362199" y="6251906"/>
            <a:ext cx="1760917" cy="12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47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D537EE-EF4C-7347-A2B8-7C4FAE14E5E9}"/>
              </a:ext>
            </a:extLst>
          </p:cNvPr>
          <p:cNvSpPr txBox="1"/>
          <p:nvPr/>
        </p:nvSpPr>
        <p:spPr>
          <a:xfrm>
            <a:off x="870857" y="4354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60+ hình nền PowerPoint mầm non đa dạng, sáng tạo, ấn tượng">
            <a:extLst>
              <a:ext uri="{FF2B5EF4-FFF2-40B4-BE49-F238E27FC236}">
                <a16:creationId xmlns:a16="http://schemas.microsoft.com/office/drawing/2014/main" id="{D58CC0D0-2C2C-57D3-9B63-320B8B706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95300"/>
            <a:ext cx="18821400" cy="1078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3B39B1-694B-DFE9-B0C7-6BF4BE6BB5CD}"/>
              </a:ext>
            </a:extLst>
          </p:cNvPr>
          <p:cNvSpPr txBox="1"/>
          <p:nvPr/>
        </p:nvSpPr>
        <p:spPr>
          <a:xfrm>
            <a:off x="3886200" y="1485900"/>
            <a:ext cx="10210800" cy="21236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49101"/>
              </a:avLst>
            </a:prstTxWarp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Tiết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học</a:t>
            </a:r>
            <a:r>
              <a:rPr lang="en-US" sz="9600" b="1" dirty="0">
                <a:solidFill>
                  <a:srgbClr val="FF0000"/>
                </a:solidFill>
              </a:rPr>
              <a:t>  </a:t>
            </a:r>
            <a:r>
              <a:rPr lang="en-US" sz="9600" b="1" dirty="0" err="1">
                <a:solidFill>
                  <a:srgbClr val="FF0000"/>
                </a:solidFill>
              </a:rPr>
              <a:t>kết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thúc</a:t>
            </a:r>
            <a:endParaRPr lang="vi-VN" sz="9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6B1DC-832F-6F57-6817-0BC7B2257999}"/>
              </a:ext>
            </a:extLst>
          </p:cNvPr>
          <p:cNvSpPr txBox="1"/>
          <p:nvPr/>
        </p:nvSpPr>
        <p:spPr>
          <a:xfrm>
            <a:off x="4419600" y="28575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</a:rPr>
              <a:t>Xin </a:t>
            </a:r>
            <a:r>
              <a:rPr lang="en-US" sz="6600" b="1" dirty="0" err="1">
                <a:solidFill>
                  <a:srgbClr val="7030A0"/>
                </a:solidFill>
              </a:rPr>
              <a:t>chân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thành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cảm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ơn</a:t>
            </a:r>
            <a:r>
              <a:rPr lang="en-US" sz="6600" b="1" dirty="0">
                <a:solidFill>
                  <a:srgbClr val="7030A0"/>
                </a:solidFill>
              </a:rPr>
              <a:t>         </a:t>
            </a:r>
            <a:r>
              <a:rPr lang="en-US" sz="6600" b="1" dirty="0" err="1">
                <a:solidFill>
                  <a:srgbClr val="7030A0"/>
                </a:solidFill>
              </a:rPr>
              <a:t>các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cô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giáo</a:t>
            </a:r>
            <a:r>
              <a:rPr lang="en-US" sz="6600" b="1" dirty="0">
                <a:solidFill>
                  <a:srgbClr val="7030A0"/>
                </a:solidFill>
              </a:rPr>
              <a:t> &amp; </a:t>
            </a:r>
            <a:r>
              <a:rPr lang="en-US" sz="6600" b="1" dirty="0" err="1">
                <a:solidFill>
                  <a:srgbClr val="7030A0"/>
                </a:solidFill>
              </a:rPr>
              <a:t>các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bé</a:t>
            </a:r>
            <a:r>
              <a:rPr lang="en-US" sz="6600" b="1" dirty="0">
                <a:solidFill>
                  <a:srgbClr val="7030A0"/>
                </a:solidFill>
              </a:rPr>
              <a:t>!</a:t>
            </a:r>
            <a:endParaRPr lang="vi-VN" sz="6600" b="1" dirty="0">
              <a:solidFill>
                <a:srgbClr val="7030A0"/>
              </a:solidFill>
            </a:endParaRPr>
          </a:p>
        </p:txBody>
      </p:sp>
      <p:pic>
        <p:nvPicPr>
          <p:cNvPr id="2" name="nhạc thư giãn">
            <a:hlinkClick r:id="" action="ppaction://media"/>
            <a:extLst>
              <a:ext uri="{FF2B5EF4-FFF2-40B4-BE49-F238E27FC236}">
                <a16:creationId xmlns:a16="http://schemas.microsoft.com/office/drawing/2014/main" id="{7C52930E-BE1A-BEC5-5F4F-2D1C02589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672622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64F85-29EE-CED5-BFAA-07451743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097" y="1371600"/>
            <a:ext cx="14438328" cy="5114889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AAC3ED7-F951-DE54-FC44-A839FFDDD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503"/>
            <a:ext cx="29394810" cy="1028449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986659-5BB1-A960-4C7F-B1E1630D0BEA}"/>
              </a:ext>
            </a:extLst>
          </p:cNvPr>
          <p:cNvSpPr txBox="1"/>
          <p:nvPr/>
        </p:nvSpPr>
        <p:spPr>
          <a:xfrm>
            <a:off x="1905000" y="913806"/>
            <a:ext cx="1577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</a:rPr>
              <a:t>Ôn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tập</a:t>
            </a:r>
            <a:endParaRPr lang="en-US" sz="8000" b="1" dirty="0">
              <a:solidFill>
                <a:srgbClr val="FF0000"/>
              </a:solidFill>
            </a:endParaRPr>
          </a:p>
          <a:p>
            <a:pPr algn="ctr"/>
            <a:r>
              <a:rPr lang="en-US" sz="8000" b="1" dirty="0" err="1">
                <a:solidFill>
                  <a:srgbClr val="FF0000"/>
                </a:solidFill>
              </a:rPr>
              <a:t>Nhận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biết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hình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vuông</a:t>
            </a:r>
            <a:r>
              <a:rPr lang="en-US" sz="8000" b="1" dirty="0">
                <a:solidFill>
                  <a:srgbClr val="FF0000"/>
                </a:solidFill>
              </a:rPr>
              <a:t>, </a:t>
            </a:r>
            <a:r>
              <a:rPr lang="en-US" sz="8000" b="1" dirty="0" err="1">
                <a:solidFill>
                  <a:srgbClr val="FF0000"/>
                </a:solidFill>
              </a:rPr>
              <a:t>hình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chữ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nhật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FECE4-614C-5740-8CBE-E07F3582B709}"/>
              </a:ext>
            </a:extLst>
          </p:cNvPr>
          <p:cNvSpPr/>
          <p:nvPr/>
        </p:nvSpPr>
        <p:spPr>
          <a:xfrm>
            <a:off x="2590800" y="3633788"/>
            <a:ext cx="4419600" cy="3505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0049C7-944B-3A49-ADD3-F0EC4CB90376}"/>
              </a:ext>
            </a:extLst>
          </p:cNvPr>
          <p:cNvSpPr/>
          <p:nvPr/>
        </p:nvSpPr>
        <p:spPr>
          <a:xfrm>
            <a:off x="10557826" y="3633788"/>
            <a:ext cx="6705599" cy="3505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7193130317253-_1_">
            <a:hlinkClick r:id="" action="ppaction://media"/>
            <a:extLst>
              <a:ext uri="{FF2B5EF4-FFF2-40B4-BE49-F238E27FC236}">
                <a16:creationId xmlns:a16="http://schemas.microsoft.com/office/drawing/2014/main" id="{28B61D4B-AE07-7003-7060-6D1A3A3C0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7962900"/>
            <a:ext cx="1213503" cy="121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4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208E9-F64F-3757-4A0A-382E85D4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99466E-0D23-7870-EDDC-6FC8C86F9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7602200" cy="9737723"/>
          </a:xfrm>
        </p:spPr>
      </p:pic>
      <p:sp>
        <p:nvSpPr>
          <p:cNvPr id="7" name="Triangle 3">
            <a:extLst>
              <a:ext uri="{FF2B5EF4-FFF2-40B4-BE49-F238E27FC236}">
                <a16:creationId xmlns:a16="http://schemas.microsoft.com/office/drawing/2014/main" id="{B1D6B627-1436-BF1D-CFFB-271E83B320AA}"/>
              </a:ext>
            </a:extLst>
          </p:cNvPr>
          <p:cNvSpPr/>
          <p:nvPr/>
        </p:nvSpPr>
        <p:spPr>
          <a:xfrm>
            <a:off x="5410200" y="2479358"/>
            <a:ext cx="8061882" cy="2887662"/>
          </a:xfrm>
          <a:prstGeom prst="triangl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24698-C615-FE8B-FCDD-9E4AA6BC8BEB}"/>
              </a:ext>
            </a:extLst>
          </p:cNvPr>
          <p:cNvSpPr txBox="1"/>
          <p:nvPr/>
        </p:nvSpPr>
        <p:spPr>
          <a:xfrm>
            <a:off x="5105400" y="-1143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BBDC37-DBA2-6280-C6E1-1F3B806C3D30}"/>
              </a:ext>
            </a:extLst>
          </p:cNvPr>
          <p:cNvSpPr/>
          <p:nvPr/>
        </p:nvSpPr>
        <p:spPr>
          <a:xfrm>
            <a:off x="6477000" y="5408250"/>
            <a:ext cx="6172200" cy="3485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60914C-4F5E-86D5-0B2B-6489CD947ECB}"/>
              </a:ext>
            </a:extLst>
          </p:cNvPr>
          <p:cNvSpPr/>
          <p:nvPr/>
        </p:nvSpPr>
        <p:spPr>
          <a:xfrm>
            <a:off x="8686800" y="6984135"/>
            <a:ext cx="1861457" cy="1897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D3305-5CD7-A376-2B19-41CC1A290E3E}"/>
              </a:ext>
            </a:extLst>
          </p:cNvPr>
          <p:cNvSpPr/>
          <p:nvPr/>
        </p:nvSpPr>
        <p:spPr>
          <a:xfrm>
            <a:off x="6863719" y="6203742"/>
            <a:ext cx="1238250" cy="9470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01163C-680B-DBB3-8B6F-33EC0AF35DDD}"/>
              </a:ext>
            </a:extLst>
          </p:cNvPr>
          <p:cNvSpPr/>
          <p:nvPr/>
        </p:nvSpPr>
        <p:spPr>
          <a:xfrm>
            <a:off x="10965187" y="6203742"/>
            <a:ext cx="1238250" cy="9470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BDA03-76FA-8EC6-94E6-803EAB10E074}"/>
              </a:ext>
            </a:extLst>
          </p:cNvPr>
          <p:cNvSpPr txBox="1"/>
          <p:nvPr/>
        </p:nvSpPr>
        <p:spPr>
          <a:xfrm>
            <a:off x="5097162" y="937306"/>
            <a:ext cx="82977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Mô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hình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nhà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bạn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gấu</a:t>
            </a:r>
            <a:endParaRPr lang="vi-VN" sz="7200" b="1" dirty="0">
              <a:solidFill>
                <a:srgbClr val="FF0000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5722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C2A9-2FC4-219C-AF77-88ED77C6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E516C3-56CD-9A06-A27D-D089AEE9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36002"/>
            <a:ext cx="24353649" cy="107663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6E0B63-C717-8C03-6578-07FB6850B798}"/>
              </a:ext>
            </a:extLst>
          </p:cNvPr>
          <p:cNvSpPr txBox="1"/>
          <p:nvPr/>
        </p:nvSpPr>
        <p:spPr>
          <a:xfrm>
            <a:off x="3962400" y="408880"/>
            <a:ext cx="1386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Phần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thi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</a:rPr>
              <a:t>Nhận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biết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hình</a:t>
            </a:r>
            <a:r>
              <a:rPr lang="en-US" sz="7200" b="1" dirty="0">
                <a:solidFill>
                  <a:srgbClr val="FF0000"/>
                </a:solidFill>
              </a:rPr>
              <a:t> tam </a:t>
            </a:r>
            <a:r>
              <a:rPr lang="en-US" sz="7200" b="1" dirty="0" err="1">
                <a:solidFill>
                  <a:srgbClr val="FF0000"/>
                </a:solidFill>
              </a:rPr>
              <a:t>giác</a:t>
            </a:r>
            <a:r>
              <a:rPr lang="en-US" sz="7200" b="1" dirty="0">
                <a:solidFill>
                  <a:srgbClr val="FF0000"/>
                </a:solidFill>
              </a:rPr>
              <a:t>, </a:t>
            </a:r>
            <a:r>
              <a:rPr lang="en-US" sz="7200" b="1" dirty="0" err="1">
                <a:solidFill>
                  <a:srgbClr val="FF0000"/>
                </a:solidFill>
              </a:rPr>
              <a:t>hình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tròn</a:t>
            </a:r>
            <a:endParaRPr lang="vi-VN" sz="7200" b="1" dirty="0">
              <a:solidFill>
                <a:srgbClr val="FF0000"/>
              </a:solidFill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5172A15C-9987-A847-8063-A4B7F78FD0E7}"/>
              </a:ext>
            </a:extLst>
          </p:cNvPr>
          <p:cNvSpPr/>
          <p:nvPr/>
        </p:nvSpPr>
        <p:spPr>
          <a:xfrm>
            <a:off x="3374066" y="2954675"/>
            <a:ext cx="4572000" cy="4024214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915AE4-9451-E44E-96DE-CBBD70E1A98F}"/>
              </a:ext>
            </a:extLst>
          </p:cNvPr>
          <p:cNvSpPr/>
          <p:nvPr/>
        </p:nvSpPr>
        <p:spPr>
          <a:xfrm>
            <a:off x="11262424" y="3058487"/>
            <a:ext cx="4758066" cy="417002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1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ED7F-2D7E-246D-B171-8FDBB743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" name="video trò chơi(1)">
            <a:hlinkClick r:id="" action="ppaction://media"/>
            <a:extLst>
              <a:ext uri="{FF2B5EF4-FFF2-40B4-BE49-F238E27FC236}">
                <a16:creationId xmlns:a16="http://schemas.microsoft.com/office/drawing/2014/main" id="{DE5D8015-2C23-75D2-C2E0-26C27CEADE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342900"/>
            <a:ext cx="18897600" cy="10583862"/>
          </a:xfrm>
        </p:spPr>
      </p:pic>
    </p:spTree>
    <p:extLst>
      <p:ext uri="{BB962C8B-B14F-4D97-AF65-F5344CB8AC3E}">
        <p14:creationId xmlns:p14="http://schemas.microsoft.com/office/powerpoint/2010/main" val="26928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8B4A-F609-58DD-8515-5E571413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E740F-3292-93C3-5F90-AE6A82554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-114300"/>
            <a:ext cx="18211800" cy="10287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30B7DD-BDA8-E1F8-1829-2F9D5747AEC0}"/>
              </a:ext>
            </a:extLst>
          </p:cNvPr>
          <p:cNvSpPr txBox="1"/>
          <p:nvPr/>
        </p:nvSpPr>
        <p:spPr>
          <a:xfrm>
            <a:off x="4514130" y="863643"/>
            <a:ext cx="936827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8800" b="1" dirty="0">
                <a:solidFill>
                  <a:srgbClr val="FF0000"/>
                </a:solidFill>
                <a:latin typeface="Tahoma" panose="020B0604030504040204" pitchFamily="34" charset="0"/>
              </a:rPr>
              <a:t>HÌNH TAM GIÁC</a:t>
            </a:r>
          </a:p>
          <a:p>
            <a:endParaRPr lang="vi-VN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92A9DA71-98A5-3B63-009D-17BDD202807C}"/>
              </a:ext>
            </a:extLst>
          </p:cNvPr>
          <p:cNvSpPr/>
          <p:nvPr/>
        </p:nvSpPr>
        <p:spPr>
          <a:xfrm>
            <a:off x="4724400" y="2395581"/>
            <a:ext cx="8578269" cy="4755308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6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0B5D-2087-A37B-D02E-190F6D100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C46C21-D5B5-1094-F8E7-81FFCE680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307" y="-715801"/>
            <a:ext cx="18287999" cy="102708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EB37A1-5E8D-EB40-9798-A7D6192C162F}"/>
              </a:ext>
            </a:extLst>
          </p:cNvPr>
          <p:cNvSpPr txBox="1"/>
          <p:nvPr/>
        </p:nvSpPr>
        <p:spPr>
          <a:xfrm>
            <a:off x="3200400" y="1746357"/>
            <a:ext cx="10611366" cy="13234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0879"/>
              </a:avLst>
            </a:prstTxWarp>
            <a:spAutoFit/>
          </a:bodyPr>
          <a:lstStyle/>
          <a:p>
            <a:r>
              <a:rPr lang="en-US" sz="8000" b="1" dirty="0">
                <a:solidFill>
                  <a:srgbClr val="F658B2"/>
                </a:solidFill>
              </a:rPr>
              <a:t>HÌNH TAM GIÁC        HÌNH TRÒN</a:t>
            </a:r>
            <a:endParaRPr lang="vi-VN" sz="8000" b="1" dirty="0">
              <a:solidFill>
                <a:srgbClr val="F658B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331D18-924D-21D3-955E-9E63569A029D}"/>
              </a:ext>
            </a:extLst>
          </p:cNvPr>
          <p:cNvCxnSpPr>
            <a:cxnSpLocks/>
          </p:cNvCxnSpPr>
          <p:nvPr/>
        </p:nvCxnSpPr>
        <p:spPr>
          <a:xfrm flipH="1">
            <a:off x="9067800" y="1582795"/>
            <a:ext cx="76200" cy="870420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617F5D-5F6E-55B9-0BED-15AE51C7BB7A}"/>
              </a:ext>
            </a:extLst>
          </p:cNvPr>
          <p:cNvSpPr/>
          <p:nvPr/>
        </p:nvSpPr>
        <p:spPr bwMode="auto">
          <a:xfrm>
            <a:off x="4192206" y="731976"/>
            <a:ext cx="9751187" cy="1094497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rgbClr val="00B050"/>
                </a:solidFill>
              </a:rPr>
              <a:t>SO SÁNH: </a:t>
            </a:r>
            <a:r>
              <a:rPr lang="en-US" sz="7200" b="1" dirty="0" err="1">
                <a:solidFill>
                  <a:srgbClr val="00B050"/>
                </a:solidFill>
              </a:rPr>
              <a:t>Khác</a:t>
            </a:r>
            <a:r>
              <a:rPr lang="en-US" sz="7200" b="1" dirty="0">
                <a:solidFill>
                  <a:srgbClr val="00B050"/>
                </a:solidFill>
              </a:rPr>
              <a:t> </a:t>
            </a:r>
            <a:r>
              <a:rPr lang="en-US" sz="7200" b="1" dirty="0" err="1">
                <a:solidFill>
                  <a:srgbClr val="00B050"/>
                </a:solidFill>
              </a:rPr>
              <a:t>nhau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4AF68-C32C-D406-3BA8-BC3759BC06B7}"/>
              </a:ext>
            </a:extLst>
          </p:cNvPr>
          <p:cNvSpPr txBox="1"/>
          <p:nvPr/>
        </p:nvSpPr>
        <p:spPr>
          <a:xfrm>
            <a:off x="10591800" y="438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8577BA-A467-B1E3-00D8-A468A2055829}"/>
              </a:ext>
            </a:extLst>
          </p:cNvPr>
          <p:cNvSpPr/>
          <p:nvPr/>
        </p:nvSpPr>
        <p:spPr>
          <a:xfrm>
            <a:off x="10215772" y="3642014"/>
            <a:ext cx="3810000" cy="40309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8">
            <a:extLst>
              <a:ext uri="{FF2B5EF4-FFF2-40B4-BE49-F238E27FC236}">
                <a16:creationId xmlns:a16="http://schemas.microsoft.com/office/drawing/2014/main" id="{A2F0DB54-1A0C-EEE3-2E19-71E53029A5F1}"/>
              </a:ext>
            </a:extLst>
          </p:cNvPr>
          <p:cNvSpPr/>
          <p:nvPr/>
        </p:nvSpPr>
        <p:spPr>
          <a:xfrm>
            <a:off x="3799365" y="3336731"/>
            <a:ext cx="4706718" cy="4000823"/>
          </a:xfrm>
          <a:prstGeom prst="triangle">
            <a:avLst>
              <a:gd name="adj" fmla="val 5104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C439-3112-2DC4-C36B-2C27EE57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295C83-1F05-E4D0-274B-E2C59E591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5741"/>
            <a:ext cx="23579854" cy="105537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DED0F-8845-2129-3B1B-C163256FCD4C}"/>
              </a:ext>
            </a:extLst>
          </p:cNvPr>
          <p:cNvSpPr txBox="1"/>
          <p:nvPr/>
        </p:nvSpPr>
        <p:spPr>
          <a:xfrm>
            <a:off x="3276600" y="2247674"/>
            <a:ext cx="13260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TRÒ CHƠI: </a:t>
            </a:r>
            <a:r>
              <a:rPr lang="en-US" sz="8000" b="1" dirty="0" err="1">
                <a:solidFill>
                  <a:srgbClr val="FF0000"/>
                </a:solidFill>
              </a:rPr>
              <a:t>Vòng</a:t>
            </a:r>
            <a:r>
              <a:rPr lang="en-US" sz="8000" b="1" dirty="0">
                <a:solidFill>
                  <a:srgbClr val="FF0000"/>
                </a:solidFill>
              </a:rPr>
              <a:t> quay </a:t>
            </a:r>
            <a:r>
              <a:rPr lang="en-US" sz="8000" b="1" dirty="0" err="1">
                <a:solidFill>
                  <a:srgbClr val="FF0000"/>
                </a:solidFill>
              </a:rPr>
              <a:t>hình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học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FB0C0E-63FA-9340-9D12-19BF33A5BAB7}"/>
              </a:ext>
            </a:extLst>
          </p:cNvPr>
          <p:cNvSpPr/>
          <p:nvPr/>
        </p:nvSpPr>
        <p:spPr>
          <a:xfrm>
            <a:off x="2819400" y="3924300"/>
            <a:ext cx="5410986" cy="51148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691024B-2F5F-5D40-B71A-DDEEA3CD6635}"/>
              </a:ext>
            </a:extLst>
          </p:cNvPr>
          <p:cNvSpPr/>
          <p:nvPr/>
        </p:nvSpPr>
        <p:spPr>
          <a:xfrm>
            <a:off x="10439400" y="4080628"/>
            <a:ext cx="5943600" cy="480218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A71061E2-DC06-92EB-77F1-F912EA5F4D9D}"/>
              </a:ext>
            </a:extLst>
          </p:cNvPr>
          <p:cNvGrpSpPr/>
          <p:nvPr/>
        </p:nvGrpSpPr>
        <p:grpSpPr>
          <a:xfrm>
            <a:off x="1981200" y="190859"/>
            <a:ext cx="10668000" cy="1316339"/>
            <a:chOff x="0" y="-57150"/>
            <a:chExt cx="5024398" cy="600512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771684A-934A-47C6-5840-CD2989182F8C}"/>
                </a:ext>
              </a:extLst>
            </p:cNvPr>
            <p:cNvSpPr/>
            <p:nvPr/>
          </p:nvSpPr>
          <p:spPr>
            <a:xfrm>
              <a:off x="0" y="0"/>
              <a:ext cx="4079234" cy="543362"/>
            </a:xfrm>
            <a:custGeom>
              <a:avLst/>
              <a:gdLst/>
              <a:ahLst/>
              <a:cxnLst/>
              <a:rect l="l" t="t" r="r" b="b"/>
              <a:pathLst>
                <a:path w="5024398" h="543362">
                  <a:moveTo>
                    <a:pt x="17574" y="0"/>
                  </a:moveTo>
                  <a:lnTo>
                    <a:pt x="5006824" y="0"/>
                  </a:lnTo>
                  <a:cubicBezTo>
                    <a:pt x="5011485" y="0"/>
                    <a:pt x="5015955" y="1851"/>
                    <a:pt x="5019251" y="5147"/>
                  </a:cubicBezTo>
                  <a:cubicBezTo>
                    <a:pt x="5022546" y="8443"/>
                    <a:pt x="5024398" y="12913"/>
                    <a:pt x="5024398" y="17574"/>
                  </a:cubicBezTo>
                  <a:lnTo>
                    <a:pt x="5024398" y="525788"/>
                  </a:lnTo>
                  <a:cubicBezTo>
                    <a:pt x="5024398" y="535494"/>
                    <a:pt x="5016530" y="543362"/>
                    <a:pt x="5006824" y="543362"/>
                  </a:cubicBezTo>
                  <a:lnTo>
                    <a:pt x="17574" y="543362"/>
                  </a:lnTo>
                  <a:cubicBezTo>
                    <a:pt x="12913" y="543362"/>
                    <a:pt x="8443" y="541510"/>
                    <a:pt x="5147" y="538215"/>
                  </a:cubicBezTo>
                  <a:cubicBezTo>
                    <a:pt x="1851" y="534919"/>
                    <a:pt x="0" y="530449"/>
                    <a:pt x="0" y="525788"/>
                  </a:cubicBezTo>
                  <a:lnTo>
                    <a:pt x="0" y="17574"/>
                  </a:lnTo>
                  <a:cubicBezTo>
                    <a:pt x="0" y="12913"/>
                    <a:pt x="1851" y="8443"/>
                    <a:pt x="5147" y="5147"/>
                  </a:cubicBezTo>
                  <a:cubicBezTo>
                    <a:pt x="8443" y="1851"/>
                    <a:pt x="12913" y="0"/>
                    <a:pt x="17574" y="0"/>
                  </a:cubicBezTo>
                  <a:close/>
                </a:path>
              </a:pathLst>
            </a:custGeom>
            <a:solidFill>
              <a:srgbClr val="FFFEA1"/>
            </a:solidFill>
            <a:ln w="1905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sz="8000" b="1" dirty="0" err="1">
                  <a:solidFill>
                    <a:srgbClr val="FF0000"/>
                  </a:solidFill>
                </a:rPr>
                <a:t>Vòng</a:t>
              </a:r>
              <a:r>
                <a:rPr lang="en-US" sz="8000" b="1" dirty="0">
                  <a:solidFill>
                    <a:srgbClr val="FF0000"/>
                  </a:solidFill>
                </a:rPr>
                <a:t> quay </a:t>
              </a:r>
              <a:r>
                <a:rPr lang="en-US" sz="8000" b="1" dirty="0" err="1">
                  <a:solidFill>
                    <a:srgbClr val="FF0000"/>
                  </a:solidFill>
                </a:rPr>
                <a:t>hình</a:t>
              </a:r>
              <a:r>
                <a:rPr lang="en-US" sz="8000" b="1" dirty="0">
                  <a:solidFill>
                    <a:srgbClr val="FF0000"/>
                  </a:solidFill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</a:rPr>
                <a:t>học</a:t>
              </a:r>
              <a:endParaRPr lang="en-US" sz="8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2055489D-C6AD-D925-888A-57ACC64709BD}"/>
                </a:ext>
              </a:extLst>
            </p:cNvPr>
            <p:cNvSpPr txBox="1"/>
            <p:nvPr/>
          </p:nvSpPr>
          <p:spPr>
            <a:xfrm>
              <a:off x="0" y="-57150"/>
              <a:ext cx="5024398" cy="600512"/>
            </a:xfrm>
            <a:prstGeom prst="rect">
              <a:avLst/>
            </a:prstGeom>
            <a:ln>
              <a:noFill/>
            </a:ln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287EE478-3B20-43DF-8FDA-33CE7EC555D3}"/>
              </a:ext>
            </a:extLst>
          </p:cNvPr>
          <p:cNvSpPr/>
          <p:nvPr/>
        </p:nvSpPr>
        <p:spPr>
          <a:xfrm>
            <a:off x="13701017" y="6162521"/>
            <a:ext cx="4446518" cy="4290890"/>
          </a:xfrm>
          <a:custGeom>
            <a:avLst/>
            <a:gdLst/>
            <a:ahLst/>
            <a:cxnLst/>
            <a:rect l="l" t="t" r="r" b="b"/>
            <a:pathLst>
              <a:path w="4446517" h="4290889">
                <a:moveTo>
                  <a:pt x="0" y="0"/>
                </a:moveTo>
                <a:lnTo>
                  <a:pt x="4446517" y="0"/>
                </a:lnTo>
                <a:lnTo>
                  <a:pt x="4446517" y="4290889"/>
                </a:lnTo>
                <a:lnTo>
                  <a:pt x="0" y="42908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426B391-620A-2F99-B0D1-C7E1B72C81C5}"/>
              </a:ext>
            </a:extLst>
          </p:cNvPr>
          <p:cNvSpPr/>
          <p:nvPr/>
        </p:nvSpPr>
        <p:spPr>
          <a:xfrm flipH="1">
            <a:off x="35702" y="7172159"/>
            <a:ext cx="3974842" cy="3500591"/>
          </a:xfrm>
          <a:custGeom>
            <a:avLst/>
            <a:gdLst/>
            <a:ahLst/>
            <a:cxnLst/>
            <a:rect l="l" t="t" r="r" b="b"/>
            <a:pathLst>
              <a:path w="4766606" h="4677232">
                <a:moveTo>
                  <a:pt x="4766606" y="0"/>
                </a:moveTo>
                <a:lnTo>
                  <a:pt x="0" y="0"/>
                </a:lnTo>
                <a:lnTo>
                  <a:pt x="0" y="4677231"/>
                </a:lnTo>
                <a:lnTo>
                  <a:pt x="4766606" y="4677231"/>
                </a:lnTo>
                <a:lnTo>
                  <a:pt x="47666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0160B22-9700-7590-042A-B76A0A891F4F}"/>
              </a:ext>
            </a:extLst>
          </p:cNvPr>
          <p:cNvSpPr/>
          <p:nvPr/>
        </p:nvSpPr>
        <p:spPr>
          <a:xfrm rot="109610">
            <a:off x="7398108" y="1479012"/>
            <a:ext cx="527048" cy="500696"/>
          </a:xfrm>
          <a:custGeom>
            <a:avLst/>
            <a:gdLst/>
            <a:ahLst/>
            <a:cxnLst/>
            <a:rect l="l" t="t" r="r" b="b"/>
            <a:pathLst>
              <a:path w="527047" h="500695">
                <a:moveTo>
                  <a:pt x="0" y="0"/>
                </a:moveTo>
                <a:lnTo>
                  <a:pt x="527047" y="0"/>
                </a:lnTo>
                <a:lnTo>
                  <a:pt x="527047" y="500695"/>
                </a:lnTo>
                <a:lnTo>
                  <a:pt x="0" y="5006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A93F1A1-4FEA-BF63-9C6B-CA91AD818CCE}"/>
              </a:ext>
            </a:extLst>
          </p:cNvPr>
          <p:cNvSpPr/>
          <p:nvPr/>
        </p:nvSpPr>
        <p:spPr>
          <a:xfrm flipH="1">
            <a:off x="9628138" y="9222190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3777604" y="0"/>
                </a:moveTo>
                <a:lnTo>
                  <a:pt x="0" y="0"/>
                </a:lnTo>
                <a:lnTo>
                  <a:pt x="0" y="2129624"/>
                </a:lnTo>
                <a:lnTo>
                  <a:pt x="3777604" y="2129624"/>
                </a:lnTo>
                <a:lnTo>
                  <a:pt x="377760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0592243-53B5-97BC-7524-1470CE8367B1}"/>
              </a:ext>
            </a:extLst>
          </p:cNvPr>
          <p:cNvSpPr/>
          <p:nvPr/>
        </p:nvSpPr>
        <p:spPr>
          <a:xfrm rot="-2150577">
            <a:off x="561626" y="3579101"/>
            <a:ext cx="626540" cy="595212"/>
          </a:xfrm>
          <a:custGeom>
            <a:avLst/>
            <a:gdLst/>
            <a:ahLst/>
            <a:cxnLst/>
            <a:rect l="l" t="t" r="r" b="b"/>
            <a:pathLst>
              <a:path w="626539" h="595212">
                <a:moveTo>
                  <a:pt x="0" y="0"/>
                </a:moveTo>
                <a:lnTo>
                  <a:pt x="626540" y="0"/>
                </a:lnTo>
                <a:lnTo>
                  <a:pt x="626540" y="595213"/>
                </a:lnTo>
                <a:lnTo>
                  <a:pt x="0" y="5952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D52B163-E7B2-7114-D7A4-681702644B78}"/>
              </a:ext>
            </a:extLst>
          </p:cNvPr>
          <p:cNvSpPr/>
          <p:nvPr/>
        </p:nvSpPr>
        <p:spPr>
          <a:xfrm>
            <a:off x="15240824" y="-1380733"/>
            <a:ext cx="4036956" cy="2275835"/>
          </a:xfrm>
          <a:custGeom>
            <a:avLst/>
            <a:gdLst/>
            <a:ahLst/>
            <a:cxnLst/>
            <a:rect l="l" t="t" r="r" b="b"/>
            <a:pathLst>
              <a:path w="4036956" h="2275834">
                <a:moveTo>
                  <a:pt x="0" y="0"/>
                </a:moveTo>
                <a:lnTo>
                  <a:pt x="4036956" y="0"/>
                </a:lnTo>
                <a:lnTo>
                  <a:pt x="4036956" y="2275833"/>
                </a:lnTo>
                <a:lnTo>
                  <a:pt x="0" y="22758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7ABD92E8-5FDA-9C49-1BA2-4F8141501D11}"/>
              </a:ext>
            </a:extLst>
          </p:cNvPr>
          <p:cNvSpPr/>
          <p:nvPr/>
        </p:nvSpPr>
        <p:spPr>
          <a:xfrm rot="1747942">
            <a:off x="10704812" y="9740613"/>
            <a:ext cx="371571" cy="352992"/>
          </a:xfrm>
          <a:custGeom>
            <a:avLst/>
            <a:gdLst/>
            <a:ahLst/>
            <a:cxnLst/>
            <a:rect l="l" t="t" r="r" b="b"/>
            <a:pathLst>
              <a:path w="371571" h="352992">
                <a:moveTo>
                  <a:pt x="0" y="0"/>
                </a:moveTo>
                <a:lnTo>
                  <a:pt x="371571" y="0"/>
                </a:lnTo>
                <a:lnTo>
                  <a:pt x="371571" y="352992"/>
                </a:lnTo>
                <a:lnTo>
                  <a:pt x="0" y="3529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9850CFE-8722-8020-2947-CF39E2BFF565}"/>
              </a:ext>
            </a:extLst>
          </p:cNvPr>
          <p:cNvSpPr/>
          <p:nvPr/>
        </p:nvSpPr>
        <p:spPr>
          <a:xfrm>
            <a:off x="-1247274" y="239210"/>
            <a:ext cx="3387914" cy="1909937"/>
          </a:xfrm>
          <a:custGeom>
            <a:avLst/>
            <a:gdLst/>
            <a:ahLst/>
            <a:cxnLst/>
            <a:rect l="l" t="t" r="r" b="b"/>
            <a:pathLst>
              <a:path w="3387913" h="1909936">
                <a:moveTo>
                  <a:pt x="0" y="0"/>
                </a:moveTo>
                <a:lnTo>
                  <a:pt x="3387913" y="0"/>
                </a:lnTo>
                <a:lnTo>
                  <a:pt x="3387913" y="1909936"/>
                </a:lnTo>
                <a:lnTo>
                  <a:pt x="0" y="19099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F768B61-B81E-0724-8FDA-172CE1BEBA78}"/>
              </a:ext>
            </a:extLst>
          </p:cNvPr>
          <p:cNvSpPr/>
          <p:nvPr/>
        </p:nvSpPr>
        <p:spPr>
          <a:xfrm>
            <a:off x="6573668" y="8795677"/>
            <a:ext cx="3777605" cy="2129624"/>
          </a:xfrm>
          <a:custGeom>
            <a:avLst/>
            <a:gdLst/>
            <a:ahLst/>
            <a:cxnLst/>
            <a:rect l="l" t="t" r="r" b="b"/>
            <a:pathLst>
              <a:path w="3777604" h="2129624">
                <a:moveTo>
                  <a:pt x="0" y="0"/>
                </a:moveTo>
                <a:lnTo>
                  <a:pt x="3777605" y="0"/>
                </a:lnTo>
                <a:lnTo>
                  <a:pt x="3777605" y="2129624"/>
                </a:lnTo>
                <a:lnTo>
                  <a:pt x="0" y="21296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>
            <a:hlinkClick r:id="rId15" action="ppaction://hlinksldjump"/>
            <a:extLst>
              <a:ext uri="{FF2B5EF4-FFF2-40B4-BE49-F238E27FC236}">
                <a16:creationId xmlns:a16="http://schemas.microsoft.com/office/drawing/2014/main" id="{0D9FD80E-480B-7CC7-88AA-7D193C8D05E1}"/>
              </a:ext>
            </a:extLst>
          </p:cNvPr>
          <p:cNvSpPr/>
          <p:nvPr/>
        </p:nvSpPr>
        <p:spPr>
          <a:xfrm>
            <a:off x="16296204" y="9248137"/>
            <a:ext cx="603878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hlinkClick r:id="rId16" action="ppaction://hlinksldjump"/>
            <a:extLst>
              <a:ext uri="{FF2B5EF4-FFF2-40B4-BE49-F238E27FC236}">
                <a16:creationId xmlns:a16="http://schemas.microsoft.com/office/drawing/2014/main" id="{FC2B90FF-52F9-009B-6147-2BD47491E673}"/>
              </a:ext>
            </a:extLst>
          </p:cNvPr>
          <p:cNvSpPr/>
          <p:nvPr/>
        </p:nvSpPr>
        <p:spPr>
          <a:xfrm>
            <a:off x="14583616" y="9254033"/>
            <a:ext cx="603878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hlinkClick r:id="rId17" action="ppaction://hlinksldjump"/>
            <a:extLst>
              <a:ext uri="{FF2B5EF4-FFF2-40B4-BE49-F238E27FC236}">
                <a16:creationId xmlns:a16="http://schemas.microsoft.com/office/drawing/2014/main" id="{5C230F48-B09A-D37E-C81F-CE5B3A00A2D4}"/>
              </a:ext>
            </a:extLst>
          </p:cNvPr>
          <p:cNvSpPr/>
          <p:nvPr/>
        </p:nvSpPr>
        <p:spPr>
          <a:xfrm>
            <a:off x="13684464" y="9248137"/>
            <a:ext cx="603878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hlinkClick r:id="rId18" action="ppaction://hlinksldjump"/>
            <a:extLst>
              <a:ext uri="{FF2B5EF4-FFF2-40B4-BE49-F238E27FC236}">
                <a16:creationId xmlns:a16="http://schemas.microsoft.com/office/drawing/2014/main" id="{7C1CD603-897C-EA15-AD30-78F351DEC550}"/>
              </a:ext>
            </a:extLst>
          </p:cNvPr>
          <p:cNvSpPr/>
          <p:nvPr/>
        </p:nvSpPr>
        <p:spPr>
          <a:xfrm>
            <a:off x="15466215" y="9222190"/>
            <a:ext cx="603878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4BCED4-9394-E16F-827C-C589287C617F}"/>
              </a:ext>
            </a:extLst>
          </p:cNvPr>
          <p:cNvGrpSpPr/>
          <p:nvPr/>
        </p:nvGrpSpPr>
        <p:grpSpPr>
          <a:xfrm>
            <a:off x="1768529" y="1536904"/>
            <a:ext cx="7375471" cy="7108938"/>
            <a:chOff x="1006529" y="1158762"/>
            <a:chExt cx="4359167" cy="421713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F342A90-7FF1-3BBC-1EC4-34388B61D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14726" t="12255" r="15369" b="10246"/>
            <a:stretch>
              <a:fillRect/>
            </a:stretch>
          </p:blipFill>
          <p:spPr>
            <a:xfrm>
              <a:off x="1006529" y="1158762"/>
              <a:ext cx="4359167" cy="4217139"/>
            </a:xfrm>
            <a:prstGeom prst="rect">
              <a:avLst/>
            </a:prstGeom>
          </p:spPr>
        </p:pic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5D777C2A-6BD4-67A3-7A9B-5D5236E4BBA0}"/>
                </a:ext>
              </a:extLst>
            </p:cNvPr>
            <p:cNvSpPr/>
            <p:nvPr/>
          </p:nvSpPr>
          <p:spPr>
            <a:xfrm>
              <a:off x="1992784" y="1727690"/>
              <a:ext cx="1050219" cy="77566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A8C14A-897C-1BB9-7F4D-E31AB6F7E873}"/>
                </a:ext>
              </a:extLst>
            </p:cNvPr>
            <p:cNvSpPr/>
            <p:nvPr/>
          </p:nvSpPr>
          <p:spPr>
            <a:xfrm>
              <a:off x="3996443" y="3167732"/>
              <a:ext cx="986243" cy="96955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au 1">
              <a:extLst>
                <a:ext uri="{FF2B5EF4-FFF2-40B4-BE49-F238E27FC236}">
                  <a16:creationId xmlns:a16="http://schemas.microsoft.com/office/drawing/2014/main" id="{20C1B393-9BD8-E50F-8709-6F08531BF066}"/>
                </a:ext>
              </a:extLst>
            </p:cNvPr>
            <p:cNvSpPr/>
            <p:nvPr/>
          </p:nvSpPr>
          <p:spPr>
            <a:xfrm>
              <a:off x="1419624" y="3267332"/>
              <a:ext cx="1236016" cy="556245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</a:rPr>
                <a:t>Câu</a:t>
              </a:r>
              <a:r>
                <a:rPr lang="en-US" sz="2400" b="1" dirty="0">
                  <a:solidFill>
                    <a:srgbClr val="FF0000"/>
                  </a:solidFill>
                </a:rPr>
                <a:t> 1</a:t>
              </a:r>
            </a:p>
          </p:txBody>
        </p:sp>
        <p:sp>
          <p:nvSpPr>
            <p:cNvPr id="42" name="cau 1">
              <a:extLst>
                <a:ext uri="{FF2B5EF4-FFF2-40B4-BE49-F238E27FC236}">
                  <a16:creationId xmlns:a16="http://schemas.microsoft.com/office/drawing/2014/main" id="{554FE60C-BFB1-63D9-34CD-B6589F729A51}"/>
                </a:ext>
              </a:extLst>
            </p:cNvPr>
            <p:cNvSpPr/>
            <p:nvPr/>
          </p:nvSpPr>
          <p:spPr>
            <a:xfrm rot="7212852">
              <a:off x="3378435" y="1992632"/>
              <a:ext cx="1236016" cy="556245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</a:rPr>
                <a:t>Câu</a:t>
              </a:r>
              <a:r>
                <a:rPr lang="en-US" sz="2400" b="1" dirty="0">
                  <a:solidFill>
                    <a:srgbClr val="FF0000"/>
                  </a:solidFill>
                </a:rPr>
                <a:t> 2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3AEFC04-A8E0-D5B0-9024-C4D0B0190B21}"/>
                </a:ext>
              </a:extLst>
            </p:cNvPr>
            <p:cNvSpPr/>
            <p:nvPr/>
          </p:nvSpPr>
          <p:spPr>
            <a:xfrm>
              <a:off x="2958788" y="3991988"/>
              <a:ext cx="572817" cy="104073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mũi tên">
            <a:extLst>
              <a:ext uri="{FF2B5EF4-FFF2-40B4-BE49-F238E27FC236}">
                <a16:creationId xmlns:a16="http://schemas.microsoft.com/office/drawing/2014/main" id="{ECEEA367-3553-7817-164A-D8D0CF274D06}"/>
              </a:ext>
            </a:extLst>
          </p:cNvPr>
          <p:cNvSpPr/>
          <p:nvPr/>
        </p:nvSpPr>
        <p:spPr>
          <a:xfrm>
            <a:off x="49369" y="5091373"/>
            <a:ext cx="2091271" cy="110557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lay">
            <a:extLst>
              <a:ext uri="{FF2B5EF4-FFF2-40B4-BE49-F238E27FC236}">
                <a16:creationId xmlns:a16="http://schemas.microsoft.com/office/drawing/2014/main" id="{84BC1F35-7E07-387F-3578-3FE93B69A45F}"/>
              </a:ext>
            </a:extLst>
          </p:cNvPr>
          <p:cNvSpPr/>
          <p:nvPr/>
        </p:nvSpPr>
        <p:spPr>
          <a:xfrm>
            <a:off x="4843016" y="4447434"/>
            <a:ext cx="1312381" cy="130755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sym typeface="Webdings" panose="05030102010509060703" pitchFamily="18" charset="2"/>
              </a:rPr>
              <a:t>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6" name="cau 1">
            <a:extLst>
              <a:ext uri="{FF2B5EF4-FFF2-40B4-BE49-F238E27FC236}">
                <a16:creationId xmlns:a16="http://schemas.microsoft.com/office/drawing/2014/main" id="{FD9CC072-8E63-B35E-EEF9-04196D6D3402}"/>
              </a:ext>
            </a:extLst>
          </p:cNvPr>
          <p:cNvSpPr/>
          <p:nvPr/>
        </p:nvSpPr>
        <p:spPr>
          <a:xfrm>
            <a:off x="10623941" y="1293656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47" name="caau 2">
            <a:extLst>
              <a:ext uri="{FF2B5EF4-FFF2-40B4-BE49-F238E27FC236}">
                <a16:creationId xmlns:a16="http://schemas.microsoft.com/office/drawing/2014/main" id="{35DB6560-61A1-8BCA-CA93-AC75C8641C96}"/>
              </a:ext>
            </a:extLst>
          </p:cNvPr>
          <p:cNvSpPr/>
          <p:nvPr/>
        </p:nvSpPr>
        <p:spPr>
          <a:xfrm>
            <a:off x="15541480" y="1301151"/>
            <a:ext cx="1431532" cy="5059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8" name="nooij dung 1">
            <a:extLst>
              <a:ext uri="{FF2B5EF4-FFF2-40B4-BE49-F238E27FC236}">
                <a16:creationId xmlns:a16="http://schemas.microsoft.com/office/drawing/2014/main" id="{AF0C284D-A29F-1904-E099-F586B3AB5851}"/>
              </a:ext>
            </a:extLst>
          </p:cNvPr>
          <p:cNvSpPr/>
          <p:nvPr/>
        </p:nvSpPr>
        <p:spPr>
          <a:xfrm>
            <a:off x="10182687" y="2701672"/>
            <a:ext cx="3123341" cy="220369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chọn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cạch</a:t>
            </a:r>
            <a:r>
              <a:rPr lang="en-US" sz="3200" b="1" dirty="0">
                <a:solidFill>
                  <a:srgbClr val="FF0000"/>
                </a:solidFill>
              </a:rPr>
              <a:t> , 3 </a:t>
            </a:r>
            <a:r>
              <a:rPr lang="en-US" sz="3200" b="1" dirty="0" err="1">
                <a:solidFill>
                  <a:srgbClr val="FF0000"/>
                </a:solidFill>
              </a:rPr>
              <a:t>góc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noi dung 2">
            <a:extLst>
              <a:ext uri="{FF2B5EF4-FFF2-40B4-BE49-F238E27FC236}">
                <a16:creationId xmlns:a16="http://schemas.microsoft.com/office/drawing/2014/main" id="{51EA9F0B-67F0-F049-1CED-9246B68FDF1F}"/>
              </a:ext>
            </a:extLst>
          </p:cNvPr>
          <p:cNvSpPr/>
          <p:nvPr/>
        </p:nvSpPr>
        <p:spPr>
          <a:xfrm>
            <a:off x="14717976" y="2701672"/>
            <a:ext cx="3123341" cy="22036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đường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khép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kín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0" name="tải xuống (3)_1">
            <a:hlinkClick r:id="" action="ppaction://media"/>
            <a:extLst>
              <a:ext uri="{FF2B5EF4-FFF2-40B4-BE49-F238E27FC236}">
                <a16:creationId xmlns:a16="http://schemas.microsoft.com/office/drawing/2014/main" id="{46CD7F4E-6850-89AC-6BED-5C9AA1A77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780041" y="6354678"/>
            <a:ext cx="406400" cy="406400"/>
          </a:xfrm>
          <a:prstGeom prst="rect">
            <a:avLst/>
          </a:prstGeom>
        </p:spPr>
      </p:pic>
      <p:pic>
        <p:nvPicPr>
          <p:cNvPr id="51" name="tải xuống (4)_1">
            <a:hlinkClick r:id="" action="ppaction://media"/>
            <a:extLst>
              <a:ext uri="{FF2B5EF4-FFF2-40B4-BE49-F238E27FC236}">
                <a16:creationId xmlns:a16="http://schemas.microsoft.com/office/drawing/2014/main" id="{4861DA68-D140-9D25-5856-6DB1C168F4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755139" y="56441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1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_thanh_vong_quay_chiec_non_ky_dieu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1049</TotalTime>
  <Words>273</Words>
  <Application>Microsoft Office PowerPoint</Application>
  <PresentationFormat>Custom</PresentationFormat>
  <Paragraphs>45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Tahoma</vt:lpstr>
      <vt:lpstr>Webdings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</dc:creator>
  <cp:lastModifiedBy>Windows</cp:lastModifiedBy>
  <cp:revision>35</cp:revision>
  <dcterms:created xsi:type="dcterms:W3CDTF">2006-08-16T00:00:00Z</dcterms:created>
  <dcterms:modified xsi:type="dcterms:W3CDTF">2025-11-10T01:38:16Z</dcterms:modified>
  <dc:identifier>DAG3NTPflT0</dc:identifier>
</cp:coreProperties>
</file>