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5" r:id="rId4"/>
    <p:sldId id="270" r:id="rId5"/>
    <p:sldId id="266" r:id="rId6"/>
    <p:sldId id="257" r:id="rId7"/>
    <p:sldId id="269" r:id="rId8"/>
    <p:sldId id="267" r:id="rId9"/>
    <p:sldId id="272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196" autoAdjust="0"/>
  </p:normalViewPr>
  <p:slideViewPr>
    <p:cSldViewPr snapToGrid="0">
      <p:cViewPr varScale="1">
        <p:scale>
          <a:sx n="89" d="100"/>
          <a:sy n="89" d="100"/>
        </p:scale>
        <p:origin x="41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771D4-4036-B736-05E8-34DAE3769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D5F3E-0BDA-4E91-FAB1-1858C0314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1E2C4-901C-A91D-C3A9-00F287B6B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5977-B7E1-493F-81EB-7E628422BD97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F25FB-2A2F-EE0A-028C-BFB65B0C2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5E99E-C9DC-F55F-84FC-E955907F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39803-FFB6-490C-8C68-D4386E74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20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2FDC6-B0E0-7779-88E5-752D62181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212BA3-B96D-78D3-38B3-6A31050AA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CB30C-2680-DB87-1898-F3DE737AE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5977-B7E1-493F-81EB-7E628422BD97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8720C-C1CD-5697-3D8F-93219639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0DE51-E766-62FB-237F-8ECBA1B5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39803-FFB6-490C-8C68-D4386E74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88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5B0E6E-5BE2-9E11-41CD-2DAEE0DFD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C68DB1-02D7-6366-4DDA-890A01184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7CC29-9D82-EB6E-5925-E2AAAA2A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5977-B7E1-493F-81EB-7E628422BD97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B6717-C88F-F100-5362-22A0F7B58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0D3BC-615D-1B32-C6B6-17B024B24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39803-FFB6-490C-8C68-D4386E74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6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F5EB7-D8EB-44F6-8B40-59481AE3F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08C13-C47D-694C-6A78-9735DA00D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2F5F2-F2D9-7034-EF6D-54A6B1EF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5977-B7E1-493F-81EB-7E628422BD97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1120A-EF72-7A60-C024-7B602629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CC26E-BE84-2E9E-93B4-5B1FD8423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39803-FFB6-490C-8C68-D4386E74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0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DC1E3-EE81-24EA-8D24-621FB182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C9384-EE1D-7654-A13A-832C2CBAD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21753-EE07-5A8A-66FA-92ACA17F3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5977-B7E1-493F-81EB-7E628422BD97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1F7C3-271F-CD50-CCAD-15AFC72A2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06AD7-7F39-4631-64DF-C1FD456B9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39803-FFB6-490C-8C68-D4386E74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0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42817-3D8B-314B-1C62-72C8FB4A9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BF712-A0F6-C285-021C-16350ECE5F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AC37E-E49E-5024-D7DB-99B4FE249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FB801-3424-693E-0BA4-0738C021F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5977-B7E1-493F-81EB-7E628422BD97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51D2D-294F-9E9C-DAB7-62E196BCC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7CFD8-9B71-73CB-7E4B-C2002624E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39803-FFB6-490C-8C68-D4386E74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1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A0E2-6923-5D6E-CD02-D6427407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EBE44-0D09-8DC2-7ECF-041F83EB1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6A6D6-D38E-88EF-75A8-057858FB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0E9E62-B344-C17C-D977-035EA80C9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DDB044-B1F3-9B22-2335-3553A3747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E6410D-AD5C-97C6-565C-9C061C65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5977-B7E1-493F-81EB-7E628422BD97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EEF5B4-6B86-E548-2C8C-42CC6055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3AD93-C192-383C-4A1F-ED3EC99A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39803-FFB6-490C-8C68-D4386E74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0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7BF62-65AD-E9AD-744B-80A2508D3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E58AC-11C7-B7B3-C0BD-D13018317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5977-B7E1-493F-81EB-7E628422BD97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DBBD18-0D61-94ED-3809-1BB0992E1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7D2E3C-973B-4CCA-A2DE-0125DB6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39803-FFB6-490C-8C68-D4386E74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73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6B4E2-EDB4-9212-4460-299C62E1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5977-B7E1-493F-81EB-7E628422BD97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2295ED-B578-90DA-8408-CCAEEC43D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6A6FB-6B49-DBD0-ECE0-50FBC75A0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39803-FFB6-490C-8C68-D4386E74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9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6CC63-4528-9F57-A52E-FCF6EE66C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BAA98-92A0-855E-EFD4-6653B0B65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4EC3B-59D6-4270-D341-23E485480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72E87-9F95-E519-0E0B-3EB80A4C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5977-B7E1-493F-81EB-7E628422BD97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E015D-E788-91BE-F358-6E9294B31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57424-F287-891E-A177-35DC4F9C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39803-FFB6-490C-8C68-D4386E74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41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7B1A9-C994-9E3C-690A-DBCA9E2A8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85228-DFEE-1967-FE57-9435C195F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86BAD-021F-CC6C-CDEF-B0969EC76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2EDF5-B985-D448-8B87-41B30F861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5977-B7E1-493F-81EB-7E628422BD97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3E629-C6AA-ACF9-456C-03635F19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259706-AB2C-010F-9FC0-83ED1383A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39803-FFB6-490C-8C68-D4386E74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58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B072A9-158D-1DEE-63EE-A388081D2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ED802-E449-52C6-D399-40DD6B2EC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8A960-E4AD-B671-C109-DE9E6671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D5977-B7E1-493F-81EB-7E628422BD97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D17CF-780C-2156-F13B-F2DEC0978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20B74-2F52-348A-078A-24B27910A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39803-FFB6-490C-8C68-D4386E74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5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image" Target="../media/image3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32F577-AF1E-62C6-E514-3FE0E3190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214342-4D61-B6DC-6DCE-BCC9E2C774FB}"/>
              </a:ext>
            </a:extLst>
          </p:cNvPr>
          <p:cNvSpPr txBox="1"/>
          <p:nvPr/>
        </p:nvSpPr>
        <p:spPr>
          <a:xfrm>
            <a:off x="2605762" y="1868780"/>
            <a:ext cx="77338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cún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con”</a:t>
            </a:r>
          </a:p>
          <a:p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3-4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6760EF-57A1-1215-5828-0CABF911C50F}"/>
              </a:ext>
            </a:extLst>
          </p:cNvPr>
          <p:cNvSpPr txBox="1"/>
          <p:nvPr/>
        </p:nvSpPr>
        <p:spPr>
          <a:xfrm>
            <a:off x="6096000" y="3630130"/>
            <a:ext cx="5264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8F4434-D8A4-76AA-3045-1E26DCFEC384}"/>
              </a:ext>
            </a:extLst>
          </p:cNvPr>
          <p:cNvSpPr/>
          <p:nvPr/>
        </p:nvSpPr>
        <p:spPr>
          <a:xfrm>
            <a:off x="-325120" y="1627433"/>
            <a:ext cx="119072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FF0000"/>
                </a:solidFill>
                <a:effectLst/>
              </a:rPr>
              <a:t>CHÀO MỪNG CÁC </a:t>
            </a:r>
            <a:r>
              <a:rPr lang="en-US" sz="4800" b="1" dirty="0">
                <a:ln/>
                <a:solidFill>
                  <a:srgbClr val="FF0000"/>
                </a:solidFill>
              </a:rPr>
              <a:t>BÉ</a:t>
            </a:r>
            <a:r>
              <a:rPr lang="en-US" sz="4800" b="1" cap="none" spc="0" dirty="0">
                <a:ln/>
                <a:solidFill>
                  <a:srgbClr val="FF0000"/>
                </a:solidFill>
                <a:effectLst/>
              </a:rPr>
              <a:t> ĐẾN THAM DỰ </a:t>
            </a:r>
          </a:p>
        </p:txBody>
      </p:sp>
    </p:spTree>
    <p:extLst>
      <p:ext uri="{BB962C8B-B14F-4D97-AF65-F5344CB8AC3E}">
        <p14:creationId xmlns:p14="http://schemas.microsoft.com/office/powerpoint/2010/main" val="694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C7D17F-C19C-84D5-F572-CBE052179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8" y="-76758"/>
            <a:ext cx="12192000" cy="6858000"/>
          </a:xfrm>
          <a:prstGeom prst="rect">
            <a:avLst/>
          </a:prstGeom>
        </p:spPr>
      </p:pic>
      <p:pic>
        <p:nvPicPr>
          <p:cNvPr id="2" name="gia dình nhỏ hạnh phúc to 1 lời">
            <a:hlinkClick r:id="" action="ppaction://media"/>
            <a:extLst>
              <a:ext uri="{FF2B5EF4-FFF2-40B4-BE49-F238E27FC236}">
                <a16:creationId xmlns:a16="http://schemas.microsoft.com/office/drawing/2014/main" id="{9240AD29-0710-3102-5DF3-9E0308D60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32758" y="3016962"/>
            <a:ext cx="406400" cy="406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430144-5100-D42C-4373-9735B63B1DC4}"/>
              </a:ext>
            </a:extLst>
          </p:cNvPr>
          <p:cNvSpPr/>
          <p:nvPr/>
        </p:nvSpPr>
        <p:spPr>
          <a:xfrm>
            <a:off x="1107441" y="1747576"/>
            <a:ext cx="9184640" cy="129986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>
                <a:gd name="adj" fmla="val 69209"/>
              </a:avLst>
            </a:prstTxWarp>
            <a:spAutoFit/>
            <a:scene3d>
              <a:camera prst="perspective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TẠM BIỆT CÁC  ĐỘI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1F08D7-77CE-5F9E-109D-F680FBD40CFD}"/>
              </a:ext>
            </a:extLst>
          </p:cNvPr>
          <p:cNvSpPr/>
          <p:nvPr/>
        </p:nvSpPr>
        <p:spPr>
          <a:xfrm>
            <a:off x="2489200" y="3149602"/>
            <a:ext cx="70713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HẸN GẶP LẠI CÁC BÉ</a:t>
            </a:r>
          </a:p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 CÁC CHƯƠNG TRÌNH SAU</a:t>
            </a:r>
          </a:p>
        </p:txBody>
      </p:sp>
    </p:spTree>
    <p:extLst>
      <p:ext uri="{BB962C8B-B14F-4D97-AF65-F5344CB8AC3E}">
        <p14:creationId xmlns:p14="http://schemas.microsoft.com/office/powerpoint/2010/main" val="149636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3596FD-B6EC-E801-48CF-0B8D60FC6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3"/>
            <a:ext cx="12192000" cy="68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DCA696-25FD-1BEF-6C16-C090BFCAC2DA}"/>
              </a:ext>
            </a:extLst>
          </p:cNvPr>
          <p:cNvSpPr txBox="1"/>
          <p:nvPr/>
        </p:nvSpPr>
        <p:spPr>
          <a:xfrm>
            <a:off x="868822" y="2914161"/>
            <a:ext cx="10972800" cy="266017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097500"/>
              </a:avLst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ĐIỆU YÊU THƯƠNG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14342-4D61-B6DC-6DCE-BCC9E2C774FB}"/>
              </a:ext>
            </a:extLst>
          </p:cNvPr>
          <p:cNvSpPr txBox="1"/>
          <p:nvPr/>
        </p:nvSpPr>
        <p:spPr>
          <a:xfrm>
            <a:off x="3111259" y="3509319"/>
            <a:ext cx="77338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cún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con”</a:t>
            </a:r>
          </a:p>
          <a:p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3-4 </a:t>
            </a:r>
            <a:r>
              <a:rPr lang="en-US" sz="2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6760EF-57A1-1215-5828-0CABF911C50F}"/>
              </a:ext>
            </a:extLst>
          </p:cNvPr>
          <p:cNvSpPr txBox="1"/>
          <p:nvPr/>
        </p:nvSpPr>
        <p:spPr>
          <a:xfrm>
            <a:off x="5251902" y="4455846"/>
            <a:ext cx="5264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8F4434-D8A4-76AA-3045-1E26DCFEC384}"/>
              </a:ext>
            </a:extLst>
          </p:cNvPr>
          <p:cNvSpPr/>
          <p:nvPr/>
        </p:nvSpPr>
        <p:spPr>
          <a:xfrm>
            <a:off x="1318474" y="554865"/>
            <a:ext cx="95550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CHÀO MỪNG CÁC BÉ ĐẾN THAM DỰ </a:t>
            </a:r>
          </a:p>
        </p:txBody>
      </p:sp>
      <p:pic>
        <p:nvPicPr>
          <p:cNvPr id="2" name="[Nhạc sự kiện BNA C11] - Nhạc giới thiệu đại biểu (mp3cut.net)">
            <a:hlinkClick r:id="" action="ppaction://media"/>
            <a:extLst>
              <a:ext uri="{FF2B5EF4-FFF2-40B4-BE49-F238E27FC236}">
                <a16:creationId xmlns:a16="http://schemas.microsoft.com/office/drawing/2014/main" id="{D2AA53E3-0981-4EF5-BF3F-1CE9891D8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74653" y="30222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6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chao-mung-chuc-mung-www.tiengdong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24801E-C40E-253A-AE99-CE16FBD83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37"/>
            <a:ext cx="12192000" cy="6856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DCA696-25FD-1BEF-6C16-C090BFCAC2DA}"/>
              </a:ext>
            </a:extLst>
          </p:cNvPr>
          <p:cNvSpPr txBox="1"/>
          <p:nvPr/>
        </p:nvSpPr>
        <p:spPr>
          <a:xfrm>
            <a:off x="2808192" y="1370853"/>
            <a:ext cx="7391400" cy="40639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THI THỨ 1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THEO TIẾNG NHẠC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40F254-284C-2128-8DED-BA785A8F05AC}"/>
              </a:ext>
            </a:extLst>
          </p:cNvPr>
          <p:cNvSpPr/>
          <p:nvPr/>
        </p:nvSpPr>
        <p:spPr>
          <a:xfrm>
            <a:off x="2387972" y="1269248"/>
            <a:ext cx="8572500" cy="345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bé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vừa</a:t>
            </a:r>
            <a:r>
              <a:rPr lang="en-US" sz="2000" dirty="0"/>
              <a:t>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nhạc</a:t>
            </a:r>
            <a:r>
              <a:rPr lang="en-US" sz="2000" dirty="0"/>
              <a:t> </a:t>
            </a:r>
            <a:r>
              <a:rPr lang="en-US" sz="2000" dirty="0" err="1"/>
              <a:t>vừa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1 </a:t>
            </a:r>
            <a:r>
              <a:rPr lang="en-US" sz="2000" dirty="0" err="1"/>
              <a:t>vòng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.  Khi </a:t>
            </a:r>
            <a:r>
              <a:rPr lang="en-US" sz="2000" dirty="0" err="1"/>
              <a:t>nhạc</a:t>
            </a:r>
            <a:r>
              <a:rPr lang="en-US" sz="2000" dirty="0"/>
              <a:t> </a:t>
            </a:r>
            <a:r>
              <a:rPr lang="en-US" sz="2000" dirty="0" err="1"/>
              <a:t>dừng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bé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r>
              <a:rPr lang="en-US" sz="2000" dirty="0"/>
              <a:t> </a:t>
            </a:r>
            <a:r>
              <a:rPr lang="en-US" sz="2000" dirty="0" err="1"/>
              <a:t>đứng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chấm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.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bé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tiếp</a:t>
            </a:r>
            <a:r>
              <a:rPr lang="en-US" sz="2000" dirty="0"/>
              <a:t> </a:t>
            </a:r>
            <a:r>
              <a:rPr lang="en-US" sz="2000" dirty="0" err="1"/>
              <a:t>tục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nhạc</a:t>
            </a:r>
            <a:r>
              <a:rPr lang="en-US" sz="2000" dirty="0"/>
              <a:t> </a:t>
            </a:r>
            <a:r>
              <a:rPr lang="en-US" sz="2000" dirty="0" err="1"/>
              <a:t>lần</a:t>
            </a:r>
            <a:r>
              <a:rPr lang="en-US" sz="2000" dirty="0"/>
              <a:t>. Khi </a:t>
            </a:r>
            <a:r>
              <a:rPr lang="en-US" sz="2000" dirty="0" err="1"/>
              <a:t>nhạc</a:t>
            </a:r>
            <a:r>
              <a:rPr lang="en-US" sz="2000" dirty="0"/>
              <a:t> </a:t>
            </a:r>
            <a:r>
              <a:rPr lang="en-US" sz="2000" dirty="0" err="1"/>
              <a:t>dừng</a:t>
            </a:r>
            <a:r>
              <a:rPr lang="en-US" sz="2000" dirty="0"/>
              <a:t> </a:t>
            </a:r>
            <a:r>
              <a:rPr lang="en-US" sz="2000" dirty="0" err="1"/>
              <a:t>lần</a:t>
            </a:r>
            <a:r>
              <a:rPr lang="en-US" sz="2000" dirty="0"/>
              <a:t> 2,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nhanh</a:t>
            </a:r>
            <a:r>
              <a:rPr lang="en-US" sz="2000" dirty="0"/>
              <a:t> </a:t>
            </a:r>
            <a:r>
              <a:rPr lang="en-US" sz="2000" dirty="0" err="1"/>
              <a:t>chân</a:t>
            </a:r>
            <a:r>
              <a:rPr lang="en-US" sz="2000" dirty="0"/>
              <a:t> </a:t>
            </a:r>
            <a:r>
              <a:rPr lang="en-US" sz="2000" dirty="0" err="1"/>
              <a:t>nhảy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chấm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ban </a:t>
            </a:r>
            <a:r>
              <a:rPr lang="en-US" sz="2000" dirty="0" err="1"/>
              <a:t>tổ</a:t>
            </a:r>
            <a:r>
              <a:rPr lang="en-US" sz="2000" dirty="0"/>
              <a:t> </a:t>
            </a:r>
            <a:r>
              <a:rPr lang="en-US" sz="2000" dirty="0" err="1"/>
              <a:t>chức</a:t>
            </a:r>
            <a:r>
              <a:rPr lang="en-US" sz="2000" dirty="0"/>
              <a:t> </a:t>
            </a:r>
            <a:r>
              <a:rPr lang="en-US" sz="2000" dirty="0" err="1"/>
              <a:t>dán</a:t>
            </a:r>
            <a:r>
              <a:rPr lang="en-US" sz="2000" dirty="0"/>
              <a:t> </a:t>
            </a:r>
            <a:r>
              <a:rPr lang="en-US" sz="2000" dirty="0" err="1"/>
              <a:t>thêm</a:t>
            </a:r>
            <a:r>
              <a:rPr lang="en-US" sz="2000" dirty="0"/>
              <a:t>.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thúc</a:t>
            </a:r>
            <a:r>
              <a:rPr lang="en-US" sz="2000" dirty="0"/>
              <a:t> 2 </a:t>
            </a:r>
            <a:r>
              <a:rPr lang="en-US" sz="2000" dirty="0" err="1"/>
              <a:t>vòng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nhạc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đứng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chấm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mang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đội</a:t>
            </a:r>
            <a:r>
              <a:rPr lang="en-US" sz="2000" dirty="0"/>
              <a:t> mình1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36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BACF07-1249-CE9E-E439-3946EE08B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" y="823"/>
            <a:ext cx="12193464" cy="6857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DCA696-25FD-1BEF-6C16-C090BFCAC2DA}"/>
              </a:ext>
            </a:extLst>
          </p:cNvPr>
          <p:cNvSpPr txBox="1"/>
          <p:nvPr/>
        </p:nvSpPr>
        <p:spPr>
          <a:xfrm>
            <a:off x="2288239" y="1444765"/>
            <a:ext cx="7391400" cy="81434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THI THỨ 1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THEO TIẾNG NHẠC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E9775-C118-5DBA-A9CF-B894D51E7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24" y="1609888"/>
            <a:ext cx="3724112" cy="3724112"/>
          </a:xfrm>
          <a:prstGeom prst="rect">
            <a:avLst/>
          </a:prstGeom>
        </p:spPr>
      </p:pic>
      <p:pic>
        <p:nvPicPr>
          <p:cNvPr id="4" name="Gà Trống Mèo Con Và Cún Con">
            <a:hlinkClick r:id="" action="ppaction://media"/>
            <a:extLst>
              <a:ext uri="{FF2B5EF4-FFF2-40B4-BE49-F238E27FC236}">
                <a16:creationId xmlns:a16="http://schemas.microsoft.com/office/drawing/2014/main" id="{E98D25F0-E759-7DAB-BF7D-972AC684D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437" y="26287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1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2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2CAAC6-208E-093C-B227-54E97AA74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DCA696-25FD-1BEF-6C16-C090BFCAC2DA}"/>
              </a:ext>
            </a:extLst>
          </p:cNvPr>
          <p:cNvSpPr txBox="1"/>
          <p:nvPr/>
        </p:nvSpPr>
        <p:spPr>
          <a:xfrm>
            <a:off x="2540000" y="1778001"/>
            <a:ext cx="7391400" cy="40639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THI THỨ 2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NHAU HỌC HÁT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40F254-284C-2128-8DED-BA785A8F05AC}"/>
              </a:ext>
            </a:extLst>
          </p:cNvPr>
          <p:cNvSpPr/>
          <p:nvPr/>
        </p:nvSpPr>
        <p:spPr>
          <a:xfrm>
            <a:off x="1470210" y="2357719"/>
            <a:ext cx="9511553" cy="19901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đội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chung</a:t>
            </a:r>
            <a:r>
              <a:rPr lang="en-US" sz="2000" dirty="0"/>
              <a:t> </a:t>
            </a:r>
            <a:r>
              <a:rPr lang="en-US" sz="2000" dirty="0" err="1"/>
              <a:t>sức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 </a:t>
            </a:r>
            <a:r>
              <a:rPr lang="en-US" sz="2000" dirty="0" err="1"/>
              <a:t>thuộc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, </a:t>
            </a:r>
            <a:r>
              <a:rPr lang="en-US" sz="2000" dirty="0" err="1"/>
              <a:t>hát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giai</a:t>
            </a:r>
            <a:r>
              <a:rPr lang="en-US" sz="2000" dirty="0"/>
              <a:t> </a:t>
            </a:r>
            <a:r>
              <a:rPr lang="en-US" sz="2000" dirty="0" err="1"/>
              <a:t>điệu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 “</a:t>
            </a:r>
            <a:r>
              <a:rPr lang="en-US" sz="2000" dirty="0" err="1"/>
              <a:t>Gà</a:t>
            </a:r>
            <a:r>
              <a:rPr lang="en-US" sz="2000" dirty="0"/>
              <a:t> </a:t>
            </a:r>
            <a:r>
              <a:rPr lang="en-US" sz="2000" dirty="0" err="1"/>
              <a:t>trống</a:t>
            </a:r>
            <a:r>
              <a:rPr lang="en-US" sz="2000" dirty="0"/>
              <a:t> </a:t>
            </a:r>
            <a:r>
              <a:rPr lang="en-US" sz="2000" dirty="0" err="1"/>
              <a:t>mèo</a:t>
            </a:r>
            <a:r>
              <a:rPr lang="en-US" sz="2000" dirty="0"/>
              <a:t> con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cún</a:t>
            </a:r>
            <a:r>
              <a:rPr lang="en-US" sz="2000" dirty="0"/>
              <a:t> con’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tốt</a:t>
            </a:r>
            <a:r>
              <a:rPr lang="en-US" sz="2000" dirty="0"/>
              <a:t> </a:t>
            </a:r>
            <a:r>
              <a:rPr lang="en-US" sz="2000" dirty="0" err="1"/>
              <a:t>tình</a:t>
            </a:r>
            <a:r>
              <a:rPr lang="en-US" sz="2000" dirty="0"/>
              <a:t>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. </a:t>
            </a:r>
            <a:r>
              <a:rPr lang="en-US" sz="2000" dirty="0" err="1"/>
              <a:t>Đội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tặng</a:t>
            </a:r>
            <a:r>
              <a:rPr lang="en-US" sz="2000" dirty="0"/>
              <a:t> 1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10.</a:t>
            </a:r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59517923-408D-3AB4-2616-EDA8D4E08BCA}"/>
              </a:ext>
            </a:extLst>
          </p:cNvPr>
          <p:cNvSpPr/>
          <p:nvPr/>
        </p:nvSpPr>
        <p:spPr>
          <a:xfrm>
            <a:off x="10220960" y="142241"/>
            <a:ext cx="1838960" cy="1635760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Ỗ TAY">
            <a:hlinkClick r:id="" action="ppaction://media"/>
            <a:extLst>
              <a:ext uri="{FF2B5EF4-FFF2-40B4-BE49-F238E27FC236}">
                <a16:creationId xmlns:a16="http://schemas.microsoft.com/office/drawing/2014/main" id="{DFF15D03-2793-1390-CD6C-9E266FA8B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9162" y="3163226"/>
            <a:ext cx="406400" cy="406400"/>
          </a:xfrm>
          <a:prstGeom prst="rect">
            <a:avLst/>
          </a:prstGeom>
        </p:spPr>
      </p:pic>
      <p:pic>
        <p:nvPicPr>
          <p:cNvPr id="7" name="Tieng-vo-tay-tan-thuo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7B5C01-D604-9A29-299A-45C36880D1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36161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3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ar: 5 Points 6">
            <a:hlinkClick r:id="rId4" action="ppaction://hlinksldjump"/>
            <a:extLst>
              <a:ext uri="{FF2B5EF4-FFF2-40B4-BE49-F238E27FC236}">
                <a16:creationId xmlns:a16="http://schemas.microsoft.com/office/drawing/2014/main" id="{B0C798C5-6583-A2E6-C768-E27254491E85}"/>
              </a:ext>
            </a:extLst>
          </p:cNvPr>
          <p:cNvSpPr/>
          <p:nvPr/>
        </p:nvSpPr>
        <p:spPr>
          <a:xfrm>
            <a:off x="9918700" y="101600"/>
            <a:ext cx="2057400" cy="1498600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à Trống Mèo Con Và Cún Con">
            <a:hlinkClick r:id="" action="ppaction://media"/>
            <a:extLst>
              <a:ext uri="{FF2B5EF4-FFF2-40B4-BE49-F238E27FC236}">
                <a16:creationId xmlns:a16="http://schemas.microsoft.com/office/drawing/2014/main" id="{F306F104-3FBA-2DF9-6530-FD4DAC648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9902" y="2503208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42F5C2-A40B-32F6-C6AB-D3EC2D84B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775F2-411D-A7F3-B265-B7EBD2E06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DCA696-25FD-1BEF-6C16-C090BFCAC2DA}"/>
              </a:ext>
            </a:extLst>
          </p:cNvPr>
          <p:cNvSpPr txBox="1"/>
          <p:nvPr/>
        </p:nvSpPr>
        <p:spPr>
          <a:xfrm>
            <a:off x="165100" y="1574800"/>
            <a:ext cx="12026900" cy="154939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THI THỨ 3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THỂ HIỆN TÌNH CẢM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40F254-284C-2128-8DED-BA785A8F05AC}"/>
              </a:ext>
            </a:extLst>
          </p:cNvPr>
          <p:cNvSpPr/>
          <p:nvPr/>
        </p:nvSpPr>
        <p:spPr>
          <a:xfrm>
            <a:off x="1183341" y="2196353"/>
            <a:ext cx="9977718" cy="20170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đội</a:t>
            </a:r>
            <a:r>
              <a:rPr lang="en-US" sz="2000" dirty="0"/>
              <a:t> </a:t>
            </a:r>
            <a:r>
              <a:rPr lang="en-US" sz="2000" dirty="0" err="1"/>
              <a:t>lắng</a:t>
            </a:r>
            <a:r>
              <a:rPr lang="en-US" sz="2000" dirty="0"/>
              <a:t>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tình</a:t>
            </a:r>
            <a:r>
              <a:rPr lang="en-US" sz="2000" dirty="0"/>
              <a:t>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. </a:t>
            </a:r>
            <a:r>
              <a:rPr lang="en-US" sz="2000" dirty="0" err="1"/>
              <a:t>Đội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lắng</a:t>
            </a:r>
            <a:r>
              <a:rPr lang="en-US" sz="2000" dirty="0"/>
              <a:t>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tình</a:t>
            </a:r>
            <a:r>
              <a:rPr lang="en-US" sz="2000" dirty="0"/>
              <a:t>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tặng</a:t>
            </a:r>
            <a:r>
              <a:rPr lang="en-US" sz="2000" dirty="0"/>
              <a:t> 1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305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DB36DF-8A4A-EB90-D39C-8FB0DF48B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14B3E-F0CA-BEC6-3979-6300F7A70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" y="79238"/>
            <a:ext cx="12105736" cy="6857999"/>
          </a:xfrm>
          <a:prstGeom prst="rect">
            <a:avLst/>
          </a:prstGeom>
        </p:spPr>
      </p:pic>
      <p:pic>
        <p:nvPicPr>
          <p:cNvPr id="12" name="Rửa Mặt Như Mèo">
            <a:hlinkClick r:id="" action="ppaction://media"/>
            <a:extLst>
              <a:ext uri="{FF2B5EF4-FFF2-40B4-BE49-F238E27FC236}">
                <a16:creationId xmlns:a16="http://schemas.microsoft.com/office/drawing/2014/main" id="{62743D27-FECC-98C1-36F7-920D7DC36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6020" y="20344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D8538C-D828-D683-2CFA-9122983BC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ia dình nhỏ hạnh phúc to 1 lời">
            <a:hlinkClick r:id="" action="ppaction://media"/>
            <a:extLst>
              <a:ext uri="{FF2B5EF4-FFF2-40B4-BE49-F238E27FC236}">
                <a16:creationId xmlns:a16="http://schemas.microsoft.com/office/drawing/2014/main" id="{9240AD29-0710-3102-5DF3-9E0308D60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32758" y="3016962"/>
            <a:ext cx="406400" cy="406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430144-5100-D42C-4373-9735B63B1DC4}"/>
              </a:ext>
            </a:extLst>
          </p:cNvPr>
          <p:cNvSpPr/>
          <p:nvPr/>
        </p:nvSpPr>
        <p:spPr>
          <a:xfrm>
            <a:off x="1584959" y="1798321"/>
            <a:ext cx="8382001" cy="121864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>
                <a:gd name="adj" fmla="val 69209"/>
              </a:avLst>
            </a:prstTxWarp>
            <a:spAutoFit/>
            <a:scene3d>
              <a:camera prst="perspective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CHÚC MỪNG CÁC </a:t>
            </a:r>
            <a:r>
              <a:rPr lang="en-US" sz="5400" b="1" dirty="0" err="1">
                <a:ln/>
                <a:solidFill>
                  <a:srgbClr val="FF0000"/>
                </a:solidFill>
              </a:rPr>
              <a:t>Đội</a:t>
            </a:r>
            <a:endParaRPr lang="en-US" sz="5400" b="1" dirty="0">
              <a:ln/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1F08D7-77CE-5F9E-109D-F680FBD40CFD}"/>
              </a:ext>
            </a:extLst>
          </p:cNvPr>
          <p:cNvSpPr/>
          <p:nvPr/>
        </p:nvSpPr>
        <p:spPr>
          <a:xfrm>
            <a:off x="1584959" y="3149602"/>
            <a:ext cx="904240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ĐÃ GIÀNH ĐƯỢC CHIẾN THẮNG TRONG CHƯƠNG TRÌNH</a:t>
            </a:r>
          </a:p>
        </p:txBody>
      </p:sp>
    </p:spTree>
    <p:extLst>
      <p:ext uri="{BB962C8B-B14F-4D97-AF65-F5344CB8AC3E}">
        <p14:creationId xmlns:p14="http://schemas.microsoft.com/office/powerpoint/2010/main" val="42659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321</Words>
  <Application>Microsoft Office PowerPoint</Application>
  <PresentationFormat>Widescreen</PresentationFormat>
  <Paragraphs>30</Paragraphs>
  <Slides>10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Luan Nguyen</dc:creator>
  <cp:lastModifiedBy>Windows</cp:lastModifiedBy>
  <cp:revision>19</cp:revision>
  <dcterms:created xsi:type="dcterms:W3CDTF">2024-01-10T07:18:23Z</dcterms:created>
  <dcterms:modified xsi:type="dcterms:W3CDTF">2026-03-11T00:35:26Z</dcterms:modified>
</cp:coreProperties>
</file>