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5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22" autoAdjust="0"/>
  </p:normalViewPr>
  <p:slideViewPr>
    <p:cSldViewPr snapToGrid="0">
      <p:cViewPr varScale="1">
        <p:scale>
          <a:sx n="80" d="100"/>
          <a:sy n="80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C5DC-4A6B-002E-E7E2-FF401DFB4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F8559-7A0A-ED24-3274-0455FB1EB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923AB-D4FE-0DAD-7B7B-7DAA0203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866DD-7379-FB72-BB5D-32BB52D67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9FD4-0E6A-B352-E973-09F6E834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652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2D69-31D6-4620-AE0B-E7911947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50076-C1A5-1600-07DC-D8FC9EA04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8CF0D-561C-D4C6-556F-9E61DB60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BC29B-F47B-5871-CB2B-61BF67FA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1774-A16A-617C-F2D8-28557FDF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50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4C87BE-7AE5-C35B-7A49-9C3300BF5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3D6A8-A5B8-1498-0A2E-CDB09E5F4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DBB15-21C9-DD21-0B55-A96A664F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AB808-BA0D-DB66-9182-9EFD4DE19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21CF9-6E90-CF4E-32EE-C1F3B745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84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461E-D72E-B8D2-F409-09463F15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A790-E534-DD45-F382-6DE427FAA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4268E-3073-B222-AD42-01760C6B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8474A-20BC-1213-CD54-EAD39444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FC6C4-4AA5-E008-948B-1D68E702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18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BE53-2842-0D9D-E692-8C936FD32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CF80B-62F7-21F1-1580-75A5591DD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A98A-4CD3-F27F-3E51-41D524BC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817CC-659C-AED2-4F21-5C744D9B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ADB7A-2E2E-2771-396D-AAA5EDD0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69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F56B-69A5-163C-8A4D-A164F9DE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C9E5A-8CDE-A42B-7175-EF4A8EB20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2ABEB-6D77-F3CF-6CAB-8E6F3F312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0E3DA-AD59-8BE3-712E-5D54A616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47E95-4BE5-FEAF-F1A4-9130BA35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A2314-C84E-A3AD-75B6-C058C4EED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34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74A4-1931-EB17-1874-0FB393A9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8833B-4138-8F64-AE3F-214CD0AD4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291B8-DDF3-3901-2232-C55FD75A5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25D80-E614-4014-C26F-58FA702FE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8D837-547C-54AE-ED2A-E427E5D08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F67683-F754-8EA8-5216-9F330A57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299F34-ADDC-8769-F0D1-D7ECB2DD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77DA4C-C35B-D308-79A4-F1929F23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66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784F-F2A0-E2F3-58E0-F7D5F187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2A14-B950-E349-ADF0-C9686BCD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CF52-2BC1-FF5F-E0FC-B66F2E93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E4C85-1F5D-7CE0-63D7-2E529365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42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F2445-39AF-8164-1254-59318622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CBB04-8ABA-CE33-BC08-369E0C67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1210-EA3D-B91D-5E6B-A793BE9B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21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D2A3-C21F-A9C6-A57C-20F5BF2F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7EB6D-A0BE-18B3-B075-1ECCC307C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1E00D-C55F-1203-014C-B4580317E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892A8-E8D6-A430-B245-72EDBFC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C26DC-2E66-D94E-9455-B07AC991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39D44-8F46-5343-5C13-F90C88D3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71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B1B56-5277-A597-E1E3-997E0933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07BB4-F798-848B-95D8-9F1D46465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145A4-319B-A88A-16D4-1E822A3F3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E1F3A-8B33-483F-7D74-A4110585A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6A1C5-FCC0-12D7-7A2D-0A2F1B3B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EBA88-3181-171F-44E0-932E7C8D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26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CFD14-2C29-68E3-3FBA-F8947F46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D357A-7ABE-862F-4C17-B41F8E781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C2A25-0599-80DD-0CBB-F70859C9F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5BA7-274C-4385-A07B-0434F762BB27}" type="datetimeFigureOut">
              <a:rPr lang="vi-VN" smtClean="0"/>
              <a:t>07/03/2025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2C3CF-3F52-ECCC-BCA2-708A009BB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FA2DE-6931-632D-9C58-0D6234311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C9856-E541-4903-B172-5F2175A8D9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52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3.png"/><Relationship Id="rId3" Type="http://schemas.microsoft.com/office/2007/relationships/media" Target="../media/media2.aac"/><Relationship Id="rId7" Type="http://schemas.microsoft.com/office/2007/relationships/media" Target="../media/media4.wav"/><Relationship Id="rId12" Type="http://schemas.openxmlformats.org/officeDocument/2006/relationships/image" Target="../media/image2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audio" Target="../media/media3.aac"/><Relationship Id="rId11" Type="http://schemas.openxmlformats.org/officeDocument/2006/relationships/slideLayout" Target="../slideLayouts/slideLayout2.xml"/><Relationship Id="rId5" Type="http://schemas.microsoft.com/office/2007/relationships/media" Target="../media/media3.aac"/><Relationship Id="rId15" Type="http://schemas.openxmlformats.org/officeDocument/2006/relationships/image" Target="../media/image5.png"/><Relationship Id="rId10" Type="http://schemas.openxmlformats.org/officeDocument/2006/relationships/audio" Target="../media/media5.wav"/><Relationship Id="rId4" Type="http://schemas.openxmlformats.org/officeDocument/2006/relationships/audio" Target="../media/media2.aac"/><Relationship Id="rId9" Type="http://schemas.microsoft.com/office/2007/relationships/media" Target="../media/media5.wav"/><Relationship Id="rId1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7.jpg"/><Relationship Id="rId3" Type="http://schemas.microsoft.com/office/2007/relationships/media" Target="../media/media7.aac"/><Relationship Id="rId7" Type="http://schemas.microsoft.com/office/2007/relationships/media" Target="../media/media9.mp3"/><Relationship Id="rId12" Type="http://schemas.openxmlformats.org/officeDocument/2006/relationships/image" Target="../media/image6.png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audio" Target="../media/media8.aac"/><Relationship Id="rId11" Type="http://schemas.openxmlformats.org/officeDocument/2006/relationships/slideLayout" Target="../slideLayouts/slideLayout2.xml"/><Relationship Id="rId5" Type="http://schemas.microsoft.com/office/2007/relationships/media" Target="../media/media8.aac"/><Relationship Id="rId15" Type="http://schemas.openxmlformats.org/officeDocument/2006/relationships/image" Target="../media/image5.png"/><Relationship Id="rId10" Type="http://schemas.openxmlformats.org/officeDocument/2006/relationships/audio" Target="../media/media10.mp3"/><Relationship Id="rId4" Type="http://schemas.openxmlformats.org/officeDocument/2006/relationships/audio" Target="../media/media7.aac"/><Relationship Id="rId9" Type="http://schemas.microsoft.com/office/2007/relationships/media" Target="../media/media10.mp3"/><Relationship Id="rId1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2.png"/><Relationship Id="rId3" Type="http://schemas.microsoft.com/office/2007/relationships/media" Target="../media/media13.aac"/><Relationship Id="rId7" Type="http://schemas.microsoft.com/office/2007/relationships/media" Target="../media/media4.wav"/><Relationship Id="rId12" Type="http://schemas.openxmlformats.org/officeDocument/2006/relationships/image" Target="../media/image11.png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2.xml"/><Relationship Id="rId5" Type="http://schemas.microsoft.com/office/2007/relationships/media" Target="../media/media5.wav"/><Relationship Id="rId15" Type="http://schemas.openxmlformats.org/officeDocument/2006/relationships/image" Target="../media/image5.png"/><Relationship Id="rId10" Type="http://schemas.openxmlformats.org/officeDocument/2006/relationships/audio" Target="../media/media14.aac"/><Relationship Id="rId4" Type="http://schemas.openxmlformats.org/officeDocument/2006/relationships/audio" Target="../media/media13.aac"/><Relationship Id="rId9" Type="http://schemas.microsoft.com/office/2007/relationships/media" Target="../media/media14.aac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5.png"/><Relationship Id="rId3" Type="http://schemas.microsoft.com/office/2007/relationships/media" Target="../media/media16.aac"/><Relationship Id="rId7" Type="http://schemas.microsoft.com/office/2007/relationships/media" Target="../media/media5.wav"/><Relationship Id="rId12" Type="http://schemas.openxmlformats.org/officeDocument/2006/relationships/image" Target="../media/image14.png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audio" Target="../media/media17.aac"/><Relationship Id="rId11" Type="http://schemas.openxmlformats.org/officeDocument/2006/relationships/slideLayout" Target="../slideLayouts/slideLayout2.xml"/><Relationship Id="rId5" Type="http://schemas.microsoft.com/office/2007/relationships/media" Target="../media/media17.aac"/><Relationship Id="rId15" Type="http://schemas.openxmlformats.org/officeDocument/2006/relationships/image" Target="../media/image5.png"/><Relationship Id="rId10" Type="http://schemas.openxmlformats.org/officeDocument/2006/relationships/audio" Target="../media/media4.wav"/><Relationship Id="rId4" Type="http://schemas.openxmlformats.org/officeDocument/2006/relationships/audio" Target="../media/media16.aac"/><Relationship Id="rId9" Type="http://schemas.microsoft.com/office/2007/relationships/media" Target="../media/media4.wav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8.png"/><Relationship Id="rId3" Type="http://schemas.microsoft.com/office/2007/relationships/media" Target="../media/media19.aac"/><Relationship Id="rId7" Type="http://schemas.microsoft.com/office/2007/relationships/media" Target="../media/media5.wav"/><Relationship Id="rId12" Type="http://schemas.openxmlformats.org/officeDocument/2006/relationships/image" Target="../media/image17.jpg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6" Type="http://schemas.openxmlformats.org/officeDocument/2006/relationships/audio" Target="../media/media20.aac"/><Relationship Id="rId11" Type="http://schemas.openxmlformats.org/officeDocument/2006/relationships/slideLayout" Target="../slideLayouts/slideLayout2.xml"/><Relationship Id="rId5" Type="http://schemas.microsoft.com/office/2007/relationships/media" Target="../media/media20.aac"/><Relationship Id="rId15" Type="http://schemas.openxmlformats.org/officeDocument/2006/relationships/image" Target="../media/image5.png"/><Relationship Id="rId10" Type="http://schemas.openxmlformats.org/officeDocument/2006/relationships/audio" Target="../media/media4.wav"/><Relationship Id="rId4" Type="http://schemas.openxmlformats.org/officeDocument/2006/relationships/audio" Target="../media/media19.aac"/><Relationship Id="rId9" Type="http://schemas.microsoft.com/office/2007/relationships/media" Target="../media/media4.wav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aac"/><Relationship Id="rId1" Type="http://schemas.microsoft.com/office/2007/relationships/media" Target="../media/media21.aac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3.jpg"/><Relationship Id="rId3" Type="http://schemas.microsoft.com/office/2007/relationships/media" Target="../media/media23.aac"/><Relationship Id="rId7" Type="http://schemas.microsoft.com/office/2007/relationships/media" Target="../media/media5.wav"/><Relationship Id="rId12" Type="http://schemas.openxmlformats.org/officeDocument/2006/relationships/image" Target="../media/image22.png"/><Relationship Id="rId2" Type="http://schemas.openxmlformats.org/officeDocument/2006/relationships/audio" Target="../media/media22.aac"/><Relationship Id="rId1" Type="http://schemas.microsoft.com/office/2007/relationships/media" Target="../media/media22.aac"/><Relationship Id="rId6" Type="http://schemas.openxmlformats.org/officeDocument/2006/relationships/audio" Target="../media/media24.aac"/><Relationship Id="rId11" Type="http://schemas.openxmlformats.org/officeDocument/2006/relationships/slideLayout" Target="../slideLayouts/slideLayout2.xml"/><Relationship Id="rId5" Type="http://schemas.microsoft.com/office/2007/relationships/media" Target="../media/media24.aac"/><Relationship Id="rId15" Type="http://schemas.openxmlformats.org/officeDocument/2006/relationships/image" Target="../media/image5.png"/><Relationship Id="rId10" Type="http://schemas.openxmlformats.org/officeDocument/2006/relationships/audio" Target="../media/media4.wav"/><Relationship Id="rId4" Type="http://schemas.openxmlformats.org/officeDocument/2006/relationships/audio" Target="../media/media23.aac"/><Relationship Id="rId9" Type="http://schemas.microsoft.com/office/2007/relationships/media" Target="../media/media4.wav"/><Relationship Id="rId1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64F3-F053-3BFD-C22F-419C4328D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FDC0B-842F-1302-E323-EC80F468D4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0F907-8DAE-7F47-B234-F2D09F206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-66675"/>
            <a:ext cx="122674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ACB8F8-212C-0700-DBF2-E0CB64F2A383}"/>
              </a:ext>
            </a:extLst>
          </p:cNvPr>
          <p:cNvSpPr txBox="1"/>
          <p:nvPr/>
        </p:nvSpPr>
        <p:spPr>
          <a:xfrm>
            <a:off x="1276939" y="1489403"/>
            <a:ext cx="10171522" cy="27241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mừng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 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30037-0207-D6B7-E95B-A74FA1F4A969}"/>
              </a:ext>
            </a:extLst>
          </p:cNvPr>
          <p:cNvSpPr txBox="1"/>
          <p:nvPr/>
        </p:nvSpPr>
        <p:spPr>
          <a:xfrm>
            <a:off x="4733925" y="4213552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Nguyễn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Huế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3854B-12B2-26CC-FA8E-FF8890FD94F6}"/>
              </a:ext>
            </a:extLst>
          </p:cNvPr>
          <p:cNvSpPr/>
          <p:nvPr/>
        </p:nvSpPr>
        <p:spPr>
          <a:xfrm>
            <a:off x="1886539" y="1508125"/>
            <a:ext cx="8781461" cy="22002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Tham </a:t>
            </a:r>
            <a:r>
              <a:rPr lang="en-US" sz="5000" b="1" dirty="0" err="1">
                <a:solidFill>
                  <a:srgbClr val="FF0000"/>
                </a:solidFill>
              </a:rPr>
              <a:t>gia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chương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trình</a:t>
            </a:r>
            <a:endParaRPr lang="en-US" sz="5000" b="1" dirty="0">
              <a:solidFill>
                <a:srgbClr val="FF0000"/>
              </a:solidFill>
            </a:endParaRPr>
          </a:p>
          <a:p>
            <a:pPr algn="ctr"/>
            <a:r>
              <a:rPr lang="en-US" sz="5000" b="1" dirty="0" err="1">
                <a:solidFill>
                  <a:srgbClr val="FF0000"/>
                </a:solidFill>
              </a:rPr>
              <a:t>bé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tham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gia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giao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thông</a:t>
            </a:r>
            <a:r>
              <a:rPr lang="en-US" sz="5000" b="1" dirty="0">
                <a:solidFill>
                  <a:srgbClr val="FF0000"/>
                </a:solidFill>
              </a:rPr>
              <a:t> an </a:t>
            </a:r>
            <a:r>
              <a:rPr lang="en-US" sz="5000" b="1" dirty="0" err="1">
                <a:solidFill>
                  <a:srgbClr val="FF0000"/>
                </a:solidFill>
              </a:rPr>
              <a:t>toàn</a:t>
            </a:r>
            <a:endParaRPr lang="en-US" sz="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2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4A5A-CDD2-561B-5E06-6551A491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F6F406-072B-DC90-B25D-6B0AD6B70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7032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7D42D-BC8C-C924-D7EB-1D77D8F56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302" y="2283152"/>
            <a:ext cx="8014377" cy="1986322"/>
          </a:xfrm>
          <a:prstGeom prst="rect">
            <a:avLst/>
          </a:prstGeom>
        </p:spPr>
      </p:pic>
      <p:pic>
        <p:nvPicPr>
          <p:cNvPr id="7" name="An Toàn Giao Thông">
            <a:hlinkClick r:id="" action="ppaction://media"/>
            <a:extLst>
              <a:ext uri="{FF2B5EF4-FFF2-40B4-BE49-F238E27FC236}">
                <a16:creationId xmlns:a16="http://schemas.microsoft.com/office/drawing/2014/main" id="{29217921-145B-6E6C-9006-FA0484C57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2837" y="1556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6C44-A84B-06A2-678E-E975CED1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E82C-7AEC-F8CB-E4B1-65268752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B00F3-9A25-C068-7894-2F629BCC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64C57-592C-741D-00ED-60F73E8A4A00}"/>
              </a:ext>
            </a:extLst>
          </p:cNvPr>
          <p:cNvSpPr txBox="1"/>
          <p:nvPr/>
        </p:nvSpPr>
        <p:spPr>
          <a:xfrm>
            <a:off x="2149311" y="2073897"/>
            <a:ext cx="8342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Tạm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biệt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đội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hẹn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gặp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chương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DA1495-0A08-B12A-4EE4-8BC1CE62F2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46BDE6-8186-21A0-E391-69D3DF93D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94" y="2493000"/>
            <a:ext cx="3826104" cy="3429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4ADC70-DA10-0A66-FACA-E0416F4A8E84}"/>
              </a:ext>
            </a:extLst>
          </p:cNvPr>
          <p:cNvSpPr txBox="1"/>
          <p:nvPr/>
        </p:nvSpPr>
        <p:spPr>
          <a:xfrm>
            <a:off x="433635" y="295845"/>
            <a:ext cx="11331017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F0000"/>
                </a:solidFill>
              </a:rPr>
              <a:t>Câu</a:t>
            </a:r>
            <a:r>
              <a:rPr lang="en-US" sz="5000" dirty="0">
                <a:solidFill>
                  <a:srgbClr val="FF0000"/>
                </a:solidFill>
              </a:rPr>
              <a:t> 1: </a:t>
            </a:r>
            <a:r>
              <a:rPr lang="en-US" sz="5000" dirty="0" err="1">
                <a:solidFill>
                  <a:srgbClr val="FF0000"/>
                </a:solidFill>
              </a:rPr>
              <a:t>Đèn</a:t>
            </a:r>
            <a:r>
              <a:rPr lang="en-US" sz="5000" dirty="0">
                <a:solidFill>
                  <a:srgbClr val="FF0000"/>
                </a:solidFill>
              </a:rPr>
              <a:t> </a:t>
            </a:r>
            <a:r>
              <a:rPr lang="en-US" sz="5000" dirty="0" err="1">
                <a:solidFill>
                  <a:srgbClr val="FF0000"/>
                </a:solidFill>
              </a:rPr>
              <a:t>giao</a:t>
            </a:r>
            <a:r>
              <a:rPr lang="en-US" sz="5000" dirty="0">
                <a:solidFill>
                  <a:srgbClr val="FF0000"/>
                </a:solidFill>
              </a:rPr>
              <a:t> </a:t>
            </a:r>
            <a:r>
              <a:rPr lang="en-US" sz="5000" dirty="0" err="1">
                <a:solidFill>
                  <a:srgbClr val="FF0000"/>
                </a:solidFill>
              </a:rPr>
              <a:t>thông</a:t>
            </a:r>
            <a:r>
              <a:rPr lang="en-US" sz="5000" dirty="0">
                <a:solidFill>
                  <a:srgbClr val="FF0000"/>
                </a:solidFill>
              </a:rPr>
              <a:t> </a:t>
            </a:r>
            <a:r>
              <a:rPr lang="en-US" sz="5000" dirty="0" err="1">
                <a:solidFill>
                  <a:srgbClr val="FF0000"/>
                </a:solidFill>
              </a:rPr>
              <a:t>có</a:t>
            </a:r>
            <a:r>
              <a:rPr lang="en-US" sz="5000" dirty="0">
                <a:solidFill>
                  <a:srgbClr val="FF0000"/>
                </a:solidFill>
              </a:rPr>
              <a:t> </a:t>
            </a:r>
            <a:r>
              <a:rPr lang="en-US" sz="5000" dirty="0" err="1">
                <a:solidFill>
                  <a:srgbClr val="FF0000"/>
                </a:solidFill>
              </a:rPr>
              <a:t>những</a:t>
            </a:r>
            <a:r>
              <a:rPr lang="en-US" sz="5000" dirty="0">
                <a:solidFill>
                  <a:srgbClr val="FF0000"/>
                </a:solidFill>
              </a:rPr>
              <a:t> </a:t>
            </a:r>
            <a:r>
              <a:rPr lang="en-US" sz="5000" dirty="0" err="1">
                <a:solidFill>
                  <a:srgbClr val="FF0000"/>
                </a:solidFill>
              </a:rPr>
              <a:t>màu</a:t>
            </a:r>
            <a:r>
              <a:rPr lang="en-US" sz="5000" dirty="0">
                <a:solidFill>
                  <a:srgbClr val="FF0000"/>
                </a:solidFill>
              </a:rPr>
              <a:t> </a:t>
            </a:r>
            <a:r>
              <a:rPr lang="en-US" sz="5000" dirty="0" err="1">
                <a:solidFill>
                  <a:srgbClr val="FF0000"/>
                </a:solidFill>
              </a:rPr>
              <a:t>gì</a:t>
            </a:r>
            <a:r>
              <a:rPr lang="en-US" sz="5000" dirty="0">
                <a:solidFill>
                  <a:srgbClr val="FF0000"/>
                </a:solidFill>
              </a:rPr>
              <a:t>?</a:t>
            </a:r>
            <a:endParaRPr lang="vi-VN" sz="50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B3D7B-67F5-C551-3543-BBF6251F41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81" y="2493000"/>
            <a:ext cx="3776555" cy="3429000"/>
          </a:xfrm>
          <a:prstGeom prst="rect">
            <a:avLst/>
          </a:prstGeom>
        </p:spPr>
      </p:pic>
      <p:pic>
        <p:nvPicPr>
          <p:cNvPr id="14" name="VOICE_20250307_210602_t1H7E">
            <a:hlinkClick r:id="" action="ppaction://media"/>
            <a:extLst>
              <a:ext uri="{FF2B5EF4-FFF2-40B4-BE49-F238E27FC236}">
                <a16:creationId xmlns:a16="http://schemas.microsoft.com/office/drawing/2014/main" id="{C00B9F32-9491-E97D-8415-43C08E04A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25635" y="839790"/>
            <a:ext cx="487363" cy="487363"/>
          </a:xfrm>
          <a:prstGeom prst="rect">
            <a:avLst/>
          </a:prstGeom>
        </p:spPr>
      </p:pic>
      <p:pic>
        <p:nvPicPr>
          <p:cNvPr id="15" name="VOICE_20250307_211000_z2sz2">
            <a:hlinkClick r:id="" action="ppaction://media"/>
            <a:extLst>
              <a:ext uri="{FF2B5EF4-FFF2-40B4-BE49-F238E27FC236}">
                <a16:creationId xmlns:a16="http://schemas.microsoft.com/office/drawing/2014/main" id="{6B3BED33-14F9-93D7-A2AB-F3C3F89EFE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25634" y="2332207"/>
            <a:ext cx="487363" cy="487363"/>
          </a:xfrm>
          <a:prstGeom prst="rect">
            <a:avLst/>
          </a:prstGeom>
        </p:spPr>
      </p:pic>
      <p:pic>
        <p:nvPicPr>
          <p:cNvPr id="16" name="VOICE_20250307_211433_EKPNA">
            <a:hlinkClick r:id="" action="ppaction://media"/>
            <a:extLst>
              <a:ext uri="{FF2B5EF4-FFF2-40B4-BE49-F238E27FC236}">
                <a16:creationId xmlns:a16="http://schemas.microsoft.com/office/drawing/2014/main" id="{9D0F5E7A-BD3B-F02F-160C-F56FF42FEC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24528" y="3671888"/>
            <a:ext cx="487363" cy="487363"/>
          </a:xfrm>
          <a:prstGeom prst="rect">
            <a:avLst/>
          </a:prstGeom>
        </p:spPr>
      </p:pic>
      <p:pic>
        <p:nvPicPr>
          <p:cNvPr id="2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D3D6B90-DD54-7FA9-0D54-BFFF3C8B5D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5802" y="4531580"/>
            <a:ext cx="487363" cy="487363"/>
          </a:xfrm>
          <a:prstGeom prst="rect">
            <a:avLst/>
          </a:prstGeom>
        </p:spPr>
      </p:pic>
      <p:pic>
        <p:nvPicPr>
          <p:cNvPr id="24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5078BFD-D84D-2F0D-DD07-BEE7B190043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80846" y="5434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par>
              <p:cTn id="27"/>
            </p:par>
            <p:par>
              <p:cTn id="28"/>
            </p:par>
            <p:par>
              <p:cTn id="29"/>
            </p:par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5732-0C23-2447-B33C-59DDF62E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962FAA-42D6-0968-3A22-C3125DE9A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-103695" y="0"/>
            <a:ext cx="12295695" cy="7060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956220-9C52-8102-AF66-E85B10B11824}"/>
              </a:ext>
            </a:extLst>
          </p:cNvPr>
          <p:cNvSpPr txBox="1"/>
          <p:nvPr/>
        </p:nvSpPr>
        <p:spPr>
          <a:xfrm>
            <a:off x="993058" y="612407"/>
            <a:ext cx="10609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Câu</a:t>
            </a:r>
            <a:r>
              <a:rPr lang="en-US" sz="4800" b="1" dirty="0">
                <a:solidFill>
                  <a:srgbClr val="FF0000"/>
                </a:solidFill>
              </a:rPr>
              <a:t> 2: Khi qua </a:t>
            </a:r>
            <a:r>
              <a:rPr lang="en-US" sz="4800" b="1" dirty="0" err="1">
                <a:solidFill>
                  <a:srgbClr val="FF0000"/>
                </a:solidFill>
              </a:rPr>
              <a:t>đường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chú</a:t>
            </a:r>
            <a:r>
              <a:rPr lang="en-US" sz="4800" b="1" dirty="0">
                <a:solidFill>
                  <a:srgbClr val="FF0000"/>
                </a:solidFill>
              </a:rPr>
              <a:t> ý </a:t>
            </a:r>
            <a:r>
              <a:rPr lang="en-US" sz="4800" b="1" dirty="0" err="1">
                <a:solidFill>
                  <a:srgbClr val="FF0000"/>
                </a:solidFill>
              </a:rPr>
              <a:t>điều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gì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vi-VN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13F2C-2EA5-46EF-3F69-8044426902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33" y="2055812"/>
            <a:ext cx="5290931" cy="3547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2D9515-B1CF-1912-C7D7-945D22CAF9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05" y="2045873"/>
            <a:ext cx="4711592" cy="3547338"/>
          </a:xfrm>
          <a:prstGeom prst="rect">
            <a:avLst/>
          </a:prstGeom>
        </p:spPr>
      </p:pic>
      <p:pic>
        <p:nvPicPr>
          <p:cNvPr id="10" name="VOICE_20250307_221203_g8LEH">
            <a:hlinkClick r:id="" action="ppaction://media"/>
            <a:extLst>
              <a:ext uri="{FF2B5EF4-FFF2-40B4-BE49-F238E27FC236}">
                <a16:creationId xmlns:a16="http://schemas.microsoft.com/office/drawing/2014/main" id="{1305876F-39B6-8500-FFAB-157513781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455" y="1913447"/>
            <a:ext cx="487363" cy="487363"/>
          </a:xfrm>
          <a:prstGeom prst="rect">
            <a:avLst/>
          </a:prstGeom>
        </p:spPr>
      </p:pic>
      <p:pic>
        <p:nvPicPr>
          <p:cNvPr id="11" name="VOICE_20250307_221434_Cpbl7">
            <a:hlinkClick r:id="" action="ppaction://media"/>
            <a:extLst>
              <a:ext uri="{FF2B5EF4-FFF2-40B4-BE49-F238E27FC236}">
                <a16:creationId xmlns:a16="http://schemas.microsoft.com/office/drawing/2014/main" id="{C4C5083C-704F-29EE-E759-E85861B1B5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052" y="2941637"/>
            <a:ext cx="487363" cy="487363"/>
          </a:xfrm>
          <a:prstGeom prst="rect">
            <a:avLst/>
          </a:prstGeom>
        </p:spPr>
      </p:pic>
      <p:pic>
        <p:nvPicPr>
          <p:cNvPr id="12" name="VOICE_20250307_221134_5pq5d">
            <a:hlinkClick r:id="" action="ppaction://media"/>
            <a:extLst>
              <a:ext uri="{FF2B5EF4-FFF2-40B4-BE49-F238E27FC236}">
                <a16:creationId xmlns:a16="http://schemas.microsoft.com/office/drawing/2014/main" id="{1702CCDF-6182-AEA5-B884-DF3F844E13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2690" y="530603"/>
            <a:ext cx="487363" cy="487363"/>
          </a:xfrm>
          <a:prstGeom prst="rect">
            <a:avLst/>
          </a:prstGeom>
        </p:spPr>
      </p:pic>
      <p:pic>
        <p:nvPicPr>
          <p:cNvPr id="1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CFE6D45-D48D-BBDF-F75E-E204C2E03CE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1515" y="3585799"/>
            <a:ext cx="487363" cy="487363"/>
          </a:xfrm>
          <a:prstGeom prst="rect">
            <a:avLst/>
          </a:prstGeom>
        </p:spPr>
      </p:pic>
      <p:pic>
        <p:nvPicPr>
          <p:cNvPr id="14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508D135-3769-BD41-DD6F-3F61109D0B4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454" y="43703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52839A-A928-8DA8-1A6D-F11F7A93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110"/>
            <a:ext cx="12192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B1C7B-BD57-0286-BE22-8897BEA5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48701"/>
            <a:ext cx="7563678" cy="322836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D7811-ECF2-A015-C0DD-554C87595104}"/>
              </a:ext>
            </a:extLst>
          </p:cNvPr>
          <p:cNvSpPr txBox="1"/>
          <p:nvPr/>
        </p:nvSpPr>
        <p:spPr>
          <a:xfrm>
            <a:off x="958392" y="502186"/>
            <a:ext cx="10275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Đường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thông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đèn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xanh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phương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đươc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gây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ùn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tắc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giao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thông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8" name="VOICE_20250307_224059_sP64V">
            <a:hlinkClick r:id="" action="ppaction://media"/>
            <a:extLst>
              <a:ext uri="{FF2B5EF4-FFF2-40B4-BE49-F238E27FC236}">
                <a16:creationId xmlns:a16="http://schemas.microsoft.com/office/drawing/2014/main" id="{56DBBCB2-97B9-F632-8C2E-BD092919B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0742" y="920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496F-358C-885A-9312-D7F0A182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9826A0-9081-6534-B1FC-D0FF6E453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DEDDFD-1345-2C83-F421-1C288D702332}"/>
              </a:ext>
            </a:extLst>
          </p:cNvPr>
          <p:cNvSpPr txBox="1"/>
          <p:nvPr/>
        </p:nvSpPr>
        <p:spPr>
          <a:xfrm>
            <a:off x="1502448" y="466850"/>
            <a:ext cx="1001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Câu</a:t>
            </a:r>
            <a:r>
              <a:rPr lang="en-US" sz="5400" b="1" dirty="0">
                <a:solidFill>
                  <a:srgbClr val="FF0000"/>
                </a:solidFill>
              </a:rPr>
              <a:t> 3 :  </a:t>
            </a:r>
            <a:r>
              <a:rPr lang="en-US" sz="5400" b="1" dirty="0" err="1">
                <a:solidFill>
                  <a:srgbClr val="FF0000"/>
                </a:solidFill>
              </a:rPr>
              <a:t>Đèn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vàng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như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nào</a:t>
            </a:r>
            <a:r>
              <a:rPr lang="en-US" sz="5400" b="1" dirty="0">
                <a:solidFill>
                  <a:srgbClr val="FF0000"/>
                </a:solidFill>
              </a:rPr>
              <a:t>?</a:t>
            </a:r>
            <a:endParaRPr lang="vi-VN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12D85-B900-C54B-EBB6-AC4C518C0C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48" y="2157537"/>
            <a:ext cx="4017509" cy="401750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121257-5E3D-F9B5-61A4-5258FB3BB1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04" y="2157537"/>
            <a:ext cx="3922648" cy="401750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4" name="VOICE_20250307_225140_o87D5">
            <a:hlinkClick r:id="" action="ppaction://media"/>
            <a:extLst>
              <a:ext uri="{FF2B5EF4-FFF2-40B4-BE49-F238E27FC236}">
                <a16:creationId xmlns:a16="http://schemas.microsoft.com/office/drawing/2014/main" id="{D1B7047F-F0F8-B74B-C72B-47C11BBEB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8885" y="1690688"/>
            <a:ext cx="487363" cy="487363"/>
          </a:xfrm>
          <a:prstGeom prst="rect">
            <a:avLst/>
          </a:prstGeom>
        </p:spPr>
      </p:pic>
      <p:pic>
        <p:nvPicPr>
          <p:cNvPr id="15" name="VOICE_20250307_225146_cx8qj">
            <a:hlinkClick r:id="" action="ppaction://media"/>
            <a:extLst>
              <a:ext uri="{FF2B5EF4-FFF2-40B4-BE49-F238E27FC236}">
                <a16:creationId xmlns:a16="http://schemas.microsoft.com/office/drawing/2014/main" id="{D12CEC7A-9E52-3286-24F1-A6C62787B7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8885" y="2819931"/>
            <a:ext cx="487363" cy="487363"/>
          </a:xfrm>
          <a:prstGeom prst="rect">
            <a:avLst/>
          </a:prstGeom>
        </p:spPr>
      </p:pic>
      <p:pic>
        <p:nvPicPr>
          <p:cNvPr id="16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5F6C0E7-6A26-CA6A-0A2C-ADE935342F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8884" y="3830568"/>
            <a:ext cx="487363" cy="487363"/>
          </a:xfrm>
          <a:prstGeom prst="rect">
            <a:avLst/>
          </a:prstGeom>
        </p:spPr>
      </p:pic>
      <p:pic>
        <p:nvPicPr>
          <p:cNvPr id="1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337F376-8C92-757F-3631-67CED48CFA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8884" y="4923630"/>
            <a:ext cx="487363" cy="487363"/>
          </a:xfrm>
          <a:prstGeom prst="rect">
            <a:avLst/>
          </a:prstGeom>
        </p:spPr>
      </p:pic>
      <p:pic>
        <p:nvPicPr>
          <p:cNvPr id="19" name="VOICE_20250307_225457_6L3k1">
            <a:hlinkClick r:id="" action="ppaction://media"/>
            <a:extLst>
              <a:ext uri="{FF2B5EF4-FFF2-40B4-BE49-F238E27FC236}">
                <a16:creationId xmlns:a16="http://schemas.microsoft.com/office/drawing/2014/main" id="{8F0B17DC-AF18-5DB8-7F8D-E15FBB5BEC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8884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FE21C7-8E6F-764B-186B-82130207D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1468D-1EA5-7F5D-C705-B842DC511E06}"/>
              </a:ext>
            </a:extLst>
          </p:cNvPr>
          <p:cNvSpPr txBox="1"/>
          <p:nvPr/>
        </p:nvSpPr>
        <p:spPr>
          <a:xfrm>
            <a:off x="887895" y="315430"/>
            <a:ext cx="109794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Câu</a:t>
            </a:r>
            <a:r>
              <a:rPr lang="en-US" sz="5000" b="1" dirty="0">
                <a:solidFill>
                  <a:srgbClr val="FF0000"/>
                </a:solidFill>
              </a:rPr>
              <a:t> 4: Khi </a:t>
            </a:r>
            <a:r>
              <a:rPr lang="en-US" sz="5000" b="1" dirty="0" err="1">
                <a:solidFill>
                  <a:srgbClr val="FF0000"/>
                </a:solidFill>
              </a:rPr>
              <a:t>đi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đường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gặp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đèn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đỏ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thì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phải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làm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sao</a:t>
            </a:r>
            <a:r>
              <a:rPr lang="en-US" sz="5000" b="1" dirty="0">
                <a:solidFill>
                  <a:srgbClr val="FF0000"/>
                </a:solidFill>
              </a:rPr>
              <a:t>?</a:t>
            </a:r>
            <a:endParaRPr lang="vi-VN" sz="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61FB40-0EB8-1535-B073-A59056CD3D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6" y="2262076"/>
            <a:ext cx="4751182" cy="4077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78A7C9-8A23-A5FF-42B1-7CD03C4097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56" y="2262076"/>
            <a:ext cx="4751182" cy="4077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3" name="VOICE_20250307_225955_FA6Sb">
            <a:hlinkClick r:id="" action="ppaction://media"/>
            <a:extLst>
              <a:ext uri="{FF2B5EF4-FFF2-40B4-BE49-F238E27FC236}">
                <a16:creationId xmlns:a16="http://schemas.microsoft.com/office/drawing/2014/main" id="{E49E7C1C-1FD7-43DA-C0E2-271DCDCC8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31229" y="491020"/>
            <a:ext cx="487363" cy="487363"/>
          </a:xfrm>
          <a:prstGeom prst="rect">
            <a:avLst/>
          </a:prstGeom>
        </p:spPr>
      </p:pic>
      <p:pic>
        <p:nvPicPr>
          <p:cNvPr id="14" name="VOICE_20250307_230302_Epe8N">
            <a:hlinkClick r:id="" action="ppaction://media"/>
            <a:extLst>
              <a:ext uri="{FF2B5EF4-FFF2-40B4-BE49-F238E27FC236}">
                <a16:creationId xmlns:a16="http://schemas.microsoft.com/office/drawing/2014/main" id="{1F994EE6-4550-195E-BD82-1C737AAD2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33748" y="1702964"/>
            <a:ext cx="487363" cy="487363"/>
          </a:xfrm>
          <a:prstGeom prst="rect">
            <a:avLst/>
          </a:prstGeom>
        </p:spPr>
      </p:pic>
      <p:pic>
        <p:nvPicPr>
          <p:cNvPr id="15" name="VOICE_20250307_230309_dmhKT">
            <a:hlinkClick r:id="" action="ppaction://media"/>
            <a:extLst>
              <a:ext uri="{FF2B5EF4-FFF2-40B4-BE49-F238E27FC236}">
                <a16:creationId xmlns:a16="http://schemas.microsoft.com/office/drawing/2014/main" id="{4B022176-AEFB-60D4-12AE-A76D2A6498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4482" y="2914908"/>
            <a:ext cx="487363" cy="487363"/>
          </a:xfrm>
          <a:prstGeom prst="rect">
            <a:avLst/>
          </a:prstGeom>
        </p:spPr>
      </p:pic>
      <p:pic>
        <p:nvPicPr>
          <p:cNvPr id="16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7D53D6C-C421-FA88-C7A7-817CE08BDC8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2974" y="4860578"/>
            <a:ext cx="487363" cy="487363"/>
          </a:xfrm>
          <a:prstGeom prst="rect">
            <a:avLst/>
          </a:prstGeom>
        </p:spPr>
      </p:pic>
      <p:pic>
        <p:nvPicPr>
          <p:cNvPr id="1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6962A63-6900-3925-8A27-64B9EF3D47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9599" y="3813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2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7026B-F6BA-C5C5-C254-CE9466E9C9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229F9-8E6B-5101-F6C2-CD4FF63D4D32}"/>
              </a:ext>
            </a:extLst>
          </p:cNvPr>
          <p:cNvSpPr/>
          <p:nvPr/>
        </p:nvSpPr>
        <p:spPr>
          <a:xfrm>
            <a:off x="1095269" y="522513"/>
            <a:ext cx="10590963" cy="1276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CÂU 5: </a:t>
            </a:r>
            <a:r>
              <a:rPr lang="en-US" sz="5000" dirty="0" err="1"/>
              <a:t>Vì</a:t>
            </a:r>
            <a:r>
              <a:rPr lang="en-US" sz="5000" dirty="0"/>
              <a:t> </a:t>
            </a:r>
            <a:r>
              <a:rPr lang="en-US" sz="5000" dirty="0" err="1"/>
              <a:t>sao</a:t>
            </a:r>
            <a:r>
              <a:rPr lang="en-US" sz="5000" dirty="0"/>
              <a:t> </a:t>
            </a:r>
            <a:r>
              <a:rPr lang="en-US" sz="5000" dirty="0" err="1"/>
              <a:t>gặp</a:t>
            </a:r>
            <a:r>
              <a:rPr lang="en-US" sz="5000" dirty="0"/>
              <a:t> </a:t>
            </a:r>
            <a:r>
              <a:rPr lang="en-US" sz="5000" dirty="0" err="1"/>
              <a:t>đèn</a:t>
            </a:r>
            <a:r>
              <a:rPr lang="en-US" sz="5000" dirty="0"/>
              <a:t> </a:t>
            </a:r>
            <a:r>
              <a:rPr lang="en-US" sz="5000" dirty="0" err="1"/>
              <a:t>đỏ</a:t>
            </a:r>
            <a:r>
              <a:rPr lang="en-US" sz="5000" dirty="0"/>
              <a:t> </a:t>
            </a:r>
            <a:r>
              <a:rPr lang="en-US" sz="5000" dirty="0" err="1"/>
              <a:t>phải</a:t>
            </a:r>
            <a:r>
              <a:rPr lang="en-US" sz="5000" dirty="0"/>
              <a:t> </a:t>
            </a:r>
            <a:r>
              <a:rPr lang="en-US" sz="5000" dirty="0" err="1"/>
              <a:t>dừng</a:t>
            </a:r>
            <a:r>
              <a:rPr lang="en-US" sz="5000" dirty="0"/>
              <a:t> </a:t>
            </a:r>
            <a:r>
              <a:rPr lang="en-US" sz="5000" dirty="0" err="1"/>
              <a:t>lại</a:t>
            </a:r>
            <a:r>
              <a:rPr lang="en-US" sz="50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A9E09-9A3A-C7A8-3B55-9B1B9011D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33" y="2466873"/>
            <a:ext cx="4587070" cy="3868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E08794-7AC2-E2EB-8CEC-25AA4A050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9" y="2466873"/>
            <a:ext cx="4662016" cy="386861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2" name="VOICE_20250307_231845_zHi52">
            <a:hlinkClick r:id="" action="ppaction://media"/>
            <a:extLst>
              <a:ext uri="{FF2B5EF4-FFF2-40B4-BE49-F238E27FC236}">
                <a16:creationId xmlns:a16="http://schemas.microsoft.com/office/drawing/2014/main" id="{2E045A5E-608C-333C-D80B-9DC3F5166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79" y="2752445"/>
            <a:ext cx="487363" cy="487363"/>
          </a:xfrm>
          <a:prstGeom prst="rect">
            <a:avLst/>
          </a:prstGeom>
        </p:spPr>
      </p:pic>
      <p:pic>
        <p:nvPicPr>
          <p:cNvPr id="13" name="VOICE_20250307_232115_iD7d7">
            <a:hlinkClick r:id="" action="ppaction://media"/>
            <a:extLst>
              <a:ext uri="{FF2B5EF4-FFF2-40B4-BE49-F238E27FC236}">
                <a16:creationId xmlns:a16="http://schemas.microsoft.com/office/drawing/2014/main" id="{10D8FA5F-F0FB-C04C-8AB3-7E6A2B6F76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3624" y="1798654"/>
            <a:ext cx="487363" cy="487363"/>
          </a:xfrm>
          <a:prstGeom prst="rect">
            <a:avLst/>
          </a:prstGeom>
        </p:spPr>
      </p:pic>
      <p:pic>
        <p:nvPicPr>
          <p:cNvPr id="14" name="VOICE_20250307_232141_LI4FF">
            <a:hlinkClick r:id="" action="ppaction://media"/>
            <a:extLst>
              <a:ext uri="{FF2B5EF4-FFF2-40B4-BE49-F238E27FC236}">
                <a16:creationId xmlns:a16="http://schemas.microsoft.com/office/drawing/2014/main" id="{35CC3E8D-6EDB-3E39-0712-4B8CEFFC5A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3624" y="673220"/>
            <a:ext cx="487363" cy="487363"/>
          </a:xfrm>
          <a:prstGeom prst="rect">
            <a:avLst/>
          </a:prstGeom>
        </p:spPr>
      </p:pic>
      <p:pic>
        <p:nvPicPr>
          <p:cNvPr id="15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438E9A6-CA1B-386E-E531-17C8503D45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8996" y="4930916"/>
            <a:ext cx="487363" cy="487363"/>
          </a:xfrm>
          <a:prstGeom prst="rect">
            <a:avLst/>
          </a:prstGeom>
        </p:spPr>
      </p:pic>
      <p:pic>
        <p:nvPicPr>
          <p:cNvPr id="1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8EE93BF-9EDA-0249-BA2A-1EB1835017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8996" y="37740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F1C1B-6AC1-50F7-2D29-3C6620377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A3CCD-ADC7-8F99-5D35-8415F681AB92}"/>
              </a:ext>
            </a:extLst>
          </p:cNvPr>
          <p:cNvSpPr txBox="1"/>
          <p:nvPr/>
        </p:nvSpPr>
        <p:spPr>
          <a:xfrm>
            <a:off x="828261" y="477438"/>
            <a:ext cx="10535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vi-VN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 nhau” có nghĩa là các PTGT va chạm vào nhau bị ngã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DB021-9B55-BACA-7A32-09AE54163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37" y="2196548"/>
            <a:ext cx="8191500" cy="4293704"/>
          </a:xfrm>
          <a:prstGeom prst="rect">
            <a:avLst/>
          </a:prstGeom>
        </p:spPr>
      </p:pic>
      <p:pic>
        <p:nvPicPr>
          <p:cNvPr id="11" name="VOICE_20250307_231352_EgzPM">
            <a:hlinkClick r:id="" action="ppaction://media"/>
            <a:extLst>
              <a:ext uri="{FF2B5EF4-FFF2-40B4-BE49-F238E27FC236}">
                <a16:creationId xmlns:a16="http://schemas.microsoft.com/office/drawing/2014/main" id="{D66604A9-187A-4FAB-94F4-BB8EB9170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2898" y="648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6E7F78-E340-E84E-7007-454968299C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5798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E2A5F-B994-F7EF-0DE4-6F990FAD64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3" y="2401556"/>
            <a:ext cx="4762500" cy="3600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B4743-4C8D-B102-628D-C6AA93B65F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9" y="2401556"/>
            <a:ext cx="4635550" cy="3600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EF854-811B-D64A-C094-D6010699B190}"/>
              </a:ext>
            </a:extLst>
          </p:cNvPr>
          <p:cNvSpPr txBox="1"/>
          <p:nvPr/>
        </p:nvSpPr>
        <p:spPr>
          <a:xfrm>
            <a:off x="501917" y="558149"/>
            <a:ext cx="11254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Câu</a:t>
            </a:r>
            <a:r>
              <a:rPr lang="en-US" sz="6000" b="1" dirty="0">
                <a:solidFill>
                  <a:srgbClr val="FF0000"/>
                </a:solidFill>
              </a:rPr>
              <a:t> 6: </a:t>
            </a:r>
            <a:r>
              <a:rPr lang="en-US" sz="6000" b="1" dirty="0" err="1">
                <a:solidFill>
                  <a:srgbClr val="FF0000"/>
                </a:solidFill>
              </a:rPr>
              <a:t>Bé</a:t>
            </a:r>
            <a:r>
              <a:rPr lang="en-US" sz="6000" b="1" dirty="0">
                <a:solidFill>
                  <a:srgbClr val="FF0000"/>
                </a:solidFill>
              </a:rPr>
              <a:t> Ngoan </a:t>
            </a:r>
            <a:r>
              <a:rPr lang="en-US" sz="6000" b="1" dirty="0" err="1">
                <a:solidFill>
                  <a:srgbClr val="FF0000"/>
                </a:solidFill>
              </a:rPr>
              <a:t>bé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nhớ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điều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gì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10" name="VOICE_20250307_233508_CGvxE">
            <a:hlinkClick r:id="" action="ppaction://media"/>
            <a:extLst>
              <a:ext uri="{FF2B5EF4-FFF2-40B4-BE49-F238E27FC236}">
                <a16:creationId xmlns:a16="http://schemas.microsoft.com/office/drawing/2014/main" id="{930FA470-9666-A924-2AAD-68605C682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73581" y="2283920"/>
            <a:ext cx="487363" cy="487363"/>
          </a:xfrm>
          <a:prstGeom prst="rect">
            <a:avLst/>
          </a:prstGeom>
        </p:spPr>
      </p:pic>
      <p:pic>
        <p:nvPicPr>
          <p:cNvPr id="11" name="VOICE_20250307_233521_fSBtw">
            <a:hlinkClick r:id="" action="ppaction://media"/>
            <a:extLst>
              <a:ext uri="{FF2B5EF4-FFF2-40B4-BE49-F238E27FC236}">
                <a16:creationId xmlns:a16="http://schemas.microsoft.com/office/drawing/2014/main" id="{DB4C5DEF-C46A-7C3A-909F-2CE453E747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4065" y="1241406"/>
            <a:ext cx="487363" cy="487363"/>
          </a:xfrm>
          <a:prstGeom prst="rect">
            <a:avLst/>
          </a:prstGeom>
        </p:spPr>
      </p:pic>
      <p:pic>
        <p:nvPicPr>
          <p:cNvPr id="12" name="VOICE_20250307_233540_fw9iv">
            <a:hlinkClick r:id="" action="ppaction://media"/>
            <a:extLst>
              <a:ext uri="{FF2B5EF4-FFF2-40B4-BE49-F238E27FC236}">
                <a16:creationId xmlns:a16="http://schemas.microsoft.com/office/drawing/2014/main" id="{8A0A6A49-FCA3-B372-6D37-B0E8AFFC4E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4065" y="314467"/>
            <a:ext cx="487363" cy="487363"/>
          </a:xfrm>
          <a:prstGeom prst="rect">
            <a:avLst/>
          </a:prstGeom>
        </p:spPr>
      </p:pic>
      <p:pic>
        <p:nvPicPr>
          <p:cNvPr id="13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BC43FC7-1FBE-3DB7-320C-47A309FDBE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8996" y="4930916"/>
            <a:ext cx="487363" cy="487363"/>
          </a:xfrm>
          <a:prstGeom prst="rect">
            <a:avLst/>
          </a:prstGeom>
        </p:spPr>
      </p:pic>
      <p:pic>
        <p:nvPicPr>
          <p:cNvPr id="1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A368F28-A318-0A07-C1E6-96FFAA1AAA5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8996" y="37740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151</Words>
  <Application>Microsoft Office PowerPoint</Application>
  <PresentationFormat>Widescreen</PresentationFormat>
  <Paragraphs>16</Paragraphs>
  <Slides>11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9</cp:revision>
  <dcterms:created xsi:type="dcterms:W3CDTF">2025-03-05T10:13:56Z</dcterms:created>
  <dcterms:modified xsi:type="dcterms:W3CDTF">2025-03-07T17:01:39Z</dcterms:modified>
</cp:coreProperties>
</file>