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5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2BE89-0CC4-47BD-B452-DE01022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A4E580-C4D9-44F5-A15C-E8CDB8D41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5BDC7A-06AE-482E-A58D-692AAF35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E5E7D8-D3AF-4215-A768-9522E8D6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CBFF8C-81EA-4982-86EE-425F3761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71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6EEB4-C1EC-462A-9890-A905BFBF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AA64AD-EC64-40B2-A8F8-42B5B4D4C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CEEB9-D722-4299-8CE1-8255A957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12487-675A-40AD-A6A4-97D737B5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5AC51C-EE36-4262-9DC3-38F9AEC5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49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612254-81B5-47E5-9EA6-C7F86C3C5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2DB37A-BC0E-4A3C-BA25-AF0C921D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76DFD-2533-4C55-B889-49E3BF87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8BC628-B11F-4F40-8800-AC6B784B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3ADFE-2E1E-4570-A7A8-95E45DD3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4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5FA5B-AF96-4711-A54C-B2AB0D0E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AFFEFD-CCB3-493C-8552-07907E9DF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28B87A-6831-4901-AB0D-BA90ED6F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FCA016-777E-4430-9CBB-DAE340AC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6632EE-14C5-457F-A599-B6EAC15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1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ACDCF-3EFC-4A39-9FF8-B7B6ECD11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8C47E9-B012-459D-96FB-E27744981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90332-5133-48DC-BEFA-BD80AFE8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B28D75-7BA7-4606-9B88-3E1A9092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E79615-52BD-468F-9637-B4ACD011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0E75E-8F90-4A45-AF54-DE54F3E8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0AE86-049E-432D-806D-E15420A50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9E40EE-447F-48AA-813A-D647ECC03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C5087-BEFF-4269-961E-B188F3C7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768A73-61D8-495C-A727-AE0E2F33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0A5A7B-FC66-48AA-B3BB-8935D7FD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9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649AD-5500-464A-A5FB-14468F6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929355-F733-45EA-A41B-DE4C0FE9E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D006B6-55BD-472B-AB71-A52C2302E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7E349C-EF09-430B-B664-884847737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10CD63-F257-43F7-ADAA-048A63543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B17DB8-80A7-4D68-80BA-544C9881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D0F38F-18A5-46DE-AD65-606318E9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BFC38C-2AF3-4873-B7D4-04A9B651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6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40042-9ECC-450F-A70A-DA1E7879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9ED439-8426-476F-AD1E-FE36F3C4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A5E7FCA-52C1-4389-864B-E896DBBF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FD8262-1242-4C53-9AC8-662DBBF4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7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6C7CD35-98A4-4741-91BE-80A4AA7C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745428-229C-45E3-AE98-03252F5E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A116CD-D22F-437C-BC46-966D7DB7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4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22CE9-A55F-40E3-B593-54D03BF2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3EA21B-60BB-4833-947A-088D0A75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71D71C-E36C-4198-846B-E8D4F7B18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836173-B8ED-4BC0-AF48-41EBA5D0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E74D7-B1E1-4819-A503-CA789E382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C7B324-FB27-4612-AE01-034A289C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58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4C716-1153-4BD8-8613-49E86FB3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087569-1EFF-462E-BE3A-4B13BDEA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1A8D53-E91F-465D-B6A3-819476BF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BC8FD2-D1A2-4D56-8DB3-4A3AFC58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F5E7A1-91B0-4393-8BE7-8F9CDD07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0556E5-76E5-4D76-8ADB-F0EAE9D2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11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0FC81F-C639-4FF1-A2F2-06283B26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7071BE-EAA9-43FB-9250-BE5C9E18B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4E9C7-7076-49EF-A740-66C3DADE7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467E8-6283-4887-9FEA-FCC4D2BEC341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702701-9635-4344-B2F0-B8989CA9E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4A7D7C-9D19-4C5A-AEA7-7F249E77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0989-5964-42C6-9387-30468E171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47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microsoft.com/office/2007/relationships/media" Target="../media/media1.wav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jpeg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microsoft.com/office/2007/relationships/media" Target="../media/media2.wav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" Type="http://schemas.microsoft.com/office/2007/relationships/media" Target="../media/media3.wav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5.wdp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2.wav"/><Relationship Id="rId15" Type="http://schemas.openxmlformats.org/officeDocument/2006/relationships/image" Target="../media/image14.png"/><Relationship Id="rId19" Type="http://schemas.microsoft.com/office/2007/relationships/media" Target="../media/media4.wav"/><Relationship Id="rId4" Type="http://schemas.openxmlformats.org/officeDocument/2006/relationships/image" Target="../media/image2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media" Target="../media/media2.wav"/><Relationship Id="rId7" Type="http://schemas.openxmlformats.org/officeDocument/2006/relationships/image" Target="../media/image18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png"/><Relationship Id="rId20" Type="http://schemas.microsoft.com/office/2007/relationships/media" Target="../media/media5.wav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microsoft.com/office/2007/relationships/media" Target="../media/media3.wav"/><Relationship Id="rId15" Type="http://schemas.openxmlformats.org/officeDocument/2006/relationships/image" Target="../media/image22.png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8" Type="http://schemas.microsoft.com/office/2007/relationships/hdphoto" Target="../media/hdphoto9.wdp"/><Relationship Id="rId3" Type="http://schemas.microsoft.com/office/2007/relationships/media" Target="../media/media2.wav"/><Relationship Id="rId7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ideo" Target="NULL" TargetMode="External"/><Relationship Id="rId6" Type="http://schemas.openxmlformats.org/officeDocument/2006/relationships/image" Target="../media/image25.png"/><Relationship Id="rId5" Type="http://schemas.microsoft.com/office/2007/relationships/media" Target="../media/media3.wav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19" Type="http://schemas.microsoft.com/office/2007/relationships/media" Target="../media/media6.wav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BBF146-EFED-460F-B8FE-5A3FF7FE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A8A843-A496-4AA3-B110-02FCBB32D075}"/>
              </a:ext>
            </a:extLst>
          </p:cNvPr>
          <p:cNvSpPr txBox="1"/>
          <p:nvPr/>
        </p:nvSpPr>
        <p:spPr>
          <a:xfrm>
            <a:off x="2976282" y="161365"/>
            <a:ext cx="72076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HẢI PHÒNG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THỤY HƯƠNG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CON VẬT QUANH BÉ</a:t>
            </a:r>
          </a:p>
        </p:txBody>
      </p:sp>
    </p:spTree>
    <p:extLst>
      <p:ext uri="{BB962C8B-B14F-4D97-AF65-F5344CB8AC3E}">
        <p14:creationId xmlns:p14="http://schemas.microsoft.com/office/powerpoint/2010/main" xmlns="" val="23561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ải xuống (5)">
            <a:hlinkClick r:id="" action="ppaction://media"/>
            <a:extLst>
              <a:ext uri="{FF2B5EF4-FFF2-40B4-BE49-F238E27FC236}">
                <a16:creationId xmlns:a16="http://schemas.microsoft.com/office/drawing/2014/main" xmlns="" id="{2D6926EA-2AEB-4958-B849-003E9A4A13E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E27B8C14-BAF3-48A9-AD31-6E28CD0183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0565" y="3825174"/>
            <a:ext cx="609600" cy="609600"/>
          </a:xfrm>
          <a:prstGeom prst="rect">
            <a:avLst/>
          </a:prstGeom>
        </p:spPr>
      </p:pic>
      <p:pic>
        <p:nvPicPr>
          <p:cNvPr id="19" name="Chưa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0A7FEF0F-2223-4C28-AAC9-6B801719927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48774" y="2415988"/>
            <a:ext cx="609600" cy="609600"/>
          </a:xfrm>
          <a:prstGeom prst="rect">
            <a:avLst/>
          </a:prstGeom>
        </p:spPr>
      </p:pic>
      <p:pic>
        <p:nvPicPr>
          <p:cNvPr id="14" name="Chưa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CB8DBD22-6D18-4974-9F4A-1174417B8CD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Chưa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AE10A252-47D8-4802-BE34-2E2359ACD2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Chưa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AF654618-A716-4A2D-8A2E-AAF93CFB067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1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FFA3D752-03DF-4CC4-8D1A-D6EF29D689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2" name="Chưa-đúng-rồi">
            <a:hlinkClick r:id="" action="ppaction://media"/>
            <a:extLst>
              <a:ext uri="{FF2B5EF4-FFF2-40B4-BE49-F238E27FC236}">
                <a16:creationId xmlns:a16="http://schemas.microsoft.com/office/drawing/2014/main" xmlns="" id="{45A409EA-0F8B-41B0-BD6E-0481EEAB37F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DA20CC-D05C-4C91-BB27-EB692D124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81" y="185951"/>
            <a:ext cx="12184515" cy="6846149"/>
          </a:xfrm>
          <a:prstGeom prst="rect">
            <a:avLst/>
          </a:prstGeom>
        </p:spPr>
      </p:pic>
      <p:pic>
        <p:nvPicPr>
          <p:cNvPr id="3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E60CC829-535C-4FB1-8166-92B1E223145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540414" y="3220398"/>
            <a:ext cx="482130" cy="482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2353E1-9CEF-4244-A8BA-2B8D9C0DD0D9}"/>
              </a:ext>
            </a:extLst>
          </p:cNvPr>
          <p:cNvSpPr/>
          <p:nvPr/>
        </p:nvSpPr>
        <p:spPr>
          <a:xfrm>
            <a:off x="3752903" y="264247"/>
            <a:ext cx="5268287" cy="3456264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EB084E-53F8-4841-867F-54124D9204BD}"/>
              </a:ext>
            </a:extLst>
          </p:cNvPr>
          <p:cNvSpPr txBox="1"/>
          <p:nvPr/>
        </p:nvSpPr>
        <p:spPr>
          <a:xfrm>
            <a:off x="5188905" y="321114"/>
            <a:ext cx="206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5CAA56-A68A-45BE-8AA0-D90AE2666D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118" y="4988618"/>
            <a:ext cx="1511689" cy="1511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7E68A7-0EB7-4CF7-A3A3-A95B03354E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971" b="95368" l="9961" r="93848">
                        <a14:foregroundMark x1="63086" y1="8162" x2="63086" y2="8162"/>
                        <a14:foregroundMark x1="63086" y1="7721" x2="63086" y2="7721"/>
                        <a14:foregroundMark x1="61328" y1="4044" x2="61328" y2="4044"/>
                        <a14:foregroundMark x1="93848" y1="32721" x2="93848" y2="32721"/>
                        <a14:foregroundMark x1="91113" y1="33162" x2="91113" y2="33162"/>
                        <a14:foregroundMark x1="83789" y1="89926" x2="83789" y2="89926"/>
                        <a14:foregroundMark x1="79297" y1="89412" x2="79297" y2="89412"/>
                        <a14:foregroundMark x1="51270" y1="91691" x2="51270" y2="91691"/>
                        <a14:foregroundMark x1="51270" y1="91691" x2="51270" y2="91691"/>
                        <a14:foregroundMark x1="42285" y1="91691" x2="42285" y2="91691"/>
                        <a14:foregroundMark x1="77637" y1="93088" x2="78223" y2="92647"/>
                        <a14:foregroundMark x1="81543" y1="92647" x2="81543" y2="92647"/>
                        <a14:foregroundMark x1="43457" y1="94412" x2="43457" y2="94412"/>
                        <a14:foregroundMark x1="55762" y1="95368" x2="55762" y2="95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8537" y="4676342"/>
            <a:ext cx="1928732" cy="1995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3AD30D-0F7A-4252-9D3D-659D381169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107" y="4865621"/>
            <a:ext cx="2012676" cy="1749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7E8D287-5BB8-422D-81E8-750ABD1BD2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4082" r="93265">
                        <a14:foregroundMark x1="63061" y1="38776" x2="63061" y2="38776"/>
                        <a14:foregroundMark x1="93469" y1="43265" x2="93469" y2="43265"/>
                        <a14:foregroundMark x1="93469" y1="37653" x2="93469" y2="37653"/>
                        <a14:foregroundMark x1="9082" y1="54490" x2="9082" y2="54490"/>
                        <a14:foregroundMark x1="4082" y1="53980" x2="4082" y2="53980"/>
                        <a14:foregroundMark x1="7449" y1="59592" x2="7449" y2="59592"/>
                        <a14:foregroundMark x1="70408" y1="72449" x2="70408" y2="72449"/>
                        <a14:foregroundMark x1="85612" y1="74184" x2="85612" y2="74184"/>
                        <a14:foregroundMark x1="83367" y1="74184" x2="83367" y2="74184"/>
                        <a14:foregroundMark x1="38367" y1="74796" x2="38367" y2="74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3207" y="4953689"/>
            <a:ext cx="1928732" cy="19287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7531F2-955B-43F0-8BAD-C6A9D686AA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251" y="4648984"/>
            <a:ext cx="2098086" cy="1752107"/>
          </a:xfrm>
          <a:prstGeom prst="rect">
            <a:avLst/>
          </a:prstGeom>
        </p:spPr>
      </p:pic>
      <p:pic>
        <p:nvPicPr>
          <p:cNvPr id="29" name="tải xuống (5)">
            <a:hlinkClick r:id="" action="ppaction://media"/>
            <a:extLst>
              <a:ext uri="{FF2B5EF4-FFF2-40B4-BE49-F238E27FC236}">
                <a16:creationId xmlns:a16="http://schemas.microsoft.com/office/drawing/2014/main" xmlns="" id="{05E8D683-7654-4B8F-9024-DDF059D4ABB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90783" y="357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94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21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944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1.48148E-6 L -0.25143 -0.47199 " pathEditMode="relative" rAng="0" ptsTypes="AA" p14:bounceEnd="50000">
                                          <p:cBhvr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78" y="-2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294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05 -0.66227 " pathEditMode="relative" rAng="0" ptsTypes="AA" p14:bounceEnd="50000">
                                          <p:cBhvr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-3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944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1367 -0.54653 " pathEditMode="relative" rAng="0" ptsTypes="AA" p14:bounceEnd="50000">
                                          <p:cBhvr>
                                            <p:cTn id="3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0" y="-2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2944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4.44444E-6 L 0.28776 -0.50093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88" y="-2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328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81481E-6 L 0.29753 -0.57037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70" y="-28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332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audio>
                  <p:cMediaNode vol="80000">
                    <p:cTn id="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audi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21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video>
                <p:video>
                  <p:cMediaNode vol="80000">
                    <p:cTn id="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video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944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1.48148E-6 L -0.25143 -0.47199 " pathEditMode="relative" rAng="0" ptsTypes="AA">
                                          <p:cBhvr>
                                            <p:cTn id="15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78" y="-2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7" dur="294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05 -0.66227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-3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944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vide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video>
                <p:vide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video>
                <p:vide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video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96296E-6 L -0.01367 -0.54653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90" y="-27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2944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vide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video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4.44444E-6 L 0.28776 -0.50093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88" y="-250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328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81481E-6 L 0.29753 -0.57037 " pathEditMode="relative" rAng="0" ptsTypes="AA">
                                          <p:cBhvr>
                                            <p:cTn id="4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70" y="-285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3328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video>
                  <p:cMediaNode vol="80000">
                    <p:cTn id="5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video>
                <p:vide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video>
                <p:video>
                  <p:cMediaNode vol="80000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video>
                <p:video>
                  <p:cMediaNode vol="80000">
                    <p:cTn id="5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D3C11A36-C2B7-4B29-A6EF-C905E92DEE3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791B1AE6-FA0C-4E95-80BC-A931CE9AE4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858FCD65-46ED-4E29-8C3B-BFEEAFFCFBE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6103" y="1214041"/>
            <a:ext cx="609600" cy="609600"/>
          </a:xfrm>
          <a:prstGeom prst="rect">
            <a:avLst/>
          </a:prstGeom>
        </p:spPr>
      </p:pic>
      <p:pic>
        <p:nvPicPr>
          <p:cNvPr id="12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95FAB3B6-6138-410B-BB21-82DC9A94C9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35311" y="1518841"/>
            <a:ext cx="609600" cy="609600"/>
          </a:xfrm>
          <a:prstGeom prst="rect">
            <a:avLst/>
          </a:prstGeom>
        </p:spPr>
      </p:pic>
      <p:pic>
        <p:nvPicPr>
          <p:cNvPr id="14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4867A0A6-320D-473A-A2B4-1651B8A3B4C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83181" y="3124200"/>
            <a:ext cx="609600" cy="609600"/>
          </a:xfrm>
          <a:prstGeom prst="rect">
            <a:avLst/>
          </a:prstGeom>
        </p:spPr>
      </p:pic>
      <p:pic>
        <p:nvPicPr>
          <p:cNvPr id="15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C9F01E5A-893F-4519-B883-9752EE3282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115" y="239805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EE7735-56D2-410A-9C67-272DB4BBD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3" y="0"/>
            <a:ext cx="12110477" cy="6858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07563B-BE7E-4A23-AC31-43D8F7570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457" y="76986"/>
            <a:ext cx="5303980" cy="3493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F69ABC-20A4-4923-BA03-F9AA7EC0C4BD}"/>
              </a:ext>
            </a:extLst>
          </p:cNvPr>
          <p:cNvSpPr txBox="1"/>
          <p:nvPr/>
        </p:nvSpPr>
        <p:spPr>
          <a:xfrm>
            <a:off x="4164525" y="340659"/>
            <a:ext cx="352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61B42B-2FB3-41B7-A2D0-01E0C5D5E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5778" b="96000" l="9778" r="89778">
                        <a14:foregroundMark x1="59111" y1="10667" x2="59111" y2="9333"/>
                        <a14:foregroundMark x1="73333" y1="7111" x2="73333" y2="7111"/>
                        <a14:foregroundMark x1="43111" y1="5778" x2="43111" y2="5778"/>
                        <a14:foregroundMark x1="71556" y1="6667" x2="71556" y2="6667"/>
                        <a14:foregroundMark x1="73778" y1="6667" x2="73778" y2="6667"/>
                        <a14:foregroundMark x1="74222" y1="6667" x2="74222" y2="6667"/>
                        <a14:foregroundMark x1="52000" y1="91556" x2="52000" y2="91556"/>
                        <a14:foregroundMark x1="60444" y1="91556" x2="60444" y2="91556"/>
                        <a14:foregroundMark x1="45333" y1="89333" x2="45333" y2="89333"/>
                        <a14:foregroundMark x1="45333" y1="91556" x2="45333" y2="91556"/>
                        <a14:foregroundMark x1="49778" y1="96000" x2="49778" y2="96000"/>
                        <a14:foregroundMark x1="51556" y1="96000" x2="51556" y2="96000"/>
                        <a14:foregroundMark x1="55111" y1="96000" x2="55111" y2="96000"/>
                        <a14:foregroundMark x1="64444" y1="96000" x2="64444" y2="96000"/>
                        <a14:foregroundMark x1="33333" y1="86667" x2="33333" y2="8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073" y="4942688"/>
            <a:ext cx="1710060" cy="1710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E882F0-6577-4090-931B-E9CB992587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6875" b="90000" l="6458" r="90000">
                        <a14:foregroundMark x1="51146" y1="7187" x2="51146" y2="7187"/>
                        <a14:foregroundMark x1="53542" y1="7187" x2="53542" y2="7187"/>
                        <a14:foregroundMark x1="8125" y1="59844" x2="8125" y2="59844"/>
                        <a14:foregroundMark x1="8542" y1="60469" x2="8542" y2="60469"/>
                        <a14:foregroundMark x1="6458" y1="60469" x2="6458" y2="60469"/>
                        <a14:foregroundMark x1="76146" y1="81875" x2="76146" y2="81875"/>
                        <a14:foregroundMark x1="83438" y1="81875" x2="83438" y2="8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9057" y="5121589"/>
            <a:ext cx="2187874" cy="1631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BB63-4846-44AD-90ED-C4E8350332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10000" b="90000" l="5283" r="92453">
                        <a14:foregroundMark x1="7547" y1="87895" x2="7547" y2="87895"/>
                        <a14:foregroundMark x1="6792" y1="90000" x2="6792" y2="90000"/>
                        <a14:foregroundMark x1="21509" y1="50000" x2="21509" y2="50000"/>
                        <a14:foregroundMark x1="5660" y1="89474" x2="5660" y2="89474"/>
                        <a14:foregroundMark x1="92453" y1="62632" x2="92453" y2="6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931" y="5028048"/>
            <a:ext cx="2241431" cy="1607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7E6BF79-B301-40AE-89CF-F16FF226A574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013632" y="4539582"/>
            <a:ext cx="2241432" cy="224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3971CE-A613-4D60-A8E2-93E2A50AA7D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550335" y="4651110"/>
            <a:ext cx="2018376" cy="2018376"/>
          </a:xfrm>
          <a:prstGeom prst="rect">
            <a:avLst/>
          </a:prstGeom>
        </p:spPr>
      </p:pic>
      <p:pic>
        <p:nvPicPr>
          <p:cNvPr id="18" name="tải xuống (6)">
            <a:hlinkClick r:id="" action="ppaction://media"/>
            <a:extLst>
              <a:ext uri="{FF2B5EF4-FFF2-40B4-BE49-F238E27FC236}">
                <a16:creationId xmlns:a16="http://schemas.microsoft.com/office/drawing/2014/main" xmlns="" id="{E674CAEA-602A-4DEC-B7DC-409D1737592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86918" y="220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41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6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7037E-7 L 0.22201 -0.59213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94" y="-296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3328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7.40741E-7 L 0.08972 -0.43704 " pathEditMode="relative" rAng="0" ptsTypes="AA" p14:bounceEnd="50000">
                                          <p:cBhvr>
                                            <p:cTn id="2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79" y="-21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94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48148E-6 L 0.01003 -0.43449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5" y="-2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32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-0.16719 -0.60324 " pathEditMode="relative" rAng="0" ptsTypes="AA" p14:bounceEnd="50000">
                                          <p:cBhvr>
                                            <p:cTn id="3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59" y="-30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2944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26602 -0.61481 " pathEditMode="relative" rAng="0" ptsTypes="AA" p14:bounceEnd="50000">
                                          <p:cBhvr>
                                            <p:cTn id="4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07" y="-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2944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65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video>
                <p:video>
                  <p:cMediaNode vol="80000">
                    <p:cTn id="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video>
                <p:vide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video>
                <p:vide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video>
                <p:video>
                  <p:cMediaNode vol="80000">
                    <p:cTn id="1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video>
                <p:video>
                  <p:cMediaNode vol="80000">
                    <p:cTn id="1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video>
                <p:seq concurrent="1" nextAc="seek">
                  <p:cTn id="13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3.7037E-7 L 0.22201 -0.59213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94" y="-296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3328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7.40741E-7 L 0.08972 -0.43704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79" y="-218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6" dur="2944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1.48148E-6 L 0.01003 -0.43449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5" y="-2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3" dur="332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96296E-6 L -0.16719 -0.60324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59" y="-30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2944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26602 -0.61481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307" y="-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7" dur="2944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vide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45C7C6E5-10AF-4C0D-85D4-B46639B8279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E54BE145-184A-4695-9D97-5415E281A29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1615" y="6055659"/>
            <a:ext cx="609600" cy="609600"/>
          </a:xfrm>
          <a:prstGeom prst="rect">
            <a:avLst/>
          </a:prstGeom>
        </p:spPr>
      </p:pic>
      <p:pic>
        <p:nvPicPr>
          <p:cNvPr id="17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E9C9D8EC-9137-4926-931B-D0E82E08ED4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62CD7CAD-F715-463C-BA10-5357DF90687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1407" y="6196273"/>
            <a:ext cx="609600" cy="609600"/>
          </a:xfrm>
          <a:prstGeom prst="rect">
            <a:avLst/>
          </a:prstGeom>
        </p:spPr>
      </p:pic>
      <p:pic>
        <p:nvPicPr>
          <p:cNvPr id="19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80A21E20-B269-400D-8752-E990D170482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5DD34160-C968-42BC-B2A0-5897ADF9D6C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4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9D9850A4-44DA-4522-953C-45ACEF9923D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B23A1-D772-4C3C-A986-153C7A057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7" y="34221"/>
            <a:ext cx="12089186" cy="6789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ACECE0-1088-4934-907E-168CE8CE52EC}"/>
              </a:ext>
            </a:extLst>
          </p:cNvPr>
          <p:cNvSpPr txBox="1"/>
          <p:nvPr/>
        </p:nvSpPr>
        <p:spPr>
          <a:xfrm>
            <a:off x="4338917" y="259976"/>
            <a:ext cx="295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F099AC-97D9-46B4-B882-7E3EB6DCA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8986" y="5466833"/>
            <a:ext cx="1812637" cy="1356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2AD9E5-929D-49A1-A520-8628B52876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13180" y="5300200"/>
            <a:ext cx="1248195" cy="1248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FACABD-46F7-4EC5-9C3E-C013A2EB35C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37277" y="2117003"/>
            <a:ext cx="1100416" cy="1100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C274C7-16A2-4D3B-81E4-00391CC9C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5778" b="97333" l="9778" r="93778">
                        <a14:foregroundMark x1="54222" y1="10222" x2="54222" y2="10222"/>
                        <a14:foregroundMark x1="40000" y1="8000" x2="40000" y2="8000"/>
                        <a14:foregroundMark x1="75111" y1="6222" x2="75111" y2="6222"/>
                        <a14:foregroundMark x1="54222" y1="91111" x2="54222" y2="91111"/>
                        <a14:foregroundMark x1="59111" y1="93333" x2="59111" y2="93333"/>
                        <a14:foregroundMark x1="36000" y1="88444" x2="36000" y2="88444"/>
                        <a14:foregroundMark x1="93778" y1="97333" x2="93778" y2="97333"/>
                        <a14:foregroundMark x1="89778" y1="84444" x2="89778" y2="84444"/>
                        <a14:foregroundMark x1="89778" y1="84444" x2="89778" y2="8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07" y="1550198"/>
            <a:ext cx="1100416" cy="1100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D203A7-BDC2-4483-9A7A-1E761B8D93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8047" y="5073119"/>
            <a:ext cx="2064264" cy="1475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A3D3A3-B5CB-4912-BF9A-3D1C520716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4022" l="9124" r="89051">
                        <a14:foregroundMark x1="68978" y1="13587" x2="68978" y2="13587"/>
                        <a14:foregroundMark x1="63504" y1="543" x2="63504" y2="543"/>
                        <a14:foregroundMark x1="64234" y1="89674" x2="64234" y2="89674"/>
                        <a14:foregroundMark x1="32847" y1="92935" x2="32847" y2="92935"/>
                        <a14:foregroundMark x1="38686" y1="94022" x2="38686" y2="94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421" y="4189480"/>
            <a:ext cx="1224804" cy="822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B0E938E-74DC-4CEF-ACC3-CE6407C11B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10000" b="90000" l="5455" r="97273">
                        <a14:foregroundMark x1="8182" y1="57273" x2="8182" y2="57273"/>
                        <a14:foregroundMark x1="6364" y1="61636" x2="6364" y2="61636"/>
                        <a14:foregroundMark x1="5636" y1="61636" x2="5636" y2="61636"/>
                        <a14:foregroundMark x1="95455" y1="48727" x2="95455" y2="48727"/>
                        <a14:foregroundMark x1="97273" y1="67818" x2="97273" y2="678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7277" y="3217419"/>
            <a:ext cx="1036399" cy="1036399"/>
          </a:xfrm>
          <a:prstGeom prst="rect">
            <a:avLst/>
          </a:prstGeom>
        </p:spPr>
      </p:pic>
      <p:pic>
        <p:nvPicPr>
          <p:cNvPr id="21" name="tải xuống (7)">
            <a:hlinkClick r:id="" action="ppaction://media"/>
            <a:extLst>
              <a:ext uri="{FF2B5EF4-FFF2-40B4-BE49-F238E27FC236}">
                <a16:creationId xmlns:a16="http://schemas.microsoft.com/office/drawing/2014/main" xmlns="" id="{01C960B6-F901-4EC6-BE65-E8CA85BB3F5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03459" y="139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83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93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 L 0.45065 0.22708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526" y="11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944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audio>
                  <p:cMediaNode vol="8000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3.33333E-6 L 0.10052 -0.18055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26" y="-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332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4.81481E-6 L 0.05781 -0.3875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1" y="-1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3328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22222E-6 L -0.05 -0.46065 " pathEditMode="relative" rAng="0" ptsTypes="AA" p14:bounceEnd="5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-23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2944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11111E-6 L -0.48515 -0.36389 " pathEditMode="relative" rAng="0" ptsTypes="AA" p14:bounceEnd="50000">
                                          <p:cBhvr>
                                            <p:cTn id="4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258" y="-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2944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audio>
                  <p:cMediaNode vol="80000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4.07407E-6 L -0.39753 0.07569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83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328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ccel="50000" autoRev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53033 0.06667 " pathEditMode="relative" rAng="0" ptsTypes="AA" p14:bounceEnd="50000">
                                          <p:cBhvr>
                                            <p:cTn id="5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523" y="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2944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93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 L 0.45065 0.22708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526" y="11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2944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video>
                  <p:cMediaNode vol="80000">
                    <p:cTn id="1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video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3.33333E-6 L 0.10052 -0.18055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26" y="-9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1" dur="332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vide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video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4.81481E-6 L 0.05781 -0.3875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91" y="-1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3328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vide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video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22222E-6 L -0.05 -0.46065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00" y="-230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2944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vide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video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1.11111E-6 L -0.48515 -0.36389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258" y="-181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2944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video>
                  <p:cMediaNode vol="80000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video>
                <p:vide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video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4.07407E-6 L -0.39753 0.07569 " pathEditMode="relative" rAng="0" ptsTypes="AA">
                                          <p:cBhvr>
                                            <p:cTn id="5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883" y="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328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c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11111E-6 L -0.53033 0.06667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523" y="33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2944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vide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video>
                <p:vide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DD84AAFC-CB02-4056-8831-2CF13F9FB21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5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AD3E6F7F-5BDA-488C-B636-F6DAB0E9D2E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6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77613555-28FE-4454-8CBC-E4FA2742D2E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7" name="đúng-rồi">
            <a:hlinkClick r:id="" action="ppaction://media"/>
            <a:extLst>
              <a:ext uri="{FF2B5EF4-FFF2-40B4-BE49-F238E27FC236}">
                <a16:creationId xmlns:a16="http://schemas.microsoft.com/office/drawing/2014/main" xmlns="" id="{AC8F3C43-AF40-4BE9-B84E-89D40FF3BF0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8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04B69EA1-7300-46B5-95A5-5E0FA179BC1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0EEB15F5-E412-4B6A-90BA-FB544C20D84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Chưa-đúng-rồi (1)">
            <a:hlinkClick r:id="" action="ppaction://media"/>
            <a:extLst>
              <a:ext uri="{FF2B5EF4-FFF2-40B4-BE49-F238E27FC236}">
                <a16:creationId xmlns:a16="http://schemas.microsoft.com/office/drawing/2014/main" xmlns="" id="{9AF5257B-F3CF-42B9-A682-E35DBE6A253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3B0FD9-6EE1-4CA6-BA56-B8097D2E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E8333F-4BF3-4EA8-8843-63003D15B62B}"/>
              </a:ext>
            </a:extLst>
          </p:cNvPr>
          <p:cNvSpPr txBox="1"/>
          <p:nvPr/>
        </p:nvSpPr>
        <p:spPr>
          <a:xfrm>
            <a:off x="3334870" y="125507"/>
            <a:ext cx="510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SỐNG TRONG GIA ĐÌNH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428843-423F-4042-9A2B-7742F844284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094" y="2689412"/>
            <a:ext cx="923810" cy="9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E39352-100A-463D-967F-0AEA70D27FB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4846" y="2415987"/>
            <a:ext cx="1118713" cy="1118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792633-6477-4532-A44D-33684DD2078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1412071" y="2876561"/>
            <a:ext cx="779929" cy="78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BF1CB6-C8D0-4F3E-9709-431FF5881D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9836" b="95082" l="9818" r="89818">
                        <a14:foregroundMark x1="31636" y1="13115" x2="31636" y2="13115"/>
                        <a14:foregroundMark x1="52364" y1="95082" x2="52364" y2="95082"/>
                        <a14:foregroundMark x1="44000" y1="95082" x2="44000" y2="95082"/>
                        <a14:foregroundMark x1="79273" y1="85246" x2="79273" y2="85246"/>
                        <a14:foregroundMark x1="86545" y1="35519" x2="86545" y2="355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4910" y="2380432"/>
            <a:ext cx="1911217" cy="12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0961FD-5622-4786-9E79-4DF66D3C622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46113" y="2317204"/>
            <a:ext cx="1118713" cy="1118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E1C0D9-3C0E-46F7-ADE1-48BA62CA05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1485" y="2533547"/>
            <a:ext cx="1562500" cy="1118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5BF350B-54F0-41FE-966A-8DD7B0DE44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5957" b="92188" l="9961" r="89844">
                        <a14:foregroundMark x1="50684" y1="92188" x2="50684" y2="92188"/>
                        <a14:foregroundMark x1="67578" y1="10352" x2="67578" y2="10352"/>
                        <a14:foregroundMark x1="74609" y1="5957" x2="74609" y2="5957"/>
                        <a14:foregroundMark x1="64648" y1="5957" x2="64648" y2="59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524" y="1436673"/>
            <a:ext cx="2122759" cy="2122759"/>
          </a:xfrm>
          <a:prstGeom prst="rect">
            <a:avLst/>
          </a:prstGeom>
        </p:spPr>
      </p:pic>
      <p:pic>
        <p:nvPicPr>
          <p:cNvPr id="21" name="tải xuống (9)">
            <a:hlinkClick r:id="" action="ppaction://media"/>
            <a:extLst>
              <a:ext uri="{FF2B5EF4-FFF2-40B4-BE49-F238E27FC236}">
                <a16:creationId xmlns:a16="http://schemas.microsoft.com/office/drawing/2014/main" xmlns="" id="{DC43F9BD-411D-494F-8512-7557DE3F4FA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0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69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7.40741E-7 L 0.1642 0.30949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03" y="15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32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0.06342 0.27731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4" y="1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332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59271 0.37153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35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3328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4.81481E-6 L -0.2556 0.29491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86" y="14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332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  <p:audi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audio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7 L -2.08333E-6 0.25 " pathEditMode="relative" rAng="0" ptsTypes="AA" p14:bounceEnd="50000">
                                          <p:cBhvr>
                                            <p:cTn id="4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2944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07407E-6 L 0.07213 0.25486 " pathEditMode="relative" rAng="0" ptsTypes="AA" p14:bounceEnd="50000">
                                          <p:cBhvr>
                                            <p:cTn id="5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07" y="12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2944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4.44444E-6 L 0.04063 0.43033 " pathEditMode="relative" rAng="0" ptsTypes="AA" p14:bounceEnd="50000">
                                          <p:cBhvr>
                                            <p:cTn id="5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31" y="21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2944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audio>
                <p:audi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audio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69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7.40741E-7 L 0.1642 0.30949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203" y="15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3" dur="3328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" fill="hold">
                          <p:stCondLst>
                            <p:cond delay="0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6 L 0.06342 0.27731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4" y="1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0" dur="3328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59271 0.37153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35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3328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4.81481E-6 L -0.2556 0.29491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786" y="14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4" dur="3328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vide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video>
                <p:vide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video>
                <p:vide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video>
                <p:video>
                  <p:cMediaNode vol="80000">
                    <p:cTn id="3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"/>
                    </p:tgtEl>
                  </p:cMediaNode>
                </p:video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7 L -2.08333E-6 0.25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2944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4.07407E-6 L 0.07213 0.25486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07" y="127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2" dur="2944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" fill="hold">
                          <p:stCondLst>
                            <p:cond delay="0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42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4.44444E-6 L 0.04063 0.43033 " pathEditMode="relative" rAng="0" ptsTypes="AA">
                                          <p:cBhvr>
                                            <p:cTn id="5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31" y="21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2944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vide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8"/>
                    </p:tgtEl>
                  </p:cMediaNode>
                </p:video>
                <p:vide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9"/>
                    </p:tgtEl>
                  </p:cMediaNode>
                </p:video>
                <p:video>
                  <p:cMediaNode vol="80000">
                    <p:cTn id="6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0"/>
                    </p:tgtEl>
                  </p:cMediaNode>
                </p:video>
                <p:vide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50</Words>
  <Application>Microsoft Office PowerPoint</Application>
  <PresentationFormat>Custom</PresentationFormat>
  <Paragraphs>20</Paragraphs>
  <Slides>5</Slides>
  <Notes>0</Notes>
  <HiddenSlides>0</HiddenSlides>
  <MMClips>33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27</cp:revision>
  <dcterms:created xsi:type="dcterms:W3CDTF">2026-01-07T14:03:53Z</dcterms:created>
  <dcterms:modified xsi:type="dcterms:W3CDTF">2026-03-03T04:57:51Z</dcterms:modified>
</cp:coreProperties>
</file>