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6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/>
              <a:t>10/07/2024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/>
              <a:t>10/07/2024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/>
              <a:t>10/07/2024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3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/>
              <a:t>10/07/2024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/>
              <a:t>10/07/2024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/>
              <a:t>10/07/2024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/>
              <a:t>10/07/2024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0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/>
              <a:t>10/07/2024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/>
              <a:t>10/07/2024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/>
              <a:t>10/07/2024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/>
              <a:t>10/07/2024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4D5A-F911-4CCB-9363-584767775F2C}" type="datetimeFigureOut">
              <a:rPr lang="en-US" smtClean="0"/>
              <a:t>10/07/2024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76DC8-67F6-43CA-8CE0-FD365B73D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4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2.wdp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2.png"/><Relationship Id="rId10" Type="http://schemas.openxmlformats.org/officeDocument/2006/relationships/slide" Target="slide2.xml"/><Relationship Id="rId4" Type="http://schemas.openxmlformats.org/officeDocument/2006/relationships/audio" Target="../media/media3.mp3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2.wdp"/><Relationship Id="rId3" Type="http://schemas.microsoft.com/office/2007/relationships/media" Target="../media/media3.mp3"/><Relationship Id="rId7" Type="http://schemas.openxmlformats.org/officeDocument/2006/relationships/slide" Target="slide4.xml"/><Relationship Id="rId12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openxmlformats.org/officeDocument/2006/relationships/image" Target="../media/image15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2.wdp"/><Relationship Id="rId3" Type="http://schemas.microsoft.com/office/2007/relationships/media" Target="../media/media3.mp3"/><Relationship Id="rId7" Type="http://schemas.openxmlformats.org/officeDocument/2006/relationships/slide" Target="slide5.xml"/><Relationship Id="rId12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openxmlformats.org/officeDocument/2006/relationships/image" Target="../media/image24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2.wdp"/><Relationship Id="rId3" Type="http://schemas.microsoft.com/office/2007/relationships/media" Target="../media/media3.mp3"/><Relationship Id="rId7" Type="http://schemas.openxmlformats.org/officeDocument/2006/relationships/slide" Target="slide6.xml"/><Relationship Id="rId12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uper Mario Kart [Original Soundtrack] - 01 - Main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9436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501676"/>
            <a:ext cx="7772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 TOÁN CÙNG</a:t>
            </a:r>
          </a:p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 CHÚ ONG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" b="100000" l="0" r="100000">
                        <a14:foregroundMark x1="28375" y1="40022" x2="29871" y2="48567"/>
                        <a14:foregroundMark x1="17169" y1="46555" x2="17558" y2="56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105">
            <a:off x="1571109" y="-158187"/>
            <a:ext cx="2804159" cy="20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328" y="3618854"/>
            <a:ext cx="1255115" cy="298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544313"/>
            <a:ext cx="1257520" cy="300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3657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u="sng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u="sng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u="sng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u="sng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u="sng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u="sng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u="sng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400" u="sng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2400" u="sng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C:\Users\ADMIN\Desktop\Tro chơi con ong\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921">
            <a:off x="7293467" y="159053"/>
            <a:ext cx="1159154" cy="15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 numSld="1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ro chơi con ong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921">
            <a:off x="5730907" y="204183"/>
            <a:ext cx="27432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Tro chơi con ong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588">
            <a:off x="968364" y="254482"/>
            <a:ext cx="1905000" cy="241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Tro chơi con ong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826" flipH="1">
            <a:off x="1498240" y="2624614"/>
            <a:ext cx="2070968" cy="27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5972" y="1137892"/>
            <a:ext cx="688627" cy="10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3970863"/>
            <a:ext cx="535820" cy="92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3">
            <a:hlinkClick r:id="rId7" action="ppaction://hlinksldjump"/>
          </p:cNvPr>
          <p:cNvSpPr/>
          <p:nvPr/>
        </p:nvSpPr>
        <p:spPr>
          <a:xfrm>
            <a:off x="7086600" y="5943600"/>
            <a:ext cx="1752600" cy="7620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entagon 11">
            <a:hlinkClick r:id="rId8" action="ppaction://hlinksldjump"/>
          </p:cNvPr>
          <p:cNvSpPr/>
          <p:nvPr/>
        </p:nvSpPr>
        <p:spPr>
          <a:xfrm flipH="1">
            <a:off x="228599" y="5943600"/>
            <a:ext cx="1823270" cy="6858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3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133600"/>
            <a:ext cx="60965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0.01088 C 0.01632 -0.00879 0.00573 -0.02592 -0.00834 -0.02708 C -0.02188 -0.02847 -0.03455 -0.01527 -0.03525 0.00371 C -0.03629 0.02153 -0.02761 0.03774 -0.01493 0.03912 C -0.0033 0.04005 0.00764 0.02894 0.0085 0.0125 C 0.00937 -0.00231 0.00191 -0.01643 -0.00886 -0.01759 C -0.01875 -0.01851 -0.02796 -0.00949 -0.02865 0.0044 C -0.02917 0.01667 -0.02327 0.02871 -0.01441 0.0294 C -0.00643 0.0301 0.00104 0.02315 0.00173 0.01204 C 0.00208 0.00186 -0.00226 -0.00763 -0.00921 -0.00833 C -0.01528 -0.00879 -0.02136 -0.0037 -0.02188 0.00487 C -0.02223 0.01227 -0.0191 0.01922 -0.01407 0.01991 C -0.0099 0.02061 -0.00539 0.01737 -0.00521 0.01135 C -0.00486 0.00672 -0.00643 0.00162 -0.00955 0.00116 C -0.01216 0.00116 -0.01476 0.00232 -0.01511 0.00556 C -0.01528 0.00764 -0.01493 0.00973 -0.01372 0.01065 C -0.01302 0.01088 -0.01268 0.01088 -0.01198 0.01065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-0.03588 C -0.02552 -0.05555 -0.03612 -0.07268 -0.05018 -0.07384 C -0.06372 -0.07523 -0.07639 -0.06203 -0.07709 -0.04305 C -0.07813 -0.02523 -0.06945 -0.00903 -0.05677 -0.00764 C -0.04514 -0.00671 -0.03421 -0.01782 -0.03334 -0.03426 C -0.03247 -0.04907 -0.03993 -0.06319 -0.0507 -0.06435 C -0.06059 -0.06528 -0.0698 -0.05625 -0.07049 -0.04236 C -0.07101 -0.03009 -0.06511 -0.01805 -0.05625 -0.01736 C -0.04827 -0.01666 -0.0408 -0.02361 -0.04011 -0.03472 C -0.03976 -0.04491 -0.0441 -0.0544 -0.05105 -0.05509 C -0.05712 -0.05555 -0.0632 -0.05046 -0.06372 -0.0419 C -0.06407 -0.03449 -0.06094 -0.02754 -0.05591 -0.02685 C -0.05174 -0.02616 -0.04723 -0.0294 -0.04705 -0.03541 C -0.04671 -0.04004 -0.04827 -0.04514 -0.05139 -0.0456 C -0.054 -0.0456 -0.0566 -0.04444 -0.05695 -0.0412 C -0.05712 -0.03912 -0.05677 -0.03703 -0.05556 -0.03611 C -0.05487 -0.03588 -0.05452 -0.03588 -0.05382 -0.03611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324 C -0.00747 -0.01644 -0.01806 -0.03357 -0.03212 -0.03473 C -0.04566 -0.03611 -0.05834 -0.02292 -0.05903 -0.00394 C -0.06007 0.01389 -0.05139 0.03009 -0.03872 0.03148 C -0.02709 0.0324 -0.01615 0.02129 -0.01528 0.00486 C -0.01441 -0.00996 -0.02188 -0.02408 -0.03264 -0.02523 C -0.04254 -0.02616 -0.05174 -0.01713 -0.05243 -0.00324 C -0.05296 0.00902 -0.04705 0.02106 -0.0382 0.02176 C -0.03021 0.02245 -0.02275 0.01551 -0.02205 0.00439 C -0.02171 -0.00579 -0.02605 -0.01528 -0.03299 -0.01598 C -0.03907 -0.01644 -0.04514 -0.01135 -0.04566 -0.00278 C -0.04601 0.00463 -0.04289 0.01157 -0.03785 0.01227 C -0.03368 0.01296 -0.02917 0.00972 -0.029 0.0037 C -0.02865 -0.00093 -0.03021 -0.00602 -0.03334 -0.00648 C -0.03594 -0.00648 -0.03855 -0.00533 -0.03889 -0.00209 C -0.03907 3.33333E-6 -0.03872 0.00208 -0.0375 0.00301 C -0.03681 0.00324 -0.03646 0.00324 -0.03577 0.00301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5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9 0.03612 C 0.05226 0.01644 0.04167 -0.00069 0.02761 -0.00185 C 0.01407 -0.00324 0.00157 0.00996 0.00087 0.02894 C -0.00034 0.04676 0.00851 0.06297 0.02101 0.06436 C 0.03264 0.06528 0.04358 0.05417 0.04445 0.03774 C 0.04532 0.02292 0.03785 0.0088 0.02709 0.00764 C 0.01719 0.00672 0.00816 0.01575 0.00747 0.02963 C 0.00695 0.0419 0.01268 0.05394 0.02153 0.05463 C 0.02952 0.05533 0.03698 0.04838 0.03768 0.03727 C 0.03802 0.02709 0.03368 0.0176 0.02674 0.0169 C 0.02066 0.01644 0.01459 0.02153 0.01407 0.0301 C 0.01372 0.0375 0.01684 0.04445 0.02188 0.04514 C 0.02605 0.04584 0.03056 0.0426 0.03073 0.03658 C 0.03108 0.03195 0.02952 0.02686 0.02639 0.02639 C 0.02379 0.02639 0.02118 0.02755 0.02084 0.03079 C 0.02066 0.03287 0.02101 0.03496 0.02223 0.03588 C 0.02292 0.03612 0.02327 0.03612 0.02396 0.03588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0.03796 C 0.02726 0.01829 0.01667 0.00116 0.0026 1.85185E-6 C -0.01094 -0.00139 -0.02361 0.0118 -0.0243 0.03079 C -0.02535 0.04861 -0.01667 0.06481 -0.00399 0.0662 C 0.00764 0.06713 0.01858 0.05602 0.01945 0.03958 C 0.02031 0.02477 0.01285 0.01065 0.00208 0.00949 C -0.00781 0.00856 -0.01701 0.01759 -0.01771 0.03148 C -0.01823 0.04375 -0.01233 0.05579 -0.00347 0.05648 C 0.00451 0.05717 0.01198 0.05023 0.01267 0.03912 C 0.01302 0.02893 0.00868 0.01944 0.00174 0.01875 C -0.00434 0.01829 -0.01042 0.02338 -0.01094 0.03194 C -0.01128 0.03935 -0.00816 0.04629 -0.00312 0.04699 C 0.00104 0.04768 0.00556 0.04444 0.00573 0.03842 C 0.00608 0.03379 0.00451 0.0287 0.00139 0.02824 C -0.00121 0.02824 -0.00382 0.0294 -0.00417 0.03264 C -0.00434 0.03472 -0.00399 0.0368 -0.00278 0.03773 C -0.00208 0.03796 -0.00174 0.03796 -0.00104 0.03773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 chơi con ong\KHU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9175"/>
            <a:ext cx="8353425" cy="2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ro chơi con ong\ONG SO THU TU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1981200" cy="33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304800"/>
            <a:ext cx="609600" cy="10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-76200" y="3581400"/>
            <a:ext cx="3962400" cy="3088105"/>
          </a:xfrm>
          <a:prstGeom prst="irregularSeal2">
            <a:avLst/>
          </a:prstGeom>
          <a:solidFill>
            <a:srgbClr val="FFFF00"/>
          </a:solidFill>
          <a:ln w="57150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sosceles Triangle 9">
            <a:hlinkClick r:id="" action="ppaction://hlinkshowjump?jump=nextslide"/>
          </p:cNvPr>
          <p:cNvSpPr/>
          <p:nvPr/>
        </p:nvSpPr>
        <p:spPr>
          <a:xfrm rot="5400000">
            <a:off x="8334374" y="3232151"/>
            <a:ext cx="952500" cy="428625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C:\Users\ADMIN\Desktop\Tro chơi con ong\ONG SO THU TU (2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2057400" cy="34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Tro chơi con ong\ONG SO THU TU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744986"/>
            <a:ext cx="2025650" cy="33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591159"/>
            <a:ext cx="2757650" cy="2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95325" y="6037263"/>
            <a:ext cx="609600" cy="609600"/>
          </a:xfrm>
          <a:prstGeom prst="rect">
            <a:avLst/>
          </a:prstGeom>
        </p:spPr>
      </p:pic>
      <p:pic>
        <p:nvPicPr>
          <p:cNvPr id="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54088" y="3922713"/>
            <a:ext cx="609600" cy="609600"/>
          </a:xfrm>
          <a:prstGeom prst="rect">
            <a:avLst/>
          </a:prstGeom>
        </p:spPr>
      </p:pic>
      <p:pic>
        <p:nvPicPr>
          <p:cNvPr id="1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63180" y="2417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0.00023 C -0.02969 -0.01783 -0.01858 -0.03357 -0.00382 -0.03472 C 0.01042 -0.03588 0.02378 -0.02384 0.02465 -0.00625 C 0.02587 0.00995 0.01649 0.025 0.00313 0.02616 C -0.00903 0.02708 -0.02066 0.0169 -0.02153 0.00185 C -0.0224 -0.01204 -0.01458 -0.025 -0.0033 -0.02593 C 0.00712 -0.02685 0.01684 -0.01852 0.01753 -0.00579 C 0.01823 0.00555 0.01198 0.01666 0.0026 0.01713 C -0.00573 0.01805 -0.01372 0.01157 -0.01441 0.00116 C -0.01493 -0.00787 -0.01024 -0.0169 -0.00295 -0.01736 C 0.00365 -0.01783 0.01007 -0.01297 0.01042 -0.00509 C 0.01094 0.00162 0.00764 0.0081 0.00226 0.00856 C -0.00226 0.00926 -0.00694 0.00625 -0.00712 0.00069 C -0.00747 -0.00347 -0.00573 -0.0081 -0.00243 -0.0088 C 0.00017 -0.0088 0.00295 -0.00764 0.0033 -0.00463 C 0.00365 -0.00278 0.00313 -0.00093 0.00174 2.22222E-6 C 0.00122 0.00023 0.00069 0.00023 0 2.22222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0.00023 C 0.03142 -0.01435 0.01962 -0.02708 0.00399 -0.02801 C -0.01094 -0.02893 -0.02483 -0.01921 -0.02569 -0.00509 C -0.02674 0.0081 -0.01719 0.02014 -0.00313 0.02107 C 0.00955 0.02199 0.0217 0.01366 0.02274 0.00139 C 0.02361 -0.00972 0.01545 -0.02014 0.00347 -0.02106 C -0.00747 -0.02176 -0.01753 -0.01481 -0.0184 -0.00463 C -0.0191 0.0044 -0.0125 0.01366 -0.0026 0.01389 C 0.00608 0.01459 0.01441 0.00926 0.01528 0.00093 C 0.01562 -0.00648 0.01076 -0.01365 0.00312 -0.01412 C -0.00365 -0.01435 -0.01042 -0.01065 -0.01094 -0.00416 C -0.01128 0.00139 -0.00781 0.00648 -0.00226 0.00695 C 0.00226 0.00741 0.00729 0.00486 0.00747 0.0007 C 0.00799 -0.00278 0.00608 -0.00648 0.0026 -0.00694 C -0.00017 -0.00694 -0.00295 -0.00602 -0.00347 -0.0037 C -0.00365 -0.00231 -0.00313 -0.00069 -0.00174 -2.59259E-6 C -0.00122 0.00023 -0.00069 0.00023 2.77778E-7 -2.59259E-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0.00104 -0.02268 -0.01059 -0.04259 -0.02587 -0.04398 C -0.04063 -0.0456 -0.05452 -0.03032 -0.05539 -0.0081 C -0.05643 0.0125 -0.04688 0.03149 -0.03299 0.03287 C -0.02049 0.03403 -0.00851 0.0213 -0.00747 0.00209 C -0.0066 -0.01527 -0.01476 -0.03171 -0.02639 -0.0331 C -0.03716 -0.03402 -0.0474 -0.02361 -0.04809 -0.0074 C -0.04861 0.00695 -0.04219 0.02084 -0.03264 0.02153 C -0.02379 0.02269 -0.01563 0.01436 -0.01493 0.00139 C -0.01441 -0.01018 -0.01927 -0.02152 -0.02691 -0.02222 C -0.03351 -0.02268 -0.04011 -0.01666 -0.04063 -0.00671 C -0.04115 0.00186 -0.03768 0.00996 -0.03212 0.01065 C -0.02761 0.01135 -0.02275 0.00764 -0.0224 0.0007 C -0.02205 -0.00463 -0.02379 -0.01041 -0.02726 -0.01134 C -0.03004 -0.01134 -0.03282 -0.00972 -0.03334 -0.00601 C -0.03351 -0.0037 -0.03299 -0.00139 -0.03177 -0.00023 C -0.03108 -3.7037E-6 -0.03056 -3.7037E-6 -0.02986 -0.00023 " pathEditMode="relative" rAng="0" ptsTypes="AAAAA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 chơi con ong\KHU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9175"/>
            <a:ext cx="8353425" cy="2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1600200" y="3581400"/>
            <a:ext cx="3962400" cy="3088105"/>
          </a:xfrm>
          <a:prstGeom prst="irregularSeal2">
            <a:avLst/>
          </a:prstGeom>
          <a:solidFill>
            <a:srgbClr val="FFFF00"/>
          </a:solidFill>
          <a:ln w="57150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C:\Users\ADMIN\Desktop\Tro chơi con ong\ONG SO THU TU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05" y="2743200"/>
            <a:ext cx="2057400" cy="34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hlinkClick r:id="" action="ppaction://hlinkshowjump?jump=nextslide"/>
          </p:cNvPr>
          <p:cNvSpPr/>
          <p:nvPr/>
        </p:nvSpPr>
        <p:spPr>
          <a:xfrm rot="5400000">
            <a:off x="8210549" y="3157538"/>
            <a:ext cx="952500" cy="428625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hlinkClick r:id="rId8" action="ppaction://hlinksldjump"/>
          </p:cNvPr>
          <p:cNvSpPr/>
          <p:nvPr/>
        </p:nvSpPr>
        <p:spPr>
          <a:xfrm rot="5400000" flipV="1">
            <a:off x="-102394" y="3059906"/>
            <a:ext cx="952500" cy="471488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99" y="325159"/>
            <a:ext cx="509191" cy="10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ình ảnh có liên qua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495862"/>
            <a:ext cx="2757650" cy="2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\Desktop\Tro chơi con ong\ONG SO THU TU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6" y="2895600"/>
            <a:ext cx="2025650" cy="33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esktop\Tro chơi con ong\ONG SO THU TU (1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14" y="2743200"/>
            <a:ext cx="1981200" cy="33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304800"/>
            <a:ext cx="518746" cy="11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71508" y="5856141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54088" y="39227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01688" y="407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0.00023 C 0.03142 -0.01435 0.01962 -0.02708 0.00399 -0.02801 C -0.01094 -0.02893 -0.02483 -0.01921 -0.02569 -0.00509 C -0.02674 0.0081 -0.01719 0.02014 -0.00313 0.02107 C 0.00955 0.02199 0.0217 0.01366 0.02274 0.00139 C 0.02361 -0.00972 0.01545 -0.02014 0.00347 -0.02106 C -0.00747 -0.02176 -0.01753 -0.01481 -0.0184 -0.00463 C -0.0191 0.0044 -0.0125 0.01366 -0.0026 0.01389 C 0.00608 0.01459 0.01441 0.00926 0.01528 0.00093 C 0.01562 -0.00648 0.01076 -0.01365 0.00312 -0.01412 C -0.00365 -0.01435 -0.01042 -0.01065 -0.01094 -0.00416 C -0.01128 0.00139 -0.00781 0.00648 -0.00226 0.00695 C 0.00226 0.00741 0.00729 0.00486 0.00747 0.0007 C 0.00799 -0.00278 0.00608 -0.00648 0.0026 -0.00694 C -0.00017 -0.00694 -0.00295 -0.00602 -0.00347 -0.0037 C -0.00365 -0.00231 -0.00313 -0.00069 -0.00174 -2.59259E-6 C -0.00122 0.00023 -0.00069 0.00023 2.77778E-7 -2.59259E-6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0105 -0.02269 -0.01059 -0.04259 -0.02586 -0.04398 C -0.04062 -0.0456 -0.05451 -0.03032 -0.05538 -0.0081 C -0.05642 0.0125 -0.04687 0.03148 -0.03298 0.03287 C -0.02048 0.03403 -0.0085 0.0213 -0.00746 0.00208 C -0.00659 -0.01528 -0.01475 -0.03171 -0.02639 -0.0331 C -0.03715 -0.03403 -0.04739 -0.02361 -0.04809 -0.00741 C -0.04861 0.00694 -0.04218 0.02083 -0.03264 0.02153 C -0.02378 0.02268 -0.01562 0.01435 -0.01493 0.00139 C -0.01441 -0.01019 -0.01927 -0.02153 -0.02691 -0.02222 C -0.0335 -0.02269 -0.0401 -0.01667 -0.04062 -0.00671 C -0.04114 0.00185 -0.03767 0.00995 -0.03211 0.01065 C -0.0276 0.01134 -0.02274 0.00764 -0.02239 0.00069 C -0.02204 -0.00463 -0.02378 -0.01042 -0.02725 -0.01134 C -0.03003 -0.01134 -0.03281 -0.00972 -0.03333 -0.00602 C -0.0335 -0.0037 -0.03298 -0.00139 -0.03177 -0.00023 C -0.03107 3.7037E-7 -0.03055 3.7037E-7 -0.02986 -0.00023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0.00023 C -0.02969 -0.01782 -0.01858 -0.03357 -0.00382 -0.03472 C 0.01041 -0.03588 0.02378 -0.02384 0.02465 -0.00625 C 0.02587 0.00995 0.01649 0.025 0.00312 0.02616 C -0.00903 0.02708 -0.02066 0.0169 -0.02153 0.00185 C -0.0224 -0.01204 -0.01459 -0.025 -0.0033 -0.02593 C 0.00712 -0.02685 0.01684 -0.01852 0.01753 -0.00579 C 0.01823 0.00556 0.01198 0.01667 0.0026 0.01713 C -0.00573 0.01806 -0.01372 0.01157 -0.01441 0.00116 C -0.01493 -0.00787 -0.01025 -0.0169 -0.00295 -0.01736 C 0.00364 -0.01782 0.01007 -0.01296 0.01041 -0.00509 C 0.01094 0.00162 0.00764 0.0081 0.00225 0.00856 C -0.00226 0.00926 -0.00695 0.00625 -0.00712 0.00069 C -0.00747 -0.00347 -0.00573 -0.0081 -0.00243 -0.0088 C 0.00017 -0.0088 0.00295 -0.00764 0.0033 -0.00463 C 0.00364 -0.00278 0.00312 -0.00093 0.00173 3.7037E-7 C 0.00121 0.00023 0.00069 0.00023 2.5E-6 3.7037E-7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 chơi con ong\KHU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9175"/>
            <a:ext cx="8353425" cy="2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3810000" y="3581400"/>
            <a:ext cx="3962400" cy="3088105"/>
          </a:xfrm>
          <a:prstGeom prst="irregularSeal2">
            <a:avLst/>
          </a:prstGeom>
          <a:solidFill>
            <a:srgbClr val="FFFF00"/>
          </a:solidFill>
          <a:ln w="57150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sosceles Triangle 1">
            <a:hlinkClick r:id="" action="ppaction://hlinkshowjump?jump=nextslide"/>
          </p:cNvPr>
          <p:cNvSpPr/>
          <p:nvPr/>
        </p:nvSpPr>
        <p:spPr>
          <a:xfrm rot="5400000">
            <a:off x="8210549" y="3157538"/>
            <a:ext cx="952500" cy="428625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hlinkClick r:id="rId7" action="ppaction://hlinksldjump"/>
          </p:cNvPr>
          <p:cNvSpPr/>
          <p:nvPr/>
        </p:nvSpPr>
        <p:spPr>
          <a:xfrm rot="5400000" flipV="1">
            <a:off x="-102394" y="3059906"/>
            <a:ext cx="952500" cy="471488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 descr="C:\Users\ADMIN\Desktop\Tro chơi con ong\ONG SO THU TU (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2026"/>
            <a:ext cx="2025650" cy="339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\Desktop\Tro chơi con ong\ONG SO THU TU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76" y="2812026"/>
            <a:ext cx="1981200" cy="33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Tro chơi con ong\ONG SO THU TU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86" y="2812026"/>
            <a:ext cx="2057400" cy="34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591159"/>
            <a:ext cx="2757650" cy="2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304800"/>
            <a:ext cx="609600" cy="10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304800"/>
            <a:ext cx="609600" cy="10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03302"/>
            <a:ext cx="609600" cy="10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71508" y="5856141"/>
            <a:ext cx="609600" cy="609600"/>
          </a:xfrm>
          <a:prstGeom prst="rect">
            <a:avLst/>
          </a:prstGeom>
        </p:spPr>
      </p:pic>
      <p:pic>
        <p:nvPicPr>
          <p:cNvPr id="1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196726" y="1981200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54088" y="3922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0105 -0.02269 -0.01059 -0.04259 -0.02586 -0.04398 C -0.04062 -0.0456 -0.05451 -0.03032 -0.05538 -0.0081 C -0.05642 0.0125 -0.04687 0.03148 -0.03298 0.03287 C -0.02048 0.03403 -0.0085 0.0213 -0.00746 0.00208 C -0.00659 -0.01528 -0.01475 -0.03171 -0.02639 -0.0331 C -0.03715 -0.03403 -0.04739 -0.02361 -0.04809 -0.00741 C -0.04861 0.00694 -0.04218 0.02083 -0.03264 0.02153 C -0.02378 0.02268 -0.01562 0.01435 -0.01493 0.00139 C -0.01441 -0.01019 -0.01927 -0.02153 -0.02691 -0.02222 C -0.0335 -0.02269 -0.0401 -0.01667 -0.04062 -0.00671 C -0.04114 0.00185 -0.03767 0.00995 -0.03211 0.01065 C -0.0276 0.01134 -0.02274 0.00764 -0.02239 0.00069 C -0.02204 -0.00463 -0.02378 -0.01042 -0.02725 -0.01134 C -0.03003 -0.01134 -0.03281 -0.00972 -0.03333 -0.00602 C -0.0335 -0.0037 -0.03298 -0.00139 -0.03177 -0.00023 C -0.03107 3.7037E-7 -0.03055 3.7037E-7 -0.02986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0.00023 C -0.02969 -0.01782 -0.01858 -0.03356 -0.00382 -0.03472 C 0.01042 -0.03588 0.02379 -0.02384 0.02465 -0.00625 C 0.02587 0.00996 0.01649 0.025 0.00313 0.02616 C -0.00903 0.02709 -0.02066 0.0169 -0.02153 0.00185 C -0.0224 -0.01204 -0.01458 -0.025 -0.0033 -0.02592 C 0.00712 -0.02685 0.01684 -0.01852 0.01754 -0.00579 C 0.01823 0.00556 0.01198 0.01667 0.0026 0.01713 C -0.00573 0.01806 -0.01371 0.01158 -0.01441 0.00116 C -0.01493 -0.00787 -0.01024 -0.0169 -0.00295 -0.01736 C 0.00365 -0.01782 0.01007 -0.01296 0.01042 -0.00509 C 0.01094 0.00162 0.00764 0.0081 0.00226 0.00857 C -0.00226 0.00926 -0.00694 0.00625 -0.00712 0.0007 C -0.00746 -0.00347 -0.00573 -0.0081 -0.00243 -0.00879 C 0.00017 -0.00879 0.00295 -0.00764 0.0033 -0.00463 C 0.00365 -0.00278 0.00313 -0.00092 0.00174 -1.85185E-6 C 0.00122 0.00023 0.0007 0.00023 -5.55556E-7 -1.85185E-6 " pathEditMode="relative" rAng="0" ptsTypes="AAAAAAAAAAAAAAAAA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0.00023 C 0.03143 -0.01435 0.01962 -0.02708 0.004 -0.02801 C -0.01093 -0.02893 -0.02482 -0.01921 -0.02569 -0.00509 C -0.02673 0.0081 -0.01718 0.02014 -0.00312 0.02107 C 0.00955 0.02199 0.0217 0.01366 0.02275 0.00139 C 0.02361 -0.00972 0.01545 -0.02014 0.00348 -0.02106 C -0.00746 -0.02176 -0.01753 -0.01481 -0.0184 -0.00463 C -0.01909 0.0044 -0.0125 0.01366 -0.0026 0.01389 C 0.00608 0.01458 0.01441 0.00926 0.01528 0.00093 C 0.01563 -0.00648 0.01077 -0.01366 0.00313 -0.01412 C -0.00364 -0.01435 -0.01041 -0.01065 -0.01093 -0.00417 C -0.01128 0.00139 -0.00781 0.00648 -0.00225 0.00695 C 0.00226 0.00741 0.0073 0.00486 0.00747 0.0007 C 0.00799 -0.00278 0.00608 -0.00648 0.00261 -0.00694 C -0.00017 -0.00694 -0.00295 -0.00602 -0.00347 -0.0037 C -0.00364 -0.00231 -0.00312 -0.00069 -0.00173 -1.11111E-6 C -0.00121 0.00023 -0.00069 0.00023 -3.33333E-6 -1.11111E-6 " pathEditMode="relative" rAng="0" ptsTypes="AAAAAAAAAAAAAAAA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 chơi con ong\KHU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9175"/>
            <a:ext cx="8353425" cy="2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3810000" y="3581400"/>
            <a:ext cx="3962400" cy="3088105"/>
          </a:xfrm>
          <a:prstGeom prst="irregularSeal2">
            <a:avLst/>
          </a:prstGeom>
          <a:solidFill>
            <a:srgbClr val="FFFF00"/>
          </a:solidFill>
          <a:ln w="57150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sosceles Triangle 1">
            <a:hlinkClick r:id="" action="ppaction://hlinkshowjump?jump=nextslide"/>
          </p:cNvPr>
          <p:cNvSpPr/>
          <p:nvPr/>
        </p:nvSpPr>
        <p:spPr>
          <a:xfrm rot="5400000">
            <a:off x="8210549" y="3157538"/>
            <a:ext cx="952500" cy="428625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hlinkClick r:id="rId7" action="ppaction://hlinksldjump"/>
          </p:cNvPr>
          <p:cNvSpPr/>
          <p:nvPr/>
        </p:nvSpPr>
        <p:spPr>
          <a:xfrm rot="5400000" flipV="1">
            <a:off x="-102394" y="3059906"/>
            <a:ext cx="952500" cy="471488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ADMIN\Desktop\Tro chơi con ong\ONG SO THU TU (4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2044485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Tro chơi con ong\ONG SO THU TU (5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59" y="2756890"/>
            <a:ext cx="2031677" cy="34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\Desktop\Tro chơi con ong\ONG SO THU TU (3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44" y="2734129"/>
            <a:ext cx="2069411" cy="346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591159"/>
            <a:ext cx="2757650" cy="2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94853"/>
            <a:ext cx="518746" cy="11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531" y="304800"/>
            <a:ext cx="518746" cy="11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4539" y="294853"/>
            <a:ext cx="518746" cy="11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9070" y="277268"/>
            <a:ext cx="518746" cy="110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6144408"/>
            <a:ext cx="609600" cy="609600"/>
          </a:xfrm>
          <a:prstGeom prst="rect">
            <a:avLst/>
          </a:prstGeom>
        </p:spPr>
      </p:pic>
      <p:pic>
        <p:nvPicPr>
          <p:cNvPr id="1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7300" y="3371850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80151" y="4399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69942E-6 C 0.00104 -0.02011 -0.00937 -0.03768 -0.02344 -0.03907 C -0.03663 -0.04023 -0.04913 -0.02682 -0.05 -0.00716 C -0.05087 0.01087 -0.04236 0.02775 -0.02986 0.02891 C -0.01857 0.03006 -0.00764 0.01873 -0.00677 0.00185 C -0.00607 -0.01364 -0.01337 -0.02797 -0.02378 -0.02913 C -0.03351 -0.03005 -0.04271 -0.02081 -0.04323 -0.0067 C -0.04392 0.00602 -0.03819 0.0185 -0.02951 0.01896 C -0.02153 0.01989 -0.01406 0.01272 -0.01337 0.00116 C -0.01302 -0.00901 -0.01736 -0.01896 -0.0243 -0.01965 C -0.03021 -0.02011 -0.03628 -0.01479 -0.03663 -0.00601 C -0.03715 0.00162 -0.03403 0.00879 -0.02899 0.00948 C -0.02482 0.00995 -0.02048 0.00671 -0.02031 0.0007 C -0.01979 -0.00416 -0.02153 -0.00948 -0.02465 -0.00994 C -0.02708 -0.00994 -0.02951 -0.00878 -0.03003 -0.00555 C -0.03021 -0.00346 -0.02986 -0.00115 -0.02864 -0.00023 C -0.02795 -3.69942E-6 -0.0276 -3.69942E-6 -0.026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0.00023 C -0.03316 -0.02361 -0.02101 -0.04421 -0.00417 -0.0456 C 0.01146 -0.04722 0.02639 -0.03125 0.02743 -0.00833 C 0.02882 0.01296 0.01823 0.03287 0.0033 0.03449 C -0.01024 0.03565 -0.02326 0.02222 -0.02413 0.00231 C -0.02517 -0.01574 -0.01632 -0.03287 -0.00382 -0.03426 C 0.00781 -0.03519 0.01875 -0.02431 0.01945 -0.00764 C 0.02014 0.00741 0.0132 0.02199 0.00278 0.02269 C -0.0066 0.02384 -0.01545 0.01528 -0.01614 0.00162 C -0.01684 -0.01042 -0.01146 -0.02222 -0.0033 -0.02292 C 0.00382 -0.02361 0.01111 -0.01713 0.01146 -0.00671 C 0.01198 0.00208 0.00833 0.01042 0.00243 0.01111 C -0.0026 0.01204 -0.00781 0.0081 -0.00798 0.00093 C -0.00868 -0.00486 -0.0066 -0.01065 -0.00295 -0.01134 C 0.00018 -0.01134 0.00313 -0.00995 0.00347 -0.00602 C 0.00382 -0.0037 0.0033 -0.00116 0.00174 1.11022E-16 C 0.00104 0.00023 0.0007 0.00023 -1.38889E-6 1.11022E-16 " pathEditMode="relative" rAng="0" ptsTypes="AAAAAAAAAAAAAAAAA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C 0.00086 -0.01898 -0.00816 -0.03542 -0.02049 -0.03635 C -0.03195 -0.03773 -0.04271 -0.025 -0.04358 -0.00672 C -0.04427 0.01018 -0.03681 0.02615 -0.02605 0.02708 C -0.01615 0.02824 -0.0066 0.01759 -0.00591 0.00162 C -0.00521 -0.01273 -0.01164 -0.02639 -0.02066 -0.02755 C -0.02917 -0.02824 -0.03716 -0.01945 -0.03768 -0.00625 C -0.0382 0.00578 -0.03316 0.01736 -0.0257 0.01782 C -0.01875 0.01875 -0.01216 0.01203 -0.01164 0.00115 C -0.01146 -0.00857 -0.01511 -0.01783 -0.02118 -0.01829 C -0.02622 -0.01898 -0.0316 -0.01389 -0.03195 -0.00556 C -0.0323 0.00139 -0.02969 0.0081 -0.02518 0.00879 C -0.02171 0.00949 -0.01789 0.00625 -0.01771 0.00069 C -0.01719 -0.00394 -0.01875 -0.0088 -0.02153 -0.00926 C -0.02362 -0.00926 -0.0257 -0.0081 -0.02622 -0.0051 C -0.02622 -0.00324 -0.02605 -0.00116 -0.025 -0.00023 C -0.02448 2.59259E-6 -0.02396 2.59259E-6 -0.02344 -0.00023 " pathEditMode="relative" rAng="0" ptsTypes="AAAAAAAAAAAAAAAA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 chơi con ong\KHU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9175"/>
            <a:ext cx="8353425" cy="2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0" y="3581400"/>
            <a:ext cx="3962400" cy="3088105"/>
          </a:xfrm>
          <a:prstGeom prst="irregularSeal2">
            <a:avLst/>
          </a:prstGeom>
          <a:solidFill>
            <a:srgbClr val="FFFF00"/>
          </a:solidFill>
          <a:ln w="57150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sosceles Triangle 1">
            <a:hlinkClick r:id="" action="ppaction://hlinkshowjump?jump=nextslide"/>
          </p:cNvPr>
          <p:cNvSpPr/>
          <p:nvPr/>
        </p:nvSpPr>
        <p:spPr>
          <a:xfrm rot="5400000">
            <a:off x="8210549" y="3157538"/>
            <a:ext cx="952500" cy="428625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hlinkClick r:id="rId7" action="ppaction://hlinksldjump"/>
          </p:cNvPr>
          <p:cNvSpPr/>
          <p:nvPr/>
        </p:nvSpPr>
        <p:spPr>
          <a:xfrm rot="5400000" flipV="1">
            <a:off x="-102394" y="3059906"/>
            <a:ext cx="952500" cy="471488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ADMIN\Desktop\Tro chơi con ong\ONG SO THU TU (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43" y="2679309"/>
            <a:ext cx="2031677" cy="34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Desktop\Tro chơi con ong\ONG SO THU TU (4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2044485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esktop\Tro chơi con ong\ONG SO THU TU (3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37" y="2743200"/>
            <a:ext cx="2069411" cy="346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591159"/>
            <a:ext cx="2757650" cy="27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304800"/>
            <a:ext cx="609600" cy="10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274790"/>
            <a:ext cx="609600" cy="10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263200"/>
            <a:ext cx="609600" cy="10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274790"/>
            <a:ext cx="609600" cy="10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03302"/>
            <a:ext cx="609600" cy="10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71508" y="5856141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54088" y="3922713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801688" y="4075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3 0.00023 C -0.03316 -0.02361 -0.02101 -0.04422 -0.00417 -0.0456 C 0.01145 -0.04722 0.02639 -0.03125 0.02743 -0.00834 C 0.02882 0.01296 0.01823 0.03287 0.0033 0.03449 C -0.01025 0.03565 -0.02327 0.02222 -0.02414 0.00231 C -0.02518 -0.01574 -0.01632 -0.03287 -0.00382 -0.03426 C 0.00781 -0.03519 0.01875 -0.02431 0.01944 -0.00764 C 0.02014 0.0074 0.01319 0.02199 0.00277 0.02268 C -0.0066 0.02384 -0.01545 0.01528 -0.01615 0.00162 C -0.01684 -0.01042 -0.01146 -0.02222 -0.0033 -0.02292 C 0.00382 -0.02361 0.01111 -0.01713 0.01145 -0.00672 C 0.01198 0.00208 0.00833 0.01041 0.00243 0.01111 C -0.00261 0.01203 -0.00782 0.0081 -0.00799 0.00092 C -0.00868 -0.00486 -0.0066 -0.01065 -0.00295 -0.01135 C 0.00017 -0.01135 0.00312 -0.00996 0.00347 -0.00602 C 0.00382 -0.00371 0.0033 -0.00116 0.00173 2.59259E-6 C 0.00104 0.00023 0.00069 0.00023 3.61111E-6 2.59259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C 0.00104 -0.02014 -0.00938 -0.03773 -0.02344 -0.03912 C -0.03664 -0.04028 -0.04914 -0.02685 -0.05 -0.00718 C -0.05087 0.01088 -0.04237 0.02777 -0.02987 0.02893 C -0.01858 0.03009 -0.00764 0.01875 -0.00678 0.00185 C -0.00608 -0.01366 -0.01337 -0.02801 -0.02379 -0.02917 C -0.03351 -0.0301 -0.04271 -0.02084 -0.04323 -0.00672 C -0.04393 0.00602 -0.0382 0.01852 -0.02952 0.01898 C -0.02153 0.0199 -0.01407 0.01273 -0.01337 0.00115 C -0.01303 -0.00903 -0.01737 -0.01898 -0.02431 -0.01968 C -0.03021 -0.02014 -0.03629 -0.01482 -0.03664 -0.00602 C -0.03716 0.00162 -0.03403 0.00879 -0.029 0.00949 C -0.02483 0.00995 -0.02049 0.00671 -0.02032 0.00069 C -0.0198 -0.00417 -0.02153 -0.00949 -0.02466 -0.00996 C -0.02709 -0.00996 -0.02952 -0.0088 -0.03004 -0.00556 C -0.03021 -0.00348 -0.02987 -0.00116 -0.02865 -0.00023 C -0.02796 2.96296E-6 -0.02761 2.96296E-6 -0.02691 -0.00023 " pathEditMode="relative" rAng="0" ptsTypes="AAAAAAAAAAAAAAAAA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C 0.00087 -0.01899 -0.00816 -0.03542 -0.02049 -0.03635 C -0.03195 -0.03774 -0.04271 -0.025 -0.04358 -0.00672 C -0.04427 0.01018 -0.03681 0.02615 -0.02604 0.02708 C -0.01615 0.02824 -0.0066 0.01759 -0.0059 0.00162 C -0.00521 -0.01274 -0.01163 -0.02639 -0.02066 -0.02755 C -0.02917 -0.02824 -0.03715 -0.01945 -0.03767 -0.00625 C -0.0382 0.00578 -0.03316 0.01736 -0.0257 0.01782 C -0.01875 0.01875 -0.01215 0.01203 -0.01163 0.00115 C -0.01146 -0.00857 -0.01511 -0.01783 -0.02118 -0.01829 C -0.02622 -0.01899 -0.0316 -0.01389 -0.03195 -0.00556 C -0.03229 0.00139 -0.02969 0.0081 -0.02517 0.00879 C -0.0217 0.00949 -0.01788 0.00625 -0.01771 0.00069 C -0.01719 -0.00394 -0.01875 -0.0088 -0.02153 -0.00926 C -0.02361 -0.00926 -0.0257 -0.00811 -0.02622 -0.0051 C -0.02622 -0.00324 -0.02604 -0.00116 -0.025 -0.00024 C -0.02448 3.7037E-6 -0.02396 3.7037E-6 -0.02344 -0.00024 " pathEditMode="relative" rAng="0" ptsTypes="AAAAAAAAAAAAA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33</Words>
  <Application>Microsoft Office PowerPoint</Application>
  <PresentationFormat>On-screen Show (4:3)</PresentationFormat>
  <Paragraphs>10</Paragraphs>
  <Slides>7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50</cp:revision>
  <dcterms:created xsi:type="dcterms:W3CDTF">2017-12-14T08:15:51Z</dcterms:created>
  <dcterms:modified xsi:type="dcterms:W3CDTF">2024-10-07T07:10:35Z</dcterms:modified>
</cp:coreProperties>
</file>