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18288000" cy="10287000"/>
  <p:notesSz cx="6858000" cy="9144000"/>
  <p:embeddedFontLst>
    <p:embeddedFont>
      <p:font typeface="DejaVu Serif Bold" panose="020B0604020202020204" charset="0"/>
      <p:regular r:id="rId7"/>
    </p:embeddedFont>
    <p:embeddedFont>
      <p:font typeface="Knewave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4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svg"/><Relationship Id="rId18" Type="http://schemas.openxmlformats.org/officeDocument/2006/relationships/slide" Target="slide2.xml"/><Relationship Id="rId3" Type="http://schemas.microsoft.com/office/2007/relationships/media" Target="../media/media2.mp3"/><Relationship Id="rId21" Type="http://schemas.openxmlformats.org/officeDocument/2006/relationships/image" Target="../media/image14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20" Type="http://schemas.openxmlformats.org/officeDocument/2006/relationships/image" Target="../media/image13.sv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5.png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.svg"/><Relationship Id="rId23" Type="http://schemas.openxmlformats.org/officeDocument/2006/relationships/image" Target="../media/image16.png"/><Relationship Id="rId10" Type="http://schemas.openxmlformats.org/officeDocument/2006/relationships/image" Target="../media/image4.png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microsoft.com/office/2007/relationships/media" Target="../media/media3.wav"/><Relationship Id="rId21" Type="http://schemas.openxmlformats.org/officeDocument/2006/relationships/image" Target="../media/image17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3.svg"/><Relationship Id="rId2" Type="http://schemas.openxmlformats.org/officeDocument/2006/relationships/audio" Target="../media/media2.mp3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5" Type="http://schemas.openxmlformats.org/officeDocument/2006/relationships/slide" Target="slide3.xml"/><Relationship Id="rId10" Type="http://schemas.openxmlformats.org/officeDocument/2006/relationships/image" Target="../media/image5.png"/><Relationship Id="rId19" Type="http://schemas.openxmlformats.org/officeDocument/2006/relationships/image" Target="../media/image15.svg"/><Relationship Id="rId4" Type="http://schemas.openxmlformats.org/officeDocument/2006/relationships/audio" Target="../media/media3.wav"/><Relationship Id="rId9" Type="http://schemas.openxmlformats.org/officeDocument/2006/relationships/image" Target="../media/image4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5.png"/><Relationship Id="rId18" Type="http://schemas.openxmlformats.org/officeDocument/2006/relationships/slide" Target="slide4.xml"/><Relationship Id="rId26" Type="http://schemas.openxmlformats.org/officeDocument/2006/relationships/image" Target="../media/image20.svg"/><Relationship Id="rId3" Type="http://schemas.microsoft.com/office/2007/relationships/media" Target="../media/media4.m4a"/><Relationship Id="rId21" Type="http://schemas.openxmlformats.org/officeDocument/2006/relationships/image" Target="../media/image14.png"/><Relationship Id="rId7" Type="http://schemas.openxmlformats.org/officeDocument/2006/relationships/audio" Target="../media/audio2.wav"/><Relationship Id="rId12" Type="http://schemas.openxmlformats.org/officeDocument/2006/relationships/image" Target="../media/image4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audio" Target="../media/media2.mp3"/><Relationship Id="rId16" Type="http://schemas.openxmlformats.org/officeDocument/2006/relationships/image" Target="../media/image10.png"/><Relationship Id="rId20" Type="http://schemas.openxmlformats.org/officeDocument/2006/relationships/image" Target="../media/image13.svg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3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.svg"/><Relationship Id="rId23" Type="http://schemas.openxmlformats.org/officeDocument/2006/relationships/image" Target="../media/image16.png"/><Relationship Id="rId10" Type="http://schemas.openxmlformats.org/officeDocument/2006/relationships/image" Target="../media/image2.png"/><Relationship Id="rId19" Type="http://schemas.openxmlformats.org/officeDocument/2006/relationships/image" Target="../media/image12.png"/><Relationship Id="rId4" Type="http://schemas.openxmlformats.org/officeDocument/2006/relationships/audio" Target="../media/media4.m4a"/><Relationship Id="rId9" Type="http://schemas.openxmlformats.org/officeDocument/2006/relationships/image" Target="../media/image1.png"/><Relationship Id="rId14" Type="http://schemas.openxmlformats.org/officeDocument/2006/relationships/image" Target="../media/image8.png"/><Relationship Id="rId22" Type="http://schemas.openxmlformats.org/officeDocument/2006/relationships/image" Target="../media/image15.svg"/><Relationship Id="rId27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5.png"/><Relationship Id="rId18" Type="http://schemas.openxmlformats.org/officeDocument/2006/relationships/slide" Target="slide5.xml"/><Relationship Id="rId26" Type="http://schemas.openxmlformats.org/officeDocument/2006/relationships/image" Target="../media/image20.svg"/><Relationship Id="rId3" Type="http://schemas.microsoft.com/office/2007/relationships/media" Target="../media/media4.m4a"/><Relationship Id="rId21" Type="http://schemas.openxmlformats.org/officeDocument/2006/relationships/image" Target="../media/image14.png"/><Relationship Id="rId7" Type="http://schemas.openxmlformats.org/officeDocument/2006/relationships/audio" Target="../media/audio2.wav"/><Relationship Id="rId12" Type="http://schemas.openxmlformats.org/officeDocument/2006/relationships/image" Target="../media/image4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audio" Target="../media/media2.mp3"/><Relationship Id="rId16" Type="http://schemas.openxmlformats.org/officeDocument/2006/relationships/image" Target="../media/image10.png"/><Relationship Id="rId20" Type="http://schemas.openxmlformats.org/officeDocument/2006/relationships/image" Target="../media/image13.svg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3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.svg"/><Relationship Id="rId23" Type="http://schemas.openxmlformats.org/officeDocument/2006/relationships/image" Target="../media/image16.png"/><Relationship Id="rId10" Type="http://schemas.openxmlformats.org/officeDocument/2006/relationships/image" Target="../media/image2.png"/><Relationship Id="rId19" Type="http://schemas.openxmlformats.org/officeDocument/2006/relationships/image" Target="../media/image12.png"/><Relationship Id="rId4" Type="http://schemas.openxmlformats.org/officeDocument/2006/relationships/audio" Target="../media/media4.m4a"/><Relationship Id="rId9" Type="http://schemas.openxmlformats.org/officeDocument/2006/relationships/image" Target="../media/image1.png"/><Relationship Id="rId14" Type="http://schemas.openxmlformats.org/officeDocument/2006/relationships/image" Target="../media/image8.png"/><Relationship Id="rId22" Type="http://schemas.openxmlformats.org/officeDocument/2006/relationships/image" Target="../media/image15.svg"/><Relationship Id="rId27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7" Type="http://schemas.openxmlformats.org/officeDocument/2006/relationships/image" Target="../media/image14.png"/><Relationship Id="rId2" Type="http://schemas.openxmlformats.org/officeDocument/2006/relationships/audio" Target="../media/media5.mp3"/><Relationship Id="rId16" Type="http://schemas.openxmlformats.org/officeDocument/2006/relationships/image" Target="../media/image13.svg"/><Relationship Id="rId20" Type="http://schemas.openxmlformats.org/officeDocument/2006/relationships/image" Target="../media/image21.png"/><Relationship Id="rId1" Type="http://schemas.microsoft.com/office/2007/relationships/media" Target="../media/media5.mp3"/><Relationship Id="rId6" Type="http://schemas.openxmlformats.org/officeDocument/2006/relationships/audio" Target="../media/media6.wav"/><Relationship Id="rId11" Type="http://schemas.openxmlformats.org/officeDocument/2006/relationships/image" Target="../media/image4.png"/><Relationship Id="rId5" Type="http://schemas.microsoft.com/office/2007/relationships/media" Target="../media/media6.wav"/><Relationship Id="rId15" Type="http://schemas.openxmlformats.org/officeDocument/2006/relationships/image" Target="../media/image12.png"/><Relationship Id="rId10" Type="http://schemas.openxmlformats.org/officeDocument/2006/relationships/image" Target="../media/image3.png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image" Target="../media/image2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479" r="-44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29398" y="4061635"/>
            <a:ext cx="6269530" cy="3032590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0" y="0"/>
                </a:moveTo>
                <a:lnTo>
                  <a:pt x="6269530" y="0"/>
                </a:lnTo>
                <a:lnTo>
                  <a:pt x="6269530" y="3032590"/>
                </a:lnTo>
                <a:lnTo>
                  <a:pt x="0" y="30325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2949"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559645" y="1647750"/>
            <a:ext cx="5628101" cy="5196665"/>
          </a:xfrm>
          <a:custGeom>
            <a:avLst/>
            <a:gdLst/>
            <a:ahLst/>
            <a:cxnLst/>
            <a:rect l="l" t="t" r="r" b="b"/>
            <a:pathLst>
              <a:path w="5628101" h="5196665">
                <a:moveTo>
                  <a:pt x="5628101" y="0"/>
                </a:moveTo>
                <a:lnTo>
                  <a:pt x="0" y="0"/>
                </a:lnTo>
                <a:lnTo>
                  <a:pt x="0" y="5196665"/>
                </a:lnTo>
                <a:lnTo>
                  <a:pt x="5628101" y="5196665"/>
                </a:lnTo>
                <a:lnTo>
                  <a:pt x="562810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3559645" y="4061635"/>
            <a:ext cx="6269530" cy="3032590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6269530" y="0"/>
                </a:moveTo>
                <a:lnTo>
                  <a:pt x="0" y="0"/>
                </a:lnTo>
                <a:lnTo>
                  <a:pt x="0" y="3032590"/>
                </a:lnTo>
                <a:lnTo>
                  <a:pt x="6269530" y="3032590"/>
                </a:lnTo>
                <a:lnTo>
                  <a:pt x="6269530" y="0"/>
                </a:lnTo>
                <a:close/>
              </a:path>
            </a:pathLst>
          </a:custGeom>
          <a:blipFill>
            <a:blip r:embed="rId8"/>
            <a:stretch>
              <a:fillRect l="-5294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50533" y="207882"/>
            <a:ext cx="1613011" cy="1795125"/>
          </a:xfrm>
          <a:custGeom>
            <a:avLst/>
            <a:gdLst/>
            <a:ahLst/>
            <a:cxnLst/>
            <a:rect l="l" t="t" r="r" b="b"/>
            <a:pathLst>
              <a:path w="1613011" h="1795125">
                <a:moveTo>
                  <a:pt x="0" y="0"/>
                </a:moveTo>
                <a:lnTo>
                  <a:pt x="1613011" y="0"/>
                </a:lnTo>
                <a:lnTo>
                  <a:pt x="1613011" y="1795125"/>
                </a:lnTo>
                <a:lnTo>
                  <a:pt x="0" y="17951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88305" y="6817654"/>
            <a:ext cx="3797207" cy="3680370"/>
          </a:xfrm>
          <a:custGeom>
            <a:avLst/>
            <a:gdLst/>
            <a:ahLst/>
            <a:cxnLst/>
            <a:rect l="l" t="t" r="r" b="b"/>
            <a:pathLst>
              <a:path w="3797207" h="3680370">
                <a:moveTo>
                  <a:pt x="0" y="0"/>
                </a:moveTo>
                <a:lnTo>
                  <a:pt x="3797207" y="0"/>
                </a:lnTo>
                <a:lnTo>
                  <a:pt x="3797207" y="3680370"/>
                </a:lnTo>
                <a:lnTo>
                  <a:pt x="0" y="368037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168532" y="94192"/>
            <a:ext cx="7315200" cy="2072640"/>
          </a:xfrm>
          <a:custGeom>
            <a:avLst/>
            <a:gdLst/>
            <a:ahLst/>
            <a:cxnLst/>
            <a:rect l="l" t="t" r="r" b="b"/>
            <a:pathLst>
              <a:path w="7315200" h="2072640">
                <a:moveTo>
                  <a:pt x="0" y="0"/>
                </a:moveTo>
                <a:lnTo>
                  <a:pt x="7315200" y="0"/>
                </a:lnTo>
                <a:lnTo>
                  <a:pt x="7315200" y="2072640"/>
                </a:lnTo>
                <a:lnTo>
                  <a:pt x="0" y="20726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0299" y="207882"/>
            <a:ext cx="14289047" cy="2075393"/>
          </a:xfrm>
          <a:custGeom>
            <a:avLst/>
            <a:gdLst/>
            <a:ahLst/>
            <a:cxnLst/>
            <a:rect l="l" t="t" r="r" b="b"/>
            <a:pathLst>
              <a:path w="3763370" h="546605">
                <a:moveTo>
                  <a:pt x="33592" y="0"/>
                </a:moveTo>
                <a:lnTo>
                  <a:pt x="3729777" y="0"/>
                </a:lnTo>
                <a:cubicBezTo>
                  <a:pt x="3738687" y="0"/>
                  <a:pt x="3747231" y="3539"/>
                  <a:pt x="3753531" y="9839"/>
                </a:cubicBezTo>
                <a:cubicBezTo>
                  <a:pt x="3759830" y="16139"/>
                  <a:pt x="3763370" y="24683"/>
                  <a:pt x="3763370" y="33592"/>
                </a:cubicBezTo>
                <a:lnTo>
                  <a:pt x="3763370" y="513013"/>
                </a:lnTo>
                <a:cubicBezTo>
                  <a:pt x="3763370" y="521923"/>
                  <a:pt x="3759830" y="530467"/>
                  <a:pt x="3753531" y="536767"/>
                </a:cubicBezTo>
                <a:cubicBezTo>
                  <a:pt x="3747231" y="543066"/>
                  <a:pt x="3738687" y="546605"/>
                  <a:pt x="3729777" y="546605"/>
                </a:cubicBezTo>
                <a:lnTo>
                  <a:pt x="33592" y="546605"/>
                </a:lnTo>
                <a:cubicBezTo>
                  <a:pt x="24683" y="546605"/>
                  <a:pt x="16139" y="543066"/>
                  <a:pt x="9839" y="536767"/>
                </a:cubicBezTo>
                <a:cubicBezTo>
                  <a:pt x="3539" y="530467"/>
                  <a:pt x="0" y="521923"/>
                  <a:pt x="0" y="513013"/>
                </a:cubicBezTo>
                <a:lnTo>
                  <a:pt x="0" y="33592"/>
                </a:lnTo>
                <a:cubicBezTo>
                  <a:pt x="0" y="24683"/>
                  <a:pt x="3539" y="16139"/>
                  <a:pt x="9839" y="9839"/>
                </a:cubicBezTo>
                <a:cubicBezTo>
                  <a:pt x="16139" y="3539"/>
                  <a:pt x="24683" y="0"/>
                  <a:pt x="33592" y="0"/>
                </a:cubicBezTo>
                <a:close/>
              </a:path>
            </a:pathLst>
          </a:custGeom>
          <a:solidFill>
            <a:srgbClr val="E9F9FC"/>
          </a:solidFill>
          <a:ln w="123825" cap="rnd">
            <a:solidFill>
              <a:srgbClr val="FF3131"/>
            </a:solidFill>
            <a:prstDash val="solid"/>
            <a:round/>
          </a:ln>
        </p:spPr>
      </p:sp>
      <p:sp>
        <p:nvSpPr>
          <p:cNvPr id="11" name="TextBox 11"/>
          <p:cNvSpPr txBox="1"/>
          <p:nvPr/>
        </p:nvSpPr>
        <p:spPr>
          <a:xfrm>
            <a:off x="1510299" y="63221"/>
            <a:ext cx="14289043" cy="222005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2" name="Freeform 12"/>
          <p:cNvSpPr/>
          <p:nvPr/>
        </p:nvSpPr>
        <p:spPr>
          <a:xfrm>
            <a:off x="5540132" y="2205646"/>
            <a:ext cx="6673828" cy="4888579"/>
          </a:xfrm>
          <a:custGeom>
            <a:avLst/>
            <a:gdLst/>
            <a:ahLst/>
            <a:cxnLst/>
            <a:rect l="l" t="t" r="r" b="b"/>
            <a:pathLst>
              <a:path w="6673828" h="4888579">
                <a:moveTo>
                  <a:pt x="0" y="0"/>
                </a:moveTo>
                <a:lnTo>
                  <a:pt x="6673828" y="0"/>
                </a:lnTo>
                <a:lnTo>
                  <a:pt x="6673828" y="4888579"/>
                </a:lnTo>
                <a:lnTo>
                  <a:pt x="0" y="48885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244279" y="5379346"/>
            <a:ext cx="4286250" cy="4114800"/>
          </a:xfrm>
          <a:custGeom>
            <a:avLst/>
            <a:gdLst/>
            <a:ahLst/>
            <a:cxnLst/>
            <a:rect l="l" t="t" r="r" b="b"/>
            <a:pathLst>
              <a:path w="4286250" h="4114800">
                <a:moveTo>
                  <a:pt x="0" y="0"/>
                </a:moveTo>
                <a:lnTo>
                  <a:pt x="4286250" y="0"/>
                </a:lnTo>
                <a:lnTo>
                  <a:pt x="42862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44299" y="8738054"/>
            <a:ext cx="3322136" cy="1548946"/>
          </a:xfrm>
          <a:custGeom>
            <a:avLst/>
            <a:gdLst/>
            <a:ahLst/>
            <a:cxnLst/>
            <a:rect l="l" t="t" r="r" b="b"/>
            <a:pathLst>
              <a:path w="3322136" h="1548946">
                <a:moveTo>
                  <a:pt x="0" y="0"/>
                </a:moveTo>
                <a:lnTo>
                  <a:pt x="3322136" y="0"/>
                </a:lnTo>
                <a:lnTo>
                  <a:pt x="3322136" y="1548946"/>
                </a:lnTo>
                <a:lnTo>
                  <a:pt x="0" y="154894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5" name="Freeform 15">
            <a:hlinkClick r:id="rId18" action="ppaction://hlinksldjump"/>
          </p:cNvPr>
          <p:cNvSpPr/>
          <p:nvPr/>
        </p:nvSpPr>
        <p:spPr>
          <a:xfrm>
            <a:off x="2474902" y="2283275"/>
            <a:ext cx="4653831" cy="7229252"/>
          </a:xfrm>
          <a:custGeom>
            <a:avLst/>
            <a:gdLst/>
            <a:ahLst/>
            <a:cxnLst/>
            <a:rect l="l" t="t" r="r" b="b"/>
            <a:pathLst>
              <a:path w="4653831" h="7229252">
                <a:moveTo>
                  <a:pt x="0" y="0"/>
                </a:moveTo>
                <a:lnTo>
                  <a:pt x="4653832" y="0"/>
                </a:lnTo>
                <a:lnTo>
                  <a:pt x="4653832" y="7229252"/>
                </a:lnTo>
                <a:lnTo>
                  <a:pt x="0" y="72292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597832" y="7255701"/>
            <a:ext cx="1546168" cy="1821700"/>
          </a:xfrm>
          <a:custGeom>
            <a:avLst/>
            <a:gdLst/>
            <a:ahLst/>
            <a:cxnLst/>
            <a:rect l="l" t="t" r="r" b="b"/>
            <a:pathLst>
              <a:path w="1546168" h="1821700">
                <a:moveTo>
                  <a:pt x="0" y="0"/>
                </a:moveTo>
                <a:lnTo>
                  <a:pt x="1546168" y="0"/>
                </a:lnTo>
                <a:lnTo>
                  <a:pt x="1546168" y="1821699"/>
                </a:lnTo>
                <a:lnTo>
                  <a:pt x="0" y="182169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326320" y="7255701"/>
            <a:ext cx="1546168" cy="1821700"/>
          </a:xfrm>
          <a:custGeom>
            <a:avLst/>
            <a:gdLst/>
            <a:ahLst/>
            <a:cxnLst/>
            <a:rect l="l" t="t" r="r" b="b"/>
            <a:pathLst>
              <a:path w="1546168" h="1821700">
                <a:moveTo>
                  <a:pt x="0" y="0"/>
                </a:moveTo>
                <a:lnTo>
                  <a:pt x="1546167" y="0"/>
                </a:lnTo>
                <a:lnTo>
                  <a:pt x="1546167" y="1821699"/>
                </a:lnTo>
                <a:lnTo>
                  <a:pt x="0" y="182169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39770" y="6761962"/>
            <a:ext cx="3028762" cy="2809177"/>
          </a:xfrm>
          <a:custGeom>
            <a:avLst/>
            <a:gdLst/>
            <a:ahLst/>
            <a:cxnLst/>
            <a:rect l="l" t="t" r="r" b="b"/>
            <a:pathLst>
              <a:path w="3028762" h="2809177">
                <a:moveTo>
                  <a:pt x="0" y="0"/>
                </a:moveTo>
                <a:lnTo>
                  <a:pt x="3028762" y="0"/>
                </a:lnTo>
                <a:lnTo>
                  <a:pt x="3028762" y="2809177"/>
                </a:lnTo>
                <a:lnTo>
                  <a:pt x="0" y="280917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002978" y="645031"/>
            <a:ext cx="13051188" cy="1142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4"/>
              </a:lnSpc>
            </a:pPr>
            <a:r>
              <a:rPr lang="en-US" sz="8504" dirty="0">
                <a:solidFill>
                  <a:srgbClr val="00BF63"/>
                </a:solidFill>
                <a:latin typeface="Knewave"/>
                <a:ea typeface="Knewave"/>
                <a:cs typeface="Knewave"/>
                <a:sym typeface="Knewave"/>
              </a:rPr>
              <a:t>TRÒ CHƠI : GÀ ĐẺ TRỨNG</a:t>
            </a:r>
          </a:p>
        </p:txBody>
      </p:sp>
      <p:pic>
        <p:nvPicPr>
          <p:cNvPr id="20" name="Ta Đi Vào Rừng Xanh">
            <a:hlinkClick r:id="" action="ppaction://media"/>
            <a:extLst>
              <a:ext uri="{FF2B5EF4-FFF2-40B4-BE49-F238E27FC236}">
                <a16:creationId xmlns:a16="http://schemas.microsoft.com/office/drawing/2014/main" id="{6B274B40-B442-7E73-A4D9-950AC4D76D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34699" y="207882"/>
            <a:ext cx="609600" cy="609600"/>
          </a:xfrm>
          <a:prstGeom prst="rect">
            <a:avLst/>
          </a:prstGeom>
        </p:spPr>
      </p:pic>
      <p:pic>
        <p:nvPicPr>
          <p:cNvPr id="21" name="rooster-crowing-364473">
            <a:hlinkClick r:id="" action="ppaction://media"/>
            <a:extLst>
              <a:ext uri="{FF2B5EF4-FFF2-40B4-BE49-F238E27FC236}">
                <a16:creationId xmlns:a16="http://schemas.microsoft.com/office/drawing/2014/main" id="{3536EEAB-BAC6-411A-3726-5BBACAE09E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53749" y="11779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1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848" numSld="2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479" r="-44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29398" y="4061635"/>
            <a:ext cx="6269530" cy="3032590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0" y="0"/>
                </a:moveTo>
                <a:lnTo>
                  <a:pt x="6269530" y="0"/>
                </a:lnTo>
                <a:lnTo>
                  <a:pt x="6269530" y="3032590"/>
                </a:lnTo>
                <a:lnTo>
                  <a:pt x="0" y="30325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2949"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559645" y="1647750"/>
            <a:ext cx="5628101" cy="5196665"/>
          </a:xfrm>
          <a:custGeom>
            <a:avLst/>
            <a:gdLst/>
            <a:ahLst/>
            <a:cxnLst/>
            <a:rect l="l" t="t" r="r" b="b"/>
            <a:pathLst>
              <a:path w="5628101" h="5196665">
                <a:moveTo>
                  <a:pt x="5628101" y="0"/>
                </a:moveTo>
                <a:lnTo>
                  <a:pt x="0" y="0"/>
                </a:lnTo>
                <a:lnTo>
                  <a:pt x="0" y="5196665"/>
                </a:lnTo>
                <a:lnTo>
                  <a:pt x="5628101" y="5196665"/>
                </a:lnTo>
                <a:lnTo>
                  <a:pt x="5628101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3559645" y="4061635"/>
            <a:ext cx="6269530" cy="3032590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6269530" y="0"/>
                </a:moveTo>
                <a:lnTo>
                  <a:pt x="0" y="0"/>
                </a:lnTo>
                <a:lnTo>
                  <a:pt x="0" y="3032590"/>
                </a:lnTo>
                <a:lnTo>
                  <a:pt x="6269530" y="3032590"/>
                </a:lnTo>
                <a:lnTo>
                  <a:pt x="6269530" y="0"/>
                </a:lnTo>
                <a:close/>
              </a:path>
            </a:pathLst>
          </a:custGeom>
          <a:blipFill>
            <a:blip r:embed="rId7"/>
            <a:stretch>
              <a:fillRect l="-5294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50533" y="207882"/>
            <a:ext cx="1613011" cy="1795125"/>
          </a:xfrm>
          <a:custGeom>
            <a:avLst/>
            <a:gdLst/>
            <a:ahLst/>
            <a:cxnLst/>
            <a:rect l="l" t="t" r="r" b="b"/>
            <a:pathLst>
              <a:path w="1613011" h="1795125">
                <a:moveTo>
                  <a:pt x="0" y="0"/>
                </a:moveTo>
                <a:lnTo>
                  <a:pt x="1613011" y="0"/>
                </a:lnTo>
                <a:lnTo>
                  <a:pt x="1613011" y="1795125"/>
                </a:lnTo>
                <a:lnTo>
                  <a:pt x="0" y="17951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88305" y="6817654"/>
            <a:ext cx="3797207" cy="3680370"/>
          </a:xfrm>
          <a:custGeom>
            <a:avLst/>
            <a:gdLst/>
            <a:ahLst/>
            <a:cxnLst/>
            <a:rect l="l" t="t" r="r" b="b"/>
            <a:pathLst>
              <a:path w="3797207" h="3680370">
                <a:moveTo>
                  <a:pt x="0" y="0"/>
                </a:moveTo>
                <a:lnTo>
                  <a:pt x="3797207" y="0"/>
                </a:lnTo>
                <a:lnTo>
                  <a:pt x="3797207" y="3680370"/>
                </a:lnTo>
                <a:lnTo>
                  <a:pt x="0" y="368037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28331" y="425381"/>
            <a:ext cx="7315200" cy="2072640"/>
          </a:xfrm>
          <a:custGeom>
            <a:avLst/>
            <a:gdLst/>
            <a:ahLst/>
            <a:cxnLst/>
            <a:rect l="l" t="t" r="r" b="b"/>
            <a:pathLst>
              <a:path w="7315200" h="2072640">
                <a:moveTo>
                  <a:pt x="0" y="0"/>
                </a:moveTo>
                <a:lnTo>
                  <a:pt x="7315200" y="0"/>
                </a:lnTo>
                <a:lnTo>
                  <a:pt x="7315200" y="2072640"/>
                </a:lnTo>
                <a:lnTo>
                  <a:pt x="0" y="2072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828331" y="209258"/>
            <a:ext cx="12155761" cy="7974399"/>
          </a:xfrm>
          <a:custGeom>
            <a:avLst/>
            <a:gdLst/>
            <a:ahLst/>
            <a:cxnLst/>
            <a:rect l="l" t="t" r="r" b="b"/>
            <a:pathLst>
              <a:path w="3201517" h="2100253">
                <a:moveTo>
                  <a:pt x="39487" y="0"/>
                </a:moveTo>
                <a:lnTo>
                  <a:pt x="3162030" y="0"/>
                </a:lnTo>
                <a:cubicBezTo>
                  <a:pt x="3172502" y="0"/>
                  <a:pt x="3182546" y="4160"/>
                  <a:pt x="3189952" y="11566"/>
                </a:cubicBezTo>
                <a:cubicBezTo>
                  <a:pt x="3197357" y="18971"/>
                  <a:pt x="3201517" y="29015"/>
                  <a:pt x="3201517" y="39487"/>
                </a:cubicBezTo>
                <a:lnTo>
                  <a:pt x="3201517" y="2060766"/>
                </a:lnTo>
                <a:cubicBezTo>
                  <a:pt x="3201517" y="2071238"/>
                  <a:pt x="3197357" y="2081282"/>
                  <a:pt x="3189952" y="2088688"/>
                </a:cubicBezTo>
                <a:cubicBezTo>
                  <a:pt x="3182546" y="2096093"/>
                  <a:pt x="3172502" y="2100253"/>
                  <a:pt x="3162030" y="2100253"/>
                </a:cubicBezTo>
                <a:lnTo>
                  <a:pt x="39487" y="2100253"/>
                </a:lnTo>
                <a:cubicBezTo>
                  <a:pt x="29015" y="2100253"/>
                  <a:pt x="18971" y="2096093"/>
                  <a:pt x="11566" y="2088688"/>
                </a:cubicBezTo>
                <a:cubicBezTo>
                  <a:pt x="4160" y="2081282"/>
                  <a:pt x="0" y="2071238"/>
                  <a:pt x="0" y="2060766"/>
                </a:cubicBezTo>
                <a:lnTo>
                  <a:pt x="0" y="39487"/>
                </a:lnTo>
                <a:cubicBezTo>
                  <a:pt x="0" y="29015"/>
                  <a:pt x="4160" y="18971"/>
                  <a:pt x="11566" y="11566"/>
                </a:cubicBezTo>
                <a:cubicBezTo>
                  <a:pt x="18971" y="4160"/>
                  <a:pt x="29015" y="0"/>
                  <a:pt x="39487" y="0"/>
                </a:cubicBezTo>
                <a:close/>
              </a:path>
            </a:pathLst>
          </a:custGeom>
          <a:solidFill>
            <a:srgbClr val="E9F9FC"/>
          </a:solidFill>
          <a:ln w="123825" cap="rnd">
            <a:solidFill>
              <a:srgbClr val="FF3131"/>
            </a:solidFill>
            <a:prstDash val="solid"/>
            <a:round/>
          </a:ln>
        </p:spPr>
      </p:sp>
      <p:sp>
        <p:nvSpPr>
          <p:cNvPr id="11" name="TextBox 11"/>
          <p:cNvSpPr txBox="1"/>
          <p:nvPr/>
        </p:nvSpPr>
        <p:spPr>
          <a:xfrm>
            <a:off x="3828331" y="64597"/>
            <a:ext cx="12155761" cy="811906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2" name="Freeform 12"/>
          <p:cNvSpPr/>
          <p:nvPr/>
        </p:nvSpPr>
        <p:spPr>
          <a:xfrm>
            <a:off x="13840967" y="6290050"/>
            <a:ext cx="4286250" cy="4114800"/>
          </a:xfrm>
          <a:custGeom>
            <a:avLst/>
            <a:gdLst/>
            <a:ahLst/>
            <a:cxnLst/>
            <a:rect l="l" t="t" r="r" b="b"/>
            <a:pathLst>
              <a:path w="4286250" h="4114800">
                <a:moveTo>
                  <a:pt x="0" y="0"/>
                </a:moveTo>
                <a:lnTo>
                  <a:pt x="4286250" y="0"/>
                </a:lnTo>
                <a:lnTo>
                  <a:pt x="42862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44299" y="8738054"/>
            <a:ext cx="3322136" cy="1548946"/>
          </a:xfrm>
          <a:custGeom>
            <a:avLst/>
            <a:gdLst/>
            <a:ahLst/>
            <a:cxnLst/>
            <a:rect l="l" t="t" r="r" b="b"/>
            <a:pathLst>
              <a:path w="3322136" h="1548946">
                <a:moveTo>
                  <a:pt x="0" y="0"/>
                </a:moveTo>
                <a:lnTo>
                  <a:pt x="3322136" y="0"/>
                </a:lnTo>
                <a:lnTo>
                  <a:pt x="3322136" y="1548946"/>
                </a:lnTo>
                <a:lnTo>
                  <a:pt x="0" y="154894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Freeform 14">
            <a:hlinkClick r:id="rId15" action="ppaction://hlinksldjump"/>
          </p:cNvPr>
          <p:cNvSpPr/>
          <p:nvPr/>
        </p:nvSpPr>
        <p:spPr>
          <a:xfrm>
            <a:off x="-288660" y="1428587"/>
            <a:ext cx="4653831" cy="7229252"/>
          </a:xfrm>
          <a:custGeom>
            <a:avLst/>
            <a:gdLst/>
            <a:ahLst/>
            <a:cxnLst/>
            <a:rect l="l" t="t" r="r" b="b"/>
            <a:pathLst>
              <a:path w="4653831" h="7229252">
                <a:moveTo>
                  <a:pt x="0" y="0"/>
                </a:moveTo>
                <a:lnTo>
                  <a:pt x="4653831" y="0"/>
                </a:lnTo>
                <a:lnTo>
                  <a:pt x="4653831" y="7229252"/>
                </a:lnTo>
                <a:lnTo>
                  <a:pt x="0" y="7229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837704" y="8347450"/>
            <a:ext cx="1546168" cy="1821700"/>
          </a:xfrm>
          <a:custGeom>
            <a:avLst/>
            <a:gdLst/>
            <a:ahLst/>
            <a:cxnLst/>
            <a:rect l="l" t="t" r="r" b="b"/>
            <a:pathLst>
              <a:path w="1546168" h="1821700">
                <a:moveTo>
                  <a:pt x="0" y="0"/>
                </a:moveTo>
                <a:lnTo>
                  <a:pt x="1546167" y="0"/>
                </a:lnTo>
                <a:lnTo>
                  <a:pt x="1546167" y="1821700"/>
                </a:lnTo>
                <a:lnTo>
                  <a:pt x="0" y="18217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251371" y="8347450"/>
            <a:ext cx="1546168" cy="1821700"/>
          </a:xfrm>
          <a:custGeom>
            <a:avLst/>
            <a:gdLst/>
            <a:ahLst/>
            <a:cxnLst/>
            <a:rect l="l" t="t" r="r" b="b"/>
            <a:pathLst>
              <a:path w="1546168" h="1821700">
                <a:moveTo>
                  <a:pt x="0" y="0"/>
                </a:moveTo>
                <a:lnTo>
                  <a:pt x="1546168" y="0"/>
                </a:lnTo>
                <a:lnTo>
                  <a:pt x="1546168" y="1821700"/>
                </a:lnTo>
                <a:lnTo>
                  <a:pt x="0" y="18217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39770" y="6761962"/>
            <a:ext cx="3028762" cy="2809177"/>
          </a:xfrm>
          <a:custGeom>
            <a:avLst/>
            <a:gdLst/>
            <a:ahLst/>
            <a:cxnLst/>
            <a:rect l="l" t="t" r="r" b="b"/>
            <a:pathLst>
              <a:path w="3028762" h="2809177">
                <a:moveTo>
                  <a:pt x="0" y="0"/>
                </a:moveTo>
                <a:lnTo>
                  <a:pt x="3028762" y="0"/>
                </a:lnTo>
                <a:lnTo>
                  <a:pt x="3028762" y="2809177"/>
                </a:lnTo>
                <a:lnTo>
                  <a:pt x="0" y="280917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224218" y="882574"/>
            <a:ext cx="11363987" cy="652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những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cô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gà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mái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đã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đẻ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rất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nhiều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trứng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bạn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hãy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giúp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mình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thu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hoạch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trứng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bằng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cách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trả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lời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câu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hỏi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sau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đây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nhé</a:t>
            </a:r>
            <a:endParaRPr lang="en-US" sz="5199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khi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trả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lời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đúng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trứng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đã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về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giỏ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của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bạn</a:t>
            </a:r>
            <a:endParaRPr lang="en-US" sz="5199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pic>
        <p:nvPicPr>
          <p:cNvPr id="19" name="rooster-crowing-364473">
            <a:hlinkClick r:id="" action="ppaction://media"/>
            <a:extLst>
              <a:ext uri="{FF2B5EF4-FFF2-40B4-BE49-F238E27FC236}">
                <a16:creationId xmlns:a16="http://schemas.microsoft.com/office/drawing/2014/main" id="{4AA21B0D-1E17-C3FD-FEAE-9A7AFA4BF9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699" y="245982"/>
            <a:ext cx="609600" cy="609600"/>
          </a:xfrm>
          <a:prstGeom prst="rect">
            <a:avLst/>
          </a:prstGeom>
        </p:spPr>
      </p:pic>
      <p:pic>
        <p:nvPicPr>
          <p:cNvPr id="20" name="tải xuống (54)">
            <a:hlinkClick r:id="" action="ppaction://media"/>
            <a:extLst>
              <a:ext uri="{FF2B5EF4-FFF2-40B4-BE49-F238E27FC236}">
                <a16:creationId xmlns:a16="http://schemas.microsoft.com/office/drawing/2014/main" id="{BE85E118-0157-0DC0-FE65-D4661C15C1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699" y="13107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6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479" r="-44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29398" y="4061635"/>
            <a:ext cx="6269530" cy="3032590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0" y="0"/>
                </a:moveTo>
                <a:lnTo>
                  <a:pt x="6269530" y="0"/>
                </a:lnTo>
                <a:lnTo>
                  <a:pt x="6269530" y="3032590"/>
                </a:lnTo>
                <a:lnTo>
                  <a:pt x="0" y="3032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2949"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559645" y="1647750"/>
            <a:ext cx="5628101" cy="5196665"/>
          </a:xfrm>
          <a:custGeom>
            <a:avLst/>
            <a:gdLst/>
            <a:ahLst/>
            <a:cxnLst/>
            <a:rect l="l" t="t" r="r" b="b"/>
            <a:pathLst>
              <a:path w="5628101" h="5196665">
                <a:moveTo>
                  <a:pt x="5628101" y="0"/>
                </a:moveTo>
                <a:lnTo>
                  <a:pt x="0" y="0"/>
                </a:lnTo>
                <a:lnTo>
                  <a:pt x="0" y="5196665"/>
                </a:lnTo>
                <a:lnTo>
                  <a:pt x="5628101" y="5196665"/>
                </a:lnTo>
                <a:lnTo>
                  <a:pt x="5628101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3559645" y="4061635"/>
            <a:ext cx="6269530" cy="3032590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6269530" y="0"/>
                </a:moveTo>
                <a:lnTo>
                  <a:pt x="0" y="0"/>
                </a:lnTo>
                <a:lnTo>
                  <a:pt x="0" y="3032590"/>
                </a:lnTo>
                <a:lnTo>
                  <a:pt x="6269530" y="3032590"/>
                </a:lnTo>
                <a:lnTo>
                  <a:pt x="6269530" y="0"/>
                </a:lnTo>
                <a:close/>
              </a:path>
            </a:pathLst>
          </a:custGeom>
          <a:blipFill>
            <a:blip r:embed="rId10"/>
            <a:stretch>
              <a:fillRect l="-5294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50533" y="207882"/>
            <a:ext cx="1613011" cy="1795125"/>
          </a:xfrm>
          <a:custGeom>
            <a:avLst/>
            <a:gdLst/>
            <a:ahLst/>
            <a:cxnLst/>
            <a:rect l="l" t="t" r="r" b="b"/>
            <a:pathLst>
              <a:path w="1613011" h="1795125">
                <a:moveTo>
                  <a:pt x="0" y="0"/>
                </a:moveTo>
                <a:lnTo>
                  <a:pt x="1613011" y="0"/>
                </a:lnTo>
                <a:lnTo>
                  <a:pt x="1613011" y="1795125"/>
                </a:lnTo>
                <a:lnTo>
                  <a:pt x="0" y="1795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88305" y="6817654"/>
            <a:ext cx="3797207" cy="3680370"/>
          </a:xfrm>
          <a:custGeom>
            <a:avLst/>
            <a:gdLst/>
            <a:ahLst/>
            <a:cxnLst/>
            <a:rect l="l" t="t" r="r" b="b"/>
            <a:pathLst>
              <a:path w="3797207" h="3680370">
                <a:moveTo>
                  <a:pt x="0" y="0"/>
                </a:moveTo>
                <a:lnTo>
                  <a:pt x="3797207" y="0"/>
                </a:lnTo>
                <a:lnTo>
                  <a:pt x="3797207" y="3680370"/>
                </a:lnTo>
                <a:lnTo>
                  <a:pt x="0" y="3680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919475" y="207882"/>
            <a:ext cx="8879867" cy="3691828"/>
          </a:xfrm>
          <a:custGeom>
            <a:avLst/>
            <a:gdLst/>
            <a:ahLst/>
            <a:cxnLst/>
            <a:rect l="l" t="t" r="r" b="b"/>
            <a:pathLst>
              <a:path w="2338730" h="972333">
                <a:moveTo>
                  <a:pt x="54055" y="0"/>
                </a:moveTo>
                <a:lnTo>
                  <a:pt x="2284675" y="0"/>
                </a:lnTo>
                <a:cubicBezTo>
                  <a:pt x="2314529" y="0"/>
                  <a:pt x="2338730" y="24201"/>
                  <a:pt x="2338730" y="54055"/>
                </a:cubicBezTo>
                <a:lnTo>
                  <a:pt x="2338730" y="918279"/>
                </a:lnTo>
                <a:cubicBezTo>
                  <a:pt x="2338730" y="948132"/>
                  <a:pt x="2314529" y="972333"/>
                  <a:pt x="2284675" y="972333"/>
                </a:cubicBezTo>
                <a:lnTo>
                  <a:pt x="54055" y="972333"/>
                </a:lnTo>
                <a:cubicBezTo>
                  <a:pt x="24201" y="972333"/>
                  <a:pt x="0" y="948132"/>
                  <a:pt x="0" y="918279"/>
                </a:cubicBezTo>
                <a:lnTo>
                  <a:pt x="0" y="54055"/>
                </a:lnTo>
                <a:cubicBezTo>
                  <a:pt x="0" y="24201"/>
                  <a:pt x="24201" y="0"/>
                  <a:pt x="54055" y="0"/>
                </a:cubicBezTo>
                <a:close/>
              </a:path>
            </a:pathLst>
          </a:custGeom>
          <a:solidFill>
            <a:srgbClr val="E9F9FC"/>
          </a:solidFill>
          <a:ln w="123825" cap="rnd">
            <a:solidFill>
              <a:srgbClr val="FF3131"/>
            </a:solidFill>
            <a:prstDash val="solid"/>
            <a:round/>
          </a:ln>
        </p:spPr>
      </p:sp>
      <p:sp>
        <p:nvSpPr>
          <p:cNvPr id="11" name="TextBox 11"/>
          <p:cNvSpPr txBox="1"/>
          <p:nvPr/>
        </p:nvSpPr>
        <p:spPr>
          <a:xfrm>
            <a:off x="6919475" y="63221"/>
            <a:ext cx="8879867" cy="383648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2" name="Freeform 12"/>
          <p:cNvSpPr/>
          <p:nvPr/>
        </p:nvSpPr>
        <p:spPr>
          <a:xfrm>
            <a:off x="-91046" y="454652"/>
            <a:ext cx="4992826" cy="3657245"/>
          </a:xfrm>
          <a:custGeom>
            <a:avLst/>
            <a:gdLst/>
            <a:ahLst/>
            <a:cxnLst/>
            <a:rect l="l" t="t" r="r" b="b"/>
            <a:pathLst>
              <a:path w="4992826" h="3657245">
                <a:moveTo>
                  <a:pt x="0" y="0"/>
                </a:moveTo>
                <a:lnTo>
                  <a:pt x="4992826" y="0"/>
                </a:lnTo>
                <a:lnTo>
                  <a:pt x="4992826" y="3657245"/>
                </a:lnTo>
                <a:lnTo>
                  <a:pt x="0" y="36572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864869" y="8084806"/>
            <a:ext cx="2296867" cy="2204993"/>
          </a:xfrm>
          <a:custGeom>
            <a:avLst/>
            <a:gdLst/>
            <a:ahLst/>
            <a:cxnLst/>
            <a:rect l="l" t="t" r="r" b="b"/>
            <a:pathLst>
              <a:path w="2296867" h="2204993">
                <a:moveTo>
                  <a:pt x="0" y="0"/>
                </a:moveTo>
                <a:lnTo>
                  <a:pt x="2296867" y="0"/>
                </a:lnTo>
                <a:lnTo>
                  <a:pt x="2296867" y="2204993"/>
                </a:lnTo>
                <a:lnTo>
                  <a:pt x="0" y="220499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44299" y="8738054"/>
            <a:ext cx="3322136" cy="1548946"/>
          </a:xfrm>
          <a:custGeom>
            <a:avLst/>
            <a:gdLst/>
            <a:ahLst/>
            <a:cxnLst/>
            <a:rect l="l" t="t" r="r" b="b"/>
            <a:pathLst>
              <a:path w="3322136" h="1548946">
                <a:moveTo>
                  <a:pt x="0" y="0"/>
                </a:moveTo>
                <a:lnTo>
                  <a:pt x="3322136" y="0"/>
                </a:lnTo>
                <a:lnTo>
                  <a:pt x="3322136" y="1548946"/>
                </a:lnTo>
                <a:lnTo>
                  <a:pt x="0" y="154894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5" name="Freeform 15">
            <a:hlinkClick r:id="rId18" action="ppaction://hlinksldjump"/>
          </p:cNvPr>
          <p:cNvSpPr/>
          <p:nvPr/>
        </p:nvSpPr>
        <p:spPr>
          <a:xfrm>
            <a:off x="2265644" y="2323354"/>
            <a:ext cx="4653831" cy="7229252"/>
          </a:xfrm>
          <a:custGeom>
            <a:avLst/>
            <a:gdLst/>
            <a:ahLst/>
            <a:cxnLst/>
            <a:rect l="l" t="t" r="r" b="b"/>
            <a:pathLst>
              <a:path w="4653831" h="7229252">
                <a:moveTo>
                  <a:pt x="0" y="0"/>
                </a:moveTo>
                <a:lnTo>
                  <a:pt x="4653832" y="0"/>
                </a:lnTo>
                <a:lnTo>
                  <a:pt x="4653832" y="7229252"/>
                </a:lnTo>
                <a:lnTo>
                  <a:pt x="0" y="72292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919475" y="8956014"/>
            <a:ext cx="944681" cy="1113026"/>
          </a:xfrm>
          <a:custGeom>
            <a:avLst/>
            <a:gdLst/>
            <a:ahLst/>
            <a:cxnLst/>
            <a:rect l="l" t="t" r="r" b="b"/>
            <a:pathLst>
              <a:path w="944681" h="1113026">
                <a:moveTo>
                  <a:pt x="0" y="0"/>
                </a:moveTo>
                <a:lnTo>
                  <a:pt x="944681" y="0"/>
                </a:lnTo>
                <a:lnTo>
                  <a:pt x="944681" y="1113026"/>
                </a:lnTo>
                <a:lnTo>
                  <a:pt x="0" y="111302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383941" y="9056124"/>
            <a:ext cx="1047082" cy="1233675"/>
          </a:xfrm>
          <a:custGeom>
            <a:avLst/>
            <a:gdLst/>
            <a:ahLst/>
            <a:cxnLst/>
            <a:rect l="l" t="t" r="r" b="b"/>
            <a:pathLst>
              <a:path w="1047082" h="1233675">
                <a:moveTo>
                  <a:pt x="0" y="0"/>
                </a:moveTo>
                <a:lnTo>
                  <a:pt x="1047082" y="0"/>
                </a:lnTo>
                <a:lnTo>
                  <a:pt x="1047082" y="1233675"/>
                </a:lnTo>
                <a:lnTo>
                  <a:pt x="0" y="123367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39770" y="6761962"/>
            <a:ext cx="3028762" cy="2809177"/>
          </a:xfrm>
          <a:custGeom>
            <a:avLst/>
            <a:gdLst/>
            <a:ahLst/>
            <a:cxnLst/>
            <a:rect l="l" t="t" r="r" b="b"/>
            <a:pathLst>
              <a:path w="3028762" h="2809177">
                <a:moveTo>
                  <a:pt x="0" y="0"/>
                </a:moveTo>
                <a:lnTo>
                  <a:pt x="3028762" y="0"/>
                </a:lnTo>
                <a:lnTo>
                  <a:pt x="3028762" y="2809177"/>
                </a:lnTo>
                <a:lnTo>
                  <a:pt x="0" y="280917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20" name="đúng"/>
          <p:cNvSpPr/>
          <p:nvPr/>
        </p:nvSpPr>
        <p:spPr>
          <a:xfrm>
            <a:off x="7128734" y="4246082"/>
            <a:ext cx="6604578" cy="2003249"/>
          </a:xfrm>
          <a:custGeom>
            <a:avLst/>
            <a:gdLst/>
            <a:ahLst/>
            <a:cxnLst/>
            <a:rect l="l" t="t" r="r" b="b"/>
            <a:pathLst>
              <a:path w="1739477" h="527605">
                <a:moveTo>
                  <a:pt x="72677" y="0"/>
                </a:moveTo>
                <a:lnTo>
                  <a:pt x="1666801" y="0"/>
                </a:lnTo>
                <a:cubicBezTo>
                  <a:pt x="1706939" y="0"/>
                  <a:pt x="1739477" y="32538"/>
                  <a:pt x="1739477" y="72677"/>
                </a:cubicBezTo>
                <a:lnTo>
                  <a:pt x="1739477" y="454928"/>
                </a:lnTo>
                <a:cubicBezTo>
                  <a:pt x="1739477" y="495066"/>
                  <a:pt x="1706939" y="527605"/>
                  <a:pt x="1666801" y="527605"/>
                </a:cubicBezTo>
                <a:lnTo>
                  <a:pt x="72677" y="527605"/>
                </a:lnTo>
                <a:cubicBezTo>
                  <a:pt x="32538" y="527605"/>
                  <a:pt x="0" y="495066"/>
                  <a:pt x="0" y="454928"/>
                </a:cubicBezTo>
                <a:lnTo>
                  <a:pt x="0" y="72677"/>
                </a:lnTo>
                <a:cubicBezTo>
                  <a:pt x="0" y="32538"/>
                  <a:pt x="32538" y="0"/>
                  <a:pt x="72677" y="0"/>
                </a:cubicBezTo>
                <a:close/>
              </a:path>
            </a:pathLst>
          </a:custGeom>
          <a:solidFill>
            <a:srgbClr val="E9F9FC"/>
          </a:solidFill>
          <a:ln w="123825" cap="rnd">
            <a:solidFill>
              <a:srgbClr val="FF3131"/>
            </a:solidFill>
            <a:prstDash val="solid"/>
            <a:round/>
          </a:ln>
        </p:spPr>
      </p:sp>
      <p:sp>
        <p:nvSpPr>
          <p:cNvPr id="21" name="TextBox 21"/>
          <p:cNvSpPr txBox="1"/>
          <p:nvPr/>
        </p:nvSpPr>
        <p:spPr>
          <a:xfrm>
            <a:off x="7128734" y="4101421"/>
            <a:ext cx="6604578" cy="214791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3" name="sai"/>
          <p:cNvSpPr/>
          <p:nvPr/>
        </p:nvSpPr>
        <p:spPr>
          <a:xfrm>
            <a:off x="7128734" y="6464850"/>
            <a:ext cx="6604578" cy="2003249"/>
          </a:xfrm>
          <a:custGeom>
            <a:avLst/>
            <a:gdLst/>
            <a:ahLst/>
            <a:cxnLst/>
            <a:rect l="l" t="t" r="r" b="b"/>
            <a:pathLst>
              <a:path w="1739477" h="527605">
                <a:moveTo>
                  <a:pt x="72677" y="0"/>
                </a:moveTo>
                <a:lnTo>
                  <a:pt x="1666801" y="0"/>
                </a:lnTo>
                <a:cubicBezTo>
                  <a:pt x="1706939" y="0"/>
                  <a:pt x="1739477" y="32538"/>
                  <a:pt x="1739477" y="72677"/>
                </a:cubicBezTo>
                <a:lnTo>
                  <a:pt x="1739477" y="454928"/>
                </a:lnTo>
                <a:cubicBezTo>
                  <a:pt x="1739477" y="495066"/>
                  <a:pt x="1706939" y="527605"/>
                  <a:pt x="1666801" y="527605"/>
                </a:cubicBezTo>
                <a:lnTo>
                  <a:pt x="72677" y="527605"/>
                </a:lnTo>
                <a:cubicBezTo>
                  <a:pt x="32538" y="527605"/>
                  <a:pt x="0" y="495066"/>
                  <a:pt x="0" y="454928"/>
                </a:cubicBezTo>
                <a:lnTo>
                  <a:pt x="0" y="72677"/>
                </a:lnTo>
                <a:cubicBezTo>
                  <a:pt x="0" y="32538"/>
                  <a:pt x="32538" y="0"/>
                  <a:pt x="72677" y="0"/>
                </a:cubicBezTo>
                <a:close/>
              </a:path>
            </a:pathLst>
          </a:custGeom>
          <a:solidFill>
            <a:srgbClr val="E9F9FC"/>
          </a:solidFill>
          <a:ln w="123825" cap="rnd">
            <a:solidFill>
              <a:srgbClr val="FF3131"/>
            </a:solidFill>
            <a:prstDash val="solid"/>
            <a:round/>
          </a:ln>
        </p:spPr>
      </p:sp>
      <p:sp>
        <p:nvSpPr>
          <p:cNvPr id="24" name="TextBox 24"/>
          <p:cNvSpPr txBox="1"/>
          <p:nvPr/>
        </p:nvSpPr>
        <p:spPr>
          <a:xfrm>
            <a:off x="7128734" y="6320189"/>
            <a:ext cx="6604578" cy="214791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5" name="bóng 1"/>
          <p:cNvSpPr/>
          <p:nvPr/>
        </p:nvSpPr>
        <p:spPr>
          <a:xfrm>
            <a:off x="14404480" y="4246082"/>
            <a:ext cx="2552558" cy="1687879"/>
          </a:xfrm>
          <a:custGeom>
            <a:avLst/>
            <a:gdLst/>
            <a:ahLst/>
            <a:cxnLst/>
            <a:rect l="l" t="t" r="r" b="b"/>
            <a:pathLst>
              <a:path w="2552558" h="1687879">
                <a:moveTo>
                  <a:pt x="0" y="0"/>
                </a:moveTo>
                <a:lnTo>
                  <a:pt x="2552558" y="0"/>
                </a:lnTo>
                <a:lnTo>
                  <a:pt x="2552558" y="1687879"/>
                </a:lnTo>
                <a:lnTo>
                  <a:pt x="0" y="1687879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6" name="bóng 2"/>
          <p:cNvSpPr/>
          <p:nvPr/>
        </p:nvSpPr>
        <p:spPr>
          <a:xfrm>
            <a:off x="14548022" y="6345319"/>
            <a:ext cx="2409016" cy="2006053"/>
          </a:xfrm>
          <a:custGeom>
            <a:avLst/>
            <a:gdLst/>
            <a:ahLst/>
            <a:cxnLst/>
            <a:rect l="l" t="t" r="r" b="b"/>
            <a:pathLst>
              <a:path w="2409016" h="2006053">
                <a:moveTo>
                  <a:pt x="0" y="0"/>
                </a:moveTo>
                <a:lnTo>
                  <a:pt x="2409016" y="0"/>
                </a:lnTo>
                <a:lnTo>
                  <a:pt x="2409016" y="2006053"/>
                </a:lnTo>
                <a:lnTo>
                  <a:pt x="0" y="200605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7391816" y="1034070"/>
            <a:ext cx="8150769" cy="1889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9"/>
              </a:lnSpc>
            </a:pPr>
            <a:r>
              <a:rPr lang="en-US" sz="5306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có phải con mèo kêu</a:t>
            </a:r>
          </a:p>
          <a:p>
            <a:pPr algn="ctr">
              <a:lnSpc>
                <a:spcPts val="7429"/>
              </a:lnSpc>
            </a:pPr>
            <a:r>
              <a:rPr lang="en-US" sz="5306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: meo meo 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018981" y="4588741"/>
            <a:ext cx="3495253" cy="117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9"/>
              </a:lnSpc>
            </a:pPr>
            <a:r>
              <a:rPr lang="en-US" sz="6706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ĐÚNG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596563" y="6831205"/>
            <a:ext cx="3495253" cy="1137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9"/>
              </a:lnSpc>
            </a:pPr>
            <a:r>
              <a:rPr lang="en-US" sz="6606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SAI</a:t>
            </a:r>
          </a:p>
        </p:txBody>
      </p:sp>
      <p:sp>
        <p:nvSpPr>
          <p:cNvPr id="30" name="chữ b1"/>
          <p:cNvSpPr txBox="1"/>
          <p:nvPr/>
        </p:nvSpPr>
        <p:spPr>
          <a:xfrm>
            <a:off x="15019862" y="4596793"/>
            <a:ext cx="1674548" cy="102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3"/>
              </a:lnSpc>
            </a:pPr>
            <a:r>
              <a:rPr lang="en-US" sz="1966" b="1" dirty="0">
                <a:solidFill>
                  <a:srgbClr val="FF3131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Ồ, CON ĐOÁN GIỎI QUÁ</a:t>
            </a:r>
          </a:p>
        </p:txBody>
      </p:sp>
      <p:sp>
        <p:nvSpPr>
          <p:cNvPr id="31" name="chữ b2"/>
          <p:cNvSpPr txBox="1"/>
          <p:nvPr/>
        </p:nvSpPr>
        <p:spPr>
          <a:xfrm>
            <a:off x="14915257" y="6811400"/>
            <a:ext cx="1674548" cy="102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3"/>
              </a:lnSpc>
            </a:pPr>
            <a:r>
              <a:rPr lang="en-US" sz="1966" b="1" dirty="0">
                <a:solidFill>
                  <a:srgbClr val="FF3131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Ồ, CON CHỌN SAI RỒI</a:t>
            </a:r>
          </a:p>
        </p:txBody>
      </p:sp>
      <p:pic>
        <p:nvPicPr>
          <p:cNvPr id="32" name="rooster-crowing-364473">
            <a:hlinkClick r:id="" action="ppaction://media"/>
            <a:extLst>
              <a:ext uri="{FF2B5EF4-FFF2-40B4-BE49-F238E27FC236}">
                <a16:creationId xmlns:a16="http://schemas.microsoft.com/office/drawing/2014/main" id="{94A1DAB0-21A9-E81F-8706-0A6A5B842F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34970" y="207882"/>
            <a:ext cx="609600" cy="609600"/>
          </a:xfrm>
          <a:prstGeom prst="rect">
            <a:avLst/>
          </a:prstGeom>
        </p:spPr>
      </p:pic>
      <p:pic>
        <p:nvPicPr>
          <p:cNvPr id="33" name="ĐỒNG HỒ ĐẾM NGƯỢC 5 GIÂY - DÙNG CHO POWERPOINT (mp3cut.net)">
            <a:hlinkClick r:id="" action="ppaction://media"/>
            <a:extLst>
              <a:ext uri="{FF2B5EF4-FFF2-40B4-BE49-F238E27FC236}">
                <a16:creationId xmlns:a16="http://schemas.microsoft.com/office/drawing/2014/main" id="{0D220676-8B3C-126D-FE3D-4EC164370C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34970" y="11435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1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0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ạc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hạc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F97AD-BDE0-C7CE-715C-B5678DD97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136F9F5-43C4-C3D5-FAAE-2211C7E214A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479" r="-4479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054BF8F-A6AF-F758-1D63-88FF7BFA9B9A}"/>
              </a:ext>
            </a:extLst>
          </p:cNvPr>
          <p:cNvSpPr/>
          <p:nvPr/>
        </p:nvSpPr>
        <p:spPr>
          <a:xfrm>
            <a:off x="-729398" y="4061635"/>
            <a:ext cx="6269530" cy="3032590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0" y="0"/>
                </a:moveTo>
                <a:lnTo>
                  <a:pt x="6269530" y="0"/>
                </a:lnTo>
                <a:lnTo>
                  <a:pt x="6269530" y="3032590"/>
                </a:lnTo>
                <a:lnTo>
                  <a:pt x="0" y="3032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2949"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78AC9E4-167A-24E3-E956-5665780ACA81}"/>
              </a:ext>
            </a:extLst>
          </p:cNvPr>
          <p:cNvSpPr/>
          <p:nvPr/>
        </p:nvSpPr>
        <p:spPr>
          <a:xfrm flipH="1">
            <a:off x="13559645" y="1647750"/>
            <a:ext cx="5628101" cy="5196665"/>
          </a:xfrm>
          <a:custGeom>
            <a:avLst/>
            <a:gdLst/>
            <a:ahLst/>
            <a:cxnLst/>
            <a:rect l="l" t="t" r="r" b="b"/>
            <a:pathLst>
              <a:path w="5628101" h="5196665">
                <a:moveTo>
                  <a:pt x="5628101" y="0"/>
                </a:moveTo>
                <a:lnTo>
                  <a:pt x="0" y="0"/>
                </a:lnTo>
                <a:lnTo>
                  <a:pt x="0" y="5196665"/>
                </a:lnTo>
                <a:lnTo>
                  <a:pt x="5628101" y="5196665"/>
                </a:lnTo>
                <a:lnTo>
                  <a:pt x="5628101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D613811-2972-F184-6126-23EF081D12C2}"/>
              </a:ext>
            </a:extLst>
          </p:cNvPr>
          <p:cNvSpPr/>
          <p:nvPr/>
        </p:nvSpPr>
        <p:spPr>
          <a:xfrm flipH="1">
            <a:off x="13559645" y="4061635"/>
            <a:ext cx="6269530" cy="3032590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6269530" y="0"/>
                </a:moveTo>
                <a:lnTo>
                  <a:pt x="0" y="0"/>
                </a:lnTo>
                <a:lnTo>
                  <a:pt x="0" y="3032590"/>
                </a:lnTo>
                <a:lnTo>
                  <a:pt x="6269530" y="3032590"/>
                </a:lnTo>
                <a:lnTo>
                  <a:pt x="6269530" y="0"/>
                </a:lnTo>
                <a:close/>
              </a:path>
            </a:pathLst>
          </a:custGeom>
          <a:blipFill>
            <a:blip r:embed="rId10"/>
            <a:stretch>
              <a:fillRect l="-52949"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AD6014B-EC28-9EEC-739E-65F38F5505B2}"/>
              </a:ext>
            </a:extLst>
          </p:cNvPr>
          <p:cNvSpPr/>
          <p:nvPr/>
        </p:nvSpPr>
        <p:spPr>
          <a:xfrm>
            <a:off x="16150533" y="207882"/>
            <a:ext cx="1613011" cy="1795125"/>
          </a:xfrm>
          <a:custGeom>
            <a:avLst/>
            <a:gdLst/>
            <a:ahLst/>
            <a:cxnLst/>
            <a:rect l="l" t="t" r="r" b="b"/>
            <a:pathLst>
              <a:path w="1613011" h="1795125">
                <a:moveTo>
                  <a:pt x="0" y="0"/>
                </a:moveTo>
                <a:lnTo>
                  <a:pt x="1613011" y="0"/>
                </a:lnTo>
                <a:lnTo>
                  <a:pt x="1613011" y="1795125"/>
                </a:lnTo>
                <a:lnTo>
                  <a:pt x="0" y="1795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5AC350D-C91F-FAA9-BE69-4BCA08D12041}"/>
              </a:ext>
            </a:extLst>
          </p:cNvPr>
          <p:cNvSpPr/>
          <p:nvPr/>
        </p:nvSpPr>
        <p:spPr>
          <a:xfrm>
            <a:off x="-388305" y="6817654"/>
            <a:ext cx="3797207" cy="3680370"/>
          </a:xfrm>
          <a:custGeom>
            <a:avLst/>
            <a:gdLst/>
            <a:ahLst/>
            <a:cxnLst/>
            <a:rect l="l" t="t" r="r" b="b"/>
            <a:pathLst>
              <a:path w="3797207" h="3680370">
                <a:moveTo>
                  <a:pt x="0" y="0"/>
                </a:moveTo>
                <a:lnTo>
                  <a:pt x="3797207" y="0"/>
                </a:lnTo>
                <a:lnTo>
                  <a:pt x="3797207" y="3680370"/>
                </a:lnTo>
                <a:lnTo>
                  <a:pt x="0" y="3680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0209BB5-3E9C-778F-B35E-2E5F62BA8835}"/>
              </a:ext>
            </a:extLst>
          </p:cNvPr>
          <p:cNvSpPr/>
          <p:nvPr/>
        </p:nvSpPr>
        <p:spPr>
          <a:xfrm>
            <a:off x="6919475" y="207882"/>
            <a:ext cx="8879867" cy="3691828"/>
          </a:xfrm>
          <a:custGeom>
            <a:avLst/>
            <a:gdLst/>
            <a:ahLst/>
            <a:cxnLst/>
            <a:rect l="l" t="t" r="r" b="b"/>
            <a:pathLst>
              <a:path w="2338730" h="972333">
                <a:moveTo>
                  <a:pt x="54055" y="0"/>
                </a:moveTo>
                <a:lnTo>
                  <a:pt x="2284675" y="0"/>
                </a:lnTo>
                <a:cubicBezTo>
                  <a:pt x="2314529" y="0"/>
                  <a:pt x="2338730" y="24201"/>
                  <a:pt x="2338730" y="54055"/>
                </a:cubicBezTo>
                <a:lnTo>
                  <a:pt x="2338730" y="918279"/>
                </a:lnTo>
                <a:cubicBezTo>
                  <a:pt x="2338730" y="948132"/>
                  <a:pt x="2314529" y="972333"/>
                  <a:pt x="2284675" y="972333"/>
                </a:cubicBezTo>
                <a:lnTo>
                  <a:pt x="54055" y="972333"/>
                </a:lnTo>
                <a:cubicBezTo>
                  <a:pt x="24201" y="972333"/>
                  <a:pt x="0" y="948132"/>
                  <a:pt x="0" y="918279"/>
                </a:cubicBezTo>
                <a:lnTo>
                  <a:pt x="0" y="54055"/>
                </a:lnTo>
                <a:cubicBezTo>
                  <a:pt x="0" y="24201"/>
                  <a:pt x="24201" y="0"/>
                  <a:pt x="54055" y="0"/>
                </a:cubicBezTo>
                <a:close/>
              </a:path>
            </a:pathLst>
          </a:custGeom>
          <a:solidFill>
            <a:srgbClr val="E9F9FC"/>
          </a:solidFill>
          <a:ln w="123825" cap="rnd">
            <a:solidFill>
              <a:srgbClr val="FF3131"/>
            </a:solidFill>
            <a:prstDash val="solid"/>
            <a:round/>
          </a:ln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E9B74B2-130F-FDB5-8DAA-8AE50A52CA74}"/>
              </a:ext>
            </a:extLst>
          </p:cNvPr>
          <p:cNvSpPr txBox="1"/>
          <p:nvPr/>
        </p:nvSpPr>
        <p:spPr>
          <a:xfrm>
            <a:off x="6919475" y="63221"/>
            <a:ext cx="8879867" cy="383648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7BBFDB0-6213-F4F9-A129-C287770D8F4C}"/>
              </a:ext>
            </a:extLst>
          </p:cNvPr>
          <p:cNvSpPr/>
          <p:nvPr/>
        </p:nvSpPr>
        <p:spPr>
          <a:xfrm>
            <a:off x="-91046" y="454652"/>
            <a:ext cx="4992826" cy="3657245"/>
          </a:xfrm>
          <a:custGeom>
            <a:avLst/>
            <a:gdLst/>
            <a:ahLst/>
            <a:cxnLst/>
            <a:rect l="l" t="t" r="r" b="b"/>
            <a:pathLst>
              <a:path w="4992826" h="3657245">
                <a:moveTo>
                  <a:pt x="0" y="0"/>
                </a:moveTo>
                <a:lnTo>
                  <a:pt x="4992826" y="0"/>
                </a:lnTo>
                <a:lnTo>
                  <a:pt x="4992826" y="3657245"/>
                </a:lnTo>
                <a:lnTo>
                  <a:pt x="0" y="36572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3CAA1B52-14F6-42FD-F3E0-6959F60D7169}"/>
              </a:ext>
            </a:extLst>
          </p:cNvPr>
          <p:cNvSpPr/>
          <p:nvPr/>
        </p:nvSpPr>
        <p:spPr>
          <a:xfrm>
            <a:off x="15864869" y="8084806"/>
            <a:ext cx="2296867" cy="2204993"/>
          </a:xfrm>
          <a:custGeom>
            <a:avLst/>
            <a:gdLst/>
            <a:ahLst/>
            <a:cxnLst/>
            <a:rect l="l" t="t" r="r" b="b"/>
            <a:pathLst>
              <a:path w="2296867" h="2204993">
                <a:moveTo>
                  <a:pt x="0" y="0"/>
                </a:moveTo>
                <a:lnTo>
                  <a:pt x="2296867" y="0"/>
                </a:lnTo>
                <a:lnTo>
                  <a:pt x="2296867" y="2204993"/>
                </a:lnTo>
                <a:lnTo>
                  <a:pt x="0" y="220499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AC7184B-E35B-5BE8-CB3C-3DF1F5215871}"/>
              </a:ext>
            </a:extLst>
          </p:cNvPr>
          <p:cNvSpPr/>
          <p:nvPr/>
        </p:nvSpPr>
        <p:spPr>
          <a:xfrm>
            <a:off x="744299" y="8738054"/>
            <a:ext cx="3322136" cy="1548946"/>
          </a:xfrm>
          <a:custGeom>
            <a:avLst/>
            <a:gdLst/>
            <a:ahLst/>
            <a:cxnLst/>
            <a:rect l="l" t="t" r="r" b="b"/>
            <a:pathLst>
              <a:path w="3322136" h="1548946">
                <a:moveTo>
                  <a:pt x="0" y="0"/>
                </a:moveTo>
                <a:lnTo>
                  <a:pt x="3322136" y="0"/>
                </a:lnTo>
                <a:lnTo>
                  <a:pt x="3322136" y="1548946"/>
                </a:lnTo>
                <a:lnTo>
                  <a:pt x="0" y="154894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5" name="Freeform 15">
            <a:hlinkClick r:id="rId18" action="ppaction://hlinksldjump"/>
            <a:extLst>
              <a:ext uri="{FF2B5EF4-FFF2-40B4-BE49-F238E27FC236}">
                <a16:creationId xmlns:a16="http://schemas.microsoft.com/office/drawing/2014/main" id="{AD1808D6-C1FF-A88B-DD92-28DCCF2FF9B4}"/>
              </a:ext>
            </a:extLst>
          </p:cNvPr>
          <p:cNvSpPr/>
          <p:nvPr/>
        </p:nvSpPr>
        <p:spPr>
          <a:xfrm>
            <a:off x="2265644" y="2323354"/>
            <a:ext cx="4653831" cy="7229252"/>
          </a:xfrm>
          <a:custGeom>
            <a:avLst/>
            <a:gdLst/>
            <a:ahLst/>
            <a:cxnLst/>
            <a:rect l="l" t="t" r="r" b="b"/>
            <a:pathLst>
              <a:path w="4653831" h="7229252">
                <a:moveTo>
                  <a:pt x="0" y="0"/>
                </a:moveTo>
                <a:lnTo>
                  <a:pt x="4653832" y="0"/>
                </a:lnTo>
                <a:lnTo>
                  <a:pt x="4653832" y="7229252"/>
                </a:lnTo>
                <a:lnTo>
                  <a:pt x="0" y="72292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BD73D147-EC04-19F2-C294-AFC388C45698}"/>
              </a:ext>
            </a:extLst>
          </p:cNvPr>
          <p:cNvSpPr/>
          <p:nvPr/>
        </p:nvSpPr>
        <p:spPr>
          <a:xfrm>
            <a:off x="6919475" y="8956014"/>
            <a:ext cx="944681" cy="1113026"/>
          </a:xfrm>
          <a:custGeom>
            <a:avLst/>
            <a:gdLst/>
            <a:ahLst/>
            <a:cxnLst/>
            <a:rect l="l" t="t" r="r" b="b"/>
            <a:pathLst>
              <a:path w="944681" h="1113026">
                <a:moveTo>
                  <a:pt x="0" y="0"/>
                </a:moveTo>
                <a:lnTo>
                  <a:pt x="944681" y="0"/>
                </a:lnTo>
                <a:lnTo>
                  <a:pt x="944681" y="1113026"/>
                </a:lnTo>
                <a:lnTo>
                  <a:pt x="0" y="111302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18E28888-2F99-78C3-97AE-5E11429A50E8}"/>
              </a:ext>
            </a:extLst>
          </p:cNvPr>
          <p:cNvSpPr/>
          <p:nvPr/>
        </p:nvSpPr>
        <p:spPr>
          <a:xfrm>
            <a:off x="9383941" y="9056124"/>
            <a:ext cx="1047082" cy="1233675"/>
          </a:xfrm>
          <a:custGeom>
            <a:avLst/>
            <a:gdLst/>
            <a:ahLst/>
            <a:cxnLst/>
            <a:rect l="l" t="t" r="r" b="b"/>
            <a:pathLst>
              <a:path w="1047082" h="1233675">
                <a:moveTo>
                  <a:pt x="0" y="0"/>
                </a:moveTo>
                <a:lnTo>
                  <a:pt x="1047082" y="0"/>
                </a:lnTo>
                <a:lnTo>
                  <a:pt x="1047082" y="1233675"/>
                </a:lnTo>
                <a:lnTo>
                  <a:pt x="0" y="123367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90CB029A-3850-A109-0CDE-F789D949F6BE}"/>
              </a:ext>
            </a:extLst>
          </p:cNvPr>
          <p:cNvSpPr/>
          <p:nvPr/>
        </p:nvSpPr>
        <p:spPr>
          <a:xfrm>
            <a:off x="1139770" y="6761962"/>
            <a:ext cx="3028762" cy="2809177"/>
          </a:xfrm>
          <a:custGeom>
            <a:avLst/>
            <a:gdLst/>
            <a:ahLst/>
            <a:cxnLst/>
            <a:rect l="l" t="t" r="r" b="b"/>
            <a:pathLst>
              <a:path w="3028762" h="2809177">
                <a:moveTo>
                  <a:pt x="0" y="0"/>
                </a:moveTo>
                <a:lnTo>
                  <a:pt x="3028762" y="0"/>
                </a:lnTo>
                <a:lnTo>
                  <a:pt x="3028762" y="2809177"/>
                </a:lnTo>
                <a:lnTo>
                  <a:pt x="0" y="280917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20" name="đúng">
            <a:extLst>
              <a:ext uri="{FF2B5EF4-FFF2-40B4-BE49-F238E27FC236}">
                <a16:creationId xmlns:a16="http://schemas.microsoft.com/office/drawing/2014/main" id="{BD2BC487-E258-0CB8-CA02-CAE8CA644CCE}"/>
              </a:ext>
            </a:extLst>
          </p:cNvPr>
          <p:cNvSpPr/>
          <p:nvPr/>
        </p:nvSpPr>
        <p:spPr>
          <a:xfrm>
            <a:off x="7128734" y="4246082"/>
            <a:ext cx="6604578" cy="2003249"/>
          </a:xfrm>
          <a:custGeom>
            <a:avLst/>
            <a:gdLst/>
            <a:ahLst/>
            <a:cxnLst/>
            <a:rect l="l" t="t" r="r" b="b"/>
            <a:pathLst>
              <a:path w="1739477" h="527605">
                <a:moveTo>
                  <a:pt x="72677" y="0"/>
                </a:moveTo>
                <a:lnTo>
                  <a:pt x="1666801" y="0"/>
                </a:lnTo>
                <a:cubicBezTo>
                  <a:pt x="1706939" y="0"/>
                  <a:pt x="1739477" y="32538"/>
                  <a:pt x="1739477" y="72677"/>
                </a:cubicBezTo>
                <a:lnTo>
                  <a:pt x="1739477" y="454928"/>
                </a:lnTo>
                <a:cubicBezTo>
                  <a:pt x="1739477" y="495066"/>
                  <a:pt x="1706939" y="527605"/>
                  <a:pt x="1666801" y="527605"/>
                </a:cubicBezTo>
                <a:lnTo>
                  <a:pt x="72677" y="527605"/>
                </a:lnTo>
                <a:cubicBezTo>
                  <a:pt x="32538" y="527605"/>
                  <a:pt x="0" y="495066"/>
                  <a:pt x="0" y="454928"/>
                </a:cubicBezTo>
                <a:lnTo>
                  <a:pt x="0" y="72677"/>
                </a:lnTo>
                <a:cubicBezTo>
                  <a:pt x="0" y="32538"/>
                  <a:pt x="32538" y="0"/>
                  <a:pt x="72677" y="0"/>
                </a:cubicBezTo>
                <a:close/>
              </a:path>
            </a:pathLst>
          </a:custGeom>
          <a:solidFill>
            <a:srgbClr val="E9F9FC"/>
          </a:solidFill>
          <a:ln w="123825" cap="rnd">
            <a:solidFill>
              <a:srgbClr val="FF3131"/>
            </a:solidFill>
            <a:prstDash val="solid"/>
            <a:round/>
          </a:ln>
        </p:spPr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C27D2406-5467-6270-8EEB-110E8B4A2502}"/>
              </a:ext>
            </a:extLst>
          </p:cNvPr>
          <p:cNvSpPr txBox="1"/>
          <p:nvPr/>
        </p:nvSpPr>
        <p:spPr>
          <a:xfrm>
            <a:off x="7128734" y="4101421"/>
            <a:ext cx="6604578" cy="214791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3" name="sai">
            <a:extLst>
              <a:ext uri="{FF2B5EF4-FFF2-40B4-BE49-F238E27FC236}">
                <a16:creationId xmlns:a16="http://schemas.microsoft.com/office/drawing/2014/main" id="{A92DBBBC-3A39-23BB-F9A2-04EDC2CA5583}"/>
              </a:ext>
            </a:extLst>
          </p:cNvPr>
          <p:cNvSpPr/>
          <p:nvPr/>
        </p:nvSpPr>
        <p:spPr>
          <a:xfrm>
            <a:off x="7128734" y="6464850"/>
            <a:ext cx="6604578" cy="2003249"/>
          </a:xfrm>
          <a:custGeom>
            <a:avLst/>
            <a:gdLst/>
            <a:ahLst/>
            <a:cxnLst/>
            <a:rect l="l" t="t" r="r" b="b"/>
            <a:pathLst>
              <a:path w="1739477" h="527605">
                <a:moveTo>
                  <a:pt x="72677" y="0"/>
                </a:moveTo>
                <a:lnTo>
                  <a:pt x="1666801" y="0"/>
                </a:lnTo>
                <a:cubicBezTo>
                  <a:pt x="1706939" y="0"/>
                  <a:pt x="1739477" y="32538"/>
                  <a:pt x="1739477" y="72677"/>
                </a:cubicBezTo>
                <a:lnTo>
                  <a:pt x="1739477" y="454928"/>
                </a:lnTo>
                <a:cubicBezTo>
                  <a:pt x="1739477" y="495066"/>
                  <a:pt x="1706939" y="527605"/>
                  <a:pt x="1666801" y="527605"/>
                </a:cubicBezTo>
                <a:lnTo>
                  <a:pt x="72677" y="527605"/>
                </a:lnTo>
                <a:cubicBezTo>
                  <a:pt x="32538" y="527605"/>
                  <a:pt x="0" y="495066"/>
                  <a:pt x="0" y="454928"/>
                </a:cubicBezTo>
                <a:lnTo>
                  <a:pt x="0" y="72677"/>
                </a:lnTo>
                <a:cubicBezTo>
                  <a:pt x="0" y="32538"/>
                  <a:pt x="32538" y="0"/>
                  <a:pt x="72677" y="0"/>
                </a:cubicBezTo>
                <a:close/>
              </a:path>
            </a:pathLst>
          </a:custGeom>
          <a:solidFill>
            <a:srgbClr val="E9F9FC"/>
          </a:solidFill>
          <a:ln w="123825" cap="rnd">
            <a:solidFill>
              <a:srgbClr val="FF3131"/>
            </a:solidFill>
            <a:prstDash val="solid"/>
            <a:round/>
          </a:ln>
        </p:spPr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3B4A341E-2E47-1338-0D07-314752E7F3F5}"/>
              </a:ext>
            </a:extLst>
          </p:cNvPr>
          <p:cNvSpPr txBox="1"/>
          <p:nvPr/>
        </p:nvSpPr>
        <p:spPr>
          <a:xfrm>
            <a:off x="7128734" y="6320189"/>
            <a:ext cx="6604578" cy="214791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5" name="bóng 1">
            <a:extLst>
              <a:ext uri="{FF2B5EF4-FFF2-40B4-BE49-F238E27FC236}">
                <a16:creationId xmlns:a16="http://schemas.microsoft.com/office/drawing/2014/main" id="{02596C27-8AA7-6487-88B7-6A48BB5AB82A}"/>
              </a:ext>
            </a:extLst>
          </p:cNvPr>
          <p:cNvSpPr/>
          <p:nvPr/>
        </p:nvSpPr>
        <p:spPr>
          <a:xfrm>
            <a:off x="14404480" y="4246082"/>
            <a:ext cx="2552558" cy="1687879"/>
          </a:xfrm>
          <a:custGeom>
            <a:avLst/>
            <a:gdLst/>
            <a:ahLst/>
            <a:cxnLst/>
            <a:rect l="l" t="t" r="r" b="b"/>
            <a:pathLst>
              <a:path w="2552558" h="1687879">
                <a:moveTo>
                  <a:pt x="0" y="0"/>
                </a:moveTo>
                <a:lnTo>
                  <a:pt x="2552558" y="0"/>
                </a:lnTo>
                <a:lnTo>
                  <a:pt x="2552558" y="1687879"/>
                </a:lnTo>
                <a:lnTo>
                  <a:pt x="0" y="1687879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6" name="bóng 2">
            <a:extLst>
              <a:ext uri="{FF2B5EF4-FFF2-40B4-BE49-F238E27FC236}">
                <a16:creationId xmlns:a16="http://schemas.microsoft.com/office/drawing/2014/main" id="{8E1D165D-EECA-26B0-30CC-654403DF0BCC}"/>
              </a:ext>
            </a:extLst>
          </p:cNvPr>
          <p:cNvSpPr/>
          <p:nvPr/>
        </p:nvSpPr>
        <p:spPr>
          <a:xfrm>
            <a:off x="14548022" y="6345319"/>
            <a:ext cx="2409016" cy="2006053"/>
          </a:xfrm>
          <a:custGeom>
            <a:avLst/>
            <a:gdLst/>
            <a:ahLst/>
            <a:cxnLst/>
            <a:rect l="l" t="t" r="r" b="b"/>
            <a:pathLst>
              <a:path w="2409016" h="2006053">
                <a:moveTo>
                  <a:pt x="0" y="0"/>
                </a:moveTo>
                <a:lnTo>
                  <a:pt x="2409016" y="0"/>
                </a:lnTo>
                <a:lnTo>
                  <a:pt x="2409016" y="2006053"/>
                </a:lnTo>
                <a:lnTo>
                  <a:pt x="0" y="200605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FE5465B0-2EF1-1B9A-4D8D-AF99F7520001}"/>
              </a:ext>
            </a:extLst>
          </p:cNvPr>
          <p:cNvSpPr txBox="1"/>
          <p:nvPr/>
        </p:nvSpPr>
        <p:spPr>
          <a:xfrm>
            <a:off x="7391816" y="1034070"/>
            <a:ext cx="8150769" cy="1889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9"/>
              </a:lnSpc>
            </a:pPr>
            <a:r>
              <a:rPr lang="en-US" sz="5306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có</a:t>
            </a:r>
            <a:r>
              <a:rPr lang="en-US" sz="5306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306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phải</a:t>
            </a:r>
            <a:r>
              <a:rPr lang="en-US" sz="5306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con </a:t>
            </a:r>
            <a:r>
              <a:rPr lang="en-US" sz="5306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chókêu</a:t>
            </a:r>
            <a:endParaRPr lang="en-US" sz="5306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ctr">
              <a:lnSpc>
                <a:spcPts val="7429"/>
              </a:lnSpc>
            </a:pPr>
            <a:r>
              <a:rPr lang="en-US" sz="5306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: </a:t>
            </a:r>
            <a:r>
              <a:rPr lang="en-US" sz="5306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gâu</a:t>
            </a:r>
            <a:r>
              <a:rPr lang="en-US" sz="5306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306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gâu</a:t>
            </a:r>
            <a:r>
              <a:rPr lang="en-US" sz="5306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?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1F69F1E0-C45A-95BB-85E6-165E8A0CDDE3}"/>
              </a:ext>
            </a:extLst>
          </p:cNvPr>
          <p:cNvSpPr txBox="1"/>
          <p:nvPr/>
        </p:nvSpPr>
        <p:spPr>
          <a:xfrm>
            <a:off x="9018981" y="4588741"/>
            <a:ext cx="3495253" cy="117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9"/>
              </a:lnSpc>
            </a:pPr>
            <a:r>
              <a:rPr lang="en-US" sz="6706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ĐÚNG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76C9ADE8-7930-5802-AE07-E6D60E4D3CA0}"/>
              </a:ext>
            </a:extLst>
          </p:cNvPr>
          <p:cNvSpPr txBox="1"/>
          <p:nvPr/>
        </p:nvSpPr>
        <p:spPr>
          <a:xfrm>
            <a:off x="8596563" y="6831205"/>
            <a:ext cx="3495253" cy="1137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9"/>
              </a:lnSpc>
            </a:pPr>
            <a:r>
              <a:rPr lang="en-US" sz="6606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SAI</a:t>
            </a:r>
          </a:p>
        </p:txBody>
      </p:sp>
      <p:sp>
        <p:nvSpPr>
          <p:cNvPr id="30" name="chữ b1">
            <a:extLst>
              <a:ext uri="{FF2B5EF4-FFF2-40B4-BE49-F238E27FC236}">
                <a16:creationId xmlns:a16="http://schemas.microsoft.com/office/drawing/2014/main" id="{4BA32260-A466-3CB2-345A-9C923BD4D2B4}"/>
              </a:ext>
            </a:extLst>
          </p:cNvPr>
          <p:cNvSpPr txBox="1"/>
          <p:nvPr/>
        </p:nvSpPr>
        <p:spPr>
          <a:xfrm>
            <a:off x="15019862" y="4596793"/>
            <a:ext cx="1674548" cy="102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3"/>
              </a:lnSpc>
            </a:pPr>
            <a:r>
              <a:rPr lang="en-US" sz="1966" b="1" dirty="0">
                <a:solidFill>
                  <a:srgbClr val="FF3131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Ồ, CON ĐOÁN GIỎI QUÁ</a:t>
            </a:r>
          </a:p>
        </p:txBody>
      </p:sp>
      <p:sp>
        <p:nvSpPr>
          <p:cNvPr id="31" name="chữ b2">
            <a:extLst>
              <a:ext uri="{FF2B5EF4-FFF2-40B4-BE49-F238E27FC236}">
                <a16:creationId xmlns:a16="http://schemas.microsoft.com/office/drawing/2014/main" id="{63EE7064-2102-FF75-FA20-4C6E232477C7}"/>
              </a:ext>
            </a:extLst>
          </p:cNvPr>
          <p:cNvSpPr txBox="1"/>
          <p:nvPr/>
        </p:nvSpPr>
        <p:spPr>
          <a:xfrm>
            <a:off x="14915257" y="6811400"/>
            <a:ext cx="1674548" cy="102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3"/>
              </a:lnSpc>
            </a:pPr>
            <a:r>
              <a:rPr lang="en-US" sz="1966" b="1" dirty="0">
                <a:solidFill>
                  <a:srgbClr val="FF3131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Ồ, CON CHỌN SAI RỒI</a:t>
            </a:r>
          </a:p>
        </p:txBody>
      </p:sp>
      <p:pic>
        <p:nvPicPr>
          <p:cNvPr id="8" name="rooster-crowing-364473">
            <a:hlinkClick r:id="" action="ppaction://media"/>
            <a:extLst>
              <a:ext uri="{FF2B5EF4-FFF2-40B4-BE49-F238E27FC236}">
                <a16:creationId xmlns:a16="http://schemas.microsoft.com/office/drawing/2014/main" id="{563C8C49-9332-2EDC-072F-2148B3E421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34970" y="353036"/>
            <a:ext cx="609600" cy="609600"/>
          </a:xfrm>
          <a:prstGeom prst="rect">
            <a:avLst/>
          </a:prstGeom>
        </p:spPr>
      </p:pic>
      <p:pic>
        <p:nvPicPr>
          <p:cNvPr id="9" name="ĐỒNG HỒ ĐẾM NGƯỢC 5 GIÂY - DÙNG CHO POWERPOINT (mp3cut.net)">
            <a:hlinkClick r:id="" action="ppaction://media"/>
            <a:extLst>
              <a:ext uri="{FF2B5EF4-FFF2-40B4-BE49-F238E27FC236}">
                <a16:creationId xmlns:a16="http://schemas.microsoft.com/office/drawing/2014/main" id="{673BEAC9-B25C-21D4-3094-FDF05408DA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06320" y="278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1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0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ạc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hạc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479" r="-44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29398" y="4061635"/>
            <a:ext cx="6269530" cy="3032590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0" y="0"/>
                </a:moveTo>
                <a:lnTo>
                  <a:pt x="6269530" y="0"/>
                </a:lnTo>
                <a:lnTo>
                  <a:pt x="6269530" y="3032590"/>
                </a:lnTo>
                <a:lnTo>
                  <a:pt x="0" y="303259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2949"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559645" y="1647750"/>
            <a:ext cx="5628101" cy="5196665"/>
          </a:xfrm>
          <a:custGeom>
            <a:avLst/>
            <a:gdLst/>
            <a:ahLst/>
            <a:cxnLst/>
            <a:rect l="l" t="t" r="r" b="b"/>
            <a:pathLst>
              <a:path w="5628101" h="5196665">
                <a:moveTo>
                  <a:pt x="5628101" y="0"/>
                </a:moveTo>
                <a:lnTo>
                  <a:pt x="0" y="0"/>
                </a:lnTo>
                <a:lnTo>
                  <a:pt x="0" y="5196665"/>
                </a:lnTo>
                <a:lnTo>
                  <a:pt x="5628101" y="5196665"/>
                </a:lnTo>
                <a:lnTo>
                  <a:pt x="562810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3559645" y="4061635"/>
            <a:ext cx="6269530" cy="3032590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6269530" y="0"/>
                </a:moveTo>
                <a:lnTo>
                  <a:pt x="0" y="0"/>
                </a:lnTo>
                <a:lnTo>
                  <a:pt x="0" y="3032590"/>
                </a:lnTo>
                <a:lnTo>
                  <a:pt x="6269530" y="3032590"/>
                </a:lnTo>
                <a:lnTo>
                  <a:pt x="6269530" y="0"/>
                </a:lnTo>
                <a:close/>
              </a:path>
            </a:pathLst>
          </a:custGeom>
          <a:blipFill>
            <a:blip r:embed="rId9"/>
            <a:stretch>
              <a:fillRect l="-5294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50533" y="207882"/>
            <a:ext cx="1613011" cy="1795125"/>
          </a:xfrm>
          <a:custGeom>
            <a:avLst/>
            <a:gdLst/>
            <a:ahLst/>
            <a:cxnLst/>
            <a:rect l="l" t="t" r="r" b="b"/>
            <a:pathLst>
              <a:path w="1613011" h="1795125">
                <a:moveTo>
                  <a:pt x="0" y="0"/>
                </a:moveTo>
                <a:lnTo>
                  <a:pt x="1613011" y="0"/>
                </a:lnTo>
                <a:lnTo>
                  <a:pt x="1613011" y="1795125"/>
                </a:lnTo>
                <a:lnTo>
                  <a:pt x="0" y="17951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88305" y="6817654"/>
            <a:ext cx="3797207" cy="3680370"/>
          </a:xfrm>
          <a:custGeom>
            <a:avLst/>
            <a:gdLst/>
            <a:ahLst/>
            <a:cxnLst/>
            <a:rect l="l" t="t" r="r" b="b"/>
            <a:pathLst>
              <a:path w="3797207" h="3680370">
                <a:moveTo>
                  <a:pt x="0" y="0"/>
                </a:moveTo>
                <a:lnTo>
                  <a:pt x="3797207" y="0"/>
                </a:lnTo>
                <a:lnTo>
                  <a:pt x="3797207" y="3680370"/>
                </a:lnTo>
                <a:lnTo>
                  <a:pt x="0" y="36803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500900" y="209258"/>
            <a:ext cx="10810622" cy="4833954"/>
          </a:xfrm>
          <a:custGeom>
            <a:avLst/>
            <a:gdLst/>
            <a:ahLst/>
            <a:cxnLst/>
            <a:rect l="l" t="t" r="r" b="b"/>
            <a:pathLst>
              <a:path w="2847242" h="1273140">
                <a:moveTo>
                  <a:pt x="44401" y="0"/>
                </a:moveTo>
                <a:lnTo>
                  <a:pt x="2802841" y="0"/>
                </a:lnTo>
                <a:cubicBezTo>
                  <a:pt x="2827363" y="0"/>
                  <a:pt x="2847242" y="19879"/>
                  <a:pt x="2847242" y="44401"/>
                </a:cubicBezTo>
                <a:lnTo>
                  <a:pt x="2847242" y="1228740"/>
                </a:lnTo>
                <a:cubicBezTo>
                  <a:pt x="2847242" y="1240515"/>
                  <a:pt x="2842564" y="1251809"/>
                  <a:pt x="2834237" y="1260136"/>
                </a:cubicBezTo>
                <a:cubicBezTo>
                  <a:pt x="2825910" y="1268462"/>
                  <a:pt x="2814617" y="1273140"/>
                  <a:pt x="2802841" y="1273140"/>
                </a:cubicBezTo>
                <a:lnTo>
                  <a:pt x="44401" y="1273140"/>
                </a:lnTo>
                <a:cubicBezTo>
                  <a:pt x="19879" y="1273140"/>
                  <a:pt x="0" y="1253261"/>
                  <a:pt x="0" y="1228740"/>
                </a:cubicBezTo>
                <a:lnTo>
                  <a:pt x="0" y="44401"/>
                </a:lnTo>
                <a:cubicBezTo>
                  <a:pt x="0" y="19879"/>
                  <a:pt x="19879" y="0"/>
                  <a:pt x="44401" y="0"/>
                </a:cubicBezTo>
                <a:close/>
              </a:path>
            </a:pathLst>
          </a:custGeom>
          <a:solidFill>
            <a:srgbClr val="E9F9FC"/>
          </a:solidFill>
          <a:ln w="123825" cap="rnd">
            <a:solidFill>
              <a:srgbClr val="FF3131"/>
            </a:solidFill>
            <a:prstDash val="solid"/>
            <a:round/>
          </a:ln>
        </p:spPr>
      </p:sp>
      <p:sp>
        <p:nvSpPr>
          <p:cNvPr id="11" name="TextBox 11"/>
          <p:cNvSpPr txBox="1"/>
          <p:nvPr/>
        </p:nvSpPr>
        <p:spPr>
          <a:xfrm>
            <a:off x="4500900" y="64597"/>
            <a:ext cx="10810622" cy="497861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2" name="Freeform 12"/>
          <p:cNvSpPr/>
          <p:nvPr/>
        </p:nvSpPr>
        <p:spPr>
          <a:xfrm>
            <a:off x="13840967" y="6290050"/>
            <a:ext cx="4286250" cy="4114800"/>
          </a:xfrm>
          <a:custGeom>
            <a:avLst/>
            <a:gdLst/>
            <a:ahLst/>
            <a:cxnLst/>
            <a:rect l="l" t="t" r="r" b="b"/>
            <a:pathLst>
              <a:path w="4286250" h="4114800">
                <a:moveTo>
                  <a:pt x="0" y="0"/>
                </a:moveTo>
                <a:lnTo>
                  <a:pt x="4286250" y="0"/>
                </a:lnTo>
                <a:lnTo>
                  <a:pt x="42862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44299" y="8738054"/>
            <a:ext cx="3322136" cy="1548946"/>
          </a:xfrm>
          <a:custGeom>
            <a:avLst/>
            <a:gdLst/>
            <a:ahLst/>
            <a:cxnLst/>
            <a:rect l="l" t="t" r="r" b="b"/>
            <a:pathLst>
              <a:path w="3322136" h="1548946">
                <a:moveTo>
                  <a:pt x="0" y="0"/>
                </a:moveTo>
                <a:lnTo>
                  <a:pt x="3322136" y="0"/>
                </a:lnTo>
                <a:lnTo>
                  <a:pt x="3322136" y="1548946"/>
                </a:lnTo>
                <a:lnTo>
                  <a:pt x="0" y="154894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2469" y="1428587"/>
            <a:ext cx="4653831" cy="7229252"/>
          </a:xfrm>
          <a:custGeom>
            <a:avLst/>
            <a:gdLst/>
            <a:ahLst/>
            <a:cxnLst/>
            <a:rect l="l" t="t" r="r" b="b"/>
            <a:pathLst>
              <a:path w="4653831" h="7229252">
                <a:moveTo>
                  <a:pt x="0" y="0"/>
                </a:moveTo>
                <a:lnTo>
                  <a:pt x="4653831" y="0"/>
                </a:lnTo>
                <a:lnTo>
                  <a:pt x="4653831" y="7229252"/>
                </a:lnTo>
                <a:lnTo>
                  <a:pt x="0" y="72292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178080" y="8838814"/>
            <a:ext cx="1016440" cy="1197573"/>
          </a:xfrm>
          <a:custGeom>
            <a:avLst/>
            <a:gdLst/>
            <a:ahLst/>
            <a:cxnLst/>
            <a:rect l="l" t="t" r="r" b="b"/>
            <a:pathLst>
              <a:path w="1016440" h="1197573">
                <a:moveTo>
                  <a:pt x="0" y="0"/>
                </a:moveTo>
                <a:lnTo>
                  <a:pt x="1016440" y="0"/>
                </a:lnTo>
                <a:lnTo>
                  <a:pt x="1016440" y="1197573"/>
                </a:lnTo>
                <a:lnTo>
                  <a:pt x="0" y="119757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251670" y="8400703"/>
            <a:ext cx="1546168" cy="1821700"/>
          </a:xfrm>
          <a:custGeom>
            <a:avLst/>
            <a:gdLst/>
            <a:ahLst/>
            <a:cxnLst/>
            <a:rect l="l" t="t" r="r" b="b"/>
            <a:pathLst>
              <a:path w="1546168" h="1821700">
                <a:moveTo>
                  <a:pt x="0" y="0"/>
                </a:moveTo>
                <a:lnTo>
                  <a:pt x="1546168" y="0"/>
                </a:lnTo>
                <a:lnTo>
                  <a:pt x="1546168" y="1821700"/>
                </a:lnTo>
                <a:lnTo>
                  <a:pt x="0" y="18217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39770" y="6761962"/>
            <a:ext cx="3028762" cy="2809177"/>
          </a:xfrm>
          <a:custGeom>
            <a:avLst/>
            <a:gdLst/>
            <a:ahLst/>
            <a:cxnLst/>
            <a:rect l="l" t="t" r="r" b="b"/>
            <a:pathLst>
              <a:path w="3028762" h="2809177">
                <a:moveTo>
                  <a:pt x="0" y="0"/>
                </a:moveTo>
                <a:lnTo>
                  <a:pt x="3028762" y="0"/>
                </a:lnTo>
                <a:lnTo>
                  <a:pt x="3028762" y="2809177"/>
                </a:lnTo>
                <a:lnTo>
                  <a:pt x="0" y="280917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854988" y="5306856"/>
            <a:ext cx="5609897" cy="5097994"/>
          </a:xfrm>
          <a:custGeom>
            <a:avLst/>
            <a:gdLst/>
            <a:ahLst/>
            <a:cxnLst/>
            <a:rect l="l" t="t" r="r" b="b"/>
            <a:pathLst>
              <a:path w="5609897" h="5097994">
                <a:moveTo>
                  <a:pt x="0" y="0"/>
                </a:moveTo>
                <a:lnTo>
                  <a:pt x="5609897" y="0"/>
                </a:lnTo>
                <a:lnTo>
                  <a:pt x="5609897" y="5097994"/>
                </a:lnTo>
                <a:lnTo>
                  <a:pt x="0" y="509799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066435" y="904875"/>
            <a:ext cx="11363987" cy="33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</a:t>
            </a:r>
            <a:r>
              <a:rPr lang="en-US" sz="63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63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bạn</a:t>
            </a:r>
            <a:r>
              <a:rPr lang="en-US" sz="63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63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thật</a:t>
            </a:r>
            <a:r>
              <a:rPr lang="en-US" sz="63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63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là</a:t>
            </a:r>
            <a:r>
              <a:rPr lang="en-US" sz="63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63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giỏi</a:t>
            </a:r>
            <a:r>
              <a:rPr lang="en-US" sz="63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63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đã</a:t>
            </a:r>
            <a:r>
              <a:rPr lang="en-US" sz="63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63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giúp</a:t>
            </a:r>
            <a:r>
              <a:rPr lang="en-US" sz="63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63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mình</a:t>
            </a:r>
            <a:r>
              <a:rPr lang="en-US" sz="63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63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thu</a:t>
            </a:r>
            <a:r>
              <a:rPr lang="en-US" sz="63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63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hoạch</a:t>
            </a:r>
            <a:r>
              <a:rPr lang="en-US" sz="63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63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được</a:t>
            </a:r>
            <a:r>
              <a:rPr lang="en-US" sz="63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63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rất</a:t>
            </a:r>
            <a:r>
              <a:rPr lang="en-US" sz="63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63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nhiều</a:t>
            </a:r>
            <a:r>
              <a:rPr lang="en-US" sz="63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63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trứng</a:t>
            </a:r>
            <a:r>
              <a:rPr lang="en-US" sz="63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</a:p>
        </p:txBody>
      </p:sp>
      <p:pic>
        <p:nvPicPr>
          <p:cNvPr id="20" name="Tiếng vỗ tay chào mừng">
            <a:hlinkClick r:id="" action="ppaction://media"/>
            <a:extLst>
              <a:ext uri="{FF2B5EF4-FFF2-40B4-BE49-F238E27FC236}">
                <a16:creationId xmlns:a16="http://schemas.microsoft.com/office/drawing/2014/main" id="{EFEF6B87-60BF-F5CD-E7F7-E8D10CC8DB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44299" y="455030"/>
            <a:ext cx="609600" cy="609600"/>
          </a:xfrm>
          <a:prstGeom prst="rect">
            <a:avLst/>
          </a:prstGeom>
        </p:spPr>
      </p:pic>
      <p:pic>
        <p:nvPicPr>
          <p:cNvPr id="21" name="rooster-crowing-364473">
            <a:hlinkClick r:id="" action="ppaction://media"/>
            <a:extLst>
              <a:ext uri="{FF2B5EF4-FFF2-40B4-BE49-F238E27FC236}">
                <a16:creationId xmlns:a16="http://schemas.microsoft.com/office/drawing/2014/main" id="{5B4EE636-3A7F-1FD8-8A11-FC999D758C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37357" y="1269610"/>
            <a:ext cx="609600" cy="609600"/>
          </a:xfrm>
          <a:prstGeom prst="rect">
            <a:avLst/>
          </a:prstGeom>
        </p:spPr>
      </p:pic>
      <p:pic>
        <p:nvPicPr>
          <p:cNvPr id="22" name="tải xuống (55)">
            <a:hlinkClick r:id="" action="ppaction://media"/>
            <a:extLst>
              <a:ext uri="{FF2B5EF4-FFF2-40B4-BE49-F238E27FC236}">
                <a16:creationId xmlns:a16="http://schemas.microsoft.com/office/drawing/2014/main" id="{647E52E0-D0A1-FD51-F7CF-36DE2350A7C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7350" y="70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3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1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73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9" grpId="0"/>
      <p:bldP spid="1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105</Words>
  <Application>Microsoft Office PowerPoint</Application>
  <PresentationFormat>Custom</PresentationFormat>
  <Paragraphs>16</Paragraphs>
  <Slides>5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Knewave</vt:lpstr>
      <vt:lpstr>DejaVu Serif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: gà đẻ trứng</dc:title>
  <dc:creator>Admin</dc:creator>
  <cp:lastModifiedBy>nguyenthuytb1993@gmail.com</cp:lastModifiedBy>
  <cp:revision>2</cp:revision>
  <dcterms:created xsi:type="dcterms:W3CDTF">2006-08-16T00:00:00Z</dcterms:created>
  <dcterms:modified xsi:type="dcterms:W3CDTF">2025-08-26T15:01:41Z</dcterms:modified>
  <dc:identifier>DAGxLU4X-CM</dc:identifier>
</cp:coreProperties>
</file>