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8288000" cy="10287000"/>
  <p:notesSz cx="6858000" cy="9144000"/>
  <p:embeddedFontLst>
    <p:embeddedFont>
      <p:font typeface="Cherry Bomb One" panose="020B0604020202020204" charset="-128"/>
      <p:regular r:id="rId9"/>
    </p:embeddedFont>
    <p:embeddedFont>
      <p:font typeface="DejaVu Serif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4" autoAdjust="0"/>
    <p:restoredTop sz="94622" autoAdjust="0"/>
  </p:normalViewPr>
  <p:slideViewPr>
    <p:cSldViewPr>
      <p:cViewPr varScale="1">
        <p:scale>
          <a:sx n="51" d="100"/>
          <a:sy n="51" d="100"/>
        </p:scale>
        <p:origin x="30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3.png"/><Relationship Id="rId28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slide" Target="slide5.xml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slide" Target="slide4.xml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1.png"/><Relationship Id="rId28" Type="http://schemas.openxmlformats.org/officeDocument/2006/relationships/slide" Target="slide6.xml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slide" Target="slide7.xml"/><Relationship Id="rId27" Type="http://schemas.openxmlformats.org/officeDocument/2006/relationships/image" Target="../media/image29.png"/><Relationship Id="rId30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slide" Target="slide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svg"/><Relationship Id="rId34" Type="http://schemas.openxmlformats.org/officeDocument/2006/relationships/image" Target="../media/image25.pn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33" Type="http://schemas.openxmlformats.org/officeDocument/2006/relationships/image" Target="../media/image32.png"/><Relationship Id="rId2" Type="http://schemas.openxmlformats.org/officeDocument/2006/relationships/audio" Target="../media/media2.m4a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24" Type="http://schemas.openxmlformats.org/officeDocument/2006/relationships/image" Target="../media/image19.png"/><Relationship Id="rId32" Type="http://schemas.openxmlformats.org/officeDocument/2006/relationships/image" Target="../media/image31.png"/><Relationship Id="rId5" Type="http://schemas.openxmlformats.org/officeDocument/2006/relationships/audio" Target="../media/audio2.wav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31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slide" Target="slide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svg"/><Relationship Id="rId34" Type="http://schemas.openxmlformats.org/officeDocument/2006/relationships/image" Target="../media/image29.pn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33" Type="http://schemas.openxmlformats.org/officeDocument/2006/relationships/image" Target="../media/image32.png"/><Relationship Id="rId2" Type="http://schemas.openxmlformats.org/officeDocument/2006/relationships/audio" Target="../media/media2.m4a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24" Type="http://schemas.openxmlformats.org/officeDocument/2006/relationships/image" Target="../media/image19.png"/><Relationship Id="rId32" Type="http://schemas.openxmlformats.org/officeDocument/2006/relationships/image" Target="../media/image31.png"/><Relationship Id="rId5" Type="http://schemas.openxmlformats.org/officeDocument/2006/relationships/audio" Target="../media/audio2.wav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8.pn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31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openxmlformats.org/officeDocument/2006/relationships/image" Target="../media/image24.svg"/><Relationship Id="rId35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slide" Target="slide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svg"/><Relationship Id="rId34" Type="http://schemas.openxmlformats.org/officeDocument/2006/relationships/image" Target="../media/image32.pn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33" Type="http://schemas.openxmlformats.org/officeDocument/2006/relationships/image" Target="../media/image31.png"/><Relationship Id="rId2" Type="http://schemas.openxmlformats.org/officeDocument/2006/relationships/audio" Target="../media/media2.m4a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9.png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24" Type="http://schemas.openxmlformats.org/officeDocument/2006/relationships/image" Target="../media/image19.png"/><Relationship Id="rId32" Type="http://schemas.openxmlformats.org/officeDocument/2006/relationships/image" Target="../media/image30.png"/><Relationship Id="rId5" Type="http://schemas.openxmlformats.org/officeDocument/2006/relationships/audio" Target="../media/audio2.wav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8.pn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31" Type="http://schemas.openxmlformats.org/officeDocument/2006/relationships/image" Target="../media/image24.svg"/><Relationship Id="rId4" Type="http://schemas.openxmlformats.org/officeDocument/2006/relationships/audio" Target="../media/audio1.wav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openxmlformats.org/officeDocument/2006/relationships/image" Target="../media/image23.png"/><Relationship Id="rId35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34" Type="http://schemas.openxmlformats.org/officeDocument/2006/relationships/image" Target="../media/image25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28.png"/><Relationship Id="rId33" Type="http://schemas.openxmlformats.org/officeDocument/2006/relationships/image" Target="../media/image32.png"/><Relationship Id="rId2" Type="http://schemas.openxmlformats.org/officeDocument/2006/relationships/audio" Target="../media/media3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4.svg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32" Type="http://schemas.openxmlformats.org/officeDocument/2006/relationships/image" Target="../media/image31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3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31" Type="http://schemas.openxmlformats.org/officeDocument/2006/relationships/image" Target="../media/image27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30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3DF">
                <a:alpha val="100000"/>
              </a:srgbClr>
            </a:gs>
            <a:gs pos="100000">
              <a:srgbClr val="E2F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324475"/>
            <a:ext cx="18288000" cy="6949440"/>
          </a:xfrm>
          <a:custGeom>
            <a:avLst/>
            <a:gdLst/>
            <a:ahLst/>
            <a:cxnLst/>
            <a:rect l="l" t="t" r="r" b="b"/>
            <a:pathLst>
              <a:path w="18288000" h="6949440">
                <a:moveTo>
                  <a:pt x="0" y="0"/>
                </a:moveTo>
                <a:lnTo>
                  <a:pt x="18288000" y="0"/>
                </a:lnTo>
                <a:lnTo>
                  <a:pt x="18288000" y="6949440"/>
                </a:lnTo>
                <a:lnTo>
                  <a:pt x="0" y="6949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282804"/>
            <a:ext cx="19226854" cy="3004196"/>
          </a:xfrm>
          <a:custGeom>
            <a:avLst/>
            <a:gdLst/>
            <a:ahLst/>
            <a:cxnLst/>
            <a:rect l="l" t="t" r="r" b="b"/>
            <a:pathLst>
              <a:path w="19226854" h="3004196">
                <a:moveTo>
                  <a:pt x="0" y="0"/>
                </a:moveTo>
                <a:lnTo>
                  <a:pt x="19226854" y="0"/>
                </a:lnTo>
                <a:lnTo>
                  <a:pt x="19226854" y="3004196"/>
                </a:lnTo>
                <a:lnTo>
                  <a:pt x="0" y="3004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727000" y="13085"/>
            <a:ext cx="6609780" cy="7700711"/>
          </a:xfrm>
          <a:custGeom>
            <a:avLst/>
            <a:gdLst/>
            <a:ahLst/>
            <a:cxnLst/>
            <a:rect l="l" t="t" r="r" b="b"/>
            <a:pathLst>
              <a:path w="6609780" h="8888457">
                <a:moveTo>
                  <a:pt x="0" y="0"/>
                </a:moveTo>
                <a:lnTo>
                  <a:pt x="6609780" y="0"/>
                </a:lnTo>
                <a:lnTo>
                  <a:pt x="6609780" y="8888457"/>
                </a:lnTo>
                <a:lnTo>
                  <a:pt x="0" y="88884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329216" y="5608877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6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6" y="1970504"/>
                </a:lnTo>
                <a:lnTo>
                  <a:pt x="190710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5937664"/>
            <a:ext cx="5022172" cy="2724528"/>
          </a:xfrm>
          <a:custGeom>
            <a:avLst/>
            <a:gdLst/>
            <a:ahLst/>
            <a:cxnLst/>
            <a:rect l="l" t="t" r="r" b="b"/>
            <a:pathLst>
              <a:path w="5022172" h="2724528">
                <a:moveTo>
                  <a:pt x="0" y="0"/>
                </a:moveTo>
                <a:lnTo>
                  <a:pt x="5022172" y="0"/>
                </a:lnTo>
                <a:lnTo>
                  <a:pt x="5022172" y="2724528"/>
                </a:lnTo>
                <a:lnTo>
                  <a:pt x="0" y="27245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17074" y="6950589"/>
            <a:ext cx="3603376" cy="1711604"/>
          </a:xfrm>
          <a:custGeom>
            <a:avLst/>
            <a:gdLst/>
            <a:ahLst/>
            <a:cxnLst/>
            <a:rect l="l" t="t" r="r" b="b"/>
            <a:pathLst>
              <a:path w="3603376" h="1711604">
                <a:moveTo>
                  <a:pt x="0" y="0"/>
                </a:moveTo>
                <a:lnTo>
                  <a:pt x="3603376" y="0"/>
                </a:lnTo>
                <a:lnTo>
                  <a:pt x="3603376" y="1711603"/>
                </a:lnTo>
                <a:lnTo>
                  <a:pt x="0" y="17116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27638" y="6018369"/>
            <a:ext cx="3463323" cy="2338738"/>
          </a:xfrm>
          <a:custGeom>
            <a:avLst/>
            <a:gdLst/>
            <a:ahLst/>
            <a:cxnLst/>
            <a:rect l="l" t="t" r="r" b="b"/>
            <a:pathLst>
              <a:path w="3463323" h="2338738">
                <a:moveTo>
                  <a:pt x="0" y="0"/>
                </a:moveTo>
                <a:lnTo>
                  <a:pt x="3463324" y="0"/>
                </a:lnTo>
                <a:lnTo>
                  <a:pt x="3463324" y="2338738"/>
                </a:lnTo>
                <a:lnTo>
                  <a:pt x="0" y="23387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930000" y="5757504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5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5" y="1970504"/>
                </a:lnTo>
                <a:lnTo>
                  <a:pt x="190710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6477">
            <a:off x="2374639" y="1616488"/>
            <a:ext cx="1322645" cy="1035041"/>
          </a:xfrm>
          <a:custGeom>
            <a:avLst/>
            <a:gdLst/>
            <a:ahLst/>
            <a:cxnLst/>
            <a:rect l="l" t="t" r="r" b="b"/>
            <a:pathLst>
              <a:path w="1322645" h="1035041">
                <a:moveTo>
                  <a:pt x="0" y="0"/>
                </a:moveTo>
                <a:lnTo>
                  <a:pt x="1322645" y="0"/>
                </a:lnTo>
                <a:lnTo>
                  <a:pt x="1322645" y="1035041"/>
                </a:lnTo>
                <a:lnTo>
                  <a:pt x="0" y="103504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04421" y="7389031"/>
            <a:ext cx="4473011" cy="1526415"/>
          </a:xfrm>
          <a:custGeom>
            <a:avLst/>
            <a:gdLst/>
            <a:ahLst/>
            <a:cxnLst/>
            <a:rect l="l" t="t" r="r" b="b"/>
            <a:pathLst>
              <a:path w="4473011" h="1526415">
                <a:moveTo>
                  <a:pt x="0" y="0"/>
                </a:moveTo>
                <a:lnTo>
                  <a:pt x="4473011" y="0"/>
                </a:lnTo>
                <a:lnTo>
                  <a:pt x="4473011" y="1526415"/>
                </a:lnTo>
                <a:lnTo>
                  <a:pt x="0" y="15264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72854" y="-190500"/>
            <a:ext cx="8718107" cy="10257100"/>
          </a:xfrm>
          <a:custGeom>
            <a:avLst/>
            <a:gdLst/>
            <a:ahLst/>
            <a:cxnLst/>
            <a:rect l="l" t="t" r="r" b="b"/>
            <a:pathLst>
              <a:path w="6987481" h="8915446">
                <a:moveTo>
                  <a:pt x="0" y="0"/>
                </a:moveTo>
                <a:lnTo>
                  <a:pt x="6987482" y="0"/>
                </a:lnTo>
                <a:lnTo>
                  <a:pt x="6987482" y="8915447"/>
                </a:lnTo>
                <a:lnTo>
                  <a:pt x="0" y="891544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868938" y="2380087"/>
            <a:ext cx="4475087" cy="7276564"/>
          </a:xfrm>
          <a:custGeom>
            <a:avLst/>
            <a:gdLst/>
            <a:ahLst/>
            <a:cxnLst/>
            <a:rect l="l" t="t" r="r" b="b"/>
            <a:pathLst>
              <a:path w="4475087" h="7276564">
                <a:moveTo>
                  <a:pt x="0" y="0"/>
                </a:moveTo>
                <a:lnTo>
                  <a:pt x="4475087" y="0"/>
                </a:lnTo>
                <a:lnTo>
                  <a:pt x="4475087" y="7276564"/>
                </a:lnTo>
                <a:lnTo>
                  <a:pt x="0" y="727656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856307" y="7713796"/>
            <a:ext cx="1087331" cy="1253408"/>
          </a:xfrm>
          <a:custGeom>
            <a:avLst/>
            <a:gdLst/>
            <a:ahLst/>
            <a:cxnLst/>
            <a:rect l="l" t="t" r="r" b="b"/>
            <a:pathLst>
              <a:path w="1087331" h="1253408">
                <a:moveTo>
                  <a:pt x="0" y="0"/>
                </a:moveTo>
                <a:lnTo>
                  <a:pt x="1087331" y="0"/>
                </a:lnTo>
                <a:lnTo>
                  <a:pt x="1087331" y="1253408"/>
                </a:lnTo>
                <a:lnTo>
                  <a:pt x="0" y="125340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731240" y="7579381"/>
            <a:ext cx="1087331" cy="1253408"/>
          </a:xfrm>
          <a:custGeom>
            <a:avLst/>
            <a:gdLst/>
            <a:ahLst/>
            <a:cxnLst/>
            <a:rect l="l" t="t" r="r" b="b"/>
            <a:pathLst>
              <a:path w="1087331" h="1253408">
                <a:moveTo>
                  <a:pt x="0" y="0"/>
                </a:moveTo>
                <a:lnTo>
                  <a:pt x="1087331" y="0"/>
                </a:lnTo>
                <a:lnTo>
                  <a:pt x="1087331" y="1253408"/>
                </a:lnTo>
                <a:lnTo>
                  <a:pt x="0" y="125340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580364" y="7612007"/>
            <a:ext cx="1087331" cy="1253408"/>
          </a:xfrm>
          <a:custGeom>
            <a:avLst/>
            <a:gdLst/>
            <a:ahLst/>
            <a:cxnLst/>
            <a:rect l="l" t="t" r="r" b="b"/>
            <a:pathLst>
              <a:path w="1087331" h="1253408">
                <a:moveTo>
                  <a:pt x="0" y="0"/>
                </a:moveTo>
                <a:lnTo>
                  <a:pt x="1087331" y="0"/>
                </a:lnTo>
                <a:lnTo>
                  <a:pt x="1087331" y="1253408"/>
                </a:lnTo>
                <a:lnTo>
                  <a:pt x="0" y="125340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733964" y="6773197"/>
            <a:ext cx="3033623" cy="2991911"/>
          </a:xfrm>
          <a:custGeom>
            <a:avLst/>
            <a:gdLst/>
            <a:ahLst/>
            <a:cxnLst/>
            <a:rect l="l" t="t" r="r" b="b"/>
            <a:pathLst>
              <a:path w="3033623" h="2991911">
                <a:moveTo>
                  <a:pt x="0" y="0"/>
                </a:moveTo>
                <a:lnTo>
                  <a:pt x="3033623" y="0"/>
                </a:lnTo>
                <a:lnTo>
                  <a:pt x="3033623" y="2991910"/>
                </a:lnTo>
                <a:lnTo>
                  <a:pt x="0" y="299191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344025" y="7124466"/>
            <a:ext cx="845885" cy="975083"/>
          </a:xfrm>
          <a:custGeom>
            <a:avLst/>
            <a:gdLst/>
            <a:ahLst/>
            <a:cxnLst/>
            <a:rect l="l" t="t" r="r" b="b"/>
            <a:pathLst>
              <a:path w="845885" h="975083">
                <a:moveTo>
                  <a:pt x="0" y="0"/>
                </a:moveTo>
                <a:lnTo>
                  <a:pt x="845885" y="0"/>
                </a:lnTo>
                <a:lnTo>
                  <a:pt x="845885" y="975083"/>
                </a:lnTo>
                <a:lnTo>
                  <a:pt x="0" y="97508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189910" y="7124466"/>
            <a:ext cx="845885" cy="975083"/>
          </a:xfrm>
          <a:custGeom>
            <a:avLst/>
            <a:gdLst/>
            <a:ahLst/>
            <a:cxnLst/>
            <a:rect l="l" t="t" r="r" b="b"/>
            <a:pathLst>
              <a:path w="845885" h="975083">
                <a:moveTo>
                  <a:pt x="0" y="0"/>
                </a:moveTo>
                <a:lnTo>
                  <a:pt x="845884" y="0"/>
                </a:lnTo>
                <a:lnTo>
                  <a:pt x="845884" y="975083"/>
                </a:lnTo>
                <a:lnTo>
                  <a:pt x="0" y="97508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943434" y="2077439"/>
            <a:ext cx="1087331" cy="1253408"/>
          </a:xfrm>
          <a:custGeom>
            <a:avLst/>
            <a:gdLst/>
            <a:ahLst/>
            <a:cxnLst/>
            <a:rect l="l" t="t" r="r" b="b"/>
            <a:pathLst>
              <a:path w="1087331" h="1253408">
                <a:moveTo>
                  <a:pt x="0" y="0"/>
                </a:moveTo>
                <a:lnTo>
                  <a:pt x="1087331" y="0"/>
                </a:lnTo>
                <a:lnTo>
                  <a:pt x="1087331" y="1253408"/>
                </a:lnTo>
                <a:lnTo>
                  <a:pt x="0" y="125340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3948502" y="552333"/>
            <a:ext cx="10834298" cy="1192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31"/>
              </a:lnSpc>
            </a:pPr>
            <a:r>
              <a:rPr lang="en-US" sz="7236" dirty="0">
                <a:ln>
                  <a:solidFill>
                    <a:schemeClr val="tx1"/>
                  </a:solidFill>
                </a:ln>
                <a:solidFill>
                  <a:srgbClr val="F4D5B0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TRÒ CHƠI : HÁI TÁO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414367" y="313580"/>
            <a:ext cx="1087331" cy="1253408"/>
          </a:xfrm>
          <a:custGeom>
            <a:avLst/>
            <a:gdLst/>
            <a:ahLst/>
            <a:cxnLst/>
            <a:rect l="l" t="t" r="r" b="b"/>
            <a:pathLst>
              <a:path w="1087331" h="1253408">
                <a:moveTo>
                  <a:pt x="0" y="0"/>
                </a:moveTo>
                <a:lnTo>
                  <a:pt x="1087331" y="0"/>
                </a:lnTo>
                <a:lnTo>
                  <a:pt x="1087331" y="1253407"/>
                </a:lnTo>
                <a:lnTo>
                  <a:pt x="0" y="125340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339887" y="2292744"/>
            <a:ext cx="1087331" cy="1253408"/>
          </a:xfrm>
          <a:custGeom>
            <a:avLst/>
            <a:gdLst/>
            <a:ahLst/>
            <a:cxnLst/>
            <a:rect l="l" t="t" r="r" b="b"/>
            <a:pathLst>
              <a:path w="1087331" h="1253408">
                <a:moveTo>
                  <a:pt x="0" y="0"/>
                </a:moveTo>
                <a:lnTo>
                  <a:pt x="1087331" y="0"/>
                </a:lnTo>
                <a:lnTo>
                  <a:pt x="1087331" y="1253407"/>
                </a:lnTo>
                <a:lnTo>
                  <a:pt x="0" y="125340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pic>
        <p:nvPicPr>
          <p:cNvPr id="24" name="Nhạc làm ảo thuật">
            <a:hlinkClick r:id="" action="ppaction://media"/>
            <a:extLst>
              <a:ext uri="{FF2B5EF4-FFF2-40B4-BE49-F238E27FC236}">
                <a16:creationId xmlns:a16="http://schemas.microsoft.com/office/drawing/2014/main" id="{80275121-2913-8605-4EF4-33C33232F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786302" y="-655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3DF">
                <a:alpha val="100000"/>
              </a:srgbClr>
            </a:gs>
            <a:gs pos="100000">
              <a:srgbClr val="E2F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757504"/>
            <a:ext cx="18288000" cy="6949440"/>
          </a:xfrm>
          <a:custGeom>
            <a:avLst/>
            <a:gdLst/>
            <a:ahLst/>
            <a:cxnLst/>
            <a:rect l="l" t="t" r="r" b="b"/>
            <a:pathLst>
              <a:path w="18288000" h="6949440">
                <a:moveTo>
                  <a:pt x="0" y="0"/>
                </a:moveTo>
                <a:lnTo>
                  <a:pt x="18288000" y="0"/>
                </a:lnTo>
                <a:lnTo>
                  <a:pt x="18288000" y="6949440"/>
                </a:lnTo>
                <a:lnTo>
                  <a:pt x="0" y="6949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282804"/>
            <a:ext cx="19226854" cy="3004196"/>
          </a:xfrm>
          <a:custGeom>
            <a:avLst/>
            <a:gdLst/>
            <a:ahLst/>
            <a:cxnLst/>
            <a:rect l="l" t="t" r="r" b="b"/>
            <a:pathLst>
              <a:path w="19226854" h="3004196">
                <a:moveTo>
                  <a:pt x="0" y="0"/>
                </a:moveTo>
                <a:lnTo>
                  <a:pt x="19226854" y="0"/>
                </a:lnTo>
                <a:lnTo>
                  <a:pt x="19226854" y="3004196"/>
                </a:lnTo>
                <a:lnTo>
                  <a:pt x="0" y="3004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727000" y="-1174661"/>
            <a:ext cx="6609780" cy="8888457"/>
          </a:xfrm>
          <a:custGeom>
            <a:avLst/>
            <a:gdLst/>
            <a:ahLst/>
            <a:cxnLst/>
            <a:rect l="l" t="t" r="r" b="b"/>
            <a:pathLst>
              <a:path w="6609780" h="8888457">
                <a:moveTo>
                  <a:pt x="0" y="0"/>
                </a:moveTo>
                <a:lnTo>
                  <a:pt x="6609780" y="0"/>
                </a:lnTo>
                <a:lnTo>
                  <a:pt x="6609780" y="8888457"/>
                </a:lnTo>
                <a:lnTo>
                  <a:pt x="0" y="88884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329216" y="5608877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6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6" y="1970504"/>
                </a:lnTo>
                <a:lnTo>
                  <a:pt x="190710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5937664"/>
            <a:ext cx="5022172" cy="2724528"/>
          </a:xfrm>
          <a:custGeom>
            <a:avLst/>
            <a:gdLst/>
            <a:ahLst/>
            <a:cxnLst/>
            <a:rect l="l" t="t" r="r" b="b"/>
            <a:pathLst>
              <a:path w="5022172" h="2724528">
                <a:moveTo>
                  <a:pt x="0" y="0"/>
                </a:moveTo>
                <a:lnTo>
                  <a:pt x="5022172" y="0"/>
                </a:lnTo>
                <a:lnTo>
                  <a:pt x="5022172" y="2724528"/>
                </a:lnTo>
                <a:lnTo>
                  <a:pt x="0" y="2724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17074" y="6950589"/>
            <a:ext cx="3603376" cy="1711604"/>
          </a:xfrm>
          <a:custGeom>
            <a:avLst/>
            <a:gdLst/>
            <a:ahLst/>
            <a:cxnLst/>
            <a:rect l="l" t="t" r="r" b="b"/>
            <a:pathLst>
              <a:path w="3603376" h="1711604">
                <a:moveTo>
                  <a:pt x="0" y="0"/>
                </a:moveTo>
                <a:lnTo>
                  <a:pt x="3603376" y="0"/>
                </a:lnTo>
                <a:lnTo>
                  <a:pt x="3603376" y="1711603"/>
                </a:lnTo>
                <a:lnTo>
                  <a:pt x="0" y="17116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27638" y="6018369"/>
            <a:ext cx="3463323" cy="2338738"/>
          </a:xfrm>
          <a:custGeom>
            <a:avLst/>
            <a:gdLst/>
            <a:ahLst/>
            <a:cxnLst/>
            <a:rect l="l" t="t" r="r" b="b"/>
            <a:pathLst>
              <a:path w="3463323" h="2338738">
                <a:moveTo>
                  <a:pt x="0" y="0"/>
                </a:moveTo>
                <a:lnTo>
                  <a:pt x="3463324" y="0"/>
                </a:lnTo>
                <a:lnTo>
                  <a:pt x="3463324" y="2338738"/>
                </a:lnTo>
                <a:lnTo>
                  <a:pt x="0" y="23387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930000" y="5757504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5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5" y="1970504"/>
                </a:lnTo>
                <a:lnTo>
                  <a:pt x="190710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6477">
            <a:off x="2374639" y="1616488"/>
            <a:ext cx="1322645" cy="1035041"/>
          </a:xfrm>
          <a:custGeom>
            <a:avLst/>
            <a:gdLst/>
            <a:ahLst/>
            <a:cxnLst/>
            <a:rect l="l" t="t" r="r" b="b"/>
            <a:pathLst>
              <a:path w="1322645" h="1035041">
                <a:moveTo>
                  <a:pt x="0" y="0"/>
                </a:moveTo>
                <a:lnTo>
                  <a:pt x="1322645" y="0"/>
                </a:lnTo>
                <a:lnTo>
                  <a:pt x="1322645" y="1035041"/>
                </a:lnTo>
                <a:lnTo>
                  <a:pt x="0" y="1035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04421" y="7389031"/>
            <a:ext cx="4473011" cy="1526415"/>
          </a:xfrm>
          <a:custGeom>
            <a:avLst/>
            <a:gdLst/>
            <a:ahLst/>
            <a:cxnLst/>
            <a:rect l="l" t="t" r="r" b="b"/>
            <a:pathLst>
              <a:path w="4473011" h="1526415">
                <a:moveTo>
                  <a:pt x="0" y="0"/>
                </a:moveTo>
                <a:lnTo>
                  <a:pt x="4473011" y="0"/>
                </a:lnTo>
                <a:lnTo>
                  <a:pt x="4473011" y="1526415"/>
                </a:lnTo>
                <a:lnTo>
                  <a:pt x="0" y="152641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83444" y="660882"/>
            <a:ext cx="7371732" cy="9405719"/>
          </a:xfrm>
          <a:custGeom>
            <a:avLst/>
            <a:gdLst/>
            <a:ahLst/>
            <a:cxnLst/>
            <a:rect l="l" t="t" r="r" b="b"/>
            <a:pathLst>
              <a:path w="7371732" h="9405719">
                <a:moveTo>
                  <a:pt x="0" y="0"/>
                </a:moveTo>
                <a:lnTo>
                  <a:pt x="7371732" y="0"/>
                </a:lnTo>
                <a:lnTo>
                  <a:pt x="7371732" y="9405719"/>
                </a:lnTo>
                <a:lnTo>
                  <a:pt x="0" y="940571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102874" y="2551324"/>
            <a:ext cx="4475087" cy="7276564"/>
          </a:xfrm>
          <a:custGeom>
            <a:avLst/>
            <a:gdLst/>
            <a:ahLst/>
            <a:cxnLst/>
            <a:rect l="l" t="t" r="r" b="b"/>
            <a:pathLst>
              <a:path w="4475087" h="7276564">
                <a:moveTo>
                  <a:pt x="0" y="0"/>
                </a:moveTo>
                <a:lnTo>
                  <a:pt x="4475086" y="0"/>
                </a:lnTo>
                <a:lnTo>
                  <a:pt x="4475086" y="7276564"/>
                </a:lnTo>
                <a:lnTo>
                  <a:pt x="0" y="727656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96616" y="6950589"/>
            <a:ext cx="3033623" cy="2991911"/>
          </a:xfrm>
          <a:custGeom>
            <a:avLst/>
            <a:gdLst/>
            <a:ahLst/>
            <a:cxnLst/>
            <a:rect l="l" t="t" r="r" b="b"/>
            <a:pathLst>
              <a:path w="3033623" h="2991911">
                <a:moveTo>
                  <a:pt x="0" y="0"/>
                </a:moveTo>
                <a:lnTo>
                  <a:pt x="3033623" y="0"/>
                </a:lnTo>
                <a:lnTo>
                  <a:pt x="3033623" y="2991910"/>
                </a:lnTo>
                <a:lnTo>
                  <a:pt x="0" y="299191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7719117" y="207756"/>
            <a:ext cx="4766170" cy="2802111"/>
          </a:xfrm>
          <a:custGeom>
            <a:avLst/>
            <a:gdLst/>
            <a:ahLst/>
            <a:cxnLst/>
            <a:rect l="l" t="t" r="r" b="b"/>
            <a:pathLst>
              <a:path w="4766170" h="2802111">
                <a:moveTo>
                  <a:pt x="4766170" y="0"/>
                </a:moveTo>
                <a:lnTo>
                  <a:pt x="0" y="0"/>
                </a:lnTo>
                <a:lnTo>
                  <a:pt x="0" y="2802111"/>
                </a:lnTo>
                <a:lnTo>
                  <a:pt x="4766170" y="2802111"/>
                </a:lnTo>
                <a:lnTo>
                  <a:pt x="476617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611560" y="3009867"/>
            <a:ext cx="961467" cy="1030225"/>
          </a:xfrm>
          <a:custGeom>
            <a:avLst/>
            <a:gdLst/>
            <a:ahLst/>
            <a:cxnLst/>
            <a:rect l="l" t="t" r="r" b="b"/>
            <a:pathLst>
              <a:path w="961467" h="1030225">
                <a:moveTo>
                  <a:pt x="0" y="0"/>
                </a:moveTo>
                <a:lnTo>
                  <a:pt x="961467" y="0"/>
                </a:lnTo>
                <a:lnTo>
                  <a:pt x="961467" y="1030225"/>
                </a:lnTo>
                <a:lnTo>
                  <a:pt x="0" y="103022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153452" t="-65920" r="-235203" b="-90602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280217" y="1153438"/>
            <a:ext cx="1133285" cy="1226649"/>
          </a:xfrm>
          <a:custGeom>
            <a:avLst/>
            <a:gdLst/>
            <a:ahLst/>
            <a:cxnLst/>
            <a:rect l="l" t="t" r="r" b="b"/>
            <a:pathLst>
              <a:path w="1133285" h="1226649">
                <a:moveTo>
                  <a:pt x="0" y="0"/>
                </a:moveTo>
                <a:lnTo>
                  <a:pt x="1133285" y="0"/>
                </a:lnTo>
                <a:lnTo>
                  <a:pt x="1133285" y="1226649"/>
                </a:lnTo>
                <a:lnTo>
                  <a:pt x="0" y="1226649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154782" t="-65601" r="-236437" b="-89678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464852" y="1329198"/>
            <a:ext cx="1134407" cy="1222126"/>
          </a:xfrm>
          <a:custGeom>
            <a:avLst/>
            <a:gdLst/>
            <a:ahLst/>
            <a:cxnLst/>
            <a:rect l="l" t="t" r="r" b="b"/>
            <a:pathLst>
              <a:path w="1134407" h="1222126">
                <a:moveTo>
                  <a:pt x="0" y="0"/>
                </a:moveTo>
                <a:lnTo>
                  <a:pt x="1134407" y="0"/>
                </a:lnTo>
                <a:lnTo>
                  <a:pt x="1134407" y="1222126"/>
                </a:lnTo>
                <a:lnTo>
                  <a:pt x="0" y="1222126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147075" t="-60105" r="-222871" b="-85266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413502" y="2840363"/>
            <a:ext cx="1114136" cy="1199729"/>
          </a:xfrm>
          <a:custGeom>
            <a:avLst/>
            <a:gdLst/>
            <a:ahLst/>
            <a:cxnLst/>
            <a:rect l="l" t="t" r="r" b="b"/>
            <a:pathLst>
              <a:path w="1114136" h="1199729">
                <a:moveTo>
                  <a:pt x="0" y="0"/>
                </a:moveTo>
                <a:lnTo>
                  <a:pt x="1114136" y="0"/>
                </a:lnTo>
                <a:lnTo>
                  <a:pt x="1114136" y="1199729"/>
                </a:lnTo>
                <a:lnTo>
                  <a:pt x="0" y="1199729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151362" t="-64049" r="-225769" b="-85190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564926" y="3519725"/>
            <a:ext cx="961521" cy="1040735"/>
          </a:xfrm>
          <a:custGeom>
            <a:avLst/>
            <a:gdLst/>
            <a:ahLst/>
            <a:cxnLst/>
            <a:rect l="l" t="t" r="r" b="b"/>
            <a:pathLst>
              <a:path w="961521" h="1040735">
                <a:moveTo>
                  <a:pt x="0" y="0"/>
                </a:moveTo>
                <a:lnTo>
                  <a:pt x="961521" y="0"/>
                </a:lnTo>
                <a:lnTo>
                  <a:pt x="961521" y="1040735"/>
                </a:lnTo>
                <a:lnTo>
                  <a:pt x="0" y="1040735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154782" t="-65601" r="-236437" b="-89678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931230" y="911336"/>
            <a:ext cx="4373191" cy="102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7"/>
              </a:lnSpc>
            </a:pP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táo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chín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rồi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bạn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hái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giúp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bác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nhé</a:t>
            </a:r>
            <a:endParaRPr lang="en-US" sz="2991" b="1" dirty="0">
              <a:solidFill>
                <a:srgbClr val="FB000E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3DF">
                <a:alpha val="100000"/>
              </a:srgbClr>
            </a:gs>
            <a:gs pos="100000">
              <a:srgbClr val="E2F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27" y="6159748"/>
            <a:ext cx="18288000" cy="6949440"/>
          </a:xfrm>
          <a:custGeom>
            <a:avLst/>
            <a:gdLst/>
            <a:ahLst/>
            <a:cxnLst/>
            <a:rect l="l" t="t" r="r" b="b"/>
            <a:pathLst>
              <a:path w="18288000" h="6949440">
                <a:moveTo>
                  <a:pt x="0" y="0"/>
                </a:moveTo>
                <a:lnTo>
                  <a:pt x="18288000" y="0"/>
                </a:lnTo>
                <a:lnTo>
                  <a:pt x="18288000" y="6949440"/>
                </a:lnTo>
                <a:lnTo>
                  <a:pt x="0" y="6949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282804"/>
            <a:ext cx="19226854" cy="3004196"/>
          </a:xfrm>
          <a:custGeom>
            <a:avLst/>
            <a:gdLst/>
            <a:ahLst/>
            <a:cxnLst/>
            <a:rect l="l" t="t" r="r" b="b"/>
            <a:pathLst>
              <a:path w="19226854" h="3004196">
                <a:moveTo>
                  <a:pt x="0" y="0"/>
                </a:moveTo>
                <a:lnTo>
                  <a:pt x="19226854" y="0"/>
                </a:lnTo>
                <a:lnTo>
                  <a:pt x="19226854" y="3004196"/>
                </a:lnTo>
                <a:lnTo>
                  <a:pt x="0" y="3004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139" y="116231"/>
            <a:ext cx="6609780" cy="8888457"/>
          </a:xfrm>
          <a:custGeom>
            <a:avLst/>
            <a:gdLst/>
            <a:ahLst/>
            <a:cxnLst/>
            <a:rect l="l" t="t" r="r" b="b"/>
            <a:pathLst>
              <a:path w="6609780" h="8888457">
                <a:moveTo>
                  <a:pt x="0" y="0"/>
                </a:moveTo>
                <a:lnTo>
                  <a:pt x="6609780" y="0"/>
                </a:lnTo>
                <a:lnTo>
                  <a:pt x="6609780" y="8888457"/>
                </a:lnTo>
                <a:lnTo>
                  <a:pt x="0" y="88884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75147" y="5624982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6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6" y="1970504"/>
                </a:lnTo>
                <a:lnTo>
                  <a:pt x="190710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5937664"/>
            <a:ext cx="5022172" cy="2724528"/>
          </a:xfrm>
          <a:custGeom>
            <a:avLst/>
            <a:gdLst/>
            <a:ahLst/>
            <a:cxnLst/>
            <a:rect l="l" t="t" r="r" b="b"/>
            <a:pathLst>
              <a:path w="5022172" h="2724528">
                <a:moveTo>
                  <a:pt x="0" y="0"/>
                </a:moveTo>
                <a:lnTo>
                  <a:pt x="5022172" y="0"/>
                </a:lnTo>
                <a:lnTo>
                  <a:pt x="5022172" y="2724528"/>
                </a:lnTo>
                <a:lnTo>
                  <a:pt x="0" y="2724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2432" y="7048596"/>
            <a:ext cx="3603376" cy="1711604"/>
          </a:xfrm>
          <a:custGeom>
            <a:avLst/>
            <a:gdLst/>
            <a:ahLst/>
            <a:cxnLst/>
            <a:rect l="l" t="t" r="r" b="b"/>
            <a:pathLst>
              <a:path w="3603376" h="1711604">
                <a:moveTo>
                  <a:pt x="0" y="0"/>
                </a:moveTo>
                <a:lnTo>
                  <a:pt x="3603376" y="0"/>
                </a:lnTo>
                <a:lnTo>
                  <a:pt x="3603376" y="1711603"/>
                </a:lnTo>
                <a:lnTo>
                  <a:pt x="0" y="17116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27638" y="6018369"/>
            <a:ext cx="3463323" cy="2338738"/>
          </a:xfrm>
          <a:custGeom>
            <a:avLst/>
            <a:gdLst/>
            <a:ahLst/>
            <a:cxnLst/>
            <a:rect l="l" t="t" r="r" b="b"/>
            <a:pathLst>
              <a:path w="3463323" h="2338738">
                <a:moveTo>
                  <a:pt x="0" y="0"/>
                </a:moveTo>
                <a:lnTo>
                  <a:pt x="3463324" y="0"/>
                </a:lnTo>
                <a:lnTo>
                  <a:pt x="3463324" y="2338738"/>
                </a:lnTo>
                <a:lnTo>
                  <a:pt x="0" y="23387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930000" y="5757504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5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5" y="1970504"/>
                </a:lnTo>
                <a:lnTo>
                  <a:pt x="190710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6477">
            <a:off x="2374639" y="1616488"/>
            <a:ext cx="1322645" cy="1035041"/>
          </a:xfrm>
          <a:custGeom>
            <a:avLst/>
            <a:gdLst/>
            <a:ahLst/>
            <a:cxnLst/>
            <a:rect l="l" t="t" r="r" b="b"/>
            <a:pathLst>
              <a:path w="1322645" h="1035041">
                <a:moveTo>
                  <a:pt x="0" y="0"/>
                </a:moveTo>
                <a:lnTo>
                  <a:pt x="1322645" y="0"/>
                </a:lnTo>
                <a:lnTo>
                  <a:pt x="1322645" y="1035041"/>
                </a:lnTo>
                <a:lnTo>
                  <a:pt x="0" y="10350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04421" y="7389031"/>
            <a:ext cx="4473011" cy="1526415"/>
          </a:xfrm>
          <a:custGeom>
            <a:avLst/>
            <a:gdLst/>
            <a:ahLst/>
            <a:cxnLst/>
            <a:rect l="l" t="t" r="r" b="b"/>
            <a:pathLst>
              <a:path w="4473011" h="1526415">
                <a:moveTo>
                  <a:pt x="0" y="0"/>
                </a:moveTo>
                <a:lnTo>
                  <a:pt x="4473011" y="0"/>
                </a:lnTo>
                <a:lnTo>
                  <a:pt x="4473011" y="1526415"/>
                </a:lnTo>
                <a:lnTo>
                  <a:pt x="0" y="152641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83444" y="660882"/>
            <a:ext cx="7371732" cy="9405719"/>
          </a:xfrm>
          <a:custGeom>
            <a:avLst/>
            <a:gdLst/>
            <a:ahLst/>
            <a:cxnLst/>
            <a:rect l="l" t="t" r="r" b="b"/>
            <a:pathLst>
              <a:path w="7371732" h="9405719">
                <a:moveTo>
                  <a:pt x="0" y="0"/>
                </a:moveTo>
                <a:lnTo>
                  <a:pt x="7371732" y="0"/>
                </a:lnTo>
                <a:lnTo>
                  <a:pt x="7371732" y="9405719"/>
                </a:lnTo>
                <a:lnTo>
                  <a:pt x="0" y="940571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hlinkClick r:id="rId22" action="ppaction://hlinksldjump"/>
          </p:cNvPr>
          <p:cNvSpPr/>
          <p:nvPr/>
        </p:nvSpPr>
        <p:spPr>
          <a:xfrm>
            <a:off x="434558" y="2521466"/>
            <a:ext cx="4475087" cy="7276564"/>
          </a:xfrm>
          <a:custGeom>
            <a:avLst/>
            <a:gdLst/>
            <a:ahLst/>
            <a:cxnLst/>
            <a:rect l="l" t="t" r="r" b="b"/>
            <a:pathLst>
              <a:path w="4475087" h="7276564">
                <a:moveTo>
                  <a:pt x="0" y="0"/>
                </a:moveTo>
                <a:lnTo>
                  <a:pt x="4475087" y="0"/>
                </a:lnTo>
                <a:lnTo>
                  <a:pt x="4475087" y="7276564"/>
                </a:lnTo>
                <a:lnTo>
                  <a:pt x="0" y="727656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283444" y="7282804"/>
            <a:ext cx="3033623" cy="2991911"/>
          </a:xfrm>
          <a:custGeom>
            <a:avLst/>
            <a:gdLst/>
            <a:ahLst/>
            <a:cxnLst/>
            <a:rect l="l" t="t" r="r" b="b"/>
            <a:pathLst>
              <a:path w="3033623" h="2991911">
                <a:moveTo>
                  <a:pt x="0" y="0"/>
                </a:moveTo>
                <a:lnTo>
                  <a:pt x="3033623" y="0"/>
                </a:lnTo>
                <a:lnTo>
                  <a:pt x="3033623" y="2991911"/>
                </a:lnTo>
                <a:lnTo>
                  <a:pt x="0" y="299191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hlinkClick r:id="rId26" action="ppaction://hlinksldjump"/>
          </p:cNvPr>
          <p:cNvSpPr/>
          <p:nvPr/>
        </p:nvSpPr>
        <p:spPr>
          <a:xfrm>
            <a:off x="13280218" y="1292455"/>
            <a:ext cx="1114136" cy="1087632"/>
          </a:xfrm>
          <a:custGeom>
            <a:avLst/>
            <a:gdLst/>
            <a:ahLst/>
            <a:cxnLst/>
            <a:rect l="l" t="t" r="r" b="b"/>
            <a:pathLst>
              <a:path w="1133285" h="1226649">
                <a:moveTo>
                  <a:pt x="0" y="0"/>
                </a:moveTo>
                <a:lnTo>
                  <a:pt x="1133285" y="0"/>
                </a:lnTo>
                <a:lnTo>
                  <a:pt x="1133285" y="1226649"/>
                </a:lnTo>
                <a:lnTo>
                  <a:pt x="0" y="1226649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154782" t="-65601" r="-236437" b="-89678"/>
            </a:stretch>
          </a:blipFill>
        </p:spPr>
      </p:sp>
      <p:sp>
        <p:nvSpPr>
          <p:cNvPr id="17" name="Freeform 17">
            <a:hlinkClick r:id="rId28" action="ppaction://hlinksldjump"/>
          </p:cNvPr>
          <p:cNvSpPr/>
          <p:nvPr/>
        </p:nvSpPr>
        <p:spPr>
          <a:xfrm>
            <a:off x="15464852" y="1329198"/>
            <a:ext cx="1134407" cy="1222126"/>
          </a:xfrm>
          <a:custGeom>
            <a:avLst/>
            <a:gdLst/>
            <a:ahLst/>
            <a:cxnLst/>
            <a:rect l="l" t="t" r="r" b="b"/>
            <a:pathLst>
              <a:path w="1134407" h="1222126">
                <a:moveTo>
                  <a:pt x="0" y="0"/>
                </a:moveTo>
                <a:lnTo>
                  <a:pt x="1134407" y="0"/>
                </a:lnTo>
                <a:lnTo>
                  <a:pt x="1134407" y="1222126"/>
                </a:lnTo>
                <a:lnTo>
                  <a:pt x="0" y="1222126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147075" t="-60105" r="-222871" b="-8526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413502" y="2840363"/>
            <a:ext cx="1114136" cy="1199729"/>
          </a:xfrm>
          <a:custGeom>
            <a:avLst/>
            <a:gdLst/>
            <a:ahLst/>
            <a:cxnLst/>
            <a:rect l="l" t="t" r="r" b="b"/>
            <a:pathLst>
              <a:path w="1114136" h="1199729">
                <a:moveTo>
                  <a:pt x="0" y="0"/>
                </a:moveTo>
                <a:lnTo>
                  <a:pt x="1114136" y="0"/>
                </a:lnTo>
                <a:lnTo>
                  <a:pt x="1114136" y="1199729"/>
                </a:lnTo>
                <a:lnTo>
                  <a:pt x="0" y="1199729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151362" t="-64049" r="-225769" b="-85190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564926" y="3519725"/>
            <a:ext cx="961521" cy="1040735"/>
          </a:xfrm>
          <a:custGeom>
            <a:avLst/>
            <a:gdLst/>
            <a:ahLst/>
            <a:cxnLst/>
            <a:rect l="l" t="t" r="r" b="b"/>
            <a:pathLst>
              <a:path w="961521" h="1040735">
                <a:moveTo>
                  <a:pt x="0" y="0"/>
                </a:moveTo>
                <a:lnTo>
                  <a:pt x="961521" y="0"/>
                </a:lnTo>
                <a:lnTo>
                  <a:pt x="961521" y="1040735"/>
                </a:lnTo>
                <a:lnTo>
                  <a:pt x="0" y="1040735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154782" t="-65601" r="-236437" b="-89678"/>
            </a:stretch>
          </a:blipFill>
        </p:spPr>
      </p:sp>
      <p:sp>
        <p:nvSpPr>
          <p:cNvPr id="15" name="Freeform 15">
            <a:hlinkClick r:id="rId32" action="ppaction://hlinksldjump"/>
          </p:cNvPr>
          <p:cNvSpPr/>
          <p:nvPr/>
        </p:nvSpPr>
        <p:spPr>
          <a:xfrm>
            <a:off x="12732145" y="3129409"/>
            <a:ext cx="961467" cy="1030225"/>
          </a:xfrm>
          <a:custGeom>
            <a:avLst/>
            <a:gdLst/>
            <a:ahLst/>
            <a:cxnLst/>
            <a:rect l="l" t="t" r="r" b="b"/>
            <a:pathLst>
              <a:path w="961467" h="1030225">
                <a:moveTo>
                  <a:pt x="0" y="0"/>
                </a:moveTo>
                <a:lnTo>
                  <a:pt x="961467" y="0"/>
                </a:lnTo>
                <a:lnTo>
                  <a:pt x="961467" y="1030225"/>
                </a:lnTo>
                <a:lnTo>
                  <a:pt x="0" y="1030225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153452" t="-65920" r="-235203" b="-9060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2 -0.00602 L 0.00252 -0.00602 C 0.00139 0.00077 0.00061 0.00756 -0.00069 0.01435 C -0.00113 0.01682 -0.00225 0.01898 -0.00278 0.02176 C -0.00338 0.02531 -0.0033 0.02916 -0.00382 0.03287 C -0.00399 0.03472 -0.00442 0.03657 -0.00486 0.03842 C -0.0072 0.04953 -0.00642 0.04629 -0.01007 0.05694 C -0.01319 0.08472 -0.0092 0.05 -0.01215 0.07361 C -0.0125 0.07654 -0.01267 0.07978 -0.01319 0.08287 C -0.01371 0.08657 -0.01467 0.09012 -0.01528 0.09398 C -0.0158 0.09753 -0.0158 0.10139 -0.01632 0.10509 C -0.01649 0.10694 -0.0171 0.10864 -0.01736 0.11064 C -0.01814 0.11666 -0.01875 0.12299 -0.01944 0.12916 C -0.01979 0.13595 -0.02014 0.14259 -0.02048 0.14953 C -0.02083 0.15926 -0.02092 0.16929 -0.02153 0.17916 C -0.02196 0.18781 -0.023 0.19629 -0.02361 0.20509 C -0.02439 0.21666 -0.02482 0.22855 -0.02569 0.24027 C -0.02621 0.2483 -0.02717 0.25617 -0.02778 0.26435 C -0.02821 0.26975 -0.02847 0.27531 -0.02882 0.28102 C -0.02916 0.28827 -0.02925 0.29583 -0.02986 0.30324 C -0.03029 0.30818 -0.03107 0.31311 -0.03194 0.31805 C -0.03246 0.32114 -0.03333 0.32407 -0.03403 0.32731 C -0.03437 0.32901 -0.03455 0.33102 -0.03507 0.33287 C -0.03698 0.34027 -0.04019 0.34691 -0.04132 0.35509 C -0.04166 0.35756 -0.0421 0.35987 -0.04236 0.3625 C -0.04271 0.36589 -0.04375 0.37885 -0.04444 0.38287 C -0.04496 0.38595 -0.04592 0.38889 -0.04653 0.39213 C -0.04696 0.39444 -0.04705 0.39706 -0.04757 0.39953 C -0.05937 0.44984 -0.04713 0.39614 -0.05382 0.4199 C -0.05468 0.42284 -0.05521 0.42592 -0.0559 0.42916 C -0.05642 0.43148 -0.05798 0.43997 -0.05798 0.44213 C -0.05824 0.45926 -0.05798 0.47669 -0.05798 0.49398 L -0.05798 0.49398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2345 L 0.00694 0.02345 C 0.0059 0.02962 0.00503 0.0358 0.00382 0.04197 C 0.0033 0.04444 0.00217 0.0466 0.00173 0.04938 C 0.00113 0.05293 0.00121 0.05679 0.00069 0.06049 C -0.00018 0.06604 -0.00165 0.07145 -0.00243 0.07716 C -0.00278 0.07962 -0.00321 0.08194 -0.00347 0.08456 C -0.00391 0.0875 -0.00408 0.09074 -0.00452 0.09382 C -0.00512 0.09753 -0.00608 0.10108 -0.0066 0.10493 C -0.00712 0.10787 -0.00729 0.11111 -0.00764 0.11419 C -0.00877 0.12283 -0.00894 0.12114 -0.00972 0.13086 C -0.01051 0.13935 -0.01059 0.1483 -0.01181 0.15679 C -0.01268 0.16265 -0.01485 0.16759 -0.01597 0.17345 C -0.01693 0.17824 -0.01702 0.18348 -0.01806 0.18827 C -0.02014 0.19706 -0.02535 0.21419 -0.02535 0.21419 C -0.0283 0.25077 -0.02422 0.20509 -0.02847 0.23827 C -0.02908 0.24243 -0.02908 0.24691 -0.02952 0.25123 C -0.03082 0.26296 -0.0329 0.27438 -0.03368 0.28641 C -0.03499 0.30493 -0.03429 0.29629 -0.03577 0.31234 C -0.03611 0.32654 -0.0362 0.34074 -0.03681 0.35493 C -0.0369 0.35679 -0.03768 0.35848 -0.03785 0.36049 C -0.03872 0.36774 -0.03924 0.3753 -0.03993 0.38271 C -0.04028 0.39135 -0.04045 0.4 -0.04097 0.40864 C -0.0415 0.41543 -0.04245 0.42206 -0.04306 0.42901 C -0.04384 0.43688 -0.04453 0.4449 -0.04514 0.45308 C -0.04592 0.46342 -0.04627 0.47407 -0.04722 0.48456 C -0.04766 0.4895 -0.04879 0.49429 -0.04931 0.49938 C -0.04983 0.50354 -0.05009 0.50787 -0.05035 0.51234 C -0.05096 0.52098 -0.05148 0.53302 -0.05243 0.54197 C -0.05304 0.54753 -0.054 0.55293 -0.05452 0.55864 C -0.05591 0.57222 -0.05504 0.57222 -0.0566 0.58456 C -0.05999 0.61188 -0.05417 0.55308 -0.05868 0.60123 C -0.05912 0.61018 -0.05972 0.62962 -0.06077 0.64012 C -0.06216 0.65339 -0.06181 0.6378 -0.06181 0.65123 L -0.06181 0.65123 " pathEditMode="relative" ptsTypes="AAAAAAAAAAAAAAAAAAAAAAAAAAAAAAAAA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9 0.00586 L -0.00269 0.00586 C -0.00417 0.01142 -0.00521 0.01728 -0.00695 0.02253 C -0.00868 0.02778 -0.0132 0.03735 -0.0132 0.03735 C -0.01398 0.0429 -0.01424 0.04722 -0.01632 0.05216 C -0.01745 0.05494 -0.01927 0.05664 -0.02049 0.05957 C -0.02135 0.06173 -0.02179 0.06451 -0.02257 0.06698 C -0.02318 0.06883 -0.02396 0.07052 -0.02465 0.07253 C -0.02917 0.08673 -0.02387 0.07315 -0.02986 0.08735 C -0.03342 0.11296 -0.0257 0.06343 -0.0382 0.10772 C -0.04271 0.12361 -0.03924 0.11296 -0.0507 0.13735 C -0.05243 0.14105 -0.05451 0.14414 -0.0559 0.14846 C -0.05729 0.15278 -0.05877 0.15694 -0.06007 0.16142 C -0.06224 0.16867 -0.06389 0.17654 -0.06632 0.18364 C -0.06875 0.19074 -0.07214 0.19676 -0.07465 0.20401 C -0.07665 0.20988 -0.07769 0.21667 -0.07986 0.22253 C -0.08229 0.22901 -0.08524 0.23503 -0.0882 0.24105 C -0.09497 0.25463 -0.09523 0.25139 -0.1007 0.26512 C -0.10434 0.27407 -0.10755 0.28364 -0.11111 0.2929 C -0.11276 0.29722 -0.11458 0.30139 -0.11632 0.30586 C -0.11875 0.31188 -0.12057 0.31898 -0.12361 0.32438 C -0.1257 0.32793 -0.12787 0.33164 -0.12986 0.33534 C -0.13203 0.33966 -0.13412 0.34398 -0.13611 0.34846 C -0.14384 0.36543 -0.14523 0.36867 -0.1507 0.38164 L -0.15382 0.3983 L -0.15486 0.40401 C -0.15521 0.40833 -0.15547 0.41265 -0.1559 0.41698 C -0.15616 0.41944 -0.15677 0.42176 -0.15695 0.42438 C -0.16059 0.47623 -0.15608 0.42608 -0.15903 0.45772 C -0.16059 0.50802 -0.16068 0.48596 -0.15799 0.55216 C -0.15738 0.5679 -0.15668 0.5713 -0.15486 0.58735 L -0.15278 0.60586 C -0.15243 0.61636 -0.15226 0.62685 -0.15174 0.63735 C -0.15156 0.64043 -0.1507 0.64645 -0.1507 0.64645 L -0.1507 0.64645 " pathEditMode="relative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3DF">
                <a:alpha val="100000"/>
              </a:srgbClr>
            </a:gs>
            <a:gs pos="100000">
              <a:srgbClr val="E2F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E9612-523A-F45B-6B16-F5C47C2E5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4C27A7C-320E-D4AC-84AD-1F773DF74B86}"/>
              </a:ext>
            </a:extLst>
          </p:cNvPr>
          <p:cNvSpPr/>
          <p:nvPr/>
        </p:nvSpPr>
        <p:spPr>
          <a:xfrm>
            <a:off x="0" y="5757504"/>
            <a:ext cx="18288000" cy="6949440"/>
          </a:xfrm>
          <a:custGeom>
            <a:avLst/>
            <a:gdLst/>
            <a:ahLst/>
            <a:cxnLst/>
            <a:rect l="l" t="t" r="r" b="b"/>
            <a:pathLst>
              <a:path w="18288000" h="6949440">
                <a:moveTo>
                  <a:pt x="0" y="0"/>
                </a:moveTo>
                <a:lnTo>
                  <a:pt x="18288000" y="0"/>
                </a:lnTo>
                <a:lnTo>
                  <a:pt x="18288000" y="6949440"/>
                </a:lnTo>
                <a:lnTo>
                  <a:pt x="0" y="6949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AC10097-CF3A-481A-0BAB-751E49F308D6}"/>
              </a:ext>
            </a:extLst>
          </p:cNvPr>
          <p:cNvSpPr/>
          <p:nvPr/>
        </p:nvSpPr>
        <p:spPr>
          <a:xfrm>
            <a:off x="0" y="7282804"/>
            <a:ext cx="19226854" cy="3004196"/>
          </a:xfrm>
          <a:custGeom>
            <a:avLst/>
            <a:gdLst/>
            <a:ahLst/>
            <a:cxnLst/>
            <a:rect l="l" t="t" r="r" b="b"/>
            <a:pathLst>
              <a:path w="19226854" h="3004196">
                <a:moveTo>
                  <a:pt x="0" y="0"/>
                </a:moveTo>
                <a:lnTo>
                  <a:pt x="19226854" y="0"/>
                </a:lnTo>
                <a:lnTo>
                  <a:pt x="19226854" y="3004196"/>
                </a:lnTo>
                <a:lnTo>
                  <a:pt x="0" y="30041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39632C6-5231-FFF8-358A-BB3681C6BDD4}"/>
              </a:ext>
            </a:extLst>
          </p:cNvPr>
          <p:cNvSpPr/>
          <p:nvPr/>
        </p:nvSpPr>
        <p:spPr>
          <a:xfrm>
            <a:off x="-335785" y="4607036"/>
            <a:ext cx="4469131" cy="4618896"/>
          </a:xfrm>
          <a:custGeom>
            <a:avLst/>
            <a:gdLst/>
            <a:ahLst/>
            <a:cxnLst/>
            <a:rect l="l" t="t" r="r" b="b"/>
            <a:pathLst>
              <a:path w="6609780" h="8888457">
                <a:moveTo>
                  <a:pt x="0" y="0"/>
                </a:moveTo>
                <a:lnTo>
                  <a:pt x="6609780" y="0"/>
                </a:lnTo>
                <a:lnTo>
                  <a:pt x="6609780" y="8888457"/>
                </a:lnTo>
                <a:lnTo>
                  <a:pt x="0" y="8888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B0E5E11-05FE-584A-F79D-DA1C16B60364}"/>
              </a:ext>
            </a:extLst>
          </p:cNvPr>
          <p:cNvSpPr/>
          <p:nvPr/>
        </p:nvSpPr>
        <p:spPr>
          <a:xfrm flipH="1">
            <a:off x="-329216" y="5608877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6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6" y="1970504"/>
                </a:lnTo>
                <a:lnTo>
                  <a:pt x="190710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4BF8F00-70A5-9043-864A-A5980EABD49E}"/>
              </a:ext>
            </a:extLst>
          </p:cNvPr>
          <p:cNvSpPr/>
          <p:nvPr/>
        </p:nvSpPr>
        <p:spPr>
          <a:xfrm>
            <a:off x="0" y="5937664"/>
            <a:ext cx="5022172" cy="2724528"/>
          </a:xfrm>
          <a:custGeom>
            <a:avLst/>
            <a:gdLst/>
            <a:ahLst/>
            <a:cxnLst/>
            <a:rect l="l" t="t" r="r" b="b"/>
            <a:pathLst>
              <a:path w="5022172" h="2724528">
                <a:moveTo>
                  <a:pt x="0" y="0"/>
                </a:moveTo>
                <a:lnTo>
                  <a:pt x="5022172" y="0"/>
                </a:lnTo>
                <a:lnTo>
                  <a:pt x="5022172" y="2724528"/>
                </a:lnTo>
                <a:lnTo>
                  <a:pt x="0" y="27245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ABEAF80-8852-1754-F078-64466B162D98}"/>
              </a:ext>
            </a:extLst>
          </p:cNvPr>
          <p:cNvSpPr/>
          <p:nvPr/>
        </p:nvSpPr>
        <p:spPr>
          <a:xfrm>
            <a:off x="-817074" y="6950589"/>
            <a:ext cx="3603376" cy="1711604"/>
          </a:xfrm>
          <a:custGeom>
            <a:avLst/>
            <a:gdLst/>
            <a:ahLst/>
            <a:cxnLst/>
            <a:rect l="l" t="t" r="r" b="b"/>
            <a:pathLst>
              <a:path w="3603376" h="1711604">
                <a:moveTo>
                  <a:pt x="0" y="0"/>
                </a:moveTo>
                <a:lnTo>
                  <a:pt x="3603376" y="0"/>
                </a:lnTo>
                <a:lnTo>
                  <a:pt x="3603376" y="1711603"/>
                </a:lnTo>
                <a:lnTo>
                  <a:pt x="0" y="17116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059FDB1-9843-7061-E680-9FB66000B873}"/>
              </a:ext>
            </a:extLst>
          </p:cNvPr>
          <p:cNvSpPr/>
          <p:nvPr/>
        </p:nvSpPr>
        <p:spPr>
          <a:xfrm>
            <a:off x="15527638" y="6018369"/>
            <a:ext cx="3463323" cy="2338738"/>
          </a:xfrm>
          <a:custGeom>
            <a:avLst/>
            <a:gdLst/>
            <a:ahLst/>
            <a:cxnLst/>
            <a:rect l="l" t="t" r="r" b="b"/>
            <a:pathLst>
              <a:path w="3463323" h="2338738">
                <a:moveTo>
                  <a:pt x="0" y="0"/>
                </a:moveTo>
                <a:lnTo>
                  <a:pt x="3463324" y="0"/>
                </a:lnTo>
                <a:lnTo>
                  <a:pt x="3463324" y="2338738"/>
                </a:lnTo>
                <a:lnTo>
                  <a:pt x="0" y="23387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648207B-DEBA-1DFF-B72C-97A61DFBBB37}"/>
              </a:ext>
            </a:extLst>
          </p:cNvPr>
          <p:cNvSpPr/>
          <p:nvPr/>
        </p:nvSpPr>
        <p:spPr>
          <a:xfrm flipH="1">
            <a:off x="14930000" y="5757504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5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5" y="1970504"/>
                </a:lnTo>
                <a:lnTo>
                  <a:pt x="190710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5F58C03-1E4C-EAFF-39B2-AC12D2224A6B}"/>
              </a:ext>
            </a:extLst>
          </p:cNvPr>
          <p:cNvSpPr/>
          <p:nvPr/>
        </p:nvSpPr>
        <p:spPr>
          <a:xfrm rot="-706477">
            <a:off x="499340" y="5732936"/>
            <a:ext cx="1322645" cy="1035041"/>
          </a:xfrm>
          <a:custGeom>
            <a:avLst/>
            <a:gdLst/>
            <a:ahLst/>
            <a:cxnLst/>
            <a:rect l="l" t="t" r="r" b="b"/>
            <a:pathLst>
              <a:path w="1322645" h="1035041">
                <a:moveTo>
                  <a:pt x="0" y="0"/>
                </a:moveTo>
                <a:lnTo>
                  <a:pt x="1322645" y="0"/>
                </a:lnTo>
                <a:lnTo>
                  <a:pt x="1322645" y="1035041"/>
                </a:lnTo>
                <a:lnTo>
                  <a:pt x="0" y="10350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B81B83F-680F-9F7C-866A-CBA440CAEB94}"/>
              </a:ext>
            </a:extLst>
          </p:cNvPr>
          <p:cNvSpPr/>
          <p:nvPr/>
        </p:nvSpPr>
        <p:spPr>
          <a:xfrm>
            <a:off x="12304421" y="7389031"/>
            <a:ext cx="4473011" cy="1526415"/>
          </a:xfrm>
          <a:custGeom>
            <a:avLst/>
            <a:gdLst/>
            <a:ahLst/>
            <a:cxnLst/>
            <a:rect l="l" t="t" r="r" b="b"/>
            <a:pathLst>
              <a:path w="4473011" h="1526415">
                <a:moveTo>
                  <a:pt x="0" y="0"/>
                </a:moveTo>
                <a:lnTo>
                  <a:pt x="4473011" y="0"/>
                </a:lnTo>
                <a:lnTo>
                  <a:pt x="4473011" y="1526415"/>
                </a:lnTo>
                <a:lnTo>
                  <a:pt x="0" y="15264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CDECC93-2387-AFB8-240D-4DFF07702AC8}"/>
              </a:ext>
            </a:extLst>
          </p:cNvPr>
          <p:cNvSpPr/>
          <p:nvPr/>
        </p:nvSpPr>
        <p:spPr>
          <a:xfrm>
            <a:off x="11283444" y="660882"/>
            <a:ext cx="7371732" cy="9405719"/>
          </a:xfrm>
          <a:custGeom>
            <a:avLst/>
            <a:gdLst/>
            <a:ahLst/>
            <a:cxnLst/>
            <a:rect l="l" t="t" r="r" b="b"/>
            <a:pathLst>
              <a:path w="7371732" h="9405719">
                <a:moveTo>
                  <a:pt x="0" y="0"/>
                </a:moveTo>
                <a:lnTo>
                  <a:pt x="7371732" y="0"/>
                </a:lnTo>
                <a:lnTo>
                  <a:pt x="7371732" y="9405719"/>
                </a:lnTo>
                <a:lnTo>
                  <a:pt x="0" y="94057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hlinkClick r:id="rId26" action="ppaction://hlinksldjump"/>
            <a:extLst>
              <a:ext uri="{FF2B5EF4-FFF2-40B4-BE49-F238E27FC236}">
                <a16:creationId xmlns:a16="http://schemas.microsoft.com/office/drawing/2014/main" id="{BDA271B4-43F0-4428-BAA3-B8EBD8BF11BA}"/>
              </a:ext>
            </a:extLst>
          </p:cNvPr>
          <p:cNvSpPr/>
          <p:nvPr/>
        </p:nvSpPr>
        <p:spPr>
          <a:xfrm>
            <a:off x="1028700" y="3652136"/>
            <a:ext cx="5600699" cy="6464791"/>
          </a:xfrm>
          <a:custGeom>
            <a:avLst/>
            <a:gdLst/>
            <a:ahLst/>
            <a:cxnLst/>
            <a:rect l="l" t="t" r="r" b="b"/>
            <a:pathLst>
              <a:path w="4475087" h="7276564">
                <a:moveTo>
                  <a:pt x="0" y="0"/>
                </a:moveTo>
                <a:lnTo>
                  <a:pt x="4475087" y="0"/>
                </a:lnTo>
                <a:lnTo>
                  <a:pt x="4475087" y="7276564"/>
                </a:lnTo>
                <a:lnTo>
                  <a:pt x="0" y="727656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A3746A8-B066-FF9F-AD14-8DF05A707D8D}"/>
              </a:ext>
            </a:extLst>
          </p:cNvPr>
          <p:cNvSpPr/>
          <p:nvPr/>
        </p:nvSpPr>
        <p:spPr>
          <a:xfrm>
            <a:off x="11283444" y="7282804"/>
            <a:ext cx="3033623" cy="2991911"/>
          </a:xfrm>
          <a:custGeom>
            <a:avLst/>
            <a:gdLst/>
            <a:ahLst/>
            <a:cxnLst/>
            <a:rect l="l" t="t" r="r" b="b"/>
            <a:pathLst>
              <a:path w="3033623" h="2991911">
                <a:moveTo>
                  <a:pt x="0" y="0"/>
                </a:moveTo>
                <a:lnTo>
                  <a:pt x="3033623" y="0"/>
                </a:lnTo>
                <a:lnTo>
                  <a:pt x="3033623" y="2991911"/>
                </a:lnTo>
                <a:lnTo>
                  <a:pt x="0" y="299191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7FE158E-CB47-B3CE-667A-F7D3C612E947}"/>
              </a:ext>
            </a:extLst>
          </p:cNvPr>
          <p:cNvSpPr/>
          <p:nvPr/>
        </p:nvSpPr>
        <p:spPr>
          <a:xfrm>
            <a:off x="13280217" y="1153438"/>
            <a:ext cx="1133285" cy="1226649"/>
          </a:xfrm>
          <a:custGeom>
            <a:avLst/>
            <a:gdLst/>
            <a:ahLst/>
            <a:cxnLst/>
            <a:rect l="l" t="t" r="r" b="b"/>
            <a:pathLst>
              <a:path w="1133285" h="1226649">
                <a:moveTo>
                  <a:pt x="0" y="0"/>
                </a:moveTo>
                <a:lnTo>
                  <a:pt x="1133285" y="0"/>
                </a:lnTo>
                <a:lnTo>
                  <a:pt x="1133285" y="1226649"/>
                </a:lnTo>
                <a:lnTo>
                  <a:pt x="0" y="1226649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154782" t="-65601" r="-236437" b="-89678"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2BFB731-95AC-ECE0-FF4F-AAAF56B72CC5}"/>
              </a:ext>
            </a:extLst>
          </p:cNvPr>
          <p:cNvSpPr/>
          <p:nvPr/>
        </p:nvSpPr>
        <p:spPr>
          <a:xfrm>
            <a:off x="15464852" y="1329198"/>
            <a:ext cx="1134407" cy="1222126"/>
          </a:xfrm>
          <a:custGeom>
            <a:avLst/>
            <a:gdLst/>
            <a:ahLst/>
            <a:cxnLst/>
            <a:rect l="l" t="t" r="r" b="b"/>
            <a:pathLst>
              <a:path w="1134407" h="1222126">
                <a:moveTo>
                  <a:pt x="0" y="0"/>
                </a:moveTo>
                <a:lnTo>
                  <a:pt x="1134407" y="0"/>
                </a:lnTo>
                <a:lnTo>
                  <a:pt x="1134407" y="1222126"/>
                </a:lnTo>
                <a:lnTo>
                  <a:pt x="0" y="1222126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147075" t="-60105" r="-222871" b="-85266"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4350F2F5-F514-3A3C-8DBA-A41BEF0E5019}"/>
              </a:ext>
            </a:extLst>
          </p:cNvPr>
          <p:cNvSpPr/>
          <p:nvPr/>
        </p:nvSpPr>
        <p:spPr>
          <a:xfrm>
            <a:off x="14413502" y="2840363"/>
            <a:ext cx="1114136" cy="1199729"/>
          </a:xfrm>
          <a:custGeom>
            <a:avLst/>
            <a:gdLst/>
            <a:ahLst/>
            <a:cxnLst/>
            <a:rect l="l" t="t" r="r" b="b"/>
            <a:pathLst>
              <a:path w="1114136" h="1199729">
                <a:moveTo>
                  <a:pt x="0" y="0"/>
                </a:moveTo>
                <a:lnTo>
                  <a:pt x="1114136" y="0"/>
                </a:lnTo>
                <a:lnTo>
                  <a:pt x="1114136" y="1199729"/>
                </a:lnTo>
                <a:lnTo>
                  <a:pt x="0" y="1199729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151362" t="-64049" r="-225769" b="-85190"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FFE07E3-F0CC-17E2-E9E1-5D92E7524C42}"/>
              </a:ext>
            </a:extLst>
          </p:cNvPr>
          <p:cNvSpPr/>
          <p:nvPr/>
        </p:nvSpPr>
        <p:spPr>
          <a:xfrm>
            <a:off x="16564926" y="3519725"/>
            <a:ext cx="961521" cy="1040735"/>
          </a:xfrm>
          <a:custGeom>
            <a:avLst/>
            <a:gdLst/>
            <a:ahLst/>
            <a:cxnLst/>
            <a:rect l="l" t="t" r="r" b="b"/>
            <a:pathLst>
              <a:path w="961521" h="1040735">
                <a:moveTo>
                  <a:pt x="0" y="0"/>
                </a:moveTo>
                <a:lnTo>
                  <a:pt x="961521" y="0"/>
                </a:lnTo>
                <a:lnTo>
                  <a:pt x="961521" y="1040735"/>
                </a:lnTo>
                <a:lnTo>
                  <a:pt x="0" y="1040735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154782" t="-65601" r="-236437" b="-89678"/>
            </a:stretch>
          </a:blipFill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6C3F90-B15B-7157-077A-BC82172692C3}"/>
              </a:ext>
            </a:extLst>
          </p:cNvPr>
          <p:cNvSpPr/>
          <p:nvPr/>
        </p:nvSpPr>
        <p:spPr>
          <a:xfrm>
            <a:off x="1126924" y="115731"/>
            <a:ext cx="10661348" cy="1267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con </a:t>
            </a:r>
            <a:r>
              <a:rPr lang="en-US" sz="9600" dirty="0" err="1">
                <a:solidFill>
                  <a:srgbClr val="FF0000"/>
                </a:solidFill>
              </a:rPr>
              <a:t>thỏ</a:t>
            </a:r>
            <a:r>
              <a:rPr lang="en-US" sz="9600" dirty="0">
                <a:solidFill>
                  <a:srgbClr val="FF0000"/>
                </a:solidFill>
              </a:rPr>
              <a:t>  </a:t>
            </a:r>
            <a:r>
              <a:rPr lang="en-US" sz="9600" dirty="0" err="1">
                <a:solidFill>
                  <a:srgbClr val="FF0000"/>
                </a:solidFill>
              </a:rPr>
              <a:t>ăn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gì</a:t>
            </a:r>
            <a:r>
              <a:rPr lang="en-US" sz="9600" dirty="0">
                <a:solidFill>
                  <a:srgbClr val="FF0000"/>
                </a:solidFill>
              </a:rPr>
              <a:t> ? </a:t>
            </a:r>
          </a:p>
        </p:txBody>
      </p:sp>
      <p:sp>
        <p:nvSpPr>
          <p:cNvPr id="21" name="sai">
            <a:extLst>
              <a:ext uri="{FF2B5EF4-FFF2-40B4-BE49-F238E27FC236}">
                <a16:creationId xmlns:a16="http://schemas.microsoft.com/office/drawing/2014/main" id="{A583F723-85DE-7FB0-D0D4-432AE2C04C90}"/>
              </a:ext>
            </a:extLst>
          </p:cNvPr>
          <p:cNvSpPr/>
          <p:nvPr/>
        </p:nvSpPr>
        <p:spPr>
          <a:xfrm>
            <a:off x="267261" y="2052731"/>
            <a:ext cx="4195746" cy="1267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0000"/>
                </a:solidFill>
              </a:rPr>
              <a:t>Ăn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cá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2" name="đúng">
            <a:extLst>
              <a:ext uri="{FF2B5EF4-FFF2-40B4-BE49-F238E27FC236}">
                <a16:creationId xmlns:a16="http://schemas.microsoft.com/office/drawing/2014/main" id="{2FEBDEFD-4C35-275A-62D8-D215EA4CCFF4}"/>
              </a:ext>
            </a:extLst>
          </p:cNvPr>
          <p:cNvSpPr/>
          <p:nvPr/>
        </p:nvSpPr>
        <p:spPr>
          <a:xfrm>
            <a:off x="6479973" y="2052731"/>
            <a:ext cx="4195746" cy="1267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</a:rPr>
              <a:t>Ăn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cà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rốt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23" name="ĐỒNG HỒ ĐẾM NGƯỢC 5 GIÂY - DÙNG CHO POWERPOINT (mp3cut.net)">
            <a:hlinkClick r:id="" action="ppaction://media"/>
            <a:extLst>
              <a:ext uri="{FF2B5EF4-FFF2-40B4-BE49-F238E27FC236}">
                <a16:creationId xmlns:a16="http://schemas.microsoft.com/office/drawing/2014/main" id="{4B08DFDD-830F-C238-EF1B-F6A0E2C5C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17324" y="588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ạc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3DF">
                <a:alpha val="100000"/>
              </a:srgbClr>
            </a:gs>
            <a:gs pos="100000">
              <a:srgbClr val="E2F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757504"/>
            <a:ext cx="18288000" cy="6949440"/>
          </a:xfrm>
          <a:custGeom>
            <a:avLst/>
            <a:gdLst/>
            <a:ahLst/>
            <a:cxnLst/>
            <a:rect l="l" t="t" r="r" b="b"/>
            <a:pathLst>
              <a:path w="18288000" h="6949440">
                <a:moveTo>
                  <a:pt x="0" y="0"/>
                </a:moveTo>
                <a:lnTo>
                  <a:pt x="18288000" y="0"/>
                </a:lnTo>
                <a:lnTo>
                  <a:pt x="18288000" y="6949440"/>
                </a:lnTo>
                <a:lnTo>
                  <a:pt x="0" y="6949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282804"/>
            <a:ext cx="19226854" cy="3004196"/>
          </a:xfrm>
          <a:custGeom>
            <a:avLst/>
            <a:gdLst/>
            <a:ahLst/>
            <a:cxnLst/>
            <a:rect l="l" t="t" r="r" b="b"/>
            <a:pathLst>
              <a:path w="19226854" h="3004196">
                <a:moveTo>
                  <a:pt x="0" y="0"/>
                </a:moveTo>
                <a:lnTo>
                  <a:pt x="19226854" y="0"/>
                </a:lnTo>
                <a:lnTo>
                  <a:pt x="19226854" y="3004196"/>
                </a:lnTo>
                <a:lnTo>
                  <a:pt x="0" y="30041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8404" y="5143500"/>
            <a:ext cx="5708122" cy="4507365"/>
          </a:xfrm>
          <a:custGeom>
            <a:avLst/>
            <a:gdLst/>
            <a:ahLst/>
            <a:cxnLst/>
            <a:rect l="l" t="t" r="r" b="b"/>
            <a:pathLst>
              <a:path w="6609780" h="8888457">
                <a:moveTo>
                  <a:pt x="0" y="0"/>
                </a:moveTo>
                <a:lnTo>
                  <a:pt x="6609780" y="0"/>
                </a:lnTo>
                <a:lnTo>
                  <a:pt x="6609780" y="8888457"/>
                </a:lnTo>
                <a:lnTo>
                  <a:pt x="0" y="8888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329216" y="5608877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6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6" y="1970504"/>
                </a:lnTo>
                <a:lnTo>
                  <a:pt x="190710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7033" y="6655824"/>
            <a:ext cx="5022172" cy="2724528"/>
          </a:xfrm>
          <a:custGeom>
            <a:avLst/>
            <a:gdLst/>
            <a:ahLst/>
            <a:cxnLst/>
            <a:rect l="l" t="t" r="r" b="b"/>
            <a:pathLst>
              <a:path w="5022172" h="2724528">
                <a:moveTo>
                  <a:pt x="0" y="0"/>
                </a:moveTo>
                <a:lnTo>
                  <a:pt x="5022172" y="0"/>
                </a:lnTo>
                <a:lnTo>
                  <a:pt x="5022172" y="2724528"/>
                </a:lnTo>
                <a:lnTo>
                  <a:pt x="0" y="27245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4241" y="8206361"/>
            <a:ext cx="3187500" cy="1919166"/>
          </a:xfrm>
          <a:custGeom>
            <a:avLst/>
            <a:gdLst/>
            <a:ahLst/>
            <a:cxnLst/>
            <a:rect l="l" t="t" r="r" b="b"/>
            <a:pathLst>
              <a:path w="3603376" h="1711604">
                <a:moveTo>
                  <a:pt x="0" y="0"/>
                </a:moveTo>
                <a:lnTo>
                  <a:pt x="3603376" y="0"/>
                </a:lnTo>
                <a:lnTo>
                  <a:pt x="3603376" y="1711603"/>
                </a:lnTo>
                <a:lnTo>
                  <a:pt x="0" y="17116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27638" y="6018369"/>
            <a:ext cx="3463323" cy="2338738"/>
          </a:xfrm>
          <a:custGeom>
            <a:avLst/>
            <a:gdLst/>
            <a:ahLst/>
            <a:cxnLst/>
            <a:rect l="l" t="t" r="r" b="b"/>
            <a:pathLst>
              <a:path w="3463323" h="2338738">
                <a:moveTo>
                  <a:pt x="0" y="0"/>
                </a:moveTo>
                <a:lnTo>
                  <a:pt x="3463324" y="0"/>
                </a:lnTo>
                <a:lnTo>
                  <a:pt x="3463324" y="2338738"/>
                </a:lnTo>
                <a:lnTo>
                  <a:pt x="0" y="23387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930000" y="5757504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5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5" y="1970504"/>
                </a:lnTo>
                <a:lnTo>
                  <a:pt x="190710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6477">
            <a:off x="632982" y="5926607"/>
            <a:ext cx="1322645" cy="1035041"/>
          </a:xfrm>
          <a:custGeom>
            <a:avLst/>
            <a:gdLst/>
            <a:ahLst/>
            <a:cxnLst/>
            <a:rect l="l" t="t" r="r" b="b"/>
            <a:pathLst>
              <a:path w="1322645" h="1035041">
                <a:moveTo>
                  <a:pt x="0" y="0"/>
                </a:moveTo>
                <a:lnTo>
                  <a:pt x="1322645" y="0"/>
                </a:lnTo>
                <a:lnTo>
                  <a:pt x="1322645" y="1035041"/>
                </a:lnTo>
                <a:lnTo>
                  <a:pt x="0" y="10350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04421" y="7389031"/>
            <a:ext cx="4473011" cy="1526415"/>
          </a:xfrm>
          <a:custGeom>
            <a:avLst/>
            <a:gdLst/>
            <a:ahLst/>
            <a:cxnLst/>
            <a:rect l="l" t="t" r="r" b="b"/>
            <a:pathLst>
              <a:path w="4473011" h="1526415">
                <a:moveTo>
                  <a:pt x="0" y="0"/>
                </a:moveTo>
                <a:lnTo>
                  <a:pt x="4473011" y="0"/>
                </a:lnTo>
                <a:lnTo>
                  <a:pt x="4473011" y="1526415"/>
                </a:lnTo>
                <a:lnTo>
                  <a:pt x="0" y="15264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83444" y="660882"/>
            <a:ext cx="7371732" cy="9405719"/>
          </a:xfrm>
          <a:custGeom>
            <a:avLst/>
            <a:gdLst/>
            <a:ahLst/>
            <a:cxnLst/>
            <a:rect l="l" t="t" r="r" b="b"/>
            <a:pathLst>
              <a:path w="7371732" h="9405719">
                <a:moveTo>
                  <a:pt x="0" y="0"/>
                </a:moveTo>
                <a:lnTo>
                  <a:pt x="7371732" y="0"/>
                </a:lnTo>
                <a:lnTo>
                  <a:pt x="7371732" y="9405719"/>
                </a:lnTo>
                <a:lnTo>
                  <a:pt x="0" y="94057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hlinkClick r:id="rId26" action="ppaction://hlinksldjump"/>
          </p:cNvPr>
          <p:cNvSpPr/>
          <p:nvPr/>
        </p:nvSpPr>
        <p:spPr>
          <a:xfrm>
            <a:off x="3032465" y="4296602"/>
            <a:ext cx="5589230" cy="5973481"/>
          </a:xfrm>
          <a:custGeom>
            <a:avLst/>
            <a:gdLst/>
            <a:ahLst/>
            <a:cxnLst/>
            <a:rect l="l" t="t" r="r" b="b"/>
            <a:pathLst>
              <a:path w="4475087" h="7276564">
                <a:moveTo>
                  <a:pt x="0" y="0"/>
                </a:moveTo>
                <a:lnTo>
                  <a:pt x="4475087" y="0"/>
                </a:lnTo>
                <a:lnTo>
                  <a:pt x="4475087" y="7276564"/>
                </a:lnTo>
                <a:lnTo>
                  <a:pt x="0" y="727656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sp>
      <p:sp>
        <p:nvSpPr>
          <p:cNvPr id="14" name="Freeform 14"/>
          <p:cNvSpPr/>
          <p:nvPr/>
        </p:nvSpPr>
        <p:spPr>
          <a:xfrm>
            <a:off x="11838788" y="8071994"/>
            <a:ext cx="961467" cy="1030225"/>
          </a:xfrm>
          <a:custGeom>
            <a:avLst/>
            <a:gdLst/>
            <a:ahLst/>
            <a:cxnLst/>
            <a:rect l="l" t="t" r="r" b="b"/>
            <a:pathLst>
              <a:path w="961467" h="1030225">
                <a:moveTo>
                  <a:pt x="0" y="0"/>
                </a:moveTo>
                <a:lnTo>
                  <a:pt x="961467" y="0"/>
                </a:lnTo>
                <a:lnTo>
                  <a:pt x="961467" y="1030225"/>
                </a:lnTo>
                <a:lnTo>
                  <a:pt x="0" y="103022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153452" t="-65920" r="-235203" b="-90602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283444" y="7282804"/>
            <a:ext cx="3033623" cy="2991911"/>
          </a:xfrm>
          <a:custGeom>
            <a:avLst/>
            <a:gdLst/>
            <a:ahLst/>
            <a:cxnLst/>
            <a:rect l="l" t="t" r="r" b="b"/>
            <a:pathLst>
              <a:path w="3033623" h="2991911">
                <a:moveTo>
                  <a:pt x="0" y="0"/>
                </a:moveTo>
                <a:lnTo>
                  <a:pt x="3033623" y="0"/>
                </a:lnTo>
                <a:lnTo>
                  <a:pt x="3033623" y="2991911"/>
                </a:lnTo>
                <a:lnTo>
                  <a:pt x="0" y="299191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464852" y="1329198"/>
            <a:ext cx="1134407" cy="1222126"/>
          </a:xfrm>
          <a:custGeom>
            <a:avLst/>
            <a:gdLst/>
            <a:ahLst/>
            <a:cxnLst/>
            <a:rect l="l" t="t" r="r" b="b"/>
            <a:pathLst>
              <a:path w="1134407" h="1222126">
                <a:moveTo>
                  <a:pt x="0" y="0"/>
                </a:moveTo>
                <a:lnTo>
                  <a:pt x="1134407" y="0"/>
                </a:lnTo>
                <a:lnTo>
                  <a:pt x="1134407" y="1222126"/>
                </a:lnTo>
                <a:lnTo>
                  <a:pt x="0" y="1222126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147075" t="-60105" r="-222871" b="-8526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413502" y="2840363"/>
            <a:ext cx="1114136" cy="1199729"/>
          </a:xfrm>
          <a:custGeom>
            <a:avLst/>
            <a:gdLst/>
            <a:ahLst/>
            <a:cxnLst/>
            <a:rect l="l" t="t" r="r" b="b"/>
            <a:pathLst>
              <a:path w="1114136" h="1199729">
                <a:moveTo>
                  <a:pt x="0" y="0"/>
                </a:moveTo>
                <a:lnTo>
                  <a:pt x="1114136" y="0"/>
                </a:lnTo>
                <a:lnTo>
                  <a:pt x="1114136" y="1199729"/>
                </a:lnTo>
                <a:lnTo>
                  <a:pt x="0" y="1199729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151362" t="-64049" r="-225769" b="-85190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564926" y="3519725"/>
            <a:ext cx="961521" cy="1040735"/>
          </a:xfrm>
          <a:custGeom>
            <a:avLst/>
            <a:gdLst/>
            <a:ahLst/>
            <a:cxnLst/>
            <a:rect l="l" t="t" r="r" b="b"/>
            <a:pathLst>
              <a:path w="961521" h="1040735">
                <a:moveTo>
                  <a:pt x="0" y="0"/>
                </a:moveTo>
                <a:lnTo>
                  <a:pt x="961521" y="0"/>
                </a:lnTo>
                <a:lnTo>
                  <a:pt x="961521" y="1040735"/>
                </a:lnTo>
                <a:lnTo>
                  <a:pt x="0" y="1040735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154782" t="-65601" r="-236437" b="-89678"/>
            </a:stretch>
          </a:blipFill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D29FD1-B1DD-7EC9-B632-6B8A42E62430}"/>
              </a:ext>
            </a:extLst>
          </p:cNvPr>
          <p:cNvSpPr/>
          <p:nvPr/>
        </p:nvSpPr>
        <p:spPr>
          <a:xfrm>
            <a:off x="710818" y="209550"/>
            <a:ext cx="11277600" cy="1434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</a:rPr>
              <a:t>con </a:t>
            </a:r>
            <a:r>
              <a:rPr lang="en-US" sz="8800" dirty="0" err="1">
                <a:solidFill>
                  <a:srgbClr val="FF0000"/>
                </a:solidFill>
              </a:rPr>
              <a:t>mèo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bắt</a:t>
            </a:r>
            <a:r>
              <a:rPr lang="en-US" sz="8800" dirty="0">
                <a:solidFill>
                  <a:srgbClr val="FF0000"/>
                </a:solidFill>
              </a:rPr>
              <a:t> con </a:t>
            </a:r>
            <a:r>
              <a:rPr lang="en-US" sz="8800" dirty="0" err="1">
                <a:solidFill>
                  <a:srgbClr val="FF0000"/>
                </a:solidFill>
              </a:rPr>
              <a:t>gì</a:t>
            </a:r>
            <a:r>
              <a:rPr lang="en-US" sz="8800" dirty="0">
                <a:solidFill>
                  <a:srgbClr val="FF0000"/>
                </a:solidFill>
              </a:rPr>
              <a:t> ? </a:t>
            </a:r>
          </a:p>
        </p:txBody>
      </p:sp>
      <p:sp>
        <p:nvSpPr>
          <p:cNvPr id="22" name="sai">
            <a:extLst>
              <a:ext uri="{FF2B5EF4-FFF2-40B4-BE49-F238E27FC236}">
                <a16:creationId xmlns:a16="http://schemas.microsoft.com/office/drawing/2014/main" id="{CB2F0E51-0912-F14D-420D-685CA7B4123B}"/>
              </a:ext>
            </a:extLst>
          </p:cNvPr>
          <p:cNvSpPr/>
          <p:nvPr/>
        </p:nvSpPr>
        <p:spPr>
          <a:xfrm>
            <a:off x="710818" y="2268912"/>
            <a:ext cx="4567029" cy="1434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Con </a:t>
            </a:r>
            <a:r>
              <a:rPr lang="en-US" sz="8000" dirty="0" err="1">
                <a:solidFill>
                  <a:srgbClr val="FF0000"/>
                </a:solidFill>
              </a:rPr>
              <a:t>tôm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3" name="đúng">
            <a:extLst>
              <a:ext uri="{FF2B5EF4-FFF2-40B4-BE49-F238E27FC236}">
                <a16:creationId xmlns:a16="http://schemas.microsoft.com/office/drawing/2014/main" id="{271E6932-77CF-087F-D3B2-9FD83FCAA1E0}"/>
              </a:ext>
            </a:extLst>
          </p:cNvPr>
          <p:cNvSpPr/>
          <p:nvPr/>
        </p:nvSpPr>
        <p:spPr>
          <a:xfrm>
            <a:off x="6678315" y="2253076"/>
            <a:ext cx="4567029" cy="1434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Con </a:t>
            </a:r>
            <a:r>
              <a:rPr lang="en-US" sz="8000" dirty="0" err="1">
                <a:solidFill>
                  <a:srgbClr val="FF0000"/>
                </a:solidFill>
              </a:rPr>
              <a:t>chuôt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1D4490DE-50AB-C7C0-17A9-33E80944F5DD}"/>
              </a:ext>
            </a:extLst>
          </p:cNvPr>
          <p:cNvSpPr/>
          <p:nvPr/>
        </p:nvSpPr>
        <p:spPr>
          <a:xfrm>
            <a:off x="13159992" y="1613714"/>
            <a:ext cx="1133285" cy="1226649"/>
          </a:xfrm>
          <a:custGeom>
            <a:avLst/>
            <a:gdLst/>
            <a:ahLst/>
            <a:cxnLst/>
            <a:rect l="l" t="t" r="r" b="b"/>
            <a:pathLst>
              <a:path w="1133285" h="1226649">
                <a:moveTo>
                  <a:pt x="0" y="0"/>
                </a:moveTo>
                <a:lnTo>
                  <a:pt x="1133285" y="0"/>
                </a:lnTo>
                <a:lnTo>
                  <a:pt x="1133285" y="1226649"/>
                </a:lnTo>
                <a:lnTo>
                  <a:pt x="0" y="1226649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-154782" t="-65601" r="-236437" b="-89678"/>
            </a:stretch>
          </a:blipFill>
        </p:spPr>
      </p:sp>
      <p:pic>
        <p:nvPicPr>
          <p:cNvPr id="25" name="ĐỒNG HỒ ĐẾM NGƯỢC 5 GIÂY - DÙNG CHO POWERPOINT (mp3cut.net)">
            <a:hlinkClick r:id="" action="ppaction://media"/>
            <a:extLst>
              <a:ext uri="{FF2B5EF4-FFF2-40B4-BE49-F238E27FC236}">
                <a16:creationId xmlns:a16="http://schemas.microsoft.com/office/drawing/2014/main" id="{363E37A7-A53C-CDF1-6EF3-CD99648FAF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0" y="4113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3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ạc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3DF">
                <a:alpha val="100000"/>
              </a:srgbClr>
            </a:gs>
            <a:gs pos="100000">
              <a:srgbClr val="E2F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757504"/>
            <a:ext cx="18288000" cy="6949440"/>
          </a:xfrm>
          <a:custGeom>
            <a:avLst/>
            <a:gdLst/>
            <a:ahLst/>
            <a:cxnLst/>
            <a:rect l="l" t="t" r="r" b="b"/>
            <a:pathLst>
              <a:path w="18288000" h="6949440">
                <a:moveTo>
                  <a:pt x="0" y="0"/>
                </a:moveTo>
                <a:lnTo>
                  <a:pt x="18288000" y="0"/>
                </a:lnTo>
                <a:lnTo>
                  <a:pt x="18288000" y="6949440"/>
                </a:lnTo>
                <a:lnTo>
                  <a:pt x="0" y="6949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282804"/>
            <a:ext cx="19226854" cy="3004196"/>
          </a:xfrm>
          <a:custGeom>
            <a:avLst/>
            <a:gdLst/>
            <a:ahLst/>
            <a:cxnLst/>
            <a:rect l="l" t="t" r="r" b="b"/>
            <a:pathLst>
              <a:path w="19226854" h="3004196">
                <a:moveTo>
                  <a:pt x="0" y="0"/>
                </a:moveTo>
                <a:lnTo>
                  <a:pt x="19226854" y="0"/>
                </a:lnTo>
                <a:lnTo>
                  <a:pt x="19226854" y="3004196"/>
                </a:lnTo>
                <a:lnTo>
                  <a:pt x="0" y="30041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96255" y="4862860"/>
            <a:ext cx="5700042" cy="3968447"/>
          </a:xfrm>
          <a:custGeom>
            <a:avLst/>
            <a:gdLst/>
            <a:ahLst/>
            <a:cxnLst/>
            <a:rect l="l" t="t" r="r" b="b"/>
            <a:pathLst>
              <a:path w="6609780" h="8888457">
                <a:moveTo>
                  <a:pt x="0" y="0"/>
                </a:moveTo>
                <a:lnTo>
                  <a:pt x="6609780" y="0"/>
                </a:lnTo>
                <a:lnTo>
                  <a:pt x="6609780" y="8888457"/>
                </a:lnTo>
                <a:lnTo>
                  <a:pt x="0" y="8888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329216" y="5608877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6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6" y="1970504"/>
                </a:lnTo>
                <a:lnTo>
                  <a:pt x="190710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5937664"/>
            <a:ext cx="5022172" cy="2724528"/>
          </a:xfrm>
          <a:custGeom>
            <a:avLst/>
            <a:gdLst/>
            <a:ahLst/>
            <a:cxnLst/>
            <a:rect l="l" t="t" r="r" b="b"/>
            <a:pathLst>
              <a:path w="5022172" h="2724528">
                <a:moveTo>
                  <a:pt x="0" y="0"/>
                </a:moveTo>
                <a:lnTo>
                  <a:pt x="5022172" y="0"/>
                </a:lnTo>
                <a:lnTo>
                  <a:pt x="5022172" y="2724528"/>
                </a:lnTo>
                <a:lnTo>
                  <a:pt x="0" y="27245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7301" y="7249214"/>
            <a:ext cx="3603376" cy="1711604"/>
          </a:xfrm>
          <a:custGeom>
            <a:avLst/>
            <a:gdLst/>
            <a:ahLst/>
            <a:cxnLst/>
            <a:rect l="l" t="t" r="r" b="b"/>
            <a:pathLst>
              <a:path w="3603376" h="1711604">
                <a:moveTo>
                  <a:pt x="0" y="0"/>
                </a:moveTo>
                <a:lnTo>
                  <a:pt x="3603376" y="0"/>
                </a:lnTo>
                <a:lnTo>
                  <a:pt x="3603376" y="1711603"/>
                </a:lnTo>
                <a:lnTo>
                  <a:pt x="0" y="17116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27638" y="6018369"/>
            <a:ext cx="3463323" cy="2338738"/>
          </a:xfrm>
          <a:custGeom>
            <a:avLst/>
            <a:gdLst/>
            <a:ahLst/>
            <a:cxnLst/>
            <a:rect l="l" t="t" r="r" b="b"/>
            <a:pathLst>
              <a:path w="3463323" h="2338738">
                <a:moveTo>
                  <a:pt x="0" y="0"/>
                </a:moveTo>
                <a:lnTo>
                  <a:pt x="3463324" y="0"/>
                </a:lnTo>
                <a:lnTo>
                  <a:pt x="3463324" y="2338738"/>
                </a:lnTo>
                <a:lnTo>
                  <a:pt x="0" y="23387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930000" y="5757504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5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5" y="1970504"/>
                </a:lnTo>
                <a:lnTo>
                  <a:pt x="190710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6477">
            <a:off x="632981" y="5809323"/>
            <a:ext cx="1322645" cy="1035041"/>
          </a:xfrm>
          <a:custGeom>
            <a:avLst/>
            <a:gdLst/>
            <a:ahLst/>
            <a:cxnLst/>
            <a:rect l="l" t="t" r="r" b="b"/>
            <a:pathLst>
              <a:path w="1322645" h="1035041">
                <a:moveTo>
                  <a:pt x="0" y="0"/>
                </a:moveTo>
                <a:lnTo>
                  <a:pt x="1322645" y="0"/>
                </a:lnTo>
                <a:lnTo>
                  <a:pt x="1322645" y="1035041"/>
                </a:lnTo>
                <a:lnTo>
                  <a:pt x="0" y="10350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04421" y="7389031"/>
            <a:ext cx="4473011" cy="1526415"/>
          </a:xfrm>
          <a:custGeom>
            <a:avLst/>
            <a:gdLst/>
            <a:ahLst/>
            <a:cxnLst/>
            <a:rect l="l" t="t" r="r" b="b"/>
            <a:pathLst>
              <a:path w="4473011" h="1526415">
                <a:moveTo>
                  <a:pt x="0" y="0"/>
                </a:moveTo>
                <a:lnTo>
                  <a:pt x="4473011" y="0"/>
                </a:lnTo>
                <a:lnTo>
                  <a:pt x="4473011" y="1526415"/>
                </a:lnTo>
                <a:lnTo>
                  <a:pt x="0" y="15264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83444" y="660882"/>
            <a:ext cx="7371732" cy="9405719"/>
          </a:xfrm>
          <a:custGeom>
            <a:avLst/>
            <a:gdLst/>
            <a:ahLst/>
            <a:cxnLst/>
            <a:rect l="l" t="t" r="r" b="b"/>
            <a:pathLst>
              <a:path w="7371732" h="9405719">
                <a:moveTo>
                  <a:pt x="0" y="0"/>
                </a:moveTo>
                <a:lnTo>
                  <a:pt x="7371732" y="0"/>
                </a:lnTo>
                <a:lnTo>
                  <a:pt x="7371732" y="9405719"/>
                </a:lnTo>
                <a:lnTo>
                  <a:pt x="0" y="94057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hlinkClick r:id="rId26" action="ppaction://hlinksldjump"/>
          </p:cNvPr>
          <p:cNvSpPr/>
          <p:nvPr/>
        </p:nvSpPr>
        <p:spPr>
          <a:xfrm>
            <a:off x="2439153" y="4371236"/>
            <a:ext cx="6229575" cy="5903480"/>
          </a:xfrm>
          <a:custGeom>
            <a:avLst/>
            <a:gdLst/>
            <a:ahLst/>
            <a:cxnLst/>
            <a:rect l="l" t="t" r="r" b="b"/>
            <a:pathLst>
              <a:path w="4475087" h="7276564">
                <a:moveTo>
                  <a:pt x="0" y="0"/>
                </a:moveTo>
                <a:lnTo>
                  <a:pt x="4475087" y="0"/>
                </a:lnTo>
                <a:lnTo>
                  <a:pt x="4475087" y="7276564"/>
                </a:lnTo>
                <a:lnTo>
                  <a:pt x="0" y="727656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675280" y="8121462"/>
            <a:ext cx="961467" cy="1030225"/>
          </a:xfrm>
          <a:custGeom>
            <a:avLst/>
            <a:gdLst/>
            <a:ahLst/>
            <a:cxnLst/>
            <a:rect l="l" t="t" r="r" b="b"/>
            <a:pathLst>
              <a:path w="961467" h="1030225">
                <a:moveTo>
                  <a:pt x="0" y="0"/>
                </a:moveTo>
                <a:lnTo>
                  <a:pt x="961466" y="0"/>
                </a:lnTo>
                <a:lnTo>
                  <a:pt x="961466" y="1030225"/>
                </a:lnTo>
                <a:lnTo>
                  <a:pt x="0" y="103022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153452" t="-65920" r="-235203" b="-90602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523190" y="8040348"/>
            <a:ext cx="1133285" cy="1226649"/>
          </a:xfrm>
          <a:custGeom>
            <a:avLst/>
            <a:gdLst/>
            <a:ahLst/>
            <a:cxnLst/>
            <a:rect l="l" t="t" r="r" b="b"/>
            <a:pathLst>
              <a:path w="1133285" h="1226649">
                <a:moveTo>
                  <a:pt x="0" y="0"/>
                </a:moveTo>
                <a:lnTo>
                  <a:pt x="1133285" y="0"/>
                </a:lnTo>
                <a:lnTo>
                  <a:pt x="1133285" y="1226649"/>
                </a:lnTo>
                <a:lnTo>
                  <a:pt x="0" y="1226649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154782" t="-65601" r="-236437" b="-89678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283444" y="7282804"/>
            <a:ext cx="3033623" cy="2991911"/>
          </a:xfrm>
          <a:custGeom>
            <a:avLst/>
            <a:gdLst/>
            <a:ahLst/>
            <a:cxnLst/>
            <a:rect l="l" t="t" r="r" b="b"/>
            <a:pathLst>
              <a:path w="3033623" h="2991911">
                <a:moveTo>
                  <a:pt x="0" y="0"/>
                </a:moveTo>
                <a:lnTo>
                  <a:pt x="3033623" y="0"/>
                </a:lnTo>
                <a:lnTo>
                  <a:pt x="3033623" y="2991911"/>
                </a:lnTo>
                <a:lnTo>
                  <a:pt x="0" y="299191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464852" y="1329198"/>
            <a:ext cx="1134407" cy="1222126"/>
          </a:xfrm>
          <a:custGeom>
            <a:avLst/>
            <a:gdLst/>
            <a:ahLst/>
            <a:cxnLst/>
            <a:rect l="l" t="t" r="r" b="b"/>
            <a:pathLst>
              <a:path w="1134407" h="1222126">
                <a:moveTo>
                  <a:pt x="0" y="0"/>
                </a:moveTo>
                <a:lnTo>
                  <a:pt x="1134407" y="0"/>
                </a:lnTo>
                <a:lnTo>
                  <a:pt x="1134407" y="1222126"/>
                </a:lnTo>
                <a:lnTo>
                  <a:pt x="0" y="1222126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147075" t="-60105" r="-222871" b="-8526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413502" y="2840363"/>
            <a:ext cx="1114136" cy="1199729"/>
          </a:xfrm>
          <a:custGeom>
            <a:avLst/>
            <a:gdLst/>
            <a:ahLst/>
            <a:cxnLst/>
            <a:rect l="l" t="t" r="r" b="b"/>
            <a:pathLst>
              <a:path w="1114136" h="1199729">
                <a:moveTo>
                  <a:pt x="0" y="0"/>
                </a:moveTo>
                <a:lnTo>
                  <a:pt x="1114136" y="0"/>
                </a:lnTo>
                <a:lnTo>
                  <a:pt x="1114136" y="1199729"/>
                </a:lnTo>
                <a:lnTo>
                  <a:pt x="0" y="1199729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151362" t="-64049" r="-225769" b="-85190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564926" y="3519725"/>
            <a:ext cx="961521" cy="1040735"/>
          </a:xfrm>
          <a:custGeom>
            <a:avLst/>
            <a:gdLst/>
            <a:ahLst/>
            <a:cxnLst/>
            <a:rect l="l" t="t" r="r" b="b"/>
            <a:pathLst>
              <a:path w="961521" h="1040735">
                <a:moveTo>
                  <a:pt x="0" y="0"/>
                </a:moveTo>
                <a:lnTo>
                  <a:pt x="961521" y="0"/>
                </a:lnTo>
                <a:lnTo>
                  <a:pt x="961521" y="1040735"/>
                </a:lnTo>
                <a:lnTo>
                  <a:pt x="0" y="1040735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-154782" t="-65601" r="-236437" b="-89678"/>
            </a:stretch>
          </a:blipFill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65E4D0-7F56-F6C6-E80C-868DB744B906}"/>
              </a:ext>
            </a:extLst>
          </p:cNvPr>
          <p:cNvSpPr/>
          <p:nvPr/>
        </p:nvSpPr>
        <p:spPr>
          <a:xfrm>
            <a:off x="433666" y="164827"/>
            <a:ext cx="1158974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</a:rPr>
              <a:t>Con </a:t>
            </a:r>
            <a:r>
              <a:rPr lang="en-US" sz="8800" dirty="0" err="1">
                <a:solidFill>
                  <a:srgbClr val="FF0000"/>
                </a:solidFill>
              </a:rPr>
              <a:t>bò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ăn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gì</a:t>
            </a:r>
            <a:r>
              <a:rPr lang="en-US" sz="8800" dirty="0">
                <a:solidFill>
                  <a:srgbClr val="FF0000"/>
                </a:solidFill>
              </a:rPr>
              <a:t> ? </a:t>
            </a:r>
          </a:p>
        </p:txBody>
      </p:sp>
      <p:sp>
        <p:nvSpPr>
          <p:cNvPr id="21" name="sai">
            <a:extLst>
              <a:ext uri="{FF2B5EF4-FFF2-40B4-BE49-F238E27FC236}">
                <a16:creationId xmlns:a16="http://schemas.microsoft.com/office/drawing/2014/main" id="{8D7BE049-4706-0BC3-D2CF-DE19213C97C9}"/>
              </a:ext>
            </a:extLst>
          </p:cNvPr>
          <p:cNvSpPr/>
          <p:nvPr/>
        </p:nvSpPr>
        <p:spPr>
          <a:xfrm>
            <a:off x="366880" y="2318152"/>
            <a:ext cx="4693392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</a:rPr>
              <a:t>Ăn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cơm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2" name="đúng">
            <a:extLst>
              <a:ext uri="{FF2B5EF4-FFF2-40B4-BE49-F238E27FC236}">
                <a16:creationId xmlns:a16="http://schemas.microsoft.com/office/drawing/2014/main" id="{DA1A0930-5094-B1AC-BF78-8E3141C3EEB2}"/>
              </a:ext>
            </a:extLst>
          </p:cNvPr>
          <p:cNvSpPr/>
          <p:nvPr/>
        </p:nvSpPr>
        <p:spPr>
          <a:xfrm>
            <a:off x="6590052" y="2268031"/>
            <a:ext cx="4693392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</a:rPr>
              <a:t>Ăn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cỏ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23" name="ĐỒNG HỒ ĐẾM NGƯỢC 5 GIÂY - DÙNG CHO POWERPOINT (mp3cut.net)">
            <a:hlinkClick r:id="" action="ppaction://media"/>
            <a:extLst>
              <a:ext uri="{FF2B5EF4-FFF2-40B4-BE49-F238E27FC236}">
                <a16:creationId xmlns:a16="http://schemas.microsoft.com/office/drawing/2014/main" id="{1930FB91-5C4A-ABE1-AC4C-0D947031E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95566" y="16184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ạc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3DF">
                <a:alpha val="100000"/>
              </a:srgbClr>
            </a:gs>
            <a:gs pos="100000">
              <a:srgbClr val="E2F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757504"/>
            <a:ext cx="18288000" cy="6949440"/>
          </a:xfrm>
          <a:custGeom>
            <a:avLst/>
            <a:gdLst/>
            <a:ahLst/>
            <a:cxnLst/>
            <a:rect l="l" t="t" r="r" b="b"/>
            <a:pathLst>
              <a:path w="18288000" h="6949440">
                <a:moveTo>
                  <a:pt x="0" y="0"/>
                </a:moveTo>
                <a:lnTo>
                  <a:pt x="18288000" y="0"/>
                </a:lnTo>
                <a:lnTo>
                  <a:pt x="18288000" y="6949440"/>
                </a:lnTo>
                <a:lnTo>
                  <a:pt x="0" y="6949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282804"/>
            <a:ext cx="19226854" cy="3004196"/>
          </a:xfrm>
          <a:custGeom>
            <a:avLst/>
            <a:gdLst/>
            <a:ahLst/>
            <a:cxnLst/>
            <a:rect l="l" t="t" r="r" b="b"/>
            <a:pathLst>
              <a:path w="19226854" h="3004196">
                <a:moveTo>
                  <a:pt x="0" y="0"/>
                </a:moveTo>
                <a:lnTo>
                  <a:pt x="19226854" y="0"/>
                </a:lnTo>
                <a:lnTo>
                  <a:pt x="19226854" y="3004196"/>
                </a:lnTo>
                <a:lnTo>
                  <a:pt x="0" y="3004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53905" y="-499063"/>
            <a:ext cx="6609780" cy="8888457"/>
          </a:xfrm>
          <a:custGeom>
            <a:avLst/>
            <a:gdLst/>
            <a:ahLst/>
            <a:cxnLst/>
            <a:rect l="l" t="t" r="r" b="b"/>
            <a:pathLst>
              <a:path w="6609780" h="8888457">
                <a:moveTo>
                  <a:pt x="0" y="0"/>
                </a:moveTo>
                <a:lnTo>
                  <a:pt x="6609780" y="0"/>
                </a:lnTo>
                <a:lnTo>
                  <a:pt x="6609780" y="8888457"/>
                </a:lnTo>
                <a:lnTo>
                  <a:pt x="0" y="88884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329216" y="5608877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6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6" y="1970504"/>
                </a:lnTo>
                <a:lnTo>
                  <a:pt x="190710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5937664"/>
            <a:ext cx="5022172" cy="2724528"/>
          </a:xfrm>
          <a:custGeom>
            <a:avLst/>
            <a:gdLst/>
            <a:ahLst/>
            <a:cxnLst/>
            <a:rect l="l" t="t" r="r" b="b"/>
            <a:pathLst>
              <a:path w="5022172" h="2724528">
                <a:moveTo>
                  <a:pt x="0" y="0"/>
                </a:moveTo>
                <a:lnTo>
                  <a:pt x="5022172" y="0"/>
                </a:lnTo>
                <a:lnTo>
                  <a:pt x="5022172" y="2724528"/>
                </a:lnTo>
                <a:lnTo>
                  <a:pt x="0" y="27245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592" y="6210301"/>
            <a:ext cx="4725515" cy="2476646"/>
          </a:xfrm>
          <a:custGeom>
            <a:avLst/>
            <a:gdLst/>
            <a:ahLst/>
            <a:cxnLst/>
            <a:rect l="l" t="t" r="r" b="b"/>
            <a:pathLst>
              <a:path w="3603376" h="1711604">
                <a:moveTo>
                  <a:pt x="0" y="0"/>
                </a:moveTo>
                <a:lnTo>
                  <a:pt x="3603376" y="0"/>
                </a:lnTo>
                <a:lnTo>
                  <a:pt x="3603376" y="1711603"/>
                </a:lnTo>
                <a:lnTo>
                  <a:pt x="0" y="17116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27638" y="6018369"/>
            <a:ext cx="3463323" cy="2338738"/>
          </a:xfrm>
          <a:custGeom>
            <a:avLst/>
            <a:gdLst/>
            <a:ahLst/>
            <a:cxnLst/>
            <a:rect l="l" t="t" r="r" b="b"/>
            <a:pathLst>
              <a:path w="3463323" h="2338738">
                <a:moveTo>
                  <a:pt x="0" y="0"/>
                </a:moveTo>
                <a:lnTo>
                  <a:pt x="3463324" y="0"/>
                </a:lnTo>
                <a:lnTo>
                  <a:pt x="3463324" y="2338738"/>
                </a:lnTo>
                <a:lnTo>
                  <a:pt x="0" y="23387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930000" y="5757504"/>
            <a:ext cx="1907106" cy="1970504"/>
          </a:xfrm>
          <a:custGeom>
            <a:avLst/>
            <a:gdLst/>
            <a:ahLst/>
            <a:cxnLst/>
            <a:rect l="l" t="t" r="r" b="b"/>
            <a:pathLst>
              <a:path w="1907106" h="1970504">
                <a:moveTo>
                  <a:pt x="1907105" y="0"/>
                </a:moveTo>
                <a:lnTo>
                  <a:pt x="0" y="0"/>
                </a:lnTo>
                <a:lnTo>
                  <a:pt x="0" y="1970504"/>
                </a:lnTo>
                <a:lnTo>
                  <a:pt x="1907105" y="1970504"/>
                </a:lnTo>
                <a:lnTo>
                  <a:pt x="190710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6477">
            <a:off x="2374639" y="1616488"/>
            <a:ext cx="1322645" cy="1035041"/>
          </a:xfrm>
          <a:custGeom>
            <a:avLst/>
            <a:gdLst/>
            <a:ahLst/>
            <a:cxnLst/>
            <a:rect l="l" t="t" r="r" b="b"/>
            <a:pathLst>
              <a:path w="1322645" h="1035041">
                <a:moveTo>
                  <a:pt x="0" y="0"/>
                </a:moveTo>
                <a:lnTo>
                  <a:pt x="1322645" y="0"/>
                </a:lnTo>
                <a:lnTo>
                  <a:pt x="1322645" y="1035041"/>
                </a:lnTo>
                <a:lnTo>
                  <a:pt x="0" y="103504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04421" y="7389031"/>
            <a:ext cx="4473011" cy="1526415"/>
          </a:xfrm>
          <a:custGeom>
            <a:avLst/>
            <a:gdLst/>
            <a:ahLst/>
            <a:cxnLst/>
            <a:rect l="l" t="t" r="r" b="b"/>
            <a:pathLst>
              <a:path w="4473011" h="1526415">
                <a:moveTo>
                  <a:pt x="0" y="0"/>
                </a:moveTo>
                <a:lnTo>
                  <a:pt x="4473011" y="0"/>
                </a:lnTo>
                <a:lnTo>
                  <a:pt x="4473011" y="1526415"/>
                </a:lnTo>
                <a:lnTo>
                  <a:pt x="0" y="15264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83444" y="660882"/>
            <a:ext cx="7371732" cy="9405719"/>
          </a:xfrm>
          <a:custGeom>
            <a:avLst/>
            <a:gdLst/>
            <a:ahLst/>
            <a:cxnLst/>
            <a:rect l="l" t="t" r="r" b="b"/>
            <a:pathLst>
              <a:path w="7371732" h="9405719">
                <a:moveTo>
                  <a:pt x="0" y="0"/>
                </a:moveTo>
                <a:lnTo>
                  <a:pt x="7371732" y="0"/>
                </a:lnTo>
                <a:lnTo>
                  <a:pt x="7371732" y="9405719"/>
                </a:lnTo>
                <a:lnTo>
                  <a:pt x="0" y="94057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102874" y="2551324"/>
            <a:ext cx="4475087" cy="7276564"/>
          </a:xfrm>
          <a:custGeom>
            <a:avLst/>
            <a:gdLst/>
            <a:ahLst/>
            <a:cxnLst/>
            <a:rect l="l" t="t" r="r" b="b"/>
            <a:pathLst>
              <a:path w="4475087" h="7276564">
                <a:moveTo>
                  <a:pt x="0" y="0"/>
                </a:moveTo>
                <a:lnTo>
                  <a:pt x="4475086" y="0"/>
                </a:lnTo>
                <a:lnTo>
                  <a:pt x="4475086" y="7276564"/>
                </a:lnTo>
                <a:lnTo>
                  <a:pt x="0" y="727656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289564" y="7728008"/>
            <a:ext cx="961467" cy="1030225"/>
          </a:xfrm>
          <a:custGeom>
            <a:avLst/>
            <a:gdLst/>
            <a:ahLst/>
            <a:cxnLst/>
            <a:rect l="l" t="t" r="r" b="b"/>
            <a:pathLst>
              <a:path w="961467" h="1030225">
                <a:moveTo>
                  <a:pt x="0" y="0"/>
                </a:moveTo>
                <a:lnTo>
                  <a:pt x="961467" y="0"/>
                </a:lnTo>
                <a:lnTo>
                  <a:pt x="961467" y="1030225"/>
                </a:lnTo>
                <a:lnTo>
                  <a:pt x="0" y="1030225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153452" t="-65920" r="-235203" b="-90602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968917" y="7833220"/>
            <a:ext cx="1133285" cy="1226649"/>
          </a:xfrm>
          <a:custGeom>
            <a:avLst/>
            <a:gdLst/>
            <a:ahLst/>
            <a:cxnLst/>
            <a:rect l="l" t="t" r="r" b="b"/>
            <a:pathLst>
              <a:path w="1133285" h="1226649">
                <a:moveTo>
                  <a:pt x="0" y="0"/>
                </a:moveTo>
                <a:lnTo>
                  <a:pt x="1133285" y="0"/>
                </a:lnTo>
                <a:lnTo>
                  <a:pt x="1133285" y="1226648"/>
                </a:lnTo>
                <a:lnTo>
                  <a:pt x="0" y="1226648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154782" t="-65601" r="-236437" b="-89678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700034" y="7746044"/>
            <a:ext cx="1134407" cy="1222126"/>
          </a:xfrm>
          <a:custGeom>
            <a:avLst/>
            <a:gdLst/>
            <a:ahLst/>
            <a:cxnLst/>
            <a:rect l="l" t="t" r="r" b="b"/>
            <a:pathLst>
              <a:path w="1134407" h="1222126">
                <a:moveTo>
                  <a:pt x="0" y="0"/>
                </a:moveTo>
                <a:lnTo>
                  <a:pt x="1134407" y="0"/>
                </a:lnTo>
                <a:lnTo>
                  <a:pt x="1134407" y="1222126"/>
                </a:lnTo>
                <a:lnTo>
                  <a:pt x="0" y="122212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147075" t="-60105" r="-222871" b="-8526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096616" y="6950589"/>
            <a:ext cx="3033623" cy="2991911"/>
          </a:xfrm>
          <a:custGeom>
            <a:avLst/>
            <a:gdLst/>
            <a:ahLst/>
            <a:cxnLst/>
            <a:rect l="l" t="t" r="r" b="b"/>
            <a:pathLst>
              <a:path w="3033623" h="2991911">
                <a:moveTo>
                  <a:pt x="0" y="0"/>
                </a:moveTo>
                <a:lnTo>
                  <a:pt x="3033623" y="0"/>
                </a:lnTo>
                <a:lnTo>
                  <a:pt x="3033623" y="2991910"/>
                </a:lnTo>
                <a:lnTo>
                  <a:pt x="0" y="299191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7719117" y="207756"/>
            <a:ext cx="4766170" cy="2802111"/>
          </a:xfrm>
          <a:custGeom>
            <a:avLst/>
            <a:gdLst/>
            <a:ahLst/>
            <a:cxnLst/>
            <a:rect l="l" t="t" r="r" b="b"/>
            <a:pathLst>
              <a:path w="4766170" h="2802111">
                <a:moveTo>
                  <a:pt x="4766170" y="0"/>
                </a:moveTo>
                <a:lnTo>
                  <a:pt x="0" y="0"/>
                </a:lnTo>
                <a:lnTo>
                  <a:pt x="0" y="2802111"/>
                </a:lnTo>
                <a:lnTo>
                  <a:pt x="4766170" y="2802111"/>
                </a:lnTo>
                <a:lnTo>
                  <a:pt x="476617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413502" y="2840363"/>
            <a:ext cx="1114136" cy="1199729"/>
          </a:xfrm>
          <a:custGeom>
            <a:avLst/>
            <a:gdLst/>
            <a:ahLst/>
            <a:cxnLst/>
            <a:rect l="l" t="t" r="r" b="b"/>
            <a:pathLst>
              <a:path w="1114136" h="1199729">
                <a:moveTo>
                  <a:pt x="0" y="0"/>
                </a:moveTo>
                <a:lnTo>
                  <a:pt x="1114136" y="0"/>
                </a:lnTo>
                <a:lnTo>
                  <a:pt x="1114136" y="1199729"/>
                </a:lnTo>
                <a:lnTo>
                  <a:pt x="0" y="1199729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151362" t="-64049" r="-225769" b="-85190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564926" y="3519725"/>
            <a:ext cx="961521" cy="1040735"/>
          </a:xfrm>
          <a:custGeom>
            <a:avLst/>
            <a:gdLst/>
            <a:ahLst/>
            <a:cxnLst/>
            <a:rect l="l" t="t" r="r" b="b"/>
            <a:pathLst>
              <a:path w="961521" h="1040735">
                <a:moveTo>
                  <a:pt x="0" y="0"/>
                </a:moveTo>
                <a:lnTo>
                  <a:pt x="961521" y="0"/>
                </a:lnTo>
                <a:lnTo>
                  <a:pt x="961521" y="1040735"/>
                </a:lnTo>
                <a:lnTo>
                  <a:pt x="0" y="1040735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154782" t="-65601" r="-236437" b="-89678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859276" y="737837"/>
            <a:ext cx="4373191" cy="102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7"/>
              </a:lnSpc>
            </a:pP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cảm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ơn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bạn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đã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giúp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bác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hái</a:t>
            </a:r>
            <a:r>
              <a:rPr lang="en-US" sz="2991" b="1" dirty="0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991" b="1" dirty="0" err="1">
                <a:solidFill>
                  <a:srgbClr val="FB000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táo</a:t>
            </a:r>
            <a:endParaRPr lang="en-US" sz="2991" b="1" dirty="0">
              <a:solidFill>
                <a:srgbClr val="FB000E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pic>
        <p:nvPicPr>
          <p:cNvPr id="22" name="Tiếng vỗ tay chào mừng">
            <a:hlinkClick r:id="" action="ppaction://media"/>
            <a:extLst>
              <a:ext uri="{FF2B5EF4-FFF2-40B4-BE49-F238E27FC236}">
                <a16:creationId xmlns:a16="http://schemas.microsoft.com/office/drawing/2014/main" id="{2DC1CEA3-582E-511E-03B8-0B2FE8FB0D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19537" y="2234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39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53</Words>
  <Application>Microsoft Office PowerPoint</Application>
  <PresentationFormat>Custom</PresentationFormat>
  <Paragraphs>12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Cherry Bomb One</vt:lpstr>
      <vt:lpstr>Calibri</vt:lpstr>
      <vt:lpstr>Arial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: hái táo</dc:title>
  <dc:creator>Admin</dc:creator>
  <cp:lastModifiedBy>nguyenthuytb1993@gmail.com</cp:lastModifiedBy>
  <cp:revision>2</cp:revision>
  <dcterms:created xsi:type="dcterms:W3CDTF">2006-08-16T00:00:00Z</dcterms:created>
  <dcterms:modified xsi:type="dcterms:W3CDTF">2025-08-28T15:18:09Z</dcterms:modified>
  <dc:identifier>DAGxXc9LBFE</dc:identifier>
</cp:coreProperties>
</file>