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7.jpg" ContentType="image/pn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9" r:id="rId4"/>
    <p:sldId id="335" r:id="rId5"/>
    <p:sldId id="260" r:id="rId6"/>
    <p:sldId id="337" r:id="rId7"/>
    <p:sldId id="261" r:id="rId8"/>
    <p:sldId id="341" r:id="rId9"/>
    <p:sldId id="264" r:id="rId10"/>
    <p:sldId id="339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9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687FA0-9D7E-460F-BE8B-6D4BF25792E0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B1651-00D5-46D8-8FAD-E241EF3F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56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B1651-00D5-46D8-8FAD-E241EF3FF8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05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B1651-00D5-46D8-8FAD-E241EF3FF8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21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3BDBF-728C-97F3-23F7-79DA615AE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1D3EAD-3100-B0BF-D8DB-3C074574A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C37F0-3CE6-95D4-849F-4B2018074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0E92E-AADF-4D8B-A9B0-2EE2F7D3515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B4DC6-53A0-E191-A640-10033E81B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627FF-7E02-78C6-A367-73C6259EB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D8719-F22A-4C96-891B-77036E1DC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22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3EEC4-0267-4197-748A-510A83D4B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932535-8AC5-227D-D9C9-1D87453A8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9F196-F234-C2FE-8432-3ABD90B5B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0E92E-AADF-4D8B-A9B0-2EE2F7D3515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590DA-0EDE-EE60-7D0A-196BF479A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E1F64-BFC7-D542-C27D-AE58FA8E9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D8719-F22A-4C96-891B-77036E1DC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31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DADFCC-7FD1-7AFD-FCE8-0826B40B23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44F332-9E1B-63A3-5612-55D80504A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1CD19-C2C9-65CC-2793-DE82F7A84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0E92E-AADF-4D8B-A9B0-2EE2F7D3515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47EEF-3736-92DA-C6E4-5FBF36F51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F0939-E8AD-EA21-AC2A-839D55F3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D8719-F22A-4C96-891B-77036E1DC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36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14EAB-8DDE-6DE3-DC7F-26B2FEA9C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85958-E72E-2AD3-0838-A101B9FB1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D5642-772C-1B5C-E666-446A3432F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0E92E-AADF-4D8B-A9B0-2EE2F7D3515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4C0F1-19FB-9A8D-46CF-519B8CC03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A5C31-89D5-5BCD-DD6A-081014AF1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D8719-F22A-4C96-891B-77036E1DC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44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F0E4A-02C7-3255-2BAF-9FCD5CA7F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7B8CA-937A-4819-B1DD-E6F355777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B2433-0498-2C85-BF97-4A9252AE9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0E92E-AADF-4D8B-A9B0-2EE2F7D3515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24028-FDE7-8971-A1B3-4B9688355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0EF39-3284-7256-CCD7-E9F9850F2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D8719-F22A-4C96-891B-77036E1DC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13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1C9AF-2F19-947B-DF30-4A9BC5D16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DDE71-67C5-6195-99CE-ADBF5CAD1B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BB82F9-2ACE-9C2D-EA21-28E6E3B69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C525FC-065D-13ED-1A25-8BD1267DA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0E92E-AADF-4D8B-A9B0-2EE2F7D3515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016F7-56E2-2100-CE94-8B39F0E4A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D7113-DA82-D325-8CF2-0C2DD9C76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D8719-F22A-4C96-891B-77036E1DC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695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FDBC9-56B4-A0B0-3079-A6E486FBF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C5D7B-C4E0-7E07-DB39-A1C253F85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08E5F5-ECC8-698F-C536-71DCBF8FD0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D50154-129E-6A01-DC28-06009327F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AD1434-8059-6480-9D85-4F65705D0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0ABD6E-DA8D-3DA0-BE60-B8C4DCCB9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0E92E-AADF-4D8B-A9B0-2EE2F7D3515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663192-661C-5466-B013-6AA30ACAA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F45540-76DF-D164-337B-E78CA650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D8719-F22A-4C96-891B-77036E1DC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34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11972-2AF7-97A7-437D-37675CC43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F905C8-C371-DA17-17FD-E161E323F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0E92E-AADF-4D8B-A9B0-2EE2F7D3515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6A66AF-0571-B904-0FF1-07BF9A3CB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3A5AD-617F-B7B5-E7DD-24764DFC1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D8719-F22A-4C96-891B-77036E1DC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AB40D0-E7A3-1F2D-120B-374740151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0E92E-AADF-4D8B-A9B0-2EE2F7D3515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1A79BB-F5E2-7117-9947-2C031BB8B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B2606D-54D7-A0FB-8D6F-8DED9C5A5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D8719-F22A-4C96-891B-77036E1DC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350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020B7-0A0C-DD44-7DC8-EAF390838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11018-5643-718C-1316-ECAA55E72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50A4C3-272E-6B1C-C7E3-6BF3436CD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83E59F-F8C8-C448-A69D-9528756B1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0E92E-AADF-4D8B-A9B0-2EE2F7D3515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FCDA8-5A94-E01E-32D7-FE233589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53B007-BA16-0403-D719-26947F7B1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D8719-F22A-4C96-891B-77036E1DC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77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5CA41-42F4-CD96-4D12-8A5C109F7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4F3362-8643-A837-5C1D-99B54F3963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860F7E-2153-A434-D0AF-C445466715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A449FF-D626-3EAC-D209-00DA97BD7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0E92E-AADF-4D8B-A9B0-2EE2F7D3515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593C29-4E0C-C7BE-CF4A-955228AA9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D976B-6C2B-68E2-CFB0-A2AB7A5BE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D8719-F22A-4C96-891B-77036E1DC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35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DD6F53-AF3D-1E98-A903-42B891C1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7916E-E5FD-A9FC-535F-105EDF331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3487F-F20C-13BE-D29B-AAF51D4AB7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0E92E-AADF-4D8B-A9B0-2EE2F7D35152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90CD6-FCD8-169A-069D-612D140CB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798CC-6289-491E-021D-234388B3F8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D8719-F22A-4C96-891B-77036E1DC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61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image" Target="../media/image27.png"/><Relationship Id="rId12" Type="http://schemas.microsoft.com/office/2007/relationships/hdphoto" Target="../media/hdphoto2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9.png"/><Relationship Id="rId4" Type="http://schemas.microsoft.com/office/2007/relationships/media" Target="../media/media6.mp3"/><Relationship Id="rId9" Type="http://schemas.microsoft.com/office/2007/relationships/hdphoto" Target="../media/hdphoto1.wdp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13135C4-3B98-FC92-F1B5-6BF93FAF4829}"/>
              </a:ext>
            </a:extLst>
          </p:cNvPr>
          <p:cNvSpPr txBox="1"/>
          <p:nvPr/>
        </p:nvSpPr>
        <p:spPr>
          <a:xfrm>
            <a:off x="3047999" y="0"/>
            <a:ext cx="59091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UBND XÃ KIẾN TH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ỤY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TRƯỜNG MẦM NON TH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ỤY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HƯƠNG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F4B34B-9496-1F1F-0A8A-A27298A52C3A}"/>
              </a:ext>
            </a:extLst>
          </p:cNvPr>
          <p:cNvSpPr txBox="1"/>
          <p:nvPr/>
        </p:nvSpPr>
        <p:spPr>
          <a:xfrm>
            <a:off x="2890685" y="2769989"/>
            <a:ext cx="717754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             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L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ĩnh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vực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Phát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triển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thẩm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mỹ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          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Đề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D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ạy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há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“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Cô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mẹ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”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          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Độ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tuổi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- 4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tuổi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          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Người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thực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hiện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Đỗ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Thị Hằng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           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Lớp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: 3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tuổi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C1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A052C0-DD27-27E2-B9D7-47A1A1D25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8193" y="3356930"/>
            <a:ext cx="2536156" cy="33191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913EBE-CF63-5BD7-B4A1-A8B2A0714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471" y="5499730"/>
            <a:ext cx="6492803" cy="12831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43C38D-DBA1-C23F-19B6-0AA062EF121F}"/>
              </a:ext>
            </a:extLst>
          </p:cNvPr>
          <p:cNvSpPr txBox="1"/>
          <p:nvPr/>
        </p:nvSpPr>
        <p:spPr>
          <a:xfrm>
            <a:off x="752166" y="1415772"/>
            <a:ext cx="105008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TIẾT HỌC CHÀO MỪNG NGÀY 20/11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772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BC442A-6027-DD88-6884-F2940C4A43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0476" cy="6857143"/>
          </a:xfrm>
          <a:prstGeom prst="rect">
            <a:avLst/>
          </a:prstGeom>
        </p:spPr>
      </p:pic>
      <p:pic>
        <p:nvPicPr>
          <p:cNvPr id="8" name="cup to">
            <a:extLst>
              <a:ext uri="{FF2B5EF4-FFF2-40B4-BE49-F238E27FC236}">
                <a16:creationId xmlns:a16="http://schemas.microsoft.com/office/drawing/2014/main" id="{0614BD91-34B4-2487-8D4A-06D144BB3F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57" b="94406" l="7348" r="94624">
                        <a14:foregroundMark x1="33513" y1="94406" x2="33513" y2="94406"/>
                        <a14:foregroundMark x1="28315" y1="8112" x2="28315" y2="8112"/>
                        <a14:foregroundMark x1="64875" y1="6434" x2="64875" y2="6434"/>
                        <a14:foregroundMark x1="54659" y1="3357" x2="54659" y2="3357"/>
                        <a14:foregroundMark x1="77419" y1="48671" x2="79032" y2="48671"/>
                        <a14:foregroundMark x1="77419" y1="45035" x2="77419" y2="45035"/>
                        <a14:foregroundMark x1="36022" y1="51049" x2="36022" y2="51049"/>
                        <a14:foregroundMark x1="15950" y1="45315" x2="15950" y2="45315"/>
                        <a14:foregroundMark x1="24910" y1="45315" x2="24910" y2="45315"/>
                        <a14:foregroundMark x1="71864" y1="9371" x2="71864" y2="9371"/>
                        <a14:foregroundMark x1="79928" y1="11049" x2="79928" y2="11049"/>
                        <a14:foregroundMark x1="85125" y1="12727" x2="85125" y2="12727"/>
                        <a14:foregroundMark x1="92473" y1="23217" x2="92473" y2="23217"/>
                        <a14:foregroundMark x1="94624" y1="29510" x2="94624" y2="29510"/>
                        <a14:foregroundMark x1="94086" y1="27832" x2="94086" y2="27832"/>
                        <a14:foregroundMark x1="92832" y1="29510" x2="92832" y2="29510"/>
                        <a14:foregroundMark x1="7348" y1="17203" x2="7348" y2="17203"/>
                        <a14:foregroundMark x1="17204" y1="11748" x2="17204" y2="11748"/>
                        <a14:foregroundMark x1="20609" y1="17483" x2="20609" y2="17483"/>
                        <a14:foregroundMark x1="22760" y1="15105" x2="22760" y2="15105"/>
                        <a14:foregroundMark x1="22401" y1="17483" x2="22401" y2="17483"/>
                        <a14:foregroundMark x1="66129" y1="58741" x2="66129" y2="58741"/>
                        <a14:foregroundMark x1="72581" y1="49650" x2="72581" y2="49650"/>
                        <a14:foregroundMark x1="70072" y1="58042" x2="70072" y2="58042"/>
                        <a14:foregroundMark x1="66667" y1="52028" x2="66667" y2="52028"/>
                        <a14:foregroundMark x1="70430" y1="55385" x2="70430" y2="55385"/>
                        <a14:foregroundMark x1="92832" y1="45734" x2="92832" y2="45734"/>
                        <a14:foregroundMark x1="92832" y1="46713" x2="92832" y2="467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171" y="2413000"/>
            <a:ext cx="2834267" cy="3631723"/>
          </a:xfrm>
          <a:prstGeom prst="rect">
            <a:avLst/>
          </a:prstGeom>
        </p:spPr>
      </p:pic>
      <p:sp>
        <p:nvSpPr>
          <p:cNvPr id="6" name="blind box 2">
            <a:hlinkClick r:id="" action="ppaction://noaction"/>
            <a:extLst>
              <a:ext uri="{FF2B5EF4-FFF2-40B4-BE49-F238E27FC236}">
                <a16:creationId xmlns:a16="http://schemas.microsoft.com/office/drawing/2014/main" id="{E6D75BB1-6BBE-746C-0E6C-5A4086ADD4CB}"/>
              </a:ext>
            </a:extLst>
          </p:cNvPr>
          <p:cNvSpPr/>
          <p:nvPr/>
        </p:nvSpPr>
        <p:spPr>
          <a:xfrm>
            <a:off x="4494719" y="2006601"/>
            <a:ext cx="3545270" cy="4616927"/>
          </a:xfrm>
          <a:custGeom>
            <a:avLst/>
            <a:gdLst/>
            <a:ahLst/>
            <a:cxnLst/>
            <a:rect l="l" t="t" r="r" b="b"/>
            <a:pathLst>
              <a:path w="3012046" h="4017744">
                <a:moveTo>
                  <a:pt x="0" y="0"/>
                </a:moveTo>
                <a:lnTo>
                  <a:pt x="3012046" y="0"/>
                </a:lnTo>
                <a:lnTo>
                  <a:pt x="3012046" y="4017744"/>
                </a:lnTo>
                <a:lnTo>
                  <a:pt x="0" y="4017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7864" r="-15524"/>
            </a:stretch>
          </a:blipFill>
        </p:spPr>
        <p:txBody>
          <a:bodyPr/>
          <a:lstStyle/>
          <a:p>
            <a:endParaRPr lang="en-US" sz="533"/>
          </a:p>
        </p:txBody>
      </p:sp>
      <p:pic>
        <p:nvPicPr>
          <p:cNvPr id="10" name="cup bé 1">
            <a:extLst>
              <a:ext uri="{FF2B5EF4-FFF2-40B4-BE49-F238E27FC236}">
                <a16:creationId xmlns:a16="http://schemas.microsoft.com/office/drawing/2014/main" id="{55B22D61-8155-943A-039B-F2B553C092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7" b="89867" l="9859" r="93897">
                        <a14:foregroundMark x1="93897" y1="38704" x2="93897" y2="3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581" y="3432048"/>
            <a:ext cx="1923477" cy="2718153"/>
          </a:xfrm>
          <a:prstGeom prst="rect">
            <a:avLst/>
          </a:prstGeom>
        </p:spPr>
      </p:pic>
      <p:pic>
        <p:nvPicPr>
          <p:cNvPr id="11" name="cup be 2">
            <a:extLst>
              <a:ext uri="{FF2B5EF4-FFF2-40B4-BE49-F238E27FC236}">
                <a16:creationId xmlns:a16="http://schemas.microsoft.com/office/drawing/2014/main" id="{C9E83D40-803B-FCF2-FAFE-DDEB1980F5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7" b="89867" l="9859" r="93897">
                        <a14:foregroundMark x1="93897" y1="38704" x2="93897" y2="3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611" y="3432048"/>
            <a:ext cx="1923477" cy="271815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E48EE6E-2F4F-5D38-91B2-D2D49CB0DFF4}"/>
              </a:ext>
            </a:extLst>
          </p:cNvPr>
          <p:cNvSpPr/>
          <p:nvPr/>
        </p:nvSpPr>
        <p:spPr>
          <a:xfrm>
            <a:off x="11684000" y="1244600"/>
            <a:ext cx="304419" cy="304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9F830E6-D4E1-C20A-8691-73C4349C6084}"/>
              </a:ext>
            </a:extLst>
          </p:cNvPr>
          <p:cNvSpPr/>
          <p:nvPr/>
        </p:nvSpPr>
        <p:spPr>
          <a:xfrm>
            <a:off x="11684000" y="1701800"/>
            <a:ext cx="304419" cy="304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B6AE46-9F9A-0881-9FC8-C5D3A758E9A8}"/>
              </a:ext>
            </a:extLst>
          </p:cNvPr>
          <p:cNvSpPr/>
          <p:nvPr/>
        </p:nvSpPr>
        <p:spPr>
          <a:xfrm>
            <a:off x="11684000" y="2159000"/>
            <a:ext cx="304419" cy="304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5" name="Am_thanh_chuc_mung_chien_thang-www_tiengdong_com (2)">
            <a:hlinkClick r:id="" action="ppaction://media"/>
            <a:extLst>
              <a:ext uri="{FF2B5EF4-FFF2-40B4-BE49-F238E27FC236}">
                <a16:creationId xmlns:a16="http://schemas.microsoft.com/office/drawing/2014/main" id="{CFEAF63E-56E8-73FD-CA1F-313F5BE72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55600" y="889000"/>
            <a:ext cx="270933" cy="270933"/>
          </a:xfrm>
          <a:prstGeom prst="rect">
            <a:avLst/>
          </a:prstGeom>
        </p:spPr>
      </p:pic>
      <p:pic>
        <p:nvPicPr>
          <p:cNvPr id="16" name="Am_thanh_chuc_mung_chien_thang-www_tiengdong_com (2)">
            <a:hlinkClick r:id="" action="ppaction://media"/>
            <a:extLst>
              <a:ext uri="{FF2B5EF4-FFF2-40B4-BE49-F238E27FC236}">
                <a16:creationId xmlns:a16="http://schemas.microsoft.com/office/drawing/2014/main" id="{8123ABDD-7CC4-A4AC-4040-A9618FA1B1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7200" y="990600"/>
            <a:ext cx="270933" cy="270933"/>
          </a:xfrm>
          <a:prstGeom prst="rect">
            <a:avLst/>
          </a:prstGeom>
        </p:spPr>
      </p:pic>
      <p:pic>
        <p:nvPicPr>
          <p:cNvPr id="17" name="Am_thanh_chuc_mung_chien_thang-www_tiengdong_com (2)">
            <a:hlinkClick r:id="" action="ppaction://media"/>
            <a:extLst>
              <a:ext uri="{FF2B5EF4-FFF2-40B4-BE49-F238E27FC236}">
                <a16:creationId xmlns:a16="http://schemas.microsoft.com/office/drawing/2014/main" id="{7768819E-A954-6105-69D3-EF906BD59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58800" y="1092200"/>
            <a:ext cx="270933" cy="270933"/>
          </a:xfrm>
          <a:prstGeom prst="rect">
            <a:avLst/>
          </a:prstGeom>
        </p:spPr>
      </p:pic>
      <p:pic>
        <p:nvPicPr>
          <p:cNvPr id="18" name="tieng_yeah_cua_tre_con-www_tiengdong_com">
            <a:hlinkClick r:id="" action="ppaction://media"/>
            <a:extLst>
              <a:ext uri="{FF2B5EF4-FFF2-40B4-BE49-F238E27FC236}">
                <a16:creationId xmlns:a16="http://schemas.microsoft.com/office/drawing/2014/main" id="{B931118E-447B-E278-22B3-F6E08629DF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9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964255" y="5826221"/>
            <a:ext cx="270933" cy="270933"/>
          </a:xfrm>
          <a:prstGeom prst="rect">
            <a:avLst/>
          </a:prstGeom>
        </p:spPr>
      </p:pic>
      <p:pic>
        <p:nvPicPr>
          <p:cNvPr id="19" name="tieng_yeah_cua_tre_con-www_tiengdong_com">
            <a:hlinkClick r:id="" action="ppaction://media"/>
            <a:extLst>
              <a:ext uri="{FF2B5EF4-FFF2-40B4-BE49-F238E27FC236}">
                <a16:creationId xmlns:a16="http://schemas.microsoft.com/office/drawing/2014/main" id="{FE90A133-7813-1BDC-749B-E5126BF6F6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9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065855" y="5927821"/>
            <a:ext cx="270933" cy="2709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6037B6-65D9-EDF5-566E-4BEFA419AD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48650" y="3279185"/>
            <a:ext cx="2011854" cy="30238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3439F2-DA09-5FDE-C5A5-D84C7418F64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18392" y="3279185"/>
            <a:ext cx="2011854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96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37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0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56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21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xit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56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21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832574-5CDB-17DF-A231-8834CF7C6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4" y="0"/>
            <a:ext cx="1206555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88943F-6E8F-E0D5-12C6-7E346A49DE1C}"/>
              </a:ext>
            </a:extLst>
          </p:cNvPr>
          <p:cNvSpPr txBox="1"/>
          <p:nvPr/>
        </p:nvSpPr>
        <p:spPr>
          <a:xfrm>
            <a:off x="2446020" y="0"/>
            <a:ext cx="781812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 GẶP LẠI CÁC BÉ TRONG CHƯƠNG TRÌNH LẦN SAU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9C46D8-8045-F03D-8B99-61FE6D308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201" y="3481447"/>
            <a:ext cx="6364776" cy="2295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31605A-6894-8FA2-94D7-69EA1FFB2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5" y="1762125"/>
            <a:ext cx="4326192" cy="359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95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3322AE8-4725-1A1D-FED7-18E06C6A8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29" y="143875"/>
            <a:ext cx="11700387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CHƯƠNG TRÌNH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BÉ VUI CA HÁT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4312538-4FA4-58AE-9302-D5E32EFF24AD}"/>
              </a:ext>
            </a:extLst>
          </p:cNvPr>
          <p:cNvSpPr/>
          <p:nvPr/>
        </p:nvSpPr>
        <p:spPr>
          <a:xfrm>
            <a:off x="1710812" y="2096076"/>
            <a:ext cx="6164827" cy="816077"/>
          </a:xfrm>
          <a:prstGeom prst="roundRect">
            <a:avLst/>
          </a:prstGeom>
          <a:gradFill rotWithShape="1">
            <a:gsLst>
              <a:gs pos="0">
                <a:srgbClr val="FFC000">
                  <a:tint val="50000"/>
                  <a:satMod val="300000"/>
                </a:srgbClr>
              </a:gs>
              <a:gs pos="35000">
                <a:srgbClr val="FFC000">
                  <a:tint val="37000"/>
                  <a:satMod val="300000"/>
                </a:srgbClr>
              </a:gs>
              <a:gs pos="100000">
                <a:srgbClr val="FFC0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FC00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PHẦN I.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Trò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chơi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âm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A747BB9-E724-B70D-358F-B28E4DAAE432}"/>
              </a:ext>
            </a:extLst>
          </p:cNvPr>
          <p:cNvSpPr/>
          <p:nvPr/>
        </p:nvSpPr>
        <p:spPr>
          <a:xfrm>
            <a:off x="1710812" y="3067665"/>
            <a:ext cx="6341807" cy="878183"/>
          </a:xfrm>
          <a:prstGeom prst="roundRect">
            <a:avLst/>
          </a:prstGeom>
          <a:gradFill rotWithShape="1">
            <a:gsLst>
              <a:gs pos="0">
                <a:srgbClr val="ED7D31">
                  <a:tint val="50000"/>
                  <a:satMod val="300000"/>
                </a:srgbClr>
              </a:gs>
              <a:gs pos="35000">
                <a:srgbClr val="ED7D31">
                  <a:tint val="37000"/>
                  <a:satMod val="300000"/>
                </a:srgbClr>
              </a:gs>
              <a:gs pos="100000">
                <a:srgbClr val="ED7D31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ED7D31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PHẦN 2.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Bé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thể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hiện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tài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năng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2473303-ACB3-30A2-874F-7E3F36DE2A0C}"/>
              </a:ext>
            </a:extLst>
          </p:cNvPr>
          <p:cNvSpPr/>
          <p:nvPr/>
        </p:nvSpPr>
        <p:spPr>
          <a:xfrm>
            <a:off x="1710812" y="4101361"/>
            <a:ext cx="6341808" cy="878183"/>
          </a:xfrm>
          <a:prstGeom prst="roundRect">
            <a:avLst/>
          </a:prstGeom>
          <a:gradFill rotWithShape="1">
            <a:gsLst>
              <a:gs pos="0">
                <a:srgbClr val="5B9BD5">
                  <a:tint val="50000"/>
                  <a:satMod val="300000"/>
                </a:srgbClr>
              </a:gs>
              <a:gs pos="35000">
                <a:srgbClr val="5B9BD5">
                  <a:tint val="37000"/>
                  <a:satMod val="300000"/>
                </a:srgbClr>
              </a:gs>
              <a:gs pos="100000">
                <a:srgbClr val="5B9BD5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B9BD5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PHẦN 3.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Quà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tặng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âm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5A57D9-501A-3712-AC04-C7F076CE0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464" y="2205624"/>
            <a:ext cx="2536156" cy="27739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C2B7A6-FF49-8B34-0BC1-8A6842FDA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308" y="5390876"/>
            <a:ext cx="1371719" cy="14671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3D3B17-55B3-62C6-A370-0F11EB1DF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9831" y="5316883"/>
            <a:ext cx="1371719" cy="15411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8DEBBB-1863-6723-246F-ABA3A7C69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418" y="143875"/>
            <a:ext cx="1371719" cy="13856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8BCFDF-4905-B9E7-8BDA-A989FA4B7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19" y="263014"/>
            <a:ext cx="1371719" cy="138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4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1EB7621-5B02-28E2-4A24-1B6142493DD4}"/>
              </a:ext>
            </a:extLst>
          </p:cNvPr>
          <p:cNvSpPr txBox="1"/>
          <p:nvPr/>
        </p:nvSpPr>
        <p:spPr>
          <a:xfrm>
            <a:off x="3392129" y="285135"/>
            <a:ext cx="656794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BÉ VUI CA HÁT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BEB00D-9081-1B85-FAD1-F18D40007B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1999" y="1268361"/>
            <a:ext cx="6770069" cy="12490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8EB8CC-D76E-A8FA-16A6-078917B4AA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5041" y="3429000"/>
            <a:ext cx="2011854" cy="28287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08CE4D-11F6-476F-108C-11BFE9695E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8614" y="3038822"/>
            <a:ext cx="2819236" cy="3218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9EE2B2-559D-8125-6099-A441A4F5C1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11405" y="5313096"/>
            <a:ext cx="1371719" cy="13839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76F2DD-8210-C699-F9C3-06E86A17CE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3322" y="5313096"/>
            <a:ext cx="1371719" cy="13839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78A307-5CD0-7292-634D-CF96F9C8F4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5893" y="5833783"/>
            <a:ext cx="4694327" cy="1024217"/>
          </a:xfrm>
          <a:prstGeom prst="rect">
            <a:avLst/>
          </a:prstGeom>
        </p:spPr>
      </p:pic>
      <p:pic>
        <p:nvPicPr>
          <p:cNvPr id="2" name="(66) Người tôi yêu tôi thương Lyric - YouTube_[cut_74sec]">
            <a:hlinkClick r:id="" action="ppaction://media"/>
            <a:extLst>
              <a:ext uri="{FF2B5EF4-FFF2-40B4-BE49-F238E27FC236}">
                <a16:creationId xmlns:a16="http://schemas.microsoft.com/office/drawing/2014/main" id="{F8CF137D-2AA7-7E53-5E49-2245D2693F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66854" y="32772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1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5DA969-1F3D-0811-B082-0321407F5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12344400" cy="6857143"/>
          </a:xfrm>
          <a:prstGeom prst="rect">
            <a:avLst/>
          </a:prstGeom>
        </p:spPr>
      </p:pic>
      <p:sp>
        <p:nvSpPr>
          <p:cNvPr id="4" name="Freeform 19">
            <a:extLst>
              <a:ext uri="{FF2B5EF4-FFF2-40B4-BE49-F238E27FC236}">
                <a16:creationId xmlns:a16="http://schemas.microsoft.com/office/drawing/2014/main" id="{BB46F01C-05B6-195F-658A-CDED669056DB}"/>
              </a:ext>
            </a:extLst>
          </p:cNvPr>
          <p:cNvSpPr/>
          <p:nvPr/>
        </p:nvSpPr>
        <p:spPr>
          <a:xfrm>
            <a:off x="4318000" y="2159000"/>
            <a:ext cx="632712" cy="724154"/>
          </a:xfrm>
          <a:custGeom>
            <a:avLst/>
            <a:gdLst/>
            <a:ahLst/>
            <a:cxnLst/>
            <a:rect l="l" t="t" r="r" b="b"/>
            <a:pathLst>
              <a:path w="726911" h="1007056">
                <a:moveTo>
                  <a:pt x="0" y="0"/>
                </a:moveTo>
                <a:lnTo>
                  <a:pt x="726911" y="0"/>
                </a:lnTo>
                <a:lnTo>
                  <a:pt x="726911" y="1007055"/>
                </a:lnTo>
                <a:lnTo>
                  <a:pt x="0" y="10070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25">
            <a:extLst>
              <a:ext uri="{FF2B5EF4-FFF2-40B4-BE49-F238E27FC236}">
                <a16:creationId xmlns:a16="http://schemas.microsoft.com/office/drawing/2014/main" id="{6EBF5000-7289-E7F4-ED10-85113E54387C}"/>
              </a:ext>
            </a:extLst>
          </p:cNvPr>
          <p:cNvSpPr/>
          <p:nvPr/>
        </p:nvSpPr>
        <p:spPr>
          <a:xfrm>
            <a:off x="4318000" y="4969328"/>
            <a:ext cx="632712" cy="724154"/>
          </a:xfrm>
          <a:custGeom>
            <a:avLst/>
            <a:gdLst/>
            <a:ahLst/>
            <a:cxnLst/>
            <a:rect l="l" t="t" r="r" b="b"/>
            <a:pathLst>
              <a:path w="726911" h="1007056">
                <a:moveTo>
                  <a:pt x="0" y="0"/>
                </a:moveTo>
                <a:lnTo>
                  <a:pt x="726911" y="0"/>
                </a:lnTo>
                <a:lnTo>
                  <a:pt x="726911" y="1007055"/>
                </a:lnTo>
                <a:lnTo>
                  <a:pt x="0" y="10070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25">
            <a:extLst>
              <a:ext uri="{FF2B5EF4-FFF2-40B4-BE49-F238E27FC236}">
                <a16:creationId xmlns:a16="http://schemas.microsoft.com/office/drawing/2014/main" id="{B1C28E72-215B-18F2-5CEC-AF6DCB69950C}"/>
              </a:ext>
            </a:extLst>
          </p:cNvPr>
          <p:cNvSpPr/>
          <p:nvPr/>
        </p:nvSpPr>
        <p:spPr>
          <a:xfrm>
            <a:off x="4216400" y="3612770"/>
            <a:ext cx="632712" cy="724154"/>
          </a:xfrm>
          <a:custGeom>
            <a:avLst/>
            <a:gdLst/>
            <a:ahLst/>
            <a:cxnLst/>
            <a:rect l="l" t="t" r="r" b="b"/>
            <a:pathLst>
              <a:path w="726911" h="1007056">
                <a:moveTo>
                  <a:pt x="0" y="0"/>
                </a:moveTo>
                <a:lnTo>
                  <a:pt x="726911" y="0"/>
                </a:lnTo>
                <a:lnTo>
                  <a:pt x="726911" y="1007055"/>
                </a:lnTo>
                <a:lnTo>
                  <a:pt x="0" y="10070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A479E2-0AA2-2B37-F20E-11BAEDA6BD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9" b="37181"/>
          <a:stretch>
            <a:fillRect/>
          </a:stretch>
        </p:blipFill>
        <p:spPr bwMode="auto">
          <a:xfrm>
            <a:off x="2192594" y="3201939"/>
            <a:ext cx="1691148" cy="1254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1C2A26-B97E-9E93-A036-559CD530E2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594" y="1628778"/>
            <a:ext cx="1691148" cy="1254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1F351E-3EC5-8864-F536-C99EA7F00F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2" b="35558"/>
          <a:stretch>
            <a:fillRect/>
          </a:stretch>
        </p:blipFill>
        <p:spPr bwMode="auto">
          <a:xfrm>
            <a:off x="2150531" y="4604520"/>
            <a:ext cx="1733211" cy="14537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4829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B0A5E3-82A8-D4A8-7B7E-55C0B5FA96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7857" y="3647667"/>
            <a:ext cx="2536156" cy="2773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6DA6AA-82D7-76E4-3088-B82EC523F7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0277" y="3891017"/>
            <a:ext cx="1902117" cy="290297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47F552A-CABF-FFBC-50D6-C07E87A932F8}"/>
              </a:ext>
            </a:extLst>
          </p:cNvPr>
          <p:cNvSpPr/>
          <p:nvPr/>
        </p:nvSpPr>
        <p:spPr>
          <a:xfrm>
            <a:off x="3095011" y="1853538"/>
            <a:ext cx="7294563" cy="914400"/>
          </a:xfrm>
          <a:prstGeom prst="roundRect">
            <a:avLst/>
          </a:prstGeom>
          <a:gradFill rotWithShape="1">
            <a:gsLst>
              <a:gs pos="0">
                <a:srgbClr val="ED7D31">
                  <a:tint val="50000"/>
                  <a:satMod val="300000"/>
                </a:srgbClr>
              </a:gs>
              <a:gs pos="35000">
                <a:srgbClr val="ED7D31">
                  <a:tint val="37000"/>
                  <a:satMod val="300000"/>
                </a:srgbClr>
              </a:gs>
              <a:gs pos="100000">
                <a:srgbClr val="ED7D31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ED7D31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PHẦN 2.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Bé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thể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hiện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tài</a:t>
            </a:r>
            <a:r>
              <a:rPr lang="en-US" sz="36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năng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74200C-75D2-91E4-A61E-AD39E79E153B}"/>
              </a:ext>
            </a:extLst>
          </p:cNvPr>
          <p:cNvSpPr txBox="1"/>
          <p:nvPr/>
        </p:nvSpPr>
        <p:spPr>
          <a:xfrm>
            <a:off x="3095011" y="727587"/>
            <a:ext cx="706171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BÉ VUI CA HÁT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9D65AA-F376-626D-8CD1-BDD219C1C1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9819" y="4852242"/>
            <a:ext cx="2158171" cy="20057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D7C3F2-A8DC-0B46-62F0-81B84B15FD8B}"/>
              </a:ext>
            </a:extLst>
          </p:cNvPr>
          <p:cNvSpPr txBox="1"/>
          <p:nvPr/>
        </p:nvSpPr>
        <p:spPr>
          <a:xfrm>
            <a:off x="3008671" y="2785893"/>
            <a:ext cx="681375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hát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mẹ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sỹ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Phạm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Tuyên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karaoke_co_va_me_nhac_thieu_nhi_beat_de_hat_gbtv_2664408563038975662_[cut_19sec] (1) (mp3cut.net)">
            <a:hlinkClick r:id="" action="ppaction://media"/>
            <a:extLst>
              <a:ext uri="{FF2B5EF4-FFF2-40B4-BE49-F238E27FC236}">
                <a16:creationId xmlns:a16="http://schemas.microsoft.com/office/drawing/2014/main" id="{03A3D988-A0BA-94A3-B059-483F4CDD51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31576" y="48551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3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FB0A6-EF77-9229-05DA-67E65F4FE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B6AF3A-1AB9-81A7-F04D-0B6665F67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429"/>
            <a:ext cx="12344400" cy="6857143"/>
          </a:xfrm>
          <a:prstGeom prst="rect">
            <a:avLst/>
          </a:prstGeom>
        </p:spPr>
      </p:pic>
      <p:sp>
        <p:nvSpPr>
          <p:cNvPr id="4" name="Freeform 19">
            <a:extLst>
              <a:ext uri="{FF2B5EF4-FFF2-40B4-BE49-F238E27FC236}">
                <a16:creationId xmlns:a16="http://schemas.microsoft.com/office/drawing/2014/main" id="{DE8021A5-F854-E579-DB8A-43339DA5EBCB}"/>
              </a:ext>
            </a:extLst>
          </p:cNvPr>
          <p:cNvSpPr/>
          <p:nvPr/>
        </p:nvSpPr>
        <p:spPr>
          <a:xfrm>
            <a:off x="4318000" y="2159000"/>
            <a:ext cx="632712" cy="724154"/>
          </a:xfrm>
          <a:custGeom>
            <a:avLst/>
            <a:gdLst/>
            <a:ahLst/>
            <a:cxnLst/>
            <a:rect l="l" t="t" r="r" b="b"/>
            <a:pathLst>
              <a:path w="726911" h="1007056">
                <a:moveTo>
                  <a:pt x="0" y="0"/>
                </a:moveTo>
                <a:lnTo>
                  <a:pt x="726911" y="0"/>
                </a:lnTo>
                <a:lnTo>
                  <a:pt x="726911" y="1007055"/>
                </a:lnTo>
                <a:lnTo>
                  <a:pt x="0" y="10070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25">
            <a:extLst>
              <a:ext uri="{FF2B5EF4-FFF2-40B4-BE49-F238E27FC236}">
                <a16:creationId xmlns:a16="http://schemas.microsoft.com/office/drawing/2014/main" id="{A952C8D9-6205-CE67-F39B-A11FE19F718F}"/>
              </a:ext>
            </a:extLst>
          </p:cNvPr>
          <p:cNvSpPr/>
          <p:nvPr/>
        </p:nvSpPr>
        <p:spPr>
          <a:xfrm>
            <a:off x="4318000" y="4969328"/>
            <a:ext cx="632712" cy="724154"/>
          </a:xfrm>
          <a:custGeom>
            <a:avLst/>
            <a:gdLst/>
            <a:ahLst/>
            <a:cxnLst/>
            <a:rect l="l" t="t" r="r" b="b"/>
            <a:pathLst>
              <a:path w="726911" h="1007056">
                <a:moveTo>
                  <a:pt x="0" y="0"/>
                </a:moveTo>
                <a:lnTo>
                  <a:pt x="726911" y="0"/>
                </a:lnTo>
                <a:lnTo>
                  <a:pt x="726911" y="1007055"/>
                </a:lnTo>
                <a:lnTo>
                  <a:pt x="0" y="10070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25">
            <a:extLst>
              <a:ext uri="{FF2B5EF4-FFF2-40B4-BE49-F238E27FC236}">
                <a16:creationId xmlns:a16="http://schemas.microsoft.com/office/drawing/2014/main" id="{37CDCD64-04E4-4013-646F-CF73636D6C11}"/>
              </a:ext>
            </a:extLst>
          </p:cNvPr>
          <p:cNvSpPr/>
          <p:nvPr/>
        </p:nvSpPr>
        <p:spPr>
          <a:xfrm>
            <a:off x="4216400" y="3612770"/>
            <a:ext cx="632712" cy="724154"/>
          </a:xfrm>
          <a:custGeom>
            <a:avLst/>
            <a:gdLst/>
            <a:ahLst/>
            <a:cxnLst/>
            <a:rect l="l" t="t" r="r" b="b"/>
            <a:pathLst>
              <a:path w="726911" h="1007056">
                <a:moveTo>
                  <a:pt x="0" y="0"/>
                </a:moveTo>
                <a:lnTo>
                  <a:pt x="726911" y="0"/>
                </a:lnTo>
                <a:lnTo>
                  <a:pt x="726911" y="1007055"/>
                </a:lnTo>
                <a:lnTo>
                  <a:pt x="0" y="10070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Freeform 19">
            <a:extLst>
              <a:ext uri="{FF2B5EF4-FFF2-40B4-BE49-F238E27FC236}">
                <a16:creationId xmlns:a16="http://schemas.microsoft.com/office/drawing/2014/main" id="{EF70494F-E2AE-21CA-72F6-5269E73D30E7}"/>
              </a:ext>
            </a:extLst>
          </p:cNvPr>
          <p:cNvSpPr/>
          <p:nvPr/>
        </p:nvSpPr>
        <p:spPr>
          <a:xfrm>
            <a:off x="5181600" y="2159000"/>
            <a:ext cx="632712" cy="724154"/>
          </a:xfrm>
          <a:custGeom>
            <a:avLst/>
            <a:gdLst/>
            <a:ahLst/>
            <a:cxnLst/>
            <a:rect l="l" t="t" r="r" b="b"/>
            <a:pathLst>
              <a:path w="726911" h="1007056">
                <a:moveTo>
                  <a:pt x="0" y="0"/>
                </a:moveTo>
                <a:lnTo>
                  <a:pt x="726911" y="0"/>
                </a:lnTo>
                <a:lnTo>
                  <a:pt x="726911" y="1007055"/>
                </a:lnTo>
                <a:lnTo>
                  <a:pt x="0" y="10070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25">
            <a:extLst>
              <a:ext uri="{FF2B5EF4-FFF2-40B4-BE49-F238E27FC236}">
                <a16:creationId xmlns:a16="http://schemas.microsoft.com/office/drawing/2014/main" id="{0F893AC7-5EAC-965D-3E80-7F44123E41F9}"/>
              </a:ext>
            </a:extLst>
          </p:cNvPr>
          <p:cNvSpPr/>
          <p:nvPr/>
        </p:nvSpPr>
        <p:spPr>
          <a:xfrm>
            <a:off x="5181600" y="3612769"/>
            <a:ext cx="632712" cy="724154"/>
          </a:xfrm>
          <a:custGeom>
            <a:avLst/>
            <a:gdLst/>
            <a:ahLst/>
            <a:cxnLst/>
            <a:rect l="l" t="t" r="r" b="b"/>
            <a:pathLst>
              <a:path w="726911" h="1007056">
                <a:moveTo>
                  <a:pt x="0" y="0"/>
                </a:moveTo>
                <a:lnTo>
                  <a:pt x="726911" y="0"/>
                </a:lnTo>
                <a:lnTo>
                  <a:pt x="726911" y="1007055"/>
                </a:lnTo>
                <a:lnTo>
                  <a:pt x="0" y="10070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25">
            <a:extLst>
              <a:ext uri="{FF2B5EF4-FFF2-40B4-BE49-F238E27FC236}">
                <a16:creationId xmlns:a16="http://schemas.microsoft.com/office/drawing/2014/main" id="{CC01213E-223F-DA18-7284-2162B3C8E476}"/>
              </a:ext>
            </a:extLst>
          </p:cNvPr>
          <p:cNvSpPr/>
          <p:nvPr/>
        </p:nvSpPr>
        <p:spPr>
          <a:xfrm>
            <a:off x="5181600" y="4978686"/>
            <a:ext cx="632712" cy="724154"/>
          </a:xfrm>
          <a:custGeom>
            <a:avLst/>
            <a:gdLst/>
            <a:ahLst/>
            <a:cxnLst/>
            <a:rect l="l" t="t" r="r" b="b"/>
            <a:pathLst>
              <a:path w="726911" h="1007056">
                <a:moveTo>
                  <a:pt x="0" y="0"/>
                </a:moveTo>
                <a:lnTo>
                  <a:pt x="726911" y="0"/>
                </a:lnTo>
                <a:lnTo>
                  <a:pt x="726911" y="1007055"/>
                </a:lnTo>
                <a:lnTo>
                  <a:pt x="0" y="10070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613D5E-D422-1C83-A711-A2B74A35B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351" y="1578899"/>
            <a:ext cx="1871634" cy="14387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2FFAD7-5730-8F8A-B1E7-164ECFCC3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2278" y="3017680"/>
            <a:ext cx="1871634" cy="14387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74BD6D-B348-565F-770E-D48B3DC2AF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2278" y="4394965"/>
            <a:ext cx="1914310" cy="1639966"/>
          </a:xfrm>
          <a:prstGeom prst="rect">
            <a:avLst/>
          </a:prstGeom>
        </p:spPr>
      </p:pic>
      <p:sp>
        <p:nvSpPr>
          <p:cNvPr id="12" name="Freeform 25">
            <a:extLst>
              <a:ext uri="{FF2B5EF4-FFF2-40B4-BE49-F238E27FC236}">
                <a16:creationId xmlns:a16="http://schemas.microsoft.com/office/drawing/2014/main" id="{E2C82DFE-697C-6533-33A0-A214EF64FD0B}"/>
              </a:ext>
            </a:extLst>
          </p:cNvPr>
          <p:cNvSpPr/>
          <p:nvPr/>
        </p:nvSpPr>
        <p:spPr>
          <a:xfrm>
            <a:off x="6045200" y="4956420"/>
            <a:ext cx="632712" cy="724154"/>
          </a:xfrm>
          <a:custGeom>
            <a:avLst/>
            <a:gdLst/>
            <a:ahLst/>
            <a:cxnLst/>
            <a:rect l="l" t="t" r="r" b="b"/>
            <a:pathLst>
              <a:path w="726911" h="1007056">
                <a:moveTo>
                  <a:pt x="0" y="0"/>
                </a:moveTo>
                <a:lnTo>
                  <a:pt x="726911" y="0"/>
                </a:lnTo>
                <a:lnTo>
                  <a:pt x="726911" y="1007055"/>
                </a:lnTo>
                <a:lnTo>
                  <a:pt x="0" y="10070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9784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3B8B7B-3918-1555-16F3-1B461FF50694}"/>
              </a:ext>
            </a:extLst>
          </p:cNvPr>
          <p:cNvSpPr txBox="1"/>
          <p:nvPr/>
        </p:nvSpPr>
        <p:spPr>
          <a:xfrm>
            <a:off x="3047999" y="412954"/>
            <a:ext cx="696124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BÉ VUI CA HÁT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60DE21-D024-555A-B510-EE331A4E12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7033" y="1683137"/>
            <a:ext cx="6437934" cy="10729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A01752-2CB7-FCD7-8DF9-EE9230FD3963}"/>
              </a:ext>
            </a:extLst>
          </p:cNvPr>
          <p:cNvSpPr txBox="1"/>
          <p:nvPr/>
        </p:nvSpPr>
        <p:spPr>
          <a:xfrm>
            <a:off x="1995947" y="2760953"/>
            <a:ext cx="80132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en-US" sz="4000" dirty="0"/>
          </a:p>
        </p:txBody>
      </p:sp>
      <p:pic>
        <p:nvPicPr>
          <p:cNvPr id="4" name="karaoke-ngay-dau-tien-di-hoc-nhac-beat-hay-nhat-2954853954863255917_RGIsa9A2">
            <a:hlinkClick r:id="" action="ppaction://media"/>
            <a:extLst>
              <a:ext uri="{FF2B5EF4-FFF2-40B4-BE49-F238E27FC236}">
                <a16:creationId xmlns:a16="http://schemas.microsoft.com/office/drawing/2014/main" id="{69BECB7C-B421-2FD0-8810-277572BCF2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08584" y="3754796"/>
            <a:ext cx="487363" cy="487363"/>
          </a:xfrm>
          <a:prstGeom prst="rect">
            <a:avLst/>
          </a:prstGeom>
        </p:spPr>
      </p:pic>
      <p:pic>
        <p:nvPicPr>
          <p:cNvPr id="7" name="Ngay-Dau-Tien-Di-Hoc-Hoang-Yen_[cut_122sec]">
            <a:hlinkClick r:id="" action="ppaction://media"/>
            <a:extLst>
              <a:ext uri="{FF2B5EF4-FFF2-40B4-BE49-F238E27FC236}">
                <a16:creationId xmlns:a16="http://schemas.microsoft.com/office/drawing/2014/main" id="{1627B4CA-284A-3A8A-070D-F50F2151DE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7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22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E001C-22DC-AE26-3A7D-96D0B1F5F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AB7E7E-1C4A-0682-07C7-401A3D5D9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429"/>
            <a:ext cx="12344400" cy="6857143"/>
          </a:xfrm>
          <a:prstGeom prst="rect">
            <a:avLst/>
          </a:prstGeom>
        </p:spPr>
      </p:pic>
      <p:sp>
        <p:nvSpPr>
          <p:cNvPr id="4" name="Freeform 19">
            <a:extLst>
              <a:ext uri="{FF2B5EF4-FFF2-40B4-BE49-F238E27FC236}">
                <a16:creationId xmlns:a16="http://schemas.microsoft.com/office/drawing/2014/main" id="{4F51FCBD-BC22-87D0-F70A-D718B1E6C262}"/>
              </a:ext>
            </a:extLst>
          </p:cNvPr>
          <p:cNvSpPr/>
          <p:nvPr/>
        </p:nvSpPr>
        <p:spPr>
          <a:xfrm>
            <a:off x="4318000" y="2159000"/>
            <a:ext cx="632712" cy="724154"/>
          </a:xfrm>
          <a:custGeom>
            <a:avLst/>
            <a:gdLst/>
            <a:ahLst/>
            <a:cxnLst/>
            <a:rect l="l" t="t" r="r" b="b"/>
            <a:pathLst>
              <a:path w="726911" h="1007056">
                <a:moveTo>
                  <a:pt x="0" y="0"/>
                </a:moveTo>
                <a:lnTo>
                  <a:pt x="726911" y="0"/>
                </a:lnTo>
                <a:lnTo>
                  <a:pt x="726911" y="1007055"/>
                </a:lnTo>
                <a:lnTo>
                  <a:pt x="0" y="10070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25">
            <a:extLst>
              <a:ext uri="{FF2B5EF4-FFF2-40B4-BE49-F238E27FC236}">
                <a16:creationId xmlns:a16="http://schemas.microsoft.com/office/drawing/2014/main" id="{E7FF2E1B-ACA5-6179-1645-A040806738DB}"/>
              </a:ext>
            </a:extLst>
          </p:cNvPr>
          <p:cNvSpPr/>
          <p:nvPr/>
        </p:nvSpPr>
        <p:spPr>
          <a:xfrm>
            <a:off x="4318000" y="4969328"/>
            <a:ext cx="632712" cy="724154"/>
          </a:xfrm>
          <a:custGeom>
            <a:avLst/>
            <a:gdLst/>
            <a:ahLst/>
            <a:cxnLst/>
            <a:rect l="l" t="t" r="r" b="b"/>
            <a:pathLst>
              <a:path w="726911" h="1007056">
                <a:moveTo>
                  <a:pt x="0" y="0"/>
                </a:moveTo>
                <a:lnTo>
                  <a:pt x="726911" y="0"/>
                </a:lnTo>
                <a:lnTo>
                  <a:pt x="726911" y="1007055"/>
                </a:lnTo>
                <a:lnTo>
                  <a:pt x="0" y="10070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25">
            <a:extLst>
              <a:ext uri="{FF2B5EF4-FFF2-40B4-BE49-F238E27FC236}">
                <a16:creationId xmlns:a16="http://schemas.microsoft.com/office/drawing/2014/main" id="{BD9900CF-A687-9FDC-10ED-1E64C0651199}"/>
              </a:ext>
            </a:extLst>
          </p:cNvPr>
          <p:cNvSpPr/>
          <p:nvPr/>
        </p:nvSpPr>
        <p:spPr>
          <a:xfrm>
            <a:off x="4216400" y="3612770"/>
            <a:ext cx="632712" cy="724154"/>
          </a:xfrm>
          <a:custGeom>
            <a:avLst/>
            <a:gdLst/>
            <a:ahLst/>
            <a:cxnLst/>
            <a:rect l="l" t="t" r="r" b="b"/>
            <a:pathLst>
              <a:path w="726911" h="1007056">
                <a:moveTo>
                  <a:pt x="0" y="0"/>
                </a:moveTo>
                <a:lnTo>
                  <a:pt x="726911" y="0"/>
                </a:lnTo>
                <a:lnTo>
                  <a:pt x="726911" y="1007055"/>
                </a:lnTo>
                <a:lnTo>
                  <a:pt x="0" y="10070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Freeform 19">
            <a:extLst>
              <a:ext uri="{FF2B5EF4-FFF2-40B4-BE49-F238E27FC236}">
                <a16:creationId xmlns:a16="http://schemas.microsoft.com/office/drawing/2014/main" id="{36212439-788E-F7E6-D0B1-F93DCC5776BE}"/>
              </a:ext>
            </a:extLst>
          </p:cNvPr>
          <p:cNvSpPr/>
          <p:nvPr/>
        </p:nvSpPr>
        <p:spPr>
          <a:xfrm>
            <a:off x="5181600" y="2159000"/>
            <a:ext cx="632712" cy="724154"/>
          </a:xfrm>
          <a:custGeom>
            <a:avLst/>
            <a:gdLst/>
            <a:ahLst/>
            <a:cxnLst/>
            <a:rect l="l" t="t" r="r" b="b"/>
            <a:pathLst>
              <a:path w="726911" h="1007056">
                <a:moveTo>
                  <a:pt x="0" y="0"/>
                </a:moveTo>
                <a:lnTo>
                  <a:pt x="726911" y="0"/>
                </a:lnTo>
                <a:lnTo>
                  <a:pt x="726911" y="1007055"/>
                </a:lnTo>
                <a:lnTo>
                  <a:pt x="0" y="10070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25">
            <a:extLst>
              <a:ext uri="{FF2B5EF4-FFF2-40B4-BE49-F238E27FC236}">
                <a16:creationId xmlns:a16="http://schemas.microsoft.com/office/drawing/2014/main" id="{5CC57E6C-7A3E-9BE7-1EAE-35337BA8E0B1}"/>
              </a:ext>
            </a:extLst>
          </p:cNvPr>
          <p:cNvSpPr/>
          <p:nvPr/>
        </p:nvSpPr>
        <p:spPr>
          <a:xfrm>
            <a:off x="5181600" y="3612769"/>
            <a:ext cx="632712" cy="724154"/>
          </a:xfrm>
          <a:custGeom>
            <a:avLst/>
            <a:gdLst/>
            <a:ahLst/>
            <a:cxnLst/>
            <a:rect l="l" t="t" r="r" b="b"/>
            <a:pathLst>
              <a:path w="726911" h="1007056">
                <a:moveTo>
                  <a:pt x="0" y="0"/>
                </a:moveTo>
                <a:lnTo>
                  <a:pt x="726911" y="0"/>
                </a:lnTo>
                <a:lnTo>
                  <a:pt x="726911" y="1007055"/>
                </a:lnTo>
                <a:lnTo>
                  <a:pt x="0" y="10070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25">
            <a:extLst>
              <a:ext uri="{FF2B5EF4-FFF2-40B4-BE49-F238E27FC236}">
                <a16:creationId xmlns:a16="http://schemas.microsoft.com/office/drawing/2014/main" id="{67391AE4-787D-65EF-BC80-8CD3AD9EB6DE}"/>
              </a:ext>
            </a:extLst>
          </p:cNvPr>
          <p:cNvSpPr/>
          <p:nvPr/>
        </p:nvSpPr>
        <p:spPr>
          <a:xfrm>
            <a:off x="5181600" y="4978686"/>
            <a:ext cx="632712" cy="724154"/>
          </a:xfrm>
          <a:custGeom>
            <a:avLst/>
            <a:gdLst/>
            <a:ahLst/>
            <a:cxnLst/>
            <a:rect l="l" t="t" r="r" b="b"/>
            <a:pathLst>
              <a:path w="726911" h="1007056">
                <a:moveTo>
                  <a:pt x="0" y="0"/>
                </a:moveTo>
                <a:lnTo>
                  <a:pt x="726911" y="0"/>
                </a:lnTo>
                <a:lnTo>
                  <a:pt x="726911" y="1007055"/>
                </a:lnTo>
                <a:lnTo>
                  <a:pt x="0" y="10070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19">
            <a:extLst>
              <a:ext uri="{FF2B5EF4-FFF2-40B4-BE49-F238E27FC236}">
                <a16:creationId xmlns:a16="http://schemas.microsoft.com/office/drawing/2014/main" id="{633E379C-D557-EBD7-8360-A9B77DB41328}"/>
              </a:ext>
            </a:extLst>
          </p:cNvPr>
          <p:cNvSpPr/>
          <p:nvPr/>
        </p:nvSpPr>
        <p:spPr>
          <a:xfrm>
            <a:off x="6045200" y="2159000"/>
            <a:ext cx="632712" cy="724154"/>
          </a:xfrm>
          <a:custGeom>
            <a:avLst/>
            <a:gdLst/>
            <a:ahLst/>
            <a:cxnLst/>
            <a:rect l="l" t="t" r="r" b="b"/>
            <a:pathLst>
              <a:path w="726911" h="1007056">
                <a:moveTo>
                  <a:pt x="0" y="0"/>
                </a:moveTo>
                <a:lnTo>
                  <a:pt x="726911" y="0"/>
                </a:lnTo>
                <a:lnTo>
                  <a:pt x="726911" y="1007055"/>
                </a:lnTo>
                <a:lnTo>
                  <a:pt x="0" y="10070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9DFB01E9-4629-10BC-2C5E-FFFC4DF89AA2}"/>
              </a:ext>
            </a:extLst>
          </p:cNvPr>
          <p:cNvSpPr/>
          <p:nvPr/>
        </p:nvSpPr>
        <p:spPr>
          <a:xfrm>
            <a:off x="6908800" y="2158999"/>
            <a:ext cx="632712" cy="724154"/>
          </a:xfrm>
          <a:custGeom>
            <a:avLst/>
            <a:gdLst/>
            <a:ahLst/>
            <a:cxnLst/>
            <a:rect l="l" t="t" r="r" b="b"/>
            <a:pathLst>
              <a:path w="726911" h="1007056">
                <a:moveTo>
                  <a:pt x="0" y="0"/>
                </a:moveTo>
                <a:lnTo>
                  <a:pt x="726911" y="0"/>
                </a:lnTo>
                <a:lnTo>
                  <a:pt x="726911" y="1007055"/>
                </a:lnTo>
                <a:lnTo>
                  <a:pt x="0" y="10070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25">
            <a:extLst>
              <a:ext uri="{FF2B5EF4-FFF2-40B4-BE49-F238E27FC236}">
                <a16:creationId xmlns:a16="http://schemas.microsoft.com/office/drawing/2014/main" id="{0FA961A8-9171-59C8-CD70-1ABAE4044690}"/>
              </a:ext>
            </a:extLst>
          </p:cNvPr>
          <p:cNvSpPr/>
          <p:nvPr/>
        </p:nvSpPr>
        <p:spPr>
          <a:xfrm>
            <a:off x="6045200" y="3612769"/>
            <a:ext cx="632712" cy="724154"/>
          </a:xfrm>
          <a:custGeom>
            <a:avLst/>
            <a:gdLst/>
            <a:ahLst/>
            <a:cxnLst/>
            <a:rect l="l" t="t" r="r" b="b"/>
            <a:pathLst>
              <a:path w="726911" h="1007056">
                <a:moveTo>
                  <a:pt x="0" y="0"/>
                </a:moveTo>
                <a:lnTo>
                  <a:pt x="726911" y="0"/>
                </a:lnTo>
                <a:lnTo>
                  <a:pt x="726911" y="1007055"/>
                </a:lnTo>
                <a:lnTo>
                  <a:pt x="0" y="10070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25">
            <a:extLst>
              <a:ext uri="{FF2B5EF4-FFF2-40B4-BE49-F238E27FC236}">
                <a16:creationId xmlns:a16="http://schemas.microsoft.com/office/drawing/2014/main" id="{6E2D2B0F-1B0C-19CE-41E3-CD74649886E8}"/>
              </a:ext>
            </a:extLst>
          </p:cNvPr>
          <p:cNvSpPr/>
          <p:nvPr/>
        </p:nvSpPr>
        <p:spPr>
          <a:xfrm>
            <a:off x="6973444" y="4969328"/>
            <a:ext cx="632712" cy="724154"/>
          </a:xfrm>
          <a:custGeom>
            <a:avLst/>
            <a:gdLst/>
            <a:ahLst/>
            <a:cxnLst/>
            <a:rect l="l" t="t" r="r" b="b"/>
            <a:pathLst>
              <a:path w="726911" h="1007056">
                <a:moveTo>
                  <a:pt x="0" y="0"/>
                </a:moveTo>
                <a:lnTo>
                  <a:pt x="726911" y="0"/>
                </a:lnTo>
                <a:lnTo>
                  <a:pt x="726911" y="1007055"/>
                </a:lnTo>
                <a:lnTo>
                  <a:pt x="0" y="10070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25">
            <a:extLst>
              <a:ext uri="{FF2B5EF4-FFF2-40B4-BE49-F238E27FC236}">
                <a16:creationId xmlns:a16="http://schemas.microsoft.com/office/drawing/2014/main" id="{19A998A8-0D47-4492-1A1D-71FA6A1C440B}"/>
              </a:ext>
            </a:extLst>
          </p:cNvPr>
          <p:cNvSpPr/>
          <p:nvPr/>
        </p:nvSpPr>
        <p:spPr>
          <a:xfrm>
            <a:off x="6973444" y="3612769"/>
            <a:ext cx="632712" cy="724154"/>
          </a:xfrm>
          <a:custGeom>
            <a:avLst/>
            <a:gdLst/>
            <a:ahLst/>
            <a:cxnLst/>
            <a:rect l="l" t="t" r="r" b="b"/>
            <a:pathLst>
              <a:path w="726911" h="1007056">
                <a:moveTo>
                  <a:pt x="0" y="0"/>
                </a:moveTo>
                <a:lnTo>
                  <a:pt x="726911" y="0"/>
                </a:lnTo>
                <a:lnTo>
                  <a:pt x="726911" y="1007055"/>
                </a:lnTo>
                <a:lnTo>
                  <a:pt x="0" y="10070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25">
            <a:extLst>
              <a:ext uri="{FF2B5EF4-FFF2-40B4-BE49-F238E27FC236}">
                <a16:creationId xmlns:a16="http://schemas.microsoft.com/office/drawing/2014/main" id="{E86E25F6-77A1-852C-E71A-753EB542DE36}"/>
              </a:ext>
            </a:extLst>
          </p:cNvPr>
          <p:cNvSpPr/>
          <p:nvPr/>
        </p:nvSpPr>
        <p:spPr>
          <a:xfrm>
            <a:off x="7964044" y="4978686"/>
            <a:ext cx="632712" cy="724154"/>
          </a:xfrm>
          <a:custGeom>
            <a:avLst/>
            <a:gdLst/>
            <a:ahLst/>
            <a:cxnLst/>
            <a:rect l="l" t="t" r="r" b="b"/>
            <a:pathLst>
              <a:path w="726911" h="1007056">
                <a:moveTo>
                  <a:pt x="0" y="0"/>
                </a:moveTo>
                <a:lnTo>
                  <a:pt x="726911" y="0"/>
                </a:lnTo>
                <a:lnTo>
                  <a:pt x="726911" y="1007055"/>
                </a:lnTo>
                <a:lnTo>
                  <a:pt x="0" y="10070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683E64B-D3E8-56AD-C130-03DA0C2CD1B0}"/>
              </a:ext>
            </a:extLst>
          </p:cNvPr>
          <p:cNvSpPr/>
          <p:nvPr/>
        </p:nvSpPr>
        <p:spPr>
          <a:xfrm>
            <a:off x="9906000" y="13462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C1A5DFA-9598-5E0D-242F-0BFE60353167}"/>
              </a:ext>
            </a:extLst>
          </p:cNvPr>
          <p:cNvSpPr/>
          <p:nvPr/>
        </p:nvSpPr>
        <p:spPr>
          <a:xfrm>
            <a:off x="9906000" y="1822703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8FDC2E8-4ED8-453E-700A-90CB9282EC32}"/>
              </a:ext>
            </a:extLst>
          </p:cNvPr>
          <p:cNvSpPr/>
          <p:nvPr/>
        </p:nvSpPr>
        <p:spPr>
          <a:xfrm>
            <a:off x="9906000" y="370802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22D1DD9-FE38-00D4-162E-CFB15FB4AFA6}"/>
              </a:ext>
            </a:extLst>
          </p:cNvPr>
          <p:cNvSpPr/>
          <p:nvPr/>
        </p:nvSpPr>
        <p:spPr>
          <a:xfrm>
            <a:off x="9906000" y="4184523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D415108-347F-5263-DBFD-C55B8808B98A}"/>
              </a:ext>
            </a:extLst>
          </p:cNvPr>
          <p:cNvSpPr/>
          <p:nvPr/>
        </p:nvSpPr>
        <p:spPr>
          <a:xfrm>
            <a:off x="9906000" y="5116835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15DFD54-66AD-E074-6D13-A8A0E087A2EB}"/>
              </a:ext>
            </a:extLst>
          </p:cNvPr>
          <p:cNvSpPr/>
          <p:nvPr/>
        </p:nvSpPr>
        <p:spPr>
          <a:xfrm>
            <a:off x="9906000" y="5593337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9033237-70C8-5B22-50AB-B44D04D35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998" y="4601652"/>
            <a:ext cx="1914310" cy="16399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5CDC3F5-7FFB-FDD0-5D12-3A7B0E1C2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0044" y="3162871"/>
            <a:ext cx="1871634" cy="14387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459B4C7-CE6C-66F2-BD30-BBDB686CF6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4607" y="1682303"/>
            <a:ext cx="1871634" cy="1438781"/>
          </a:xfrm>
          <a:prstGeom prst="rect">
            <a:avLst/>
          </a:prstGeom>
        </p:spPr>
      </p:pic>
      <p:sp>
        <p:nvSpPr>
          <p:cNvPr id="24" name="Freeform 25">
            <a:extLst>
              <a:ext uri="{FF2B5EF4-FFF2-40B4-BE49-F238E27FC236}">
                <a16:creationId xmlns:a16="http://schemas.microsoft.com/office/drawing/2014/main" id="{E8CA720B-A549-21C6-0103-2A39F8DF61E7}"/>
              </a:ext>
            </a:extLst>
          </p:cNvPr>
          <p:cNvSpPr/>
          <p:nvPr/>
        </p:nvSpPr>
        <p:spPr>
          <a:xfrm>
            <a:off x="6109844" y="4983348"/>
            <a:ext cx="632712" cy="724154"/>
          </a:xfrm>
          <a:custGeom>
            <a:avLst/>
            <a:gdLst/>
            <a:ahLst/>
            <a:cxnLst/>
            <a:rect l="l" t="t" r="r" b="b"/>
            <a:pathLst>
              <a:path w="726911" h="1007056">
                <a:moveTo>
                  <a:pt x="0" y="0"/>
                </a:moveTo>
                <a:lnTo>
                  <a:pt x="726911" y="0"/>
                </a:lnTo>
                <a:lnTo>
                  <a:pt x="726911" y="1007055"/>
                </a:lnTo>
                <a:lnTo>
                  <a:pt x="0" y="10070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8201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C289E2-3F3C-0F62-6D16-2A9510E22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045" y="2399071"/>
            <a:ext cx="6597445" cy="46899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FC7F1D-5AA5-A7D0-D1D8-AB0DDE387C48}"/>
              </a:ext>
            </a:extLst>
          </p:cNvPr>
          <p:cNvSpPr txBox="1"/>
          <p:nvPr/>
        </p:nvSpPr>
        <p:spPr>
          <a:xfrm>
            <a:off x="2979173" y="275303"/>
            <a:ext cx="597801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LỄ TRAO GIẢI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Chương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trình</a:t>
            </a:r>
            <a:endParaRPr lang="en-US" alt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B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É VUI CA HÁT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574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</TotalTime>
  <Words>143</Words>
  <Application>Microsoft Office PowerPoint</Application>
  <PresentationFormat>Widescreen</PresentationFormat>
  <Paragraphs>26</Paragraphs>
  <Slides>11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22</cp:revision>
  <dcterms:created xsi:type="dcterms:W3CDTF">2025-10-25T05:58:45Z</dcterms:created>
  <dcterms:modified xsi:type="dcterms:W3CDTF">2025-11-07T13:01:23Z</dcterms:modified>
</cp:coreProperties>
</file>