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9D3-AD82-4770-9DFB-7DF54BFB07E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5D40-FB66-47AF-8C55-B9158C0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9D3-AD82-4770-9DFB-7DF54BFB07E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5D40-FB66-47AF-8C55-B9158C0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6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9D3-AD82-4770-9DFB-7DF54BFB07E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5D40-FB66-47AF-8C55-B9158C0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5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9D3-AD82-4770-9DFB-7DF54BFB07E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5D40-FB66-47AF-8C55-B9158C0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4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9D3-AD82-4770-9DFB-7DF54BFB07E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5D40-FB66-47AF-8C55-B9158C0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6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9D3-AD82-4770-9DFB-7DF54BFB07E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5D40-FB66-47AF-8C55-B9158C0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8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9D3-AD82-4770-9DFB-7DF54BFB07E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5D40-FB66-47AF-8C55-B9158C0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9D3-AD82-4770-9DFB-7DF54BFB07E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5D40-FB66-47AF-8C55-B9158C0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7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9D3-AD82-4770-9DFB-7DF54BFB07E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5D40-FB66-47AF-8C55-B9158C0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5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9D3-AD82-4770-9DFB-7DF54BFB07E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5D40-FB66-47AF-8C55-B9158C0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9D3-AD82-4770-9DFB-7DF54BFB07E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5D40-FB66-47AF-8C55-B9158C0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129D3-AD82-4770-9DFB-7DF54BFB07E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5D40-FB66-47AF-8C55-B9158C0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6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jpeg"/><Relationship Id="rId3" Type="http://schemas.microsoft.com/office/2007/relationships/media" Target="../media/media3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0" Type="http://schemas.openxmlformats.org/officeDocument/2006/relationships/image" Target="../media/image4.jp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microsoft.com/office/2007/relationships/media" Target="../media/media6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mp3"/><Relationship Id="rId11" Type="http://schemas.openxmlformats.org/officeDocument/2006/relationships/image" Target="../media/image12.png"/><Relationship Id="rId5" Type="http://schemas.microsoft.com/office/2007/relationships/media" Target="../media/media7.mp3"/><Relationship Id="rId10" Type="http://schemas.openxmlformats.org/officeDocument/2006/relationships/image" Target="../media/image11.png"/><Relationship Id="rId4" Type="http://schemas.openxmlformats.org/officeDocument/2006/relationships/audio" Target="../media/media6.mp3"/><Relationship Id="rId9" Type="http://schemas.openxmlformats.org/officeDocument/2006/relationships/image" Target="../media/image10.jpe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8.wav"/><Relationship Id="rId11" Type="http://schemas.openxmlformats.org/officeDocument/2006/relationships/image" Target="../media/image17.png"/><Relationship Id="rId5" Type="http://schemas.microsoft.com/office/2007/relationships/media" Target="../media/media8.wav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9.wav"/><Relationship Id="rId11" Type="http://schemas.openxmlformats.org/officeDocument/2006/relationships/image" Target="../media/image22.png"/><Relationship Id="rId5" Type="http://schemas.microsoft.com/office/2007/relationships/media" Target="../media/media9.wav"/><Relationship Id="rId10" Type="http://schemas.openxmlformats.org/officeDocument/2006/relationships/image" Target="../media/image21.png"/><Relationship Id="rId4" Type="http://schemas.openxmlformats.org/officeDocument/2006/relationships/audio" Target="../media/media3.mp3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" y="0"/>
            <a:ext cx="1219297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8885" y="761675"/>
            <a:ext cx="103922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CHỦ ĐỀ GIAO THÔNG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2704" y="3858161"/>
            <a:ext cx="932659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âm thanh 01">
            <a:hlinkClick r:id="" action="ppaction://media"/>
            <a:extLst>
              <a:ext uri="{FF2B5EF4-FFF2-40B4-BE49-F238E27FC236}">
                <a16:creationId xmlns:a16="http://schemas.microsoft.com/office/drawing/2014/main" id="{E6885E8C-854B-1331-D4EA-2F6100074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7407" y="2283141"/>
            <a:ext cx="487363" cy="48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9C0DFE-393E-25CC-20B6-1C007E15FE71}"/>
              </a:ext>
            </a:extLst>
          </p:cNvPr>
          <p:cNvSpPr txBox="1"/>
          <p:nvPr/>
        </p:nvSpPr>
        <p:spPr>
          <a:xfrm>
            <a:off x="4295774" y="1676401"/>
            <a:ext cx="48863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GV: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Đỗ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Thị Hằng</a:t>
            </a:r>
          </a:p>
          <a:p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Lớp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: 3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Tuổi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C1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03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24178" y="2852601"/>
            <a:ext cx="609600" cy="609600"/>
          </a:xfrm>
          <a:prstGeom prst="rect">
            <a:avLst/>
          </a:prstGeom>
        </p:spPr>
      </p:pic>
      <p:pic>
        <p:nvPicPr>
          <p:cNvPr id="11" name="TRA LOI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24178" y="3783842"/>
            <a:ext cx="609600" cy="609600"/>
          </a:xfrm>
          <a:prstGeom prst="rect">
            <a:avLst/>
          </a:prstGeom>
        </p:spPr>
      </p:pic>
      <p:pic>
        <p:nvPicPr>
          <p:cNvPr id="25" name="TRA LOI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23312" y="1684350"/>
            <a:ext cx="609600" cy="609600"/>
          </a:xfrm>
          <a:prstGeom prst="rect">
            <a:avLst/>
          </a:prstGeom>
        </p:spPr>
      </p:pic>
      <p:pic>
        <p:nvPicPr>
          <p:cNvPr id="26" name="TRA LOI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40946" y="911764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714DCC-5D8F-CD80-B5F8-D5BC1C6B7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5"/>
          <a:stretch>
            <a:fillRect/>
          </a:stretch>
        </p:blipFill>
        <p:spPr>
          <a:xfrm>
            <a:off x="4178559" y="2348103"/>
            <a:ext cx="3210654" cy="2228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723F8F-C2BE-4B5F-8E09-24CCF041DA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70" y="624405"/>
            <a:ext cx="2598404" cy="2228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CAE6E0-FF82-4AC9-836A-4414DAD6B4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42" y="476946"/>
            <a:ext cx="2562217" cy="2228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8682E4-EC94-3F99-2A22-CE1DD2967C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30" y="4417124"/>
            <a:ext cx="2598404" cy="2131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5FFE39-430B-5868-E092-675CF8A2B06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1" y="4294907"/>
            <a:ext cx="2836507" cy="2068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âm thanh 02">
            <a:hlinkClick r:id="" action="ppaction://media"/>
            <a:extLst>
              <a:ext uri="{FF2B5EF4-FFF2-40B4-BE49-F238E27FC236}">
                <a16:creationId xmlns:a16="http://schemas.microsoft.com/office/drawing/2014/main" id="{6EBCB4EF-2005-C206-EA57-0D072249B94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29106" y="1575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8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11A606-1643-BA56-CC0C-4DF432ED69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2"/>
          <a:stretch>
            <a:fillRect/>
          </a:stretch>
        </p:blipFill>
        <p:spPr>
          <a:xfrm>
            <a:off x="4681088" y="2431587"/>
            <a:ext cx="3025997" cy="2429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BCE2C4-F9A6-F711-CE82-AF6C636B12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899" y="597626"/>
            <a:ext cx="3264883" cy="3298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8B33B6-9A53-74D2-EA86-F54E92DEE9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1218" y="529005"/>
            <a:ext cx="3267636" cy="3414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70E80-E8E0-9D83-9C75-3A5186ADDF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357" y="4326082"/>
            <a:ext cx="3507700" cy="3225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3C8328-70FE-8A4D-E64B-7A03FAA214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61217" y="3779177"/>
            <a:ext cx="3359780" cy="3414056"/>
          </a:xfrm>
          <a:prstGeom prst="rect">
            <a:avLst/>
          </a:prstGeom>
        </p:spPr>
      </p:pic>
      <p:pic>
        <p:nvPicPr>
          <p:cNvPr id="3" name="âm thanh 03">
            <a:hlinkClick r:id="" action="ppaction://media"/>
            <a:extLst>
              <a:ext uri="{FF2B5EF4-FFF2-40B4-BE49-F238E27FC236}">
                <a16:creationId xmlns:a16="http://schemas.microsoft.com/office/drawing/2014/main" id="{9D4D7D5B-A574-8B71-E8FA-8316671FE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06252" y="529005"/>
            <a:ext cx="487363" cy="487363"/>
          </a:xfrm>
          <a:prstGeom prst="rect">
            <a:avLst/>
          </a:prstGeom>
        </p:spPr>
      </p:pic>
      <p:pic>
        <p:nvPicPr>
          <p:cNvPr id="5" name="Tieng-bao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DEBB5B5F-B38B-5A33-D9D4-4DB9BFCB5E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84953" y="1477023"/>
            <a:ext cx="487363" cy="487363"/>
          </a:xfrm>
          <a:prstGeom prst="rect">
            <a:avLst/>
          </a:prstGeom>
        </p:spPr>
      </p:pic>
      <p:pic>
        <p:nvPicPr>
          <p:cNvPr id="6" name="applause-alks-ses-efekti-125030">
            <a:hlinkClick r:id="" action="ppaction://media"/>
            <a:extLst>
              <a:ext uri="{FF2B5EF4-FFF2-40B4-BE49-F238E27FC236}">
                <a16:creationId xmlns:a16="http://schemas.microsoft.com/office/drawing/2014/main" id="{88F3340C-82B5-A182-E195-3DFBA674A50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84952" y="2449441"/>
            <a:ext cx="487363" cy="487363"/>
          </a:xfrm>
          <a:prstGeom prst="rect">
            <a:avLst/>
          </a:prstGeom>
        </p:spPr>
      </p:pic>
      <p:pic>
        <p:nvPicPr>
          <p:cNvPr id="17" name="Tieng-bao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8F69396C-E039-857C-7635-B5487A4B8F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1503" y="3921197"/>
            <a:ext cx="487363" cy="487363"/>
          </a:xfrm>
          <a:prstGeom prst="rect">
            <a:avLst/>
          </a:prstGeom>
        </p:spPr>
      </p:pic>
      <p:pic>
        <p:nvPicPr>
          <p:cNvPr id="18" name="Tieng-bao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73B36416-5F91-E67D-34AA-4BAFF589A7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62570" y="51372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7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24178" y="2852601"/>
            <a:ext cx="609600" cy="609600"/>
          </a:xfrm>
          <a:prstGeom prst="rect">
            <a:avLst/>
          </a:prstGeom>
        </p:spPr>
      </p:pic>
      <p:pic>
        <p:nvPicPr>
          <p:cNvPr id="11" name="TRA LOI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24178" y="3809267"/>
            <a:ext cx="609600" cy="609600"/>
          </a:xfrm>
          <a:prstGeom prst="rect">
            <a:avLst/>
          </a:prstGeom>
        </p:spPr>
      </p:pic>
      <p:pic>
        <p:nvPicPr>
          <p:cNvPr id="25" name="TRA LOI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23312" y="1684350"/>
            <a:ext cx="609600" cy="609600"/>
          </a:xfrm>
          <a:prstGeom prst="rect">
            <a:avLst/>
          </a:prstGeom>
        </p:spPr>
      </p:pic>
      <p:pic>
        <p:nvPicPr>
          <p:cNvPr id="26" name="TRA LOI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0946" y="911764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A12610-F052-7CB3-2266-7E66102A28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27" y="1601565"/>
            <a:ext cx="3079104" cy="247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141EB6-51A0-BA8A-30DA-EE16D446EA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587" y="511045"/>
            <a:ext cx="3267739" cy="3298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ACF66B-E193-D52A-70FD-9DBE70418F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885" y="3926786"/>
            <a:ext cx="3267739" cy="3414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E0AC9E-E80E-E901-5C02-0916061790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9469" y="447627"/>
            <a:ext cx="3359187" cy="34140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2E1A9-D94B-14D0-669D-5C3FB38B16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39469" y="3809267"/>
            <a:ext cx="3511600" cy="3648893"/>
          </a:xfrm>
          <a:prstGeom prst="rect">
            <a:avLst/>
          </a:prstGeom>
        </p:spPr>
      </p:pic>
      <p:pic>
        <p:nvPicPr>
          <p:cNvPr id="3" name="am thanh 04">
            <a:hlinkClick r:id="" action="ppaction://media"/>
            <a:extLst>
              <a:ext uri="{FF2B5EF4-FFF2-40B4-BE49-F238E27FC236}">
                <a16:creationId xmlns:a16="http://schemas.microsoft.com/office/drawing/2014/main" id="{E0D654F6-2F95-405A-8E3A-B49A301A3D6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33778" y="-238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1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24178" y="2852601"/>
            <a:ext cx="609600" cy="609600"/>
          </a:xfrm>
          <a:prstGeom prst="rect">
            <a:avLst/>
          </a:prstGeom>
        </p:spPr>
      </p:pic>
      <p:pic>
        <p:nvPicPr>
          <p:cNvPr id="11" name="TRA LOI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24178" y="3783842"/>
            <a:ext cx="609600" cy="609600"/>
          </a:xfrm>
          <a:prstGeom prst="rect">
            <a:avLst/>
          </a:prstGeom>
        </p:spPr>
      </p:pic>
      <p:pic>
        <p:nvPicPr>
          <p:cNvPr id="25" name="TRA LOI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23312" y="1684350"/>
            <a:ext cx="609600" cy="609600"/>
          </a:xfrm>
          <a:prstGeom prst="rect">
            <a:avLst/>
          </a:prstGeom>
        </p:spPr>
      </p:pic>
      <p:pic>
        <p:nvPicPr>
          <p:cNvPr id="26" name="TRA LOI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0946" y="911764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B656F5-75D2-D85C-87AD-625D0F6E1E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13" y="2146040"/>
            <a:ext cx="2995127" cy="2388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0B9ED-84D1-310D-8AD0-62584E910A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587" y="340039"/>
            <a:ext cx="3267739" cy="3298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3CFD45-0AD3-57DF-6510-A2F05294EC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153" y="3783842"/>
            <a:ext cx="3359187" cy="3414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EFDEC2-7BB1-FFA9-2204-0C8B7FB5D2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6299" y="269177"/>
            <a:ext cx="3511600" cy="3645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E3E0C9-D5AB-C5B0-9BF7-0761F5D15A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1813" y="4030663"/>
            <a:ext cx="3267739" cy="3414056"/>
          </a:xfrm>
          <a:prstGeom prst="rect">
            <a:avLst/>
          </a:prstGeom>
        </p:spPr>
      </p:pic>
      <p:pic>
        <p:nvPicPr>
          <p:cNvPr id="3" name="âm thanh 05">
            <a:hlinkClick r:id="" action="ppaction://media"/>
            <a:extLst>
              <a:ext uri="{FF2B5EF4-FFF2-40B4-BE49-F238E27FC236}">
                <a16:creationId xmlns:a16="http://schemas.microsoft.com/office/drawing/2014/main" id="{F5D85AAB-0A67-2EBF-7FDF-0577019D5AD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92873" y="823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1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1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33</Words>
  <Application>Microsoft Office PowerPoint</Application>
  <PresentationFormat>Widescreen</PresentationFormat>
  <Paragraphs>4</Paragraphs>
  <Slides>5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16</cp:revision>
  <dcterms:created xsi:type="dcterms:W3CDTF">2025-10-09T07:00:54Z</dcterms:created>
  <dcterms:modified xsi:type="dcterms:W3CDTF">2025-11-26T02:03:25Z</dcterms:modified>
</cp:coreProperties>
</file>