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  <p:sldId id="257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987" autoAdjust="0"/>
    <p:restoredTop sz="94660"/>
  </p:normalViewPr>
  <p:slideViewPr>
    <p:cSldViewPr snapToGrid="0">
      <p:cViewPr varScale="1">
        <p:scale>
          <a:sx n="68" d="100"/>
          <a:sy n="68" d="100"/>
        </p:scale>
        <p:origin x="-552" y="-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73335D-B917-46DC-9EFB-7FB84ACB40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AF691D0-E33D-446F-9CD9-0C45BD34E9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8A065E-0BB5-4A52-BBEA-1182E3BF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730D9-A388-4E55-87EA-308B5E3A6BF5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CBF9E2-5D43-432F-85F3-5BEEFF5BA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71C88D0-A4F3-4928-B255-FC982D54A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C5729-4555-454A-AEB7-F4BD4AD02A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21542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B93F48-A2CB-49DA-9DF8-F5C8E1A9B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526788F-CFDC-4BA8-A2B0-0203655A40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0259C1C-6E2B-4C11-B33D-04D408982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730D9-A388-4E55-87EA-308B5E3A6BF5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F3EE46-B07F-46C4-B7A6-BCAD546BE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559CEE-DC5D-4282-ACC6-4A7AB719C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C5729-4555-454A-AEB7-F4BD4AD02A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43840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8CC1D1B-1BDC-43BC-97CC-4C7C12B203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29D98B9-D26C-4974-A620-CA96BAE587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4DA0109-CF57-40F0-A310-B468CED9D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730D9-A388-4E55-87EA-308B5E3A6BF5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2122D60-091D-4C9D-A223-16DDA5A59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EBC852-7E2B-4DC1-8548-580992446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C5729-4555-454A-AEB7-F4BD4AD02A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79458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18E02A-ED1D-4E23-A323-31D7E95DC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61722F4-3ADE-4F89-AF5D-511BB73D13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99C879F-6B3B-427C-832F-7906A3F63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730D9-A388-4E55-87EA-308B5E3A6BF5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666DE7E-60C0-4D2C-B3F0-48A6CB01D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07EF136-3DA1-4C57-98E4-1560C4E4F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C5729-4555-454A-AEB7-F4BD4AD02A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33313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F7B64E-75A3-436F-AD20-8442AED35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BB31D8C-861D-4214-BDC9-DAF225548D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4B40745-8A9A-4452-86F2-8D5653DA2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730D9-A388-4E55-87EA-308B5E3A6BF5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0470B7-0398-4677-A331-1119798EE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DE3CBF0-11D3-439A-A792-524B04909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C5729-4555-454A-AEB7-F4BD4AD02A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80747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745B7D-F86A-4943-825C-2CE933AA7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E4EAEF4-6854-4B2A-BB60-F0F35C6BA8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E5F816C-E204-4127-A849-CE6EF59F19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ACA70B4-F723-4B8A-BE78-33E56455C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730D9-A388-4E55-87EA-308B5E3A6BF5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9E5E3D5-5FCF-4BA5-824F-DE8FEF55D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C476AB4-3280-4CA8-ABC5-0610CF563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C5729-4555-454A-AEB7-F4BD4AD02A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97903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BAE6B8-2681-4AC5-874B-FD40ADE96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A46B724-2888-4FE6-AB2A-AD33078207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4EF7A59-E2AA-4E31-A3DE-D89F2DE44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A1A03F9-1B40-4D55-9D99-E97BAD4FD5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700B284-C8FF-442A-BC04-F0129CFA5B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03F4CBF-D8BE-4911-BFC4-56127C1EE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730D9-A388-4E55-87EA-308B5E3A6BF5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302A1A8-51DA-4D99-891A-FCFA59F72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9F150E2-3627-463C-93FB-224F7B9F2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C5729-4555-454A-AEB7-F4BD4AD02A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96013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A39009-6649-4F82-9600-58C196566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FEC812C-70FB-43DF-8668-4474AD952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730D9-A388-4E55-87EA-308B5E3A6BF5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475AF3C-8888-438A-80E5-BC16E6DD2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F2F06D3-BA62-46A9-9AAB-818151BC8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C5729-4555-454A-AEB7-F4BD4AD02A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99935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135DC30-A945-48C2-BCE4-53AA4B530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730D9-A388-4E55-87EA-308B5E3A6BF5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72F1459-88EA-4994-9951-DD51397F0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A500AE8-05AE-4B71-A8A2-526768234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C5729-4555-454A-AEB7-F4BD4AD02A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13361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C1BFA2-F98E-4DD1-B714-CAB80586E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901569-DE74-409D-BADE-70E24B30B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303594E-D3A5-46F6-807B-25559A97E3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157FAC3-0E48-4AE3-BA64-F92096FEE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730D9-A388-4E55-87EA-308B5E3A6BF5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BF5BD58-7D15-4C51-A694-250971979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0AE12D3-A626-4DDC-98BD-93C1D4F05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C5729-4555-454A-AEB7-F4BD4AD02A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80774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74A70C-0B8B-4027-AE1E-EA4E5A257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9C53109-036D-4D5C-AE11-51FC599EEE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AB78F59-40FF-43F0-AF76-7AA044BAAB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16DCCFA-DF67-4B3E-A534-9EC9C3FC1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730D9-A388-4E55-87EA-308B5E3A6BF5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E913F64-C170-4028-9D7A-AEE554376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87F463B-9FB0-4D76-84F3-291D4A691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C5729-4555-454A-AEB7-F4BD4AD02A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53199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C5BE596-EF99-4A21-9DB0-D826907B1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EEFDC3-5FE1-4F78-8251-A70F433439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7523B2-A432-4B22-B54D-A3671ED97A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730D9-A388-4E55-87EA-308B5E3A6BF5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C16962-4DE1-46CA-9AF3-513F60F3C9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F889ED7-6A10-4E95-A0D1-794AD249C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C5729-4555-454A-AEB7-F4BD4AD02A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20982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microsoft.com/office/2007/relationships/media" Target="../media/media2.mp3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microsoft.com/office/2007/relationships/media" Target="../media/media3.mp3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microsoft.com/office/2007/relationships/media" Target="../media/media4.mp3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AB55CF3-624F-4A8B-803E-1EF4763F0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447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54AA9E2-910C-4334-A9F4-54B43B3A3890}"/>
              </a:ext>
            </a:extLst>
          </p:cNvPr>
          <p:cNvSpPr txBox="1"/>
          <p:nvPr/>
        </p:nvSpPr>
        <p:spPr>
          <a:xfrm>
            <a:off x="1864659" y="242047"/>
            <a:ext cx="8157882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SỞ GIÁO DỤC VÀ ĐÀO TẠO HẢI PHÒNG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THUỴ  HƯƠNG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LỚP :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NTD2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</a:p>
          <a:p>
            <a:pPr algn="ctr"/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CHƠI: NGHE ÂM THANH ĐOÁN TÊN CON VẬT</a:t>
            </a:r>
          </a:p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ĐỘNG VẬT</a:t>
            </a:r>
          </a:p>
        </p:txBody>
      </p:sp>
    </p:spTree>
    <p:extLst>
      <p:ext uri="{BB962C8B-B14F-4D97-AF65-F5344CB8AC3E}">
        <p14:creationId xmlns:p14="http://schemas.microsoft.com/office/powerpoint/2010/main" xmlns="" val="213231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81306CF-30CC-49DD-A9EF-08F2F74521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" y="-53810"/>
            <a:ext cx="12191484" cy="6840092"/>
          </a:xfrm>
          <a:prstGeom prst="rect">
            <a:avLst/>
          </a:prstGeom>
        </p:spPr>
      </p:pic>
      <p:pic>
        <p:nvPicPr>
          <p:cNvPr id="17" name="tieng_con_cho_sua_ngan_3_tieng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8FE40739-870C-4506-8BF7-46C0184BF2C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818093" y="2828364"/>
            <a:ext cx="394447" cy="394447"/>
          </a:xfrm>
          <a:prstGeom prst="rect">
            <a:avLst/>
          </a:prstGeom>
        </p:spPr>
      </p:pic>
      <p:pic>
        <p:nvPicPr>
          <p:cNvPr id="9" name="tieng_con_cho_sua_ngan_3_tieng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6661BA71-BFC0-445C-9711-29D27C87F16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356411" y="3276600"/>
            <a:ext cx="304800" cy="304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70403A8-EF0C-4E5C-ACB3-5847A0EA0D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6411" y="2944905"/>
            <a:ext cx="2985247" cy="298524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1221FAD0-E073-42FC-8C82-07225A34C720}"/>
              </a:ext>
            </a:extLst>
          </p:cNvPr>
          <p:cNvSpPr/>
          <p:nvPr/>
        </p:nvSpPr>
        <p:spPr>
          <a:xfrm>
            <a:off x="4710128" y="2642208"/>
            <a:ext cx="3890682" cy="369794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4869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7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vide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6" grpId="0" animBg="1"/>
      <p:bldP spid="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7AD204D-0816-4124-8257-0C20D703F6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tieng_vit_keu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57D6D856-A947-4D40-BF80-6F56E930E4A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289176" y="3428999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1706BDD-99F1-4015-AF8B-7A93AF78AD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7556" b="90667" l="9778" r="96000">
                        <a14:foregroundMark x1="32444" y1="7556" x2="32444" y2="7556"/>
                        <a14:foregroundMark x1="12889" y1="20000" x2="12889" y2="20000"/>
                        <a14:foregroundMark x1="91111" y1="63556" x2="91111" y2="63556"/>
                        <a14:foregroundMark x1="89778" y1="60444" x2="89778" y2="60444"/>
                        <a14:foregroundMark x1="94222" y1="63111" x2="94222" y2="63111"/>
                        <a14:foregroundMark x1="95556" y1="61778" x2="95556" y2="61778"/>
                        <a14:foregroundMark x1="96444" y1="62222" x2="96444" y2="62222"/>
                        <a14:foregroundMark x1="60000" y1="44444" x2="60000" y2="44444"/>
                        <a14:foregroundMark x1="84444" y1="57333" x2="84444" y2="57333"/>
                        <a14:foregroundMark x1="78222" y1="54222" x2="78222" y2="54222"/>
                        <a14:foregroundMark x1="74222" y1="51111" x2="74222" y2="51111"/>
                        <a14:foregroundMark x1="70667" y1="48889" x2="70667" y2="48889"/>
                        <a14:foregroundMark x1="67111" y1="46667" x2="67111" y2="46667"/>
                        <a14:foregroundMark x1="48444" y1="90667" x2="48444" y2="90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8661" y="2122251"/>
            <a:ext cx="3527893" cy="352789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C9DCC9C1-5D5B-4EB6-9A46-ABD85CD6FF83}"/>
              </a:ext>
            </a:extLst>
          </p:cNvPr>
          <p:cNvSpPr/>
          <p:nvPr/>
        </p:nvSpPr>
        <p:spPr>
          <a:xfrm>
            <a:off x="4199685" y="1942433"/>
            <a:ext cx="4074739" cy="388753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0973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3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0104AB6-CC30-4192-B396-BDC9DE5B9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376"/>
            <a:ext cx="12192000" cy="6826624"/>
          </a:xfrm>
          <a:prstGeom prst="rect">
            <a:avLst/>
          </a:prstGeom>
        </p:spPr>
      </p:pic>
      <p:pic>
        <p:nvPicPr>
          <p:cNvPr id="6" name="tieng_meo_keu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CD6613C0-93ED-4AE4-8808-18009B95C2D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AED227-AF74-450E-ABAC-6F50B8437FB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56946" y="2606487"/>
            <a:ext cx="2756647" cy="275664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633EDBD5-2F1A-48E7-9DDD-A975967696C5}"/>
              </a:ext>
            </a:extLst>
          </p:cNvPr>
          <p:cNvSpPr/>
          <p:nvPr/>
        </p:nvSpPr>
        <p:spPr>
          <a:xfrm>
            <a:off x="4094629" y="2200835"/>
            <a:ext cx="3863788" cy="383689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4796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399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35F3E0E-10D1-49B6-BD3B-A9F105D06C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tieng_ga_trong_gay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7E1DC91B-8706-4704-94E7-13CDC5A7E7F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847664" y="3397624"/>
            <a:ext cx="609600" cy="609600"/>
          </a:xfrm>
          <a:prstGeom prst="rect">
            <a:avLst/>
          </a:prstGeom>
        </p:spPr>
      </p:pic>
      <p:pic>
        <p:nvPicPr>
          <p:cNvPr id="7" name="tieng_ga_trong_gay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4398F2E5-7CC2-4D7B-A9A0-DEB8C9DAEA8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8F6D705-9C2E-4883-B4EE-B48255A420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8889" b="94667" l="1778" r="89778">
                        <a14:foregroundMark x1="9333" y1="42667" x2="9333" y2="42667"/>
                        <a14:foregroundMark x1="5333" y1="41778" x2="5333" y2="41778"/>
                        <a14:foregroundMark x1="49333" y1="90667" x2="49333" y2="90667"/>
                        <a14:foregroundMark x1="57778" y1="86667" x2="57778" y2="86667"/>
                        <a14:foregroundMark x1="59556" y1="95111" x2="59556" y2="95111"/>
                        <a14:foregroundMark x1="50667" y1="94667" x2="50667" y2="94667"/>
                        <a14:foregroundMark x1="71556" y1="9778" x2="71556" y2="9778"/>
                        <a14:foregroundMark x1="66222" y1="8889" x2="66222" y2="8889"/>
                        <a14:foregroundMark x1="1778" y1="18667" x2="1778" y2="18667"/>
                        <a14:foregroundMark x1="24444" y1="72000" x2="24444" y2="7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227980" y="2370406"/>
            <a:ext cx="2420470" cy="292401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8DFAAFD1-F319-479B-AC4D-FB08C8DECDEE}"/>
              </a:ext>
            </a:extLst>
          </p:cNvPr>
          <p:cNvSpPr/>
          <p:nvPr/>
        </p:nvSpPr>
        <p:spPr>
          <a:xfrm>
            <a:off x="3733800" y="1645024"/>
            <a:ext cx="4114800" cy="41148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0978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vide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393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37</Words>
  <Application>Microsoft Office PowerPoint</Application>
  <PresentationFormat>Custom</PresentationFormat>
  <Paragraphs>19</Paragraphs>
  <Slides>5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Slide 1</vt:lpstr>
      <vt:lpstr>Slide 2</vt:lpstr>
      <vt:lpstr>Slide 3</vt:lpstr>
      <vt:lpstr>Slide 4</vt:lpstr>
      <vt:lpstr>Slide 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</cp:lastModifiedBy>
  <cp:revision>11</cp:revision>
  <dcterms:created xsi:type="dcterms:W3CDTF">2026-01-20T13:14:02Z</dcterms:created>
  <dcterms:modified xsi:type="dcterms:W3CDTF">2026-03-03T04:53:13Z</dcterms:modified>
</cp:coreProperties>
</file>