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media/audio11.wav" ContentType="audio/x-wav"/>
  <Override PartName="/ppt/media/audio21.wav" ContentType="audio/x-wav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5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228F5C-8B2A-4E32-A987-2A0AF11ED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1167B85-BA0B-497F-9270-E613B9721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F1E9EE-4D13-4F6B-A53D-3992782A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EAC0A-AC07-4519-B44F-24AAAB13F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9F033-5416-4CEB-843B-827F4249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263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6C633-53D4-4F98-8549-B7327C0F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7229E21-1FEE-4823-978F-203B12C06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C4C4A0-C139-475C-873E-450C29E5E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41DB12-F662-4506-A228-9CDF371BC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90B034-B190-4876-A544-2C46BBD1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786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D582730-351B-4417-8717-37F5F69334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0F9885-F6F7-4BFD-B055-79E6963B8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6F1922-8C06-4157-8E2E-6F2C6789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B14199-0C3E-4FF2-8855-B6300A3F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E3001-46D9-494E-8E11-2FAD59C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131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02FC0C-810E-4908-8BBD-1484895D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A7F431-2EFF-482C-910F-E16918D3D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356997-1FC6-44E4-87F1-1E1D426C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581912-3E28-4835-9182-314A25F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A6FACF-B222-4A2D-9CC2-870C2675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877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E9615-2FDD-437E-A91D-E5982C142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DC266-B98F-4B89-8A1A-050A44943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98F104-E59C-4331-9EB8-BE0585D0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A0286D-2243-4E40-862C-C98C7E11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E74C47-6586-493D-ACCC-78A72DAF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51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62F2D-3B34-4FA2-AD82-45748D5C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377BC-955F-4783-B4FA-85200F114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A07093-7195-4B3D-A93B-18277E6C8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4A5920-3FFE-4749-8C8A-1F48F22F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21533D-6E92-41B7-8D49-482CDE748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27EC78-EE39-4EB3-876E-6DFCD15C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27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DD56F-E224-4E0A-ABD9-92BBFE00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AD1A64-C3AA-42E8-8A03-020D28F67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373274-5491-42C2-B21B-94A3D5FA4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959FAC8-785B-480F-881F-48C1C4909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4483CD3-22EB-4C25-A366-B9336FB7A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345F909-CD95-4908-934D-6D8E77E08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A221C1-41B7-421A-A55B-60B598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5C4C12-9B63-42D9-AA1D-0082E1C8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249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C07D0B-F029-48D1-8C00-070A1BFC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6A26790-483F-4073-9416-1FFEDA57E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550040-0D03-4530-8F8C-875EE115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EC86EC-6F2E-4F89-B29D-70B8F105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81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2E7C4A4-262C-4777-82C4-6AEA00058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7A88497-AE9C-42BC-B2C4-B7FF268D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6CCA8E-7BEE-4720-8551-756A555B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694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F57D80-110F-4B73-A3E2-F2A3DA4BE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02953B-B125-4871-B58C-49FFBC433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911B39-3BD2-4F4D-9609-5E383558D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A8B368-7254-4E43-9DD3-D1BF8DF5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80A99-D9BE-4EE5-9853-3A50E5E1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2C9F44-CAC7-4015-9658-D7C66ADF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112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D261C-BC9A-47D4-8E1B-74DD5784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743AAC8-D0B0-4A2C-AA17-60D16C519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D37662-9F51-4CCF-87F2-450BC642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F8621A-0708-43B8-B4CB-4FB0E2877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AEC078-A1A5-4E1C-BF05-09C69805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BCC9F7-6578-4A64-B67F-AC04D852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66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A1AA33-AFB1-4B2D-B442-64C59763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CC404-DEA1-4E3B-BF54-84E508A84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025A8-12A1-4198-B2CC-AF277D8C6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ECD75-BEC1-46D8-BAC0-37F2D3C2EE2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D6D8C-4703-488E-B25E-8F4810880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CE24E5-E6EA-4366-8996-32FE96D9C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06B3F-0447-4FB2-93B0-061651128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84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audio" Target="../media/audio11.wav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audio" Target="../media/audio1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audio" Target="../media/audio21.wav"/><Relationship Id="rId5" Type="http://schemas.openxmlformats.org/officeDocument/2006/relationships/image" Target="../media/image14.png"/><Relationship Id="rId10" Type="http://schemas.openxmlformats.org/officeDocument/2006/relationships/audio" Target="../media/audio11.wav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audio" Target="../media/audio21.wav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audio" Target="../media/audio11.wav"/><Relationship Id="rId5" Type="http://schemas.openxmlformats.org/officeDocument/2006/relationships/image" Target="../media/image24.png"/><Relationship Id="rId10" Type="http://schemas.openxmlformats.org/officeDocument/2006/relationships/audio" Target="../media/audio21.wav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DB6C08-EF00-40F8-A24B-5A88C3212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33D67A-9A72-403E-996F-50C0D9287CDF}"/>
              </a:ext>
            </a:extLst>
          </p:cNvPr>
          <p:cNvSpPr txBox="1"/>
          <p:nvPr/>
        </p:nvSpPr>
        <p:spPr>
          <a:xfrm>
            <a:off x="1506071" y="457199"/>
            <a:ext cx="952948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HẢI PHÒNG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THỤY 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NTD2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Bài hát ĐỐ BẠN - Phim hoạt hình 3D hình ảnh ngộ nghĩnh cho bé mầm non - Chủ đề Động vật">
            <a:hlinkClick r:id="" action="ppaction://media"/>
            <a:extLst>
              <a:ext uri="{FF2B5EF4-FFF2-40B4-BE49-F238E27FC236}">
                <a16:creationId xmlns:a16="http://schemas.microsoft.com/office/drawing/2014/main" xmlns="" id="{EBA3ABCF-F4FC-47E0-B558-B6C626C78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5206" y="1746051"/>
            <a:ext cx="4880582" cy="27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893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8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D9F45E-25EC-451D-956D-91FCACC0E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8C4CEB4-9B03-45B4-80EF-926A7DB3959A}"/>
              </a:ext>
            </a:extLst>
          </p:cNvPr>
          <p:cNvSpPr/>
          <p:nvPr/>
        </p:nvSpPr>
        <p:spPr>
          <a:xfrm>
            <a:off x="3338818" y="171976"/>
            <a:ext cx="5301842" cy="29948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D0D631-A728-4C2F-A366-DF7D5B063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273" y="601114"/>
            <a:ext cx="2493480" cy="2017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E9D666-7701-4C43-BDAB-F618E9CAA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603" b="93824" l="9961" r="92676">
                        <a14:foregroundMark x1="61133" y1="8603" x2="61133" y2="8603"/>
                        <a14:foregroundMark x1="62695" y1="7059" x2="62695" y2="7059"/>
                        <a14:foregroundMark x1="63184" y1="5147" x2="63184" y2="5147"/>
                        <a14:foregroundMark x1="64258" y1="3603" x2="64258" y2="3603"/>
                        <a14:foregroundMark x1="65723" y1="3603" x2="65723" y2="3603"/>
                        <a14:foregroundMark x1="91113" y1="31544" x2="91113" y2="31544"/>
                        <a14:foregroundMark x1="91699" y1="32279" x2="91699" y2="32279"/>
                        <a14:foregroundMark x1="89160" y1="32721" x2="89160" y2="32721"/>
                        <a14:foregroundMark x1="88086" y1="90441" x2="88086" y2="90441"/>
                        <a14:foregroundMark x1="76953" y1="89265" x2="76953" y2="89265"/>
                        <a14:foregroundMark x1="44922" y1="90809" x2="44922" y2="90809"/>
                        <a14:foregroundMark x1="37793" y1="88897" x2="37793" y2="88897"/>
                        <a14:foregroundMark x1="45410" y1="93897" x2="45410" y2="93897"/>
                        <a14:foregroundMark x1="40332" y1="91176" x2="40332" y2="91176"/>
                        <a14:foregroundMark x1="92676" y1="88162" x2="92676" y2="88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204" y="3070370"/>
            <a:ext cx="1651743" cy="2193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C818DF-A07B-4263-98CC-A2381FDD17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058" b="95988" l="917" r="98500">
                        <a14:foregroundMark x1="41333" y1="6584" x2="41333" y2="6584"/>
                        <a14:foregroundMark x1="45417" y1="4527" x2="45417" y2="4527"/>
                        <a14:foregroundMark x1="46083" y1="2058" x2="46083" y2="2058"/>
                        <a14:foregroundMark x1="7000" y1="38580" x2="7000" y2="38580"/>
                        <a14:foregroundMark x1="5667" y1="34465" x2="5667" y2="34465"/>
                        <a14:foregroundMark x1="3250" y1="34465" x2="3250" y2="34465"/>
                        <a14:foregroundMark x1="93917" y1="72737" x2="93917" y2="72737"/>
                        <a14:foregroundMark x1="92917" y1="67284" x2="92917" y2="67284"/>
                        <a14:foregroundMark x1="98583" y1="73148" x2="98583" y2="73148"/>
                        <a14:foregroundMark x1="52500" y1="92284" x2="52500" y2="92284"/>
                        <a14:foregroundMark x1="43000" y1="87243" x2="43000" y2="87243"/>
                        <a14:foregroundMark x1="49083" y1="88477" x2="49083" y2="88477"/>
                        <a14:foregroundMark x1="48417" y1="95988" x2="48417" y2="95988"/>
                        <a14:foregroundMark x1="2583" y1="46502" x2="2583" y2="46502"/>
                        <a14:foregroundMark x1="49417" y1="19444" x2="49417" y2="19444"/>
                        <a14:foregroundMark x1="50750" y1="13272" x2="50750" y2="13272"/>
                        <a14:foregroundMark x1="37333" y1="10288" x2="37333" y2="10288"/>
                        <a14:foregroundMark x1="917" y1="34465" x2="917" y2="34465"/>
                        <a14:foregroundMark x1="54167" y1="21605" x2="54167" y2="21605"/>
                        <a14:foregroundMark x1="53500" y1="20267" x2="53500" y2="20267"/>
                        <a14:foregroundMark x1="38667" y1="14095" x2="38000" y2="14095"/>
                        <a14:foregroundMark x1="38000" y1="14095" x2="38000" y2="14095"/>
                        <a14:foregroundMark x1="52500" y1="21193" x2="52500" y2="21193"/>
                        <a14:foregroundMark x1="52500" y1="19856" x2="52500" y2="19856"/>
                        <a14:foregroundMark x1="53500" y1="20267" x2="53500" y2="20267"/>
                        <a14:foregroundMark x1="53500" y1="20267" x2="53500" y2="20267"/>
                        <a14:foregroundMark x1="53167" y1="20267" x2="53167" y2="20267"/>
                        <a14:foregroundMark x1="53500" y1="19856" x2="53500" y2="19856"/>
                        <a14:foregroundMark x1="53500" y1="19856" x2="53500" y2="19856"/>
                        <a14:foregroundMark x1="53500" y1="19856" x2="53500" y2="19856"/>
                        <a14:foregroundMark x1="53500" y1="19856" x2="53500" y2="19856"/>
                        <a14:foregroundMark x1="53167" y1="19856" x2="53167" y2="19856"/>
                        <a14:foregroundMark x1="52167" y1="17798" x2="52167" y2="17798"/>
                        <a14:foregroundMark x1="55500" y1="21091" x2="55500" y2="21091"/>
                        <a14:foregroundMark x1="53833" y1="20267" x2="53833" y2="20267"/>
                        <a14:foregroundMark x1="53500" y1="19856" x2="53500" y2="19856"/>
                        <a14:foregroundMark x1="52833" y1="19033" x2="52833" y2="19033"/>
                        <a14:foregroundMark x1="50083" y1="95165" x2="50083" y2="95165"/>
                        <a14:foregroundMark x1="48750" y1="94239" x2="48750" y2="94239"/>
                        <a14:foregroundMark x1="44417" y1="90535" x2="44417" y2="90535"/>
                        <a14:foregroundMark x1="54500" y1="17387" x2="54500" y2="17387"/>
                        <a14:foregroundMark x1="54167" y1="16975" x2="54167" y2="169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8283" y="4405590"/>
            <a:ext cx="2490807" cy="20175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42518E-5835-4696-A49F-FE85FBE7E0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0660" y="3691156"/>
            <a:ext cx="2828789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96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1.11111E-6 L 0.34662 -0.37986 " pathEditMode="relative" rAng="0" ptsTypes="AA" p14:bounceEnd="53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331" y="-190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4.81481E-6 L -0.29453 -0.46829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27" y="-2342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85185E-6 L -0.01055 -0.55671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4" y="-2784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1.11111E-6 L 0.34662 -0.3798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331" y="-190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4.81481E-6 L -0.29453 -0.46829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727" y="-2342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85185E-6 L -0.01055 -0.5567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4" y="-2784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A787C5-7EFD-4479-BC2D-B911C9E0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AutoShape 2" descr="Hình ảnh Phim Hoạt Hình Cáo PNG , Bản Phác Thảo Phim Hoạt ...">
            <a:extLst>
              <a:ext uri="{FF2B5EF4-FFF2-40B4-BE49-F238E27FC236}">
                <a16:creationId xmlns:a16="http://schemas.microsoft.com/office/drawing/2014/main" xmlns="" id="{3F0B49BB-2576-4D33-A057-EF4118D348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B776B32-6A07-41DC-9B4B-236CF3D90FB9}"/>
              </a:ext>
            </a:extLst>
          </p:cNvPr>
          <p:cNvSpPr/>
          <p:nvPr/>
        </p:nvSpPr>
        <p:spPr>
          <a:xfrm>
            <a:off x="3881715" y="266700"/>
            <a:ext cx="5154706" cy="281491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5848A7-1C18-4412-A665-3CB5E1F3C26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5859" y="460950"/>
            <a:ext cx="2426418" cy="242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1F574D-8840-4D3A-914B-66800A016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563" b="93281" l="10000" r="90000">
                        <a14:foregroundMark x1="71875" y1="10000" x2="71875" y2="10000"/>
                        <a14:foregroundMark x1="70000" y1="7813" x2="72813" y2="5313"/>
                        <a14:foregroundMark x1="71875" y1="5000" x2="71875" y2="5000"/>
                        <a14:foregroundMark x1="34844" y1="5313" x2="34531" y2="1563"/>
                        <a14:foregroundMark x1="62031" y1="90469" x2="62656" y2="88906"/>
                        <a14:foregroundMark x1="62969" y1="88594" x2="62969" y2="88594"/>
                        <a14:foregroundMark x1="64844" y1="87031" x2="64844" y2="87031"/>
                        <a14:foregroundMark x1="38594" y1="91406" x2="38594" y2="91406"/>
                        <a14:foregroundMark x1="39219" y1="91719" x2="39219" y2="91719"/>
                        <a14:foregroundMark x1="40469" y1="92344" x2="40469" y2="92344"/>
                        <a14:foregroundMark x1="53906" y1="92031" x2="53906" y2="92031"/>
                        <a14:foregroundMark x1="62656" y1="41719" x2="62656" y2="41719"/>
                        <a14:foregroundMark x1="61719" y1="41719" x2="61719" y2="41719"/>
                        <a14:foregroundMark x1="61719" y1="41719" x2="61719" y2="41719"/>
                        <a14:foregroundMark x1="48906" y1="39844" x2="48906" y2="39844"/>
                        <a14:foregroundMark x1="48906" y1="39844" x2="48906" y2="39844"/>
                        <a14:foregroundMark x1="58594" y1="93281" x2="58594" y2="93281"/>
                        <a14:foregroundMark x1="58594" y1="92969" x2="58594" y2="92969"/>
                        <a14:foregroundMark x1="40938" y1="92656" x2="40938" y2="92656"/>
                        <a14:foregroundMark x1="43438" y1="93281" x2="43438" y2="93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151" y="3727077"/>
            <a:ext cx="2855258" cy="2855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719D52-5B1E-4CE1-A74B-8EBB1BA74D1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25788" y="4001621"/>
            <a:ext cx="2424952" cy="2424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4C3F56-9DD8-4AD2-A3EF-00060F62CFF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36421" y="3942230"/>
            <a:ext cx="2424953" cy="242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43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3.7037E-7 L 0.42279 -0.53727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133" y="-268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4.81481E-6 L 0.04843 -0.51042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-255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-0.31198 -0.5125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99" y="-2562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3.7037E-7 L 0.42279 -0.53727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133" y="-268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4.81481E-6 L 0.04843 -0.5104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-2553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7 L -0.31198 -0.5125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599" y="-2562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F3BF1D-34CC-4381-AC34-179E58BBA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97454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FFE0151-256B-4635-944C-1877A5187557}"/>
              </a:ext>
            </a:extLst>
          </p:cNvPr>
          <p:cNvSpPr/>
          <p:nvPr/>
        </p:nvSpPr>
        <p:spPr>
          <a:xfrm>
            <a:off x="4887347" y="860612"/>
            <a:ext cx="3200400" cy="245632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6DA35CB-B3D4-4C9D-BD18-AF8616495B7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1730" y="1079800"/>
            <a:ext cx="1871634" cy="201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A893F0-89E9-4A07-8AC1-60B3E60566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6541" y="1958787"/>
            <a:ext cx="1528482" cy="1528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472AE6-E64B-4127-87EC-76A6B09DB4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16541" y="4956858"/>
            <a:ext cx="1870594" cy="201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3117F3-018C-46E6-9788-84B5C2C18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7747" y="4598894"/>
            <a:ext cx="1308592" cy="17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498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7.40741E-7 L 0.48881 -0.11134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40" y="-55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07407E-6 L 0.46588 -0.56783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294" y="-28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autoRev="1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8763 -0.49537 " pathEditMode="relative" rAng="0" ptsTypes="AA" p14:bounceEnd="55000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88" y="-247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7.40741E-7 L 0.48881 -0.11134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40" y="-557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07407E-6 L 0.46588 -0.56783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294" y="-28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8763 -0.49537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88" y="-247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20F09B-44D5-4F82-B634-863C50F34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8" y="0"/>
            <a:ext cx="12056846" cy="678628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7EAEF41-9EDF-4B92-8616-CD089F588E87}"/>
              </a:ext>
            </a:extLst>
          </p:cNvPr>
          <p:cNvSpPr/>
          <p:nvPr/>
        </p:nvSpPr>
        <p:spPr>
          <a:xfrm>
            <a:off x="4204447" y="71718"/>
            <a:ext cx="3783105" cy="29269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4E8D446-2E9E-4C96-937B-96C892647D5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191" y="567598"/>
            <a:ext cx="2895851" cy="1725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BB5185-8D46-45B6-89B4-8E48DF129F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855" b="98462" l="2077" r="95847">
                        <a14:foregroundMark x1="22204" y1="5470" x2="22204" y2="5470"/>
                        <a14:foregroundMark x1="12780" y1="4957" x2="12780" y2="4957"/>
                        <a14:foregroundMark x1="5911" y1="5470" x2="5911" y2="5470"/>
                        <a14:foregroundMark x1="4473" y1="7350" x2="4473" y2="7350"/>
                        <a14:foregroundMark x1="2396" y1="13162" x2="2396" y2="13162"/>
                        <a14:foregroundMark x1="2396" y1="13846" x2="2396" y2="17436"/>
                        <a14:foregroundMark x1="3355" y1="22051" x2="3355" y2="22051"/>
                        <a14:foregroundMark x1="16134" y1="23248" x2="16134" y2="23248"/>
                        <a14:foregroundMark x1="16134" y1="22393" x2="16134" y2="21538"/>
                        <a14:foregroundMark x1="15655" y1="21197" x2="15655" y2="21197"/>
                        <a14:foregroundMark x1="15016" y1="21197" x2="15016" y2="21197"/>
                        <a14:foregroundMark x1="15016" y1="18462" x2="15016" y2="18462"/>
                        <a14:foregroundMark x1="14537" y1="20000" x2="13898" y2="22051"/>
                        <a14:foregroundMark x1="26518" y1="25470" x2="26518" y2="25470"/>
                        <a14:foregroundMark x1="27636" y1="25470" x2="28275" y2="25470"/>
                        <a14:foregroundMark x1="28754" y1="26667" x2="28754" y2="26667"/>
                        <a14:foregroundMark x1="27636" y1="22393" x2="27636" y2="22393"/>
                        <a14:foregroundMark x1="24281" y1="22393" x2="24281" y2="24274"/>
                        <a14:foregroundMark x1="27636" y1="28205" x2="27636" y2="28205"/>
                        <a14:foregroundMark x1="15335" y1="41709" x2="15335" y2="41709"/>
                        <a14:foregroundMark x1="18211" y1="43248" x2="18211" y2="43248"/>
                        <a14:foregroundMark x1="17572" y1="40171" x2="17572" y2="40171"/>
                        <a14:foregroundMark x1="15335" y1="39316" x2="15335" y2="39316"/>
                        <a14:foregroundMark x1="16454" y1="33675" x2="16454" y2="33675"/>
                        <a14:foregroundMark x1="17093" y1="32479" x2="17093" y2="32479"/>
                        <a14:foregroundMark x1="15655" y1="43590" x2="15655" y2="43590"/>
                        <a14:foregroundMark x1="19329" y1="45641" x2="19329" y2="45641"/>
                        <a14:foregroundMark x1="18211" y1="37436" x2="18211" y2="37436"/>
                        <a14:foregroundMark x1="12460" y1="37436" x2="12460" y2="37436"/>
                        <a14:foregroundMark x1="25399" y1="23932" x2="25399" y2="23932"/>
                        <a14:foregroundMark x1="42812" y1="95385" x2="44888" y2="95385"/>
                        <a14:foregroundMark x1="53195" y1="95043" x2="53195" y2="95043"/>
                        <a14:foregroundMark x1="83546" y1="96923" x2="83546" y2="96923"/>
                        <a14:foregroundMark x1="78435" y1="98462" x2="78435" y2="98462"/>
                        <a14:foregroundMark x1="19649" y1="2735" x2="19649" y2="2735"/>
                        <a14:foregroundMark x1="90735" y1="46667" x2="90735" y2="46667"/>
                        <a14:foregroundMark x1="95847" y1="68034" x2="95847" y2="68034"/>
                        <a14:foregroundMark x1="17093" y1="855" x2="17093" y2="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18248" y="4110755"/>
            <a:ext cx="1869140" cy="1854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550554-95BE-4147-8CD6-FDAEFF62A9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4337" b="96939" l="3571" r="97286">
                        <a14:foregroundMark x1="22857" y1="6633" x2="22857" y2="6633"/>
                        <a14:foregroundMark x1="23429" y1="4847" x2="23429" y2="4847"/>
                        <a14:foregroundMark x1="31714" y1="14796" x2="31714" y2="14796"/>
                        <a14:foregroundMark x1="29571" y1="13265" x2="29571" y2="13265"/>
                        <a14:foregroundMark x1="38286" y1="5102" x2="38286" y2="5102"/>
                        <a14:foregroundMark x1="10857" y1="4337" x2="10857" y2="4337"/>
                        <a14:foregroundMark x1="8000" y1="24235" x2="8000" y2="24235"/>
                        <a14:foregroundMark x1="8000" y1="29847" x2="8000" y2="29847"/>
                        <a14:foregroundMark x1="26429" y1="34694" x2="26429" y2="34694"/>
                        <a14:foregroundMark x1="24429" y1="92857" x2="24429" y2="92857"/>
                        <a14:foregroundMark x1="23429" y1="94643" x2="23429" y2="94643"/>
                        <a14:foregroundMark x1="21429" y1="94643" x2="21429" y2="94643"/>
                        <a14:foregroundMark x1="18714" y1="95153" x2="18714" y2="95153"/>
                        <a14:foregroundMark x1="70000" y1="96939" x2="70000" y2="96939"/>
                        <a14:foregroundMark x1="58571" y1="96429" x2="58571" y2="96429"/>
                        <a14:foregroundMark x1="97286" y1="65561" x2="97286" y2="65561"/>
                        <a14:foregroundMark x1="28857" y1="23469" x2="28857" y2="23469"/>
                        <a14:foregroundMark x1="3571" y1="63265" x2="3571" y2="63265"/>
                        <a14:foregroundMark x1="6857" y1="63265" x2="6857" y2="63265"/>
                        <a14:foregroundMark x1="6857" y1="63265" x2="6857" y2="63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030" y="4433485"/>
            <a:ext cx="2892381" cy="172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5D7005-0266-4F5C-89C6-0C526681CB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7776" y="2998694"/>
            <a:ext cx="2093259" cy="20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699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9727 -0.53055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57" y="-2652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81481E-6 L -0.38203 -0.378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02" y="-18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2.22222E-6 L -0.01328 -0.5618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64" y="-281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9727 -0.53055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57" y="-2652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81481E-6 L -0.38203 -0.378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02" y="-18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2.22222E-6 L -0.01328 -0.5618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64" y="-281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BA32C4-604E-491D-8C7D-25C546296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6" y="-1"/>
            <a:ext cx="12120283" cy="70104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432A1CF-C765-4535-BE32-3456DBD281FB}"/>
              </a:ext>
            </a:extLst>
          </p:cNvPr>
          <p:cNvSpPr/>
          <p:nvPr/>
        </p:nvSpPr>
        <p:spPr>
          <a:xfrm>
            <a:off x="4096867" y="246143"/>
            <a:ext cx="4240309" cy="29335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FD4E35-29DC-4FC3-AAA1-EBE3FDD4CF7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0433" y="280216"/>
            <a:ext cx="2853175" cy="286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385224-943D-4AE7-B919-BC0726D98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1882" y="4080576"/>
            <a:ext cx="2853175" cy="2859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D413D5-3463-4A84-A13E-D0369D1373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24719" y="4615418"/>
            <a:ext cx="2581516" cy="1996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FD1FCB-7790-41DE-A558-DAA812254C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6973" y="4848739"/>
            <a:ext cx="2097206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994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22222E-6 L 0.40078 -0.55648 " pathEditMode="relative" rAng="0" ptsTypes="AA" p14:bounceEnd="50000">
                                          <p:cBhvr>
                                            <p:cTn id="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39" y="-278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48148E-6 L 0.03477 -0.58866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32" y="-2944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7.40741E-7 L -0.372 -0.57593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607" y="-2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22222E-6 L 0.40078 -0.5564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39" y="-278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48148E-6 L 0.03477 -0.58866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32" y="-2944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7.40741E-7 L -0.372 -0.57593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607" y="-2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ưa-đúng-rồ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29</Words>
  <Application>Microsoft Office PowerPoint</Application>
  <PresentationFormat>Custom</PresentationFormat>
  <Paragraphs>10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11</cp:revision>
  <dcterms:created xsi:type="dcterms:W3CDTF">2025-10-26T07:20:50Z</dcterms:created>
  <dcterms:modified xsi:type="dcterms:W3CDTF">2026-03-03T04:54:51Z</dcterms:modified>
</cp:coreProperties>
</file>