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2E9CF-1D3D-4901-A91E-40335FFBCC4C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2BE3B-8395-4F34-AE27-B555662E0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0" y="-152400"/>
            <a:ext cx="9144000" cy="7010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171" name="Picture 14" descr="Pencil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55070">
            <a:off x="4210050" y="516255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5" descr="Pencil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772">
            <a:off x="2514600" y="49530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6" descr="Pencil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51434">
            <a:off x="7715250" y="508635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7" descr="Pencil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83040">
            <a:off x="5943600" y="51816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2179408" y="228600"/>
            <a:ext cx="454547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TRƯỜNG MẦM NON </a:t>
            </a:r>
            <a:r>
              <a:rPr lang="en-US" sz="2400" b="1" dirty="0" smtClean="0">
                <a:solidFill>
                  <a:srgbClr val="FF0000"/>
                </a:solidFill>
              </a:rPr>
              <a:t>TIÊN THANH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6827" name="WordArt 27"/>
          <p:cNvSpPr>
            <a:spLocks noChangeArrowheads="1" noChangeShapeType="1" noTextEdit="1"/>
          </p:cNvSpPr>
          <p:nvPr/>
        </p:nvSpPr>
        <p:spPr bwMode="auto">
          <a:xfrm>
            <a:off x="1905000" y="1143000"/>
            <a:ext cx="57150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Giáo án phát triển </a:t>
            </a:r>
            <a:r>
              <a:rPr lang="vi-VN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hận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thức</a:t>
            </a:r>
            <a:endParaRPr lang="vi-VN" sz="32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Khám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phá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MTXQ</a:t>
            </a:r>
            <a:endParaRPr lang="vi-VN" sz="32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Đề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tài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vi-VN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ìm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hiểu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về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ngày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quốc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tế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phụ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nữ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8-3</a:t>
            </a:r>
            <a:endParaRPr lang="vi-VN" sz="32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Đối tượng: 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4-</a:t>
            </a:r>
            <a:r>
              <a:rPr lang="vi-VN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 </a:t>
            </a:r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tuổi</a:t>
            </a:r>
          </a:p>
          <a:p>
            <a:pPr algn="ctr"/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Thời gian: 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25-</a:t>
            </a:r>
            <a:r>
              <a:rPr lang="vi-VN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30phút</a:t>
            </a:r>
            <a:endParaRPr lang="vi-VN" sz="32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2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Người </a:t>
            </a:r>
            <a:r>
              <a:rPr lang="vi-VN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soạn: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Đào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Thị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Tuyết</a:t>
            </a:r>
            <a:r>
              <a:rPr lang="en-US" sz="32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Mai </a:t>
            </a:r>
            <a:endParaRPr lang="en-US" sz="32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77" name="Picture 134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496775">
            <a:off x="177800" y="5467350"/>
            <a:ext cx="15176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3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-1524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4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9144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5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19812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36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9718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9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1910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40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-1524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41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144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42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812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43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9718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44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1910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6" grpId="0" animBg="1"/>
      <p:bldP spid="768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ình ảnh lễ  chào cờ kỉ niệm ở trường mầm n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5791200"/>
            <a:ext cx="61722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8/3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hình ảnh văn nghệ kỷ niệm 8 /3 trường mầm n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12" cy="6858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00200" y="6096000"/>
            <a:ext cx="5867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8/3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hình ảnh bé múa hát tặng cô kỉ niệm 8 /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19400" y="5943600"/>
            <a:ext cx="426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hình ảnh bé tặng hoa cô giáo kỷ niệm 8 /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6096000"/>
            <a:ext cx="3886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ết quả hình ảnh cho hình ảnh bé yêu hôn m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315200" cy="66414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5638800"/>
            <a:ext cx="4267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Bé</a:t>
            </a:r>
            <a:r>
              <a:rPr lang="en-US" sz="2800" dirty="0" smtClean="0"/>
              <a:t>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dành</a:t>
            </a:r>
            <a:r>
              <a:rPr lang="en-US" sz="2800" dirty="0" smtClean="0"/>
              <a:t> </a:t>
            </a:r>
            <a:r>
              <a:rPr lang="en-US" sz="2800" dirty="0" err="1" smtClean="0"/>
              <a:t>tặng</a:t>
            </a:r>
            <a:r>
              <a:rPr lang="en-US" sz="2800" dirty="0" smtClean="0"/>
              <a:t> </a:t>
            </a:r>
            <a:r>
              <a:rPr lang="en-US" sz="2800" dirty="0" err="1" smtClean="0"/>
              <a:t>mẹ</a:t>
            </a:r>
            <a:r>
              <a:rPr lang="en-US" sz="2800" dirty="0" smtClean="0"/>
              <a:t> </a:t>
            </a:r>
            <a:r>
              <a:rPr lang="en-US" sz="2800" dirty="0" err="1" smtClean="0"/>
              <a:t>nụ</a:t>
            </a:r>
            <a:r>
              <a:rPr lang="en-US" sz="2800" dirty="0" smtClean="0"/>
              <a:t> </a:t>
            </a:r>
            <a:r>
              <a:rPr lang="en-US" sz="2800" dirty="0" err="1" smtClean="0"/>
              <a:t>hôn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8/3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hình ảnh bé tặng hoa cho m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1"/>
            <a:ext cx="9144000" cy="690372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24200" y="6096000"/>
            <a:ext cx="4114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ết quả hình ảnh cho hình ảnh bé hát cho  bà ng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14800" y="61722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ết quả hình ảnh cho hình ảnh bé tặng hoa cho b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Kết quả hình ảnh cho hình ảnh h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74147"/>
            <a:ext cx="2819400" cy="268385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5791200"/>
            <a:ext cx="533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8/3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95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PKComputer</cp:lastModifiedBy>
  <cp:revision>7</cp:revision>
  <dcterms:created xsi:type="dcterms:W3CDTF">2017-03-05T13:18:46Z</dcterms:created>
  <dcterms:modified xsi:type="dcterms:W3CDTF">2026-03-13T08:23:46Z</dcterms:modified>
</cp:coreProperties>
</file>