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94" r:id="rId3"/>
    <p:sldId id="291" r:id="rId4"/>
    <p:sldId id="28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C843BC5-A4BF-4501-94AD-FB5E7F64EAF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4187-E2A8-4D7A-B0C7-059D2575F650}"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843BC5-A4BF-4501-94AD-FB5E7F64EAF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4187-E2A8-4D7A-B0C7-059D2575F650}"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843BC5-A4BF-4501-94AD-FB5E7F64EAF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4187-E2A8-4D7A-B0C7-059D2575F650}"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843BC5-A4BF-4501-94AD-FB5E7F64EAF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4187-E2A8-4D7A-B0C7-059D2575F650}"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C843BC5-A4BF-4501-94AD-FB5E7F64EAF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4187-E2A8-4D7A-B0C7-059D2575F650}"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C843BC5-A4BF-4501-94AD-FB5E7F64EAF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4187-E2A8-4D7A-B0C7-059D2575F650}"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C843BC5-A4BF-4501-94AD-FB5E7F64EAF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AF4187-E2A8-4D7A-B0C7-059D2575F650}"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C843BC5-A4BF-4501-94AD-FB5E7F64EAF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F4187-E2A8-4D7A-B0C7-059D2575F650}"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43BC5-A4BF-4501-94AD-FB5E7F64EAF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4187-E2A8-4D7A-B0C7-059D2575F650}"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C843BC5-A4BF-4501-94AD-FB5E7F64EAF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4187-E2A8-4D7A-B0C7-059D2575F650}"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C843BC5-A4BF-4501-94AD-FB5E7F64EAF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4187-E2A8-4D7A-B0C7-059D2575F650}"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43BC5-A4BF-4501-94AD-FB5E7F64EAF8}"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F4187-E2A8-4D7A-B0C7-059D2575F65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5" name="Rectangle 23"/>
          <p:cNvSpPr>
            <a:spLocks noChangeArrowheads="1"/>
          </p:cNvSpPr>
          <p:nvPr/>
        </p:nvSpPr>
        <p:spPr bwMode="auto">
          <a:xfrm>
            <a:off x="3671455" y="236964"/>
            <a:ext cx="52096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UỶ BAN NHÂN DÂN XÃ KIẾN HẢI</a:t>
            </a:r>
            <a:endParaRPr lang="en-US" sz="2400" b="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r>
              <a:rPr lang="en-US" sz="2400" b="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TRƯỜNG MẦM NON TÚ SƠN</a:t>
            </a:r>
            <a:endParaRPr lang="en-US" sz="24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4"/>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2"/>
          <p:cNvSpPr txBox="1">
            <a:spLocks noChangeArrowheads="1"/>
          </p:cNvSpPr>
          <p:nvPr/>
        </p:nvSpPr>
        <p:spPr bwMode="auto">
          <a:xfrm>
            <a:off x="1364961" y="1116433"/>
            <a:ext cx="3543300" cy="2520386"/>
          </a:xfrm>
          <a:prstGeom prst="rect">
            <a:avLst/>
          </a:prstGeom>
          <a:noFill/>
          <a:ln>
            <a:solidFill>
              <a:srgbClr val="378D1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fontAlgn="base">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2pPr>
            <a:lvl3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3pPr>
            <a:lvl4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4pPr>
            <a:lvl5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9pPr>
          </a:lstStyle>
          <a:p>
            <a:pPr algn="ctr"/>
            <a:r>
              <a:rPr lang="en-US" sz="2800" b="1" smtClean="0">
                <a:solidFill>
                  <a:srgbClr val="7030A0"/>
                </a:solidFill>
                <a:latin typeface="Times New Roman" panose="02020603050405020304" pitchFamily="18" charset="0"/>
              </a:rPr>
              <a:t>5 Tuổi</a:t>
            </a:r>
            <a:endParaRPr lang="en-US" sz="2800" b="1" smtClean="0">
              <a:solidFill>
                <a:srgbClr val="7030A0"/>
              </a:solidFill>
              <a:latin typeface="Times New Roman" panose="02020603050405020304" pitchFamily="18" charset="0"/>
            </a:endParaRPr>
          </a:p>
          <a:p>
            <a:r>
              <a:rPr lang="en-US" sz="2000" b="1" smtClean="0">
                <a:solidFill>
                  <a:srgbClr val="0070C0"/>
                </a:solidFill>
                <a:latin typeface="Times New Roman" panose="02020603050405020304" pitchFamily="18" charset="0"/>
              </a:rPr>
              <a:t>Bùi Đình </a:t>
            </a:r>
            <a:r>
              <a:rPr lang="en-US" sz="2000" b="1" smtClean="0">
                <a:solidFill>
                  <a:srgbClr val="0070C0"/>
                </a:solidFill>
                <a:latin typeface="Times New Roman" panose="02020603050405020304" pitchFamily="18" charset="0"/>
              </a:rPr>
              <a:t>Trường -A1</a:t>
            </a:r>
            <a:endParaRPr lang="en-US" sz="2000" b="1" smtClean="0">
              <a:solidFill>
                <a:srgbClr val="0070C0"/>
              </a:solidFill>
              <a:latin typeface="Times New Roman" panose="02020603050405020304" pitchFamily="18" charset="0"/>
            </a:endParaRPr>
          </a:p>
          <a:p>
            <a:r>
              <a:rPr lang="en-US" sz="2000" b="1" smtClean="0">
                <a:solidFill>
                  <a:srgbClr val="0070C0"/>
                </a:solidFill>
                <a:latin typeface="Times New Roman" panose="02020603050405020304" pitchFamily="18" charset="0"/>
              </a:rPr>
              <a:t>Lê Bùi Khôi </a:t>
            </a:r>
            <a:r>
              <a:rPr lang="en-US" sz="2000" b="1" smtClean="0">
                <a:solidFill>
                  <a:srgbClr val="0070C0"/>
                </a:solidFill>
                <a:latin typeface="Times New Roman" panose="02020603050405020304" pitchFamily="18" charset="0"/>
              </a:rPr>
              <a:t>Nguyên -A2</a:t>
            </a:r>
            <a:endParaRPr lang="en-US" sz="2000" b="1" smtClean="0">
              <a:solidFill>
                <a:srgbClr val="0070C0"/>
              </a:solidFill>
              <a:latin typeface="Times New Roman" panose="02020603050405020304" pitchFamily="18" charset="0"/>
            </a:endParaRPr>
          </a:p>
          <a:p>
            <a:r>
              <a:rPr lang="en-US" sz="2000" b="1" smtClean="0">
                <a:solidFill>
                  <a:srgbClr val="0070C0"/>
                </a:solidFill>
                <a:latin typeface="Times New Roman" panose="02020603050405020304" pitchFamily="18" charset="0"/>
              </a:rPr>
              <a:t>Phạm Hoàng </a:t>
            </a:r>
            <a:r>
              <a:rPr lang="en-US" sz="2000" b="1" smtClean="0">
                <a:solidFill>
                  <a:srgbClr val="0070C0"/>
                </a:solidFill>
                <a:latin typeface="Times New Roman" panose="02020603050405020304" pitchFamily="18" charset="0"/>
              </a:rPr>
              <a:t>Yến - A3</a:t>
            </a:r>
            <a:endParaRPr lang="en-US" sz="2000" b="1" smtClean="0">
              <a:solidFill>
                <a:srgbClr val="0070C0"/>
              </a:solidFill>
              <a:latin typeface="Times New Roman" panose="02020603050405020304" pitchFamily="18" charset="0"/>
            </a:endParaRPr>
          </a:p>
          <a:p>
            <a:r>
              <a:rPr lang="en-US" sz="2000" b="1" smtClean="0">
                <a:solidFill>
                  <a:srgbClr val="0070C0"/>
                </a:solidFill>
                <a:latin typeface="Times New Roman" panose="02020603050405020304" pitchFamily="18" charset="0"/>
              </a:rPr>
              <a:t>Nguyễn Ánh </a:t>
            </a:r>
            <a:r>
              <a:rPr lang="en-US" sz="2000" b="1" smtClean="0">
                <a:solidFill>
                  <a:srgbClr val="0070C0"/>
                </a:solidFill>
                <a:latin typeface="Times New Roman" panose="02020603050405020304" pitchFamily="18" charset="0"/>
              </a:rPr>
              <a:t>Dương –A3</a:t>
            </a:r>
            <a:endParaRPr lang="en-US" sz="2000" b="1" smtClean="0">
              <a:solidFill>
                <a:srgbClr val="0070C0"/>
              </a:solidFill>
              <a:latin typeface="Times New Roman" panose="02020603050405020304" pitchFamily="18" charset="0"/>
            </a:endParaRPr>
          </a:p>
          <a:p>
            <a:r>
              <a:rPr lang="en-US" sz="2000" b="1" smtClean="0">
                <a:solidFill>
                  <a:srgbClr val="0070C0"/>
                </a:solidFill>
                <a:latin typeface="Times New Roman" panose="02020603050405020304" pitchFamily="18" charset="0"/>
              </a:rPr>
              <a:t>Bùi Bảo </a:t>
            </a:r>
            <a:r>
              <a:rPr lang="en-US" sz="2000" b="1" smtClean="0">
                <a:solidFill>
                  <a:srgbClr val="0070C0"/>
                </a:solidFill>
                <a:latin typeface="Times New Roman" panose="02020603050405020304" pitchFamily="18" charset="0"/>
              </a:rPr>
              <a:t>Quyên- A4</a:t>
            </a:r>
            <a:endParaRPr lang="en-US" sz="2000" b="1" smtClean="0">
              <a:solidFill>
                <a:srgbClr val="0070C0"/>
              </a:solidFill>
              <a:latin typeface="Times New Roman" panose="02020603050405020304" pitchFamily="18" charset="0"/>
            </a:endParaRPr>
          </a:p>
          <a:p>
            <a:r>
              <a:rPr lang="en-US" sz="2000" b="1" smtClean="0">
                <a:solidFill>
                  <a:srgbClr val="0070C0"/>
                </a:solidFill>
                <a:latin typeface="Times New Roman" panose="02020603050405020304" pitchFamily="18" charset="0"/>
              </a:rPr>
              <a:t>Bùi Thị Như </a:t>
            </a:r>
            <a:r>
              <a:rPr lang="en-US" sz="2000" b="1" smtClean="0">
                <a:solidFill>
                  <a:srgbClr val="0070C0"/>
                </a:solidFill>
                <a:latin typeface="Times New Roman" panose="02020603050405020304" pitchFamily="18" charset="0"/>
              </a:rPr>
              <a:t>Quỳnh- A4</a:t>
            </a:r>
            <a:endParaRPr lang="en-US" sz="2000" b="1" smtClean="0">
              <a:solidFill>
                <a:srgbClr val="0070C0"/>
              </a:solidFill>
              <a:latin typeface="Times New Roman" panose="02020603050405020304" pitchFamily="18" charset="0"/>
            </a:endParaRPr>
          </a:p>
          <a:p>
            <a:r>
              <a:rPr lang="en-US" sz="2000" b="1">
                <a:solidFill>
                  <a:srgbClr val="0070C0"/>
                </a:solidFill>
                <a:latin typeface="Times New Roman" panose="02020603050405020304" pitchFamily="18" charset="0"/>
              </a:rPr>
              <a:t>Bùi Mạnh Cường - A4</a:t>
            </a:r>
            <a:endParaRPr lang="en-US" sz="2000" b="1">
              <a:solidFill>
                <a:srgbClr val="0070C0"/>
              </a:solidFill>
              <a:latin typeface="Times New Roman" panose="02020603050405020304" pitchFamily="18" charset="0"/>
            </a:endParaRPr>
          </a:p>
        </p:txBody>
      </p:sp>
      <p:sp>
        <p:nvSpPr>
          <p:cNvPr id="7" name="Rectangle 22"/>
          <p:cNvSpPr txBox="1">
            <a:spLocks noChangeArrowheads="1"/>
          </p:cNvSpPr>
          <p:nvPr/>
        </p:nvSpPr>
        <p:spPr bwMode="auto">
          <a:xfrm>
            <a:off x="5045867" y="1121039"/>
            <a:ext cx="4443846" cy="4028514"/>
          </a:xfrm>
          <a:prstGeom prst="rect">
            <a:avLst/>
          </a:prstGeom>
          <a:noFill/>
          <a:ln>
            <a:solidFill>
              <a:srgbClr val="378D1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fontAlgn="base">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2pPr>
            <a:lvl3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3pPr>
            <a:lvl4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4pPr>
            <a:lvl5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9pPr>
          </a:lstStyle>
          <a:p>
            <a:pPr algn="ctr"/>
            <a:endParaRPr lang="en-US" sz="2800" b="1" smtClean="0">
              <a:solidFill>
                <a:srgbClr val="00B0F0"/>
              </a:solidFill>
              <a:latin typeface="Times New Roman" panose="02020603050405020304" pitchFamily="18" charset="0"/>
            </a:endParaRPr>
          </a:p>
          <a:p>
            <a:pPr algn="ctr"/>
            <a:r>
              <a:rPr lang="en-US" sz="2800" b="1" smtClean="0">
                <a:solidFill>
                  <a:srgbClr val="00B0F0"/>
                </a:solidFill>
                <a:latin typeface="Times New Roman" panose="02020603050405020304" pitchFamily="18" charset="0"/>
              </a:rPr>
              <a:t>4 Tuổi</a:t>
            </a:r>
            <a:endParaRPr lang="en-US" sz="2800" b="1" smtClean="0">
              <a:solidFill>
                <a:srgbClr val="00B0F0"/>
              </a:solidFill>
              <a:latin typeface="Times New Roman" panose="02020603050405020304" pitchFamily="18" charset="0"/>
            </a:endParaRPr>
          </a:p>
          <a:p>
            <a:r>
              <a:rPr lang="en-US" sz="2000" b="1" smtClean="0">
                <a:solidFill>
                  <a:srgbClr val="FF0000"/>
                </a:solidFill>
                <a:latin typeface="Times New Roman" panose="02020603050405020304" pitchFamily="18" charset="0"/>
              </a:rPr>
              <a:t>Nguyễn Đức </a:t>
            </a:r>
            <a:r>
              <a:rPr lang="en-US" sz="2000" b="1" smtClean="0">
                <a:solidFill>
                  <a:srgbClr val="FF0000"/>
                </a:solidFill>
                <a:latin typeface="Times New Roman" panose="02020603050405020304" pitchFamily="18" charset="0"/>
              </a:rPr>
              <a:t>Bảo - B1</a:t>
            </a:r>
            <a:endParaRPr lang="en-US" sz="2000" b="1" smtClean="0">
              <a:solidFill>
                <a:srgbClr val="FF0000"/>
              </a:solidFill>
              <a:latin typeface="Times New Roman" panose="02020603050405020304" pitchFamily="18" charset="0"/>
            </a:endParaRPr>
          </a:p>
          <a:p>
            <a:r>
              <a:rPr lang="en-US" sz="2000" b="1" smtClean="0">
                <a:solidFill>
                  <a:srgbClr val="FF0000"/>
                </a:solidFill>
                <a:latin typeface="Times New Roman" panose="02020603050405020304" pitchFamily="18" charset="0"/>
              </a:rPr>
              <a:t>Trần Bảo </a:t>
            </a:r>
            <a:r>
              <a:rPr lang="en-US" sz="2000" b="1" smtClean="0">
                <a:solidFill>
                  <a:srgbClr val="FF0000"/>
                </a:solidFill>
                <a:latin typeface="Times New Roman" panose="02020603050405020304" pitchFamily="18" charset="0"/>
              </a:rPr>
              <a:t>Bảo - B1</a:t>
            </a:r>
            <a:endParaRPr lang="en-US" sz="2000" b="1" smtClean="0">
              <a:solidFill>
                <a:srgbClr val="FF0000"/>
              </a:solidFill>
              <a:latin typeface="Times New Roman" panose="02020603050405020304" pitchFamily="18" charset="0"/>
            </a:endParaRPr>
          </a:p>
          <a:p>
            <a:r>
              <a:rPr lang="en-US" sz="2000" b="1" smtClean="0">
                <a:solidFill>
                  <a:srgbClr val="FF0000"/>
                </a:solidFill>
                <a:latin typeface="Times New Roman" panose="02020603050405020304" pitchFamily="18" charset="0"/>
              </a:rPr>
              <a:t>Bùi Trọng Hoàng </a:t>
            </a:r>
            <a:r>
              <a:rPr lang="en-US" sz="2000" b="1" smtClean="0">
                <a:solidFill>
                  <a:srgbClr val="FF0000"/>
                </a:solidFill>
                <a:latin typeface="Times New Roman" panose="02020603050405020304" pitchFamily="18" charset="0"/>
              </a:rPr>
              <a:t>Dương - B1</a:t>
            </a:r>
            <a:endParaRPr lang="en-US" sz="2000" b="1" smtClean="0">
              <a:solidFill>
                <a:srgbClr val="FF0000"/>
              </a:solidFill>
              <a:latin typeface="Times New Roman" panose="02020603050405020304" pitchFamily="18" charset="0"/>
            </a:endParaRPr>
          </a:p>
          <a:p>
            <a:r>
              <a:rPr lang="en-US" sz="2000" b="1" smtClean="0">
                <a:solidFill>
                  <a:srgbClr val="FF0000"/>
                </a:solidFill>
                <a:latin typeface="Times New Roman" panose="02020603050405020304" pitchFamily="18" charset="0"/>
              </a:rPr>
              <a:t>Nguyễn Thị Bảo </a:t>
            </a:r>
            <a:r>
              <a:rPr lang="en-US" sz="2000" b="1" smtClean="0">
                <a:solidFill>
                  <a:srgbClr val="FF0000"/>
                </a:solidFill>
                <a:latin typeface="Times New Roman" panose="02020603050405020304" pitchFamily="18" charset="0"/>
              </a:rPr>
              <a:t>Hân - B1</a:t>
            </a:r>
            <a:endParaRPr lang="en-US" sz="2000" b="1" smtClean="0">
              <a:solidFill>
                <a:srgbClr val="FF0000"/>
              </a:solidFill>
              <a:latin typeface="Times New Roman" panose="02020603050405020304" pitchFamily="18" charset="0"/>
            </a:endParaRPr>
          </a:p>
          <a:p>
            <a:r>
              <a:rPr lang="en-US" sz="2000" b="1" smtClean="0">
                <a:solidFill>
                  <a:srgbClr val="FF0000"/>
                </a:solidFill>
                <a:latin typeface="Times New Roman" panose="02020603050405020304" pitchFamily="18" charset="0"/>
              </a:rPr>
              <a:t>Bùi Đặng Thùy </a:t>
            </a:r>
            <a:r>
              <a:rPr lang="en-US" sz="2000" b="1" smtClean="0">
                <a:solidFill>
                  <a:srgbClr val="FF0000"/>
                </a:solidFill>
                <a:latin typeface="Times New Roman" panose="02020603050405020304" pitchFamily="18" charset="0"/>
              </a:rPr>
              <a:t>Linh – B1</a:t>
            </a:r>
            <a:endParaRPr lang="en-US" sz="2000" b="1" smtClean="0">
              <a:solidFill>
                <a:srgbClr val="FF0000"/>
              </a:solidFill>
              <a:latin typeface="Times New Roman" panose="02020603050405020304" pitchFamily="18" charset="0"/>
            </a:endParaRPr>
          </a:p>
          <a:p>
            <a:r>
              <a:rPr lang="en-US" sz="2000" b="1" smtClean="0">
                <a:solidFill>
                  <a:srgbClr val="FF0000"/>
                </a:solidFill>
                <a:latin typeface="Times New Roman" panose="02020603050405020304" pitchFamily="18" charset="0"/>
              </a:rPr>
              <a:t>Nguyễn Linh </a:t>
            </a:r>
            <a:r>
              <a:rPr lang="en-US" sz="2000" b="1" smtClean="0">
                <a:solidFill>
                  <a:srgbClr val="FF0000"/>
                </a:solidFill>
                <a:latin typeface="Times New Roman" panose="02020603050405020304" pitchFamily="18" charset="0"/>
              </a:rPr>
              <a:t>Nhi – B1</a:t>
            </a:r>
            <a:endParaRPr lang="en-US" sz="2000" b="1" smtClean="0">
              <a:solidFill>
                <a:srgbClr val="FF0000"/>
              </a:solidFill>
              <a:latin typeface="Times New Roman" panose="02020603050405020304" pitchFamily="18" charset="0"/>
            </a:endParaRPr>
          </a:p>
          <a:p>
            <a:r>
              <a:rPr lang="en-US" sz="2000" b="1" smtClean="0">
                <a:solidFill>
                  <a:srgbClr val="FF0000"/>
                </a:solidFill>
                <a:latin typeface="Times New Roman" panose="02020603050405020304" pitchFamily="18" charset="0"/>
              </a:rPr>
              <a:t>Nguyễn Phúc </a:t>
            </a:r>
            <a:r>
              <a:rPr lang="en-US" sz="2000" b="1" smtClean="0">
                <a:solidFill>
                  <a:srgbClr val="FF0000"/>
                </a:solidFill>
                <a:latin typeface="Times New Roman" panose="02020603050405020304" pitchFamily="18" charset="0"/>
              </a:rPr>
              <a:t>Thịnh – B1</a:t>
            </a:r>
            <a:endParaRPr lang="en-US" sz="2000" b="1" smtClean="0">
              <a:solidFill>
                <a:srgbClr val="FF0000"/>
              </a:solidFill>
              <a:latin typeface="Times New Roman" panose="02020603050405020304" pitchFamily="18" charset="0"/>
            </a:endParaRPr>
          </a:p>
          <a:p>
            <a:r>
              <a:rPr lang="en-US" sz="2000" b="1" smtClean="0">
                <a:solidFill>
                  <a:srgbClr val="FF0000"/>
                </a:solidFill>
                <a:latin typeface="Times New Roman" panose="02020603050405020304" pitchFamily="18" charset="0"/>
              </a:rPr>
              <a:t>Đồng nguyễn Kiều </a:t>
            </a:r>
            <a:r>
              <a:rPr lang="en-US" sz="2000" b="1" smtClean="0">
                <a:solidFill>
                  <a:srgbClr val="FF0000"/>
                </a:solidFill>
                <a:latin typeface="Times New Roman" panose="02020603050405020304" pitchFamily="18" charset="0"/>
              </a:rPr>
              <a:t>Anh –B3</a:t>
            </a:r>
            <a:endParaRPr lang="en-US" sz="2000" b="1" smtClean="0">
              <a:solidFill>
                <a:srgbClr val="FF0000"/>
              </a:solidFill>
              <a:latin typeface="Times New Roman" panose="02020603050405020304" pitchFamily="18" charset="0"/>
            </a:endParaRPr>
          </a:p>
          <a:p>
            <a:r>
              <a:rPr lang="en-US" sz="2000" b="1" smtClean="0">
                <a:solidFill>
                  <a:srgbClr val="FF0000"/>
                </a:solidFill>
                <a:latin typeface="Times New Roman" panose="02020603050405020304" pitchFamily="18" charset="0"/>
              </a:rPr>
              <a:t>Phạm Thị Ngọc </a:t>
            </a:r>
            <a:r>
              <a:rPr lang="en-US" sz="2000" b="1" smtClean="0">
                <a:solidFill>
                  <a:srgbClr val="FF0000"/>
                </a:solidFill>
                <a:latin typeface="Times New Roman" panose="02020603050405020304" pitchFamily="18" charset="0"/>
              </a:rPr>
              <a:t>Hân –B4</a:t>
            </a:r>
            <a:endParaRPr lang="en-US" sz="2000" b="1" smtClean="0">
              <a:solidFill>
                <a:srgbClr val="FF0000"/>
              </a:solidFill>
              <a:latin typeface="Times New Roman" panose="02020603050405020304" pitchFamily="18" charset="0"/>
            </a:endParaRPr>
          </a:p>
          <a:p>
            <a:r>
              <a:rPr lang="en-US" sz="2000" b="1" smtClean="0">
                <a:solidFill>
                  <a:srgbClr val="FF0000"/>
                </a:solidFill>
                <a:latin typeface="Times New Roman" panose="02020603050405020304" pitchFamily="18" charset="0"/>
              </a:rPr>
              <a:t>Phạm Xuân </a:t>
            </a:r>
            <a:r>
              <a:rPr lang="en-US" sz="2000" b="1" smtClean="0">
                <a:solidFill>
                  <a:srgbClr val="FF0000"/>
                </a:solidFill>
                <a:latin typeface="Times New Roman" panose="02020603050405020304" pitchFamily="18" charset="0"/>
              </a:rPr>
              <a:t>Vượng - B4</a:t>
            </a:r>
            <a:endParaRPr lang="en-US" sz="2000" b="1" smtClean="0">
              <a:solidFill>
                <a:srgbClr val="FF0000"/>
              </a:solidFill>
              <a:latin typeface="Times New Roman" panose="02020603050405020304" pitchFamily="18" charset="0"/>
            </a:endParaRPr>
          </a:p>
          <a:p>
            <a:r>
              <a:rPr lang="en-US" sz="2000" b="1" smtClean="0">
                <a:solidFill>
                  <a:srgbClr val="FF0000"/>
                </a:solidFill>
                <a:latin typeface="Times New Roman" panose="02020603050405020304" pitchFamily="18" charset="0"/>
              </a:rPr>
              <a:t>Phạm Thị Thanh </a:t>
            </a:r>
            <a:r>
              <a:rPr lang="en-US" sz="2000" b="1" smtClean="0">
                <a:solidFill>
                  <a:srgbClr val="FF0000"/>
                </a:solidFill>
                <a:latin typeface="Times New Roman" panose="02020603050405020304" pitchFamily="18" charset="0"/>
              </a:rPr>
              <a:t>Nhàn –B4</a:t>
            </a:r>
            <a:endParaRPr lang="en-US" sz="2000" b="1" smtClean="0">
              <a:solidFill>
                <a:srgbClr val="FF0000"/>
              </a:solidFill>
              <a:latin typeface="Times New Roman" panose="02020603050405020304" pitchFamily="18" charset="0"/>
            </a:endParaRPr>
          </a:p>
          <a:p>
            <a:endParaRPr lang="en-US" sz="2000" b="1" smtClean="0">
              <a:latin typeface="Times New Roman" panose="02020603050405020304" pitchFamily="18" charset="0"/>
            </a:endParaRPr>
          </a:p>
          <a:p>
            <a:endParaRPr lang="en-US" sz="2800" b="1">
              <a:latin typeface="Times New Roman" panose="02020603050405020304" pitchFamily="18" charset="0"/>
            </a:endParaRPr>
          </a:p>
        </p:txBody>
      </p:sp>
      <p:sp>
        <p:nvSpPr>
          <p:cNvPr id="9" name="Rectangle 22"/>
          <p:cNvSpPr txBox="1">
            <a:spLocks noChangeArrowheads="1"/>
          </p:cNvSpPr>
          <p:nvPr/>
        </p:nvSpPr>
        <p:spPr bwMode="auto">
          <a:xfrm>
            <a:off x="800100" y="135082"/>
            <a:ext cx="10079181" cy="904009"/>
          </a:xfrm>
          <a:prstGeom prst="rect">
            <a:avLst/>
          </a:prstGeom>
          <a:noFill/>
          <a:ln>
            <a:solidFill>
              <a:srgbClr val="378D1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fontAlgn="base">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2pPr>
            <a:lvl3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3pPr>
            <a:lvl4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4pPr>
            <a:lvl5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9pPr>
          </a:lstStyle>
          <a:p>
            <a:pPr algn="ctr"/>
            <a:r>
              <a:rPr lang="en-US" sz="2000" b="1" smtClean="0">
                <a:solidFill>
                  <a:srgbClr val="7030A0"/>
                </a:solidFill>
                <a:latin typeface="Times New Roman" panose="02020603050405020304" pitchFamily="18" charset="0"/>
              </a:rPr>
              <a:t>Chúc mừng các bé trường MN Tú Sơn đã hoàn thành vòng “Khám phá” đạt kết quả tốt tham gia tiếp vào vòng “Chinh phục” chương trình sao nhí thông minh.</a:t>
            </a:r>
            <a:endParaRPr lang="en-US" sz="2000" b="1" smtClean="0">
              <a:solidFill>
                <a:srgbClr val="7030A0"/>
              </a:solidFill>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l="7500" t="9142" r="4214" b="13904"/>
          <a:stretch>
            <a:fillRect/>
          </a:stretch>
        </p:blipFill>
        <p:spPr>
          <a:xfrm>
            <a:off x="104503" y="0"/>
            <a:ext cx="12087497" cy="6857999"/>
          </a:xfrm>
          <a:prstGeom prst="rect">
            <a:avLst/>
          </a:prstGeom>
        </p:spPr>
      </p:pic>
      <p:sp>
        <p:nvSpPr>
          <p:cNvPr id="6" name="Rectangle 22"/>
          <p:cNvSpPr txBox="1">
            <a:spLocks noChangeArrowheads="1"/>
          </p:cNvSpPr>
          <p:nvPr/>
        </p:nvSpPr>
        <p:spPr bwMode="auto">
          <a:xfrm>
            <a:off x="2722418" y="2269823"/>
            <a:ext cx="6920346" cy="2520386"/>
          </a:xfrm>
          <a:prstGeom prst="rect">
            <a:avLst/>
          </a:prstGeom>
          <a:noFill/>
          <a:ln>
            <a:solidFill>
              <a:srgbClr val="378D1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fontAlgn="base">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2pPr>
            <a:lvl3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3pPr>
            <a:lvl4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4pPr>
            <a:lvl5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9pPr>
          </a:lstStyle>
          <a:p>
            <a:pPr algn="ctr"/>
            <a:r>
              <a:rPr lang="en-US" sz="4000" b="1" smtClean="0">
                <a:solidFill>
                  <a:srgbClr val="7030A0"/>
                </a:solidFill>
                <a:latin typeface="Times New Roman" panose="02020603050405020304" pitchFamily="18" charset="0"/>
              </a:rPr>
              <a:t>Chúc các bé tự tin chinh phục thành công xếp hạng cao nhất</a:t>
            </a:r>
            <a:endParaRPr lang="en-US" sz="3200" b="1">
              <a:solidFill>
                <a:srgbClr val="0070C0"/>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642</Words>
  <Application>WPS Presentation</Application>
  <PresentationFormat>Custom</PresentationFormat>
  <Paragraphs>31</Paragraphs>
  <Slides>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vt:i4>
      </vt:variant>
    </vt:vector>
  </HeadingPairs>
  <TitlesOfParts>
    <vt:vector size="17" baseType="lpstr">
      <vt:lpstr>Arial</vt:lpstr>
      <vt:lpstr>SimSun</vt:lpstr>
      <vt:lpstr>Wingdings</vt:lpstr>
      <vt:lpstr>Times New Roman</vt:lpstr>
      <vt:lpstr>Microsoft YaHei</vt:lpstr>
      <vt:lpstr>Arial Unicode MS</vt:lpstr>
      <vt:lpstr>Calibri Light</vt:lpstr>
      <vt:lpstr>Calibri</vt:lpstr>
      <vt:lpstr>G8321 Black</vt:lpstr>
      <vt:lpstr>Segoe Print</vt:lpstr>
      <vt:lpstr>Manrope SemiBold</vt:lpstr>
      <vt:lpstr>等线 Light</vt:lpstr>
      <vt:lpstr>等线</vt:lpstr>
      <vt:lpstr>Office Theme</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Vân Vũ Thị</cp:lastModifiedBy>
  <cp:revision>88</cp:revision>
  <dcterms:created xsi:type="dcterms:W3CDTF">2026-03-12T12:58:00Z</dcterms:created>
  <dcterms:modified xsi:type="dcterms:W3CDTF">2026-03-28T01:33:10Z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1033-12.1.0.25830</vt:lpwstr>
  </property>
  <property fmtid="{D5CDD505-2E9C-101B-9397-08002B2CF9AE}" pid="3" name="ICV">
    <vt:lpwstr>E48A040C59484E6888749DFF181BA3C1_12</vt:lpwstr>
  </property>
</Properties>
</file>