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Jua" panose="020B0604020202020204" charset="-127"/>
      <p:regular r:id="rId11"/>
    </p:embeddedFont>
    <p:embeddedFont>
      <p:font typeface="#9Slide03 Arima Madurai Black" panose="020B0604020202020204" charset="0"/>
      <p:bold r:id="rId12"/>
    </p:embeddedFont>
    <p:embeddedFont>
      <p:font typeface="#9Slide03 Arima Madurai Bold" panose="020B0604020202020204" charset="0"/>
      <p:bold r:id="rId13"/>
    </p:embeddedFont>
    <p:embeddedFont>
      <p:font typeface="#9Slide03 Arima Madurai ExtraBo" panose="020B0604020202020204" charset="0"/>
      <p:bold r:id="rId14"/>
    </p:embeddedFont>
    <p:embeddedFont>
      <p:font typeface="Dreaming Outloud Sans" panose="020B0604020202020204" charset="0"/>
      <p:regular r:id="rId15"/>
    </p:embeddedFont>
    <p:embeddedFont>
      <p:font typeface="Script MT Bold" panose="03040602040607080904" pitchFamily="66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9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2.svg"/><Relationship Id="rId7" Type="http://schemas.openxmlformats.org/officeDocument/2006/relationships/image" Target="../media/image14.sv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jpeg"/><Relationship Id="rId7" Type="http://schemas.openxmlformats.org/officeDocument/2006/relationships/image" Target="../media/image10.sv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38501" y="-2016917"/>
            <a:ext cx="14034810" cy="14034810"/>
          </a:xfrm>
          <a:custGeom>
            <a:avLst/>
            <a:gdLst/>
            <a:ahLst/>
            <a:cxnLst/>
            <a:rect l="l" t="t" r="r" b="b"/>
            <a:pathLst>
              <a:path w="14034810" h="14034810">
                <a:moveTo>
                  <a:pt x="0" y="0"/>
                </a:moveTo>
                <a:lnTo>
                  <a:pt x="14034810" y="0"/>
                </a:lnTo>
                <a:lnTo>
                  <a:pt x="14034810" y="14034811"/>
                </a:lnTo>
                <a:lnTo>
                  <a:pt x="0" y="14034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645084" y="-571393"/>
            <a:ext cx="5567170" cy="4635934"/>
          </a:xfrm>
          <a:custGeom>
            <a:avLst/>
            <a:gdLst/>
            <a:ahLst/>
            <a:cxnLst/>
            <a:rect l="l" t="t" r="r" b="b"/>
            <a:pathLst>
              <a:path w="5567170" h="4635934">
                <a:moveTo>
                  <a:pt x="0" y="4635934"/>
                </a:moveTo>
                <a:lnTo>
                  <a:pt x="5567170" y="4635934"/>
                </a:lnTo>
                <a:lnTo>
                  <a:pt x="5567170" y="0"/>
                </a:lnTo>
                <a:lnTo>
                  <a:pt x="0" y="0"/>
                </a:lnTo>
                <a:lnTo>
                  <a:pt x="0" y="4635934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806040" flipV="1">
            <a:off x="13997438" y="619689"/>
            <a:ext cx="6523723" cy="6523723"/>
          </a:xfrm>
          <a:custGeom>
            <a:avLst/>
            <a:gdLst/>
            <a:ahLst/>
            <a:cxnLst/>
            <a:rect l="l" t="t" r="r" b="b"/>
            <a:pathLst>
              <a:path w="6523723" h="6523723">
                <a:moveTo>
                  <a:pt x="0" y="6523723"/>
                </a:moveTo>
                <a:lnTo>
                  <a:pt x="6523724" y="6523723"/>
                </a:lnTo>
                <a:lnTo>
                  <a:pt x="6523724" y="0"/>
                </a:lnTo>
                <a:lnTo>
                  <a:pt x="0" y="0"/>
                </a:lnTo>
                <a:lnTo>
                  <a:pt x="0" y="6523723"/>
                </a:lnTo>
                <a:close/>
              </a:path>
            </a:pathLst>
          </a:custGeom>
          <a:blipFill>
            <a:blip r:embed="rId6">
              <a:alphaModFix amt="43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26524" y="19050"/>
            <a:ext cx="10756369" cy="10287000"/>
          </a:xfrm>
          <a:custGeom>
            <a:avLst/>
            <a:gdLst/>
            <a:ahLst/>
            <a:cxnLst/>
            <a:rect l="l" t="t" r="r" b="b"/>
            <a:pathLst>
              <a:path w="10756369" h="10287000">
                <a:moveTo>
                  <a:pt x="0" y="0"/>
                </a:moveTo>
                <a:lnTo>
                  <a:pt x="10756369" y="0"/>
                </a:lnTo>
                <a:lnTo>
                  <a:pt x="1075636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79026" y="816221"/>
            <a:ext cx="2464185" cy="4073034"/>
          </a:xfrm>
          <a:custGeom>
            <a:avLst/>
            <a:gdLst/>
            <a:ahLst/>
            <a:cxnLst/>
            <a:rect l="l" t="t" r="r" b="b"/>
            <a:pathLst>
              <a:path w="2464185" h="4073034">
                <a:moveTo>
                  <a:pt x="0" y="0"/>
                </a:moveTo>
                <a:lnTo>
                  <a:pt x="2464185" y="0"/>
                </a:lnTo>
                <a:lnTo>
                  <a:pt x="2464185" y="4073033"/>
                </a:lnTo>
                <a:lnTo>
                  <a:pt x="0" y="4073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005107" y="5130485"/>
            <a:ext cx="9895963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 err="1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8000" dirty="0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8000" dirty="0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8000" dirty="0" err="1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8000" dirty="0">
              <a:solidFill>
                <a:srgbClr val="474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dirty="0" err="1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000" dirty="0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000" dirty="0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8000" dirty="0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8000" dirty="0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8000" dirty="0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47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8000" dirty="0">
              <a:solidFill>
                <a:srgbClr val="474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956"/>
              </a:lnSpc>
            </a:pPr>
            <a:endParaRPr lang="en-US" sz="6000" dirty="0">
              <a:solidFill>
                <a:srgbClr val="474242"/>
              </a:solidFill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69245" y="2852738"/>
            <a:ext cx="14091652" cy="1454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199"/>
              </a:lnSpc>
            </a:pP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:NÓI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NGHE</a:t>
            </a:r>
          </a:p>
        </p:txBody>
      </p:sp>
      <p:sp>
        <p:nvSpPr>
          <p:cNvPr id="10" name="Freeform 10"/>
          <p:cNvSpPr/>
          <p:nvPr/>
        </p:nvSpPr>
        <p:spPr>
          <a:xfrm>
            <a:off x="-324494" y="5326760"/>
            <a:ext cx="5792774" cy="5835212"/>
          </a:xfrm>
          <a:custGeom>
            <a:avLst/>
            <a:gdLst/>
            <a:ahLst/>
            <a:cxnLst/>
            <a:rect l="l" t="t" r="r" b="b"/>
            <a:pathLst>
              <a:path w="5792774" h="5835212">
                <a:moveTo>
                  <a:pt x="0" y="0"/>
                </a:moveTo>
                <a:lnTo>
                  <a:pt x="5792774" y="0"/>
                </a:lnTo>
                <a:lnTo>
                  <a:pt x="5792774" y="5835212"/>
                </a:lnTo>
                <a:lnTo>
                  <a:pt x="0" y="58352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739743" y="4915389"/>
            <a:ext cx="2779012" cy="2799371"/>
          </a:xfrm>
          <a:custGeom>
            <a:avLst/>
            <a:gdLst/>
            <a:ahLst/>
            <a:cxnLst/>
            <a:rect l="l" t="t" r="r" b="b"/>
            <a:pathLst>
              <a:path w="2779012" h="2799371">
                <a:moveTo>
                  <a:pt x="0" y="0"/>
                </a:moveTo>
                <a:lnTo>
                  <a:pt x="2779012" y="0"/>
                </a:lnTo>
                <a:lnTo>
                  <a:pt x="2779012" y="2799371"/>
                </a:lnTo>
                <a:lnTo>
                  <a:pt x="0" y="27993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718473">
            <a:off x="14759426" y="8215850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0" y="0"/>
                </a:lnTo>
                <a:lnTo>
                  <a:pt x="2827770" y="3802044"/>
                </a:lnTo>
                <a:lnTo>
                  <a:pt x="0" y="38020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5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712C672-1275-4845-A198-7AED0A5FC9B7}"/>
              </a:ext>
            </a:extLst>
          </p:cNvPr>
          <p:cNvSpPr txBox="1"/>
          <p:nvPr/>
        </p:nvSpPr>
        <p:spPr>
          <a:xfrm>
            <a:off x="762000" y="5715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Trò</a:t>
            </a:r>
            <a:r>
              <a:rPr lang="en-US" sz="44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4400" dirty="0" err="1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chơi</a:t>
            </a:r>
            <a:r>
              <a:rPr lang="en-US" sz="4400" dirty="0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: NHANH NHƯ CHỚP</a:t>
            </a:r>
            <a:endParaRPr lang="vi-VN" sz="4400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pic>
        <p:nvPicPr>
          <p:cNvPr id="21" name="Picture 20" descr="A person holding a sword to a child&#10;&#10;Description automatically generated with low confidence">
            <a:extLst>
              <a:ext uri="{FF2B5EF4-FFF2-40B4-BE49-F238E27FC236}">
                <a16:creationId xmlns:a16="http://schemas.microsoft.com/office/drawing/2014/main" id="{5B41095A-8A1D-4C54-B3B7-E77FB89FE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33" y="2217559"/>
            <a:ext cx="4364190" cy="693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 descr="A group of people holding hands together&#10;&#10;Description automatically generated with medium confidence">
            <a:extLst>
              <a:ext uri="{FF2B5EF4-FFF2-40B4-BE49-F238E27FC236}">
                <a16:creationId xmlns:a16="http://schemas.microsoft.com/office/drawing/2014/main" id="{2F5FEC4D-D8AB-4074-AA65-DEF983EB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6491786"/>
            <a:ext cx="6233160" cy="3732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A picture containing outdoor, grass, plant, litter&#10;&#10;Description automatically generated">
            <a:extLst>
              <a:ext uri="{FF2B5EF4-FFF2-40B4-BE49-F238E27FC236}">
                <a16:creationId xmlns:a16="http://schemas.microsoft.com/office/drawing/2014/main" id="{E476A1CB-FDB1-4EA3-A4BE-9C4D817A0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9" y="2281943"/>
            <a:ext cx="4912193" cy="3268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Picture 26" descr="A group of children putting money into a box&#10;&#10;Description automatically generated with low confidence">
            <a:extLst>
              <a:ext uri="{FF2B5EF4-FFF2-40B4-BE49-F238E27FC236}">
                <a16:creationId xmlns:a16="http://schemas.microsoft.com/office/drawing/2014/main" id="{A3D1664B-9228-47A8-8097-58AB1E27E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656" y="5692279"/>
            <a:ext cx="6698512" cy="4421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 descr="A group of people taking a picture of a person's hand&#10;&#10;Description automatically generated with low confidence">
            <a:extLst>
              <a:ext uri="{FF2B5EF4-FFF2-40B4-BE49-F238E27FC236}">
                <a16:creationId xmlns:a16="http://schemas.microsoft.com/office/drawing/2014/main" id="{88B50AF5-20A2-4F2C-AC7E-857FF17EB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5" y="933360"/>
            <a:ext cx="5667375" cy="45384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335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357DA3-E547-4963-8B0B-54A30FC22B96}"/>
              </a:ext>
            </a:extLst>
          </p:cNvPr>
          <p:cNvSpPr txBox="1"/>
          <p:nvPr/>
        </p:nvSpPr>
        <p:spPr>
          <a:xfrm>
            <a:off x="960120" y="3111544"/>
            <a:ext cx="4128531" cy="4063913"/>
          </a:xfrm>
          <a:prstGeom prst="ellipse">
            <a:avLst/>
          </a:prstGeom>
          <a:solidFill>
            <a:srgbClr val="FFF5EB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latin typeface="+mj-lt"/>
                <a:ea typeface="+mj-ea"/>
                <a:cs typeface="+mj-cs"/>
              </a:rPr>
              <a:t>Hoàn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thiện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phiếu</a:t>
            </a:r>
            <a:endParaRPr lang="en-US" sz="48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latin typeface="+mj-lt"/>
                <a:ea typeface="+mj-ea"/>
                <a:cs typeface="+mj-cs"/>
              </a:rPr>
              <a:t>học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tập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AEF09E6-FEAA-4E95-BBD5-4E0014EE3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562100"/>
            <a:ext cx="10782298" cy="701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" y="3467100"/>
            <a:ext cx="7033319" cy="2340582"/>
            <a:chOff x="0" y="0"/>
            <a:chExt cx="6563007" cy="8562673"/>
          </a:xfrm>
        </p:grpSpPr>
        <p:sp>
          <p:nvSpPr>
            <p:cNvPr id="3" name="Freeform 3"/>
            <p:cNvSpPr/>
            <p:nvPr/>
          </p:nvSpPr>
          <p:spPr>
            <a:xfrm rot="5400000">
              <a:off x="-2093668" y="2093668"/>
              <a:ext cx="8562673" cy="4375338"/>
            </a:xfrm>
            <a:custGeom>
              <a:avLst/>
              <a:gdLst/>
              <a:ahLst/>
              <a:cxnLst/>
              <a:rect l="l" t="t" r="r" b="b"/>
              <a:pathLst>
                <a:path w="8562673" h="4375338">
                  <a:moveTo>
                    <a:pt x="0" y="0"/>
                  </a:moveTo>
                  <a:lnTo>
                    <a:pt x="8562673" y="0"/>
                  </a:lnTo>
                  <a:lnTo>
                    <a:pt x="8562673" y="4375337"/>
                  </a:lnTo>
                  <a:lnTo>
                    <a:pt x="0" y="437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94001" y="2093668"/>
              <a:ext cx="8562673" cy="4375338"/>
            </a:xfrm>
            <a:custGeom>
              <a:avLst/>
              <a:gdLst/>
              <a:ahLst/>
              <a:cxnLst/>
              <a:rect l="l" t="t" r="r" b="b"/>
              <a:pathLst>
                <a:path w="8562673" h="4375338">
                  <a:moveTo>
                    <a:pt x="0" y="0"/>
                  </a:moveTo>
                  <a:lnTo>
                    <a:pt x="8562673" y="0"/>
                  </a:lnTo>
                  <a:lnTo>
                    <a:pt x="8562673" y="4375337"/>
                  </a:lnTo>
                  <a:lnTo>
                    <a:pt x="0" y="437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506444" y="3548957"/>
            <a:ext cx="6435786" cy="2639725"/>
            <a:chOff x="0" y="0"/>
            <a:chExt cx="6563007" cy="8562673"/>
          </a:xfrm>
        </p:grpSpPr>
        <p:sp>
          <p:nvSpPr>
            <p:cNvPr id="7" name="Freeform 7"/>
            <p:cNvSpPr/>
            <p:nvPr/>
          </p:nvSpPr>
          <p:spPr>
            <a:xfrm rot="5400000">
              <a:off x="-2093668" y="2093668"/>
              <a:ext cx="8562673" cy="4375338"/>
            </a:xfrm>
            <a:custGeom>
              <a:avLst/>
              <a:gdLst/>
              <a:ahLst/>
              <a:cxnLst/>
              <a:rect l="l" t="t" r="r" b="b"/>
              <a:pathLst>
                <a:path w="8562673" h="4375338">
                  <a:moveTo>
                    <a:pt x="0" y="0"/>
                  </a:moveTo>
                  <a:lnTo>
                    <a:pt x="8562673" y="0"/>
                  </a:lnTo>
                  <a:lnTo>
                    <a:pt x="8562673" y="4375337"/>
                  </a:lnTo>
                  <a:lnTo>
                    <a:pt x="0" y="437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400000">
              <a:off x="94001" y="2093668"/>
              <a:ext cx="8562673" cy="4375338"/>
            </a:xfrm>
            <a:custGeom>
              <a:avLst/>
              <a:gdLst/>
              <a:ahLst/>
              <a:cxnLst/>
              <a:rect l="l" t="t" r="r" b="b"/>
              <a:pathLst>
                <a:path w="8562673" h="4375338">
                  <a:moveTo>
                    <a:pt x="0" y="0"/>
                  </a:moveTo>
                  <a:lnTo>
                    <a:pt x="8562673" y="0"/>
                  </a:lnTo>
                  <a:lnTo>
                    <a:pt x="8562673" y="4375337"/>
                  </a:lnTo>
                  <a:lnTo>
                    <a:pt x="0" y="437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0918477" y="4402893"/>
            <a:ext cx="5752008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Đối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tượng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người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nghe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mà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em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hướng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đến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là</a:t>
            </a:r>
            <a:r>
              <a:rPr lang="en-US" sz="3200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ai?</a:t>
            </a:r>
            <a:endParaRPr lang="en-US" sz="3200" u="none" dirty="0">
              <a:solidFill>
                <a:srgbClr val="474242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77798" y="4607552"/>
            <a:ext cx="5766240" cy="440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31"/>
              </a:lnSpc>
              <a:spcBef>
                <a:spcPct val="0"/>
              </a:spcBef>
            </a:pP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Bài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nói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của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em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có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mục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đích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3200" u="none" dirty="0" err="1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gì</a:t>
            </a:r>
            <a:r>
              <a:rPr lang="en-US" sz="3200" u="none" dirty="0">
                <a:solidFill>
                  <a:srgbClr val="474242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?</a:t>
            </a:r>
          </a:p>
        </p:txBody>
      </p:sp>
      <p:sp>
        <p:nvSpPr>
          <p:cNvPr id="18" name="Freeform 18"/>
          <p:cNvSpPr/>
          <p:nvPr/>
        </p:nvSpPr>
        <p:spPr>
          <a:xfrm>
            <a:off x="3713484" y="2744989"/>
            <a:ext cx="1976983" cy="1444221"/>
          </a:xfrm>
          <a:custGeom>
            <a:avLst/>
            <a:gdLst/>
            <a:ahLst/>
            <a:cxnLst/>
            <a:rect l="l" t="t" r="r" b="b"/>
            <a:pathLst>
              <a:path w="1383588" h="1295542">
                <a:moveTo>
                  <a:pt x="0" y="0"/>
                </a:moveTo>
                <a:lnTo>
                  <a:pt x="1383588" y="0"/>
                </a:lnTo>
                <a:lnTo>
                  <a:pt x="1383588" y="1295542"/>
                </a:lnTo>
                <a:lnTo>
                  <a:pt x="0" y="1295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889969" y="2602795"/>
            <a:ext cx="1809024" cy="1444221"/>
          </a:xfrm>
          <a:custGeom>
            <a:avLst/>
            <a:gdLst/>
            <a:ahLst/>
            <a:cxnLst/>
            <a:rect l="l" t="t" r="r" b="b"/>
            <a:pathLst>
              <a:path w="1383588" h="1295542">
                <a:moveTo>
                  <a:pt x="0" y="0"/>
                </a:moveTo>
                <a:lnTo>
                  <a:pt x="1383588" y="0"/>
                </a:lnTo>
                <a:lnTo>
                  <a:pt x="1383588" y="1295542"/>
                </a:lnTo>
                <a:lnTo>
                  <a:pt x="0" y="12955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392088" y="2880671"/>
            <a:ext cx="619773" cy="1166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70"/>
              </a:lnSpc>
              <a:spcBef>
                <a:spcPct val="0"/>
              </a:spcBef>
            </a:pPr>
            <a:r>
              <a:rPr lang="en-US" sz="8308" dirty="0">
                <a:solidFill>
                  <a:srgbClr val="FAEFE0"/>
                </a:solidFill>
                <a:latin typeface="Jua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337812" y="2744989"/>
            <a:ext cx="807130" cy="1166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70"/>
              </a:lnSpc>
              <a:spcBef>
                <a:spcPct val="0"/>
              </a:spcBef>
            </a:pPr>
            <a:r>
              <a:rPr lang="en-US" sz="8308" dirty="0">
                <a:solidFill>
                  <a:srgbClr val="FAEFE0"/>
                </a:solidFill>
                <a:latin typeface="Jua"/>
              </a:rPr>
              <a:t>2</a:t>
            </a:r>
          </a:p>
        </p:txBody>
      </p:sp>
      <p:sp>
        <p:nvSpPr>
          <p:cNvPr id="24" name="Freeform 24"/>
          <p:cNvSpPr/>
          <p:nvPr/>
        </p:nvSpPr>
        <p:spPr>
          <a:xfrm>
            <a:off x="15668634" y="-7620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0" y="0"/>
                </a:lnTo>
                <a:lnTo>
                  <a:pt x="2827770" y="3802044"/>
                </a:lnTo>
                <a:lnTo>
                  <a:pt x="0" y="3802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-194686" y="6371250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0" y="0"/>
                </a:lnTo>
                <a:lnTo>
                  <a:pt x="2827770" y="3802044"/>
                </a:lnTo>
                <a:lnTo>
                  <a:pt x="0" y="3802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7179D333-E93E-45BB-9C2F-ADD6DCB60B25}"/>
              </a:ext>
            </a:extLst>
          </p:cNvPr>
          <p:cNvSpPr/>
          <p:nvPr/>
        </p:nvSpPr>
        <p:spPr>
          <a:xfrm>
            <a:off x="-1065212" y="-1409700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0" y="0"/>
                </a:lnTo>
                <a:lnTo>
                  <a:pt x="2827770" y="3802044"/>
                </a:lnTo>
                <a:lnTo>
                  <a:pt x="0" y="3802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3DFBA476-DCA3-4D7E-98B0-A5F174CBF3A4}"/>
              </a:ext>
            </a:extLst>
          </p:cNvPr>
          <p:cNvSpPr/>
          <p:nvPr/>
        </p:nvSpPr>
        <p:spPr>
          <a:xfrm>
            <a:off x="16972710" y="7429500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0" y="0"/>
                </a:lnTo>
                <a:lnTo>
                  <a:pt x="2827770" y="3802044"/>
                </a:lnTo>
                <a:lnTo>
                  <a:pt x="0" y="3802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flipV="1">
            <a:off x="-1219200" y="-342900"/>
            <a:ext cx="4813457" cy="4008297"/>
          </a:xfrm>
          <a:custGeom>
            <a:avLst/>
            <a:gdLst/>
            <a:ahLst/>
            <a:cxnLst/>
            <a:rect l="l" t="t" r="r" b="b"/>
            <a:pathLst>
              <a:path w="4813457" h="4008297">
                <a:moveTo>
                  <a:pt x="0" y="4008297"/>
                </a:moveTo>
                <a:lnTo>
                  <a:pt x="4813457" y="4008297"/>
                </a:lnTo>
                <a:lnTo>
                  <a:pt x="4813457" y="0"/>
                </a:lnTo>
                <a:lnTo>
                  <a:pt x="0" y="0"/>
                </a:lnTo>
                <a:lnTo>
                  <a:pt x="0" y="4008297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402757">
            <a:off x="562576" y="7831938"/>
            <a:ext cx="1376582" cy="2275341"/>
          </a:xfrm>
          <a:custGeom>
            <a:avLst/>
            <a:gdLst/>
            <a:ahLst/>
            <a:cxnLst/>
            <a:rect l="l" t="t" r="r" b="b"/>
            <a:pathLst>
              <a:path w="1376582" h="2275341">
                <a:moveTo>
                  <a:pt x="0" y="0"/>
                </a:moveTo>
                <a:lnTo>
                  <a:pt x="1376581" y="0"/>
                </a:lnTo>
                <a:lnTo>
                  <a:pt x="1376581" y="2275341"/>
                </a:lnTo>
                <a:lnTo>
                  <a:pt x="0" y="2275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D61C26-F76C-47DD-95F4-68A7B80193D4}"/>
              </a:ext>
            </a:extLst>
          </p:cNvPr>
          <p:cNvSpPr txBox="1"/>
          <p:nvPr/>
        </p:nvSpPr>
        <p:spPr>
          <a:xfrm>
            <a:off x="10515600" y="167638"/>
            <a:ext cx="481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Dự</a:t>
            </a:r>
            <a:r>
              <a:rPr lang="en-US" sz="32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kiến</a:t>
            </a:r>
            <a:r>
              <a:rPr lang="en-US" sz="32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các</a:t>
            </a:r>
            <a:r>
              <a:rPr lang="en-US" sz="32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nội</a:t>
            </a:r>
            <a:r>
              <a:rPr lang="en-US" sz="32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dung </a:t>
            </a:r>
            <a:r>
              <a:rPr lang="en-US" sz="32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nói</a:t>
            </a:r>
            <a:endParaRPr lang="vi-VN" sz="3200" dirty="0"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</p:txBody>
      </p:sp>
      <p:pic>
        <p:nvPicPr>
          <p:cNvPr id="17" name="Picture 1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5E7C74C3-E3AD-4A75-BBE9-05BEA78B19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026737"/>
            <a:ext cx="10896600" cy="909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6B886F-ECAF-4EAB-AAA7-FD0CC3A8E74C}"/>
              </a:ext>
            </a:extLst>
          </p:cNvPr>
          <p:cNvSpPr txBox="1"/>
          <p:nvPr/>
        </p:nvSpPr>
        <p:spPr>
          <a:xfrm>
            <a:off x="1250867" y="3250674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effectLst/>
                <a:latin typeface="#9Slide03 Arima Madurai Bold" panose="00000800000000000000" pitchFamily="2" charset="-93"/>
                <a:ea typeface="Arial" panose="020B0604020202020204" pitchFamily="34" charset="0"/>
                <a:cs typeface="#9Slide03 Arima Madurai Bold" panose="00000800000000000000" pitchFamily="2" charset="-93"/>
              </a:rPr>
              <a:t>Suy nghĩ của em về lòng nhân ái trong cuộc sống sau khi đọc truyện “Gió lạnh đầu mùa”.</a:t>
            </a:r>
            <a:endParaRPr lang="vi-VN" sz="4000" dirty="0">
              <a:latin typeface="#9Slide03 Arima Madurai Bold" panose="00000800000000000000" pitchFamily="2" charset="-93"/>
              <a:cs typeface="#9Slide03 Arima Madurai Bold" panose="00000800000000000000" pitchFamily="2" charset="-93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6AB12EF0-B707-472E-9C32-FAD28D4FFFA7}"/>
              </a:ext>
            </a:extLst>
          </p:cNvPr>
          <p:cNvSpPr/>
          <p:nvPr/>
        </p:nvSpPr>
        <p:spPr>
          <a:xfrm>
            <a:off x="381000" y="1485900"/>
            <a:ext cx="5597837" cy="6934200"/>
          </a:xfrm>
          <a:prstGeom prst="cloud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33800" y="3619500"/>
            <a:ext cx="10507740" cy="7890357"/>
          </a:xfrm>
          <a:custGeom>
            <a:avLst/>
            <a:gdLst/>
            <a:ahLst/>
            <a:cxnLst/>
            <a:rect l="l" t="t" r="r" b="b"/>
            <a:pathLst>
              <a:path w="10507740" h="7890357">
                <a:moveTo>
                  <a:pt x="0" y="0"/>
                </a:moveTo>
                <a:lnTo>
                  <a:pt x="10507740" y="0"/>
                </a:lnTo>
                <a:lnTo>
                  <a:pt x="10507740" y="7890357"/>
                </a:lnTo>
                <a:lnTo>
                  <a:pt x="0" y="7890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548002">
            <a:off x="12763281" y="-1318715"/>
            <a:ext cx="5711154" cy="5097205"/>
          </a:xfrm>
          <a:custGeom>
            <a:avLst/>
            <a:gdLst/>
            <a:ahLst/>
            <a:cxnLst/>
            <a:rect l="l" t="t" r="r" b="b"/>
            <a:pathLst>
              <a:path w="5711154" h="5097205">
                <a:moveTo>
                  <a:pt x="0" y="0"/>
                </a:moveTo>
                <a:lnTo>
                  <a:pt x="5711154" y="0"/>
                </a:lnTo>
                <a:lnTo>
                  <a:pt x="5711154" y="5097205"/>
                </a:lnTo>
                <a:lnTo>
                  <a:pt x="0" y="50972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4845548"/>
            <a:ext cx="8115300" cy="4081461"/>
            <a:chOff x="0" y="-76200"/>
            <a:chExt cx="10820400" cy="5441948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299"/>
                </a:lnSpc>
                <a:buFont typeface="Arial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chào</a:t>
              </a:r>
              <a:endParaRPr lang="en-US" sz="4500" dirty="0">
                <a:solidFill>
                  <a:srgbClr val="474242"/>
                </a:solidFill>
                <a:latin typeface="Dreaming Outloud Sa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196331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299"/>
                </a:lnSpc>
                <a:buFont typeface="Arial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góp</a:t>
              </a: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 ý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19551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299"/>
                </a:lnSpc>
                <a:buFont typeface="Arial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giới</a:t>
              </a: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thiệu</a:t>
              </a:r>
              <a:endParaRPr lang="en-US" sz="4500" dirty="0">
                <a:solidFill>
                  <a:srgbClr val="474242"/>
                </a:solidFill>
                <a:latin typeface="Dreaming Outloud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04131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299"/>
                </a:lnSpc>
                <a:buFont typeface="Arial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trình</a:t>
              </a: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bày</a:t>
              </a:r>
              <a:endParaRPr lang="en-US" sz="4500" dirty="0">
                <a:solidFill>
                  <a:srgbClr val="474242"/>
                </a:solidFill>
                <a:latin typeface="Dreaming Outloud San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288531"/>
              <a:ext cx="10820400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71550" lvl="1" indent="-485775" algn="l">
                <a:lnSpc>
                  <a:spcPts val="6299"/>
                </a:lnSpc>
                <a:buFont typeface="Arial"/>
                <a:buChar char="•"/>
              </a:pP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Xin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cảm</a:t>
              </a:r>
              <a:r>
                <a:rPr lang="en-US" sz="4500" dirty="0">
                  <a:solidFill>
                    <a:srgbClr val="474242"/>
                  </a:solidFill>
                  <a:latin typeface="Dreaming Outloud Sans"/>
                </a:rPr>
                <a:t> </a:t>
              </a:r>
              <a:r>
                <a:rPr lang="en-US" sz="4500" dirty="0" err="1">
                  <a:solidFill>
                    <a:srgbClr val="474242"/>
                  </a:solidFill>
                  <a:latin typeface="Dreaming Outloud Sans"/>
                </a:rPr>
                <a:t>ơn</a:t>
              </a:r>
              <a:endParaRPr lang="en-US" sz="4500" dirty="0">
                <a:solidFill>
                  <a:srgbClr val="474242"/>
                </a:solidFill>
                <a:latin typeface="Dreaming Outloud San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3548" y="824334"/>
            <a:ext cx="8486899" cy="2060895"/>
            <a:chOff x="0" y="-228600"/>
            <a:chExt cx="11315865" cy="274786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28600"/>
              <a:ext cx="11315865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0"/>
                </a:lnSpc>
              </a:pPr>
              <a:r>
                <a:rPr lang="en-US" sz="9000" dirty="0" err="1">
                  <a:solidFill>
                    <a:srgbClr val="474242"/>
                  </a:solidFill>
                  <a:latin typeface="Script MT Bold" panose="03040602040607080904" pitchFamily="66" charset="0"/>
                </a:rPr>
                <a:t>Trình</a:t>
              </a:r>
              <a:r>
                <a:rPr lang="en-US" sz="9000" dirty="0">
                  <a:solidFill>
                    <a:srgbClr val="474242"/>
                  </a:solidFill>
                  <a:latin typeface="Script MT Bold" panose="03040602040607080904" pitchFamily="66" charset="0"/>
                </a:rPr>
                <a:t> </a:t>
              </a:r>
              <a:r>
                <a:rPr lang="en-US" sz="9000" dirty="0" err="1">
                  <a:solidFill>
                    <a:srgbClr val="474242"/>
                  </a:solidFill>
                  <a:latin typeface="Script MT Bold" panose="03040602040607080904" pitchFamily="66" charset="0"/>
                </a:rPr>
                <a:t>bày</a:t>
              </a:r>
              <a:r>
                <a:rPr lang="en-US" sz="9000" dirty="0">
                  <a:solidFill>
                    <a:srgbClr val="474242"/>
                  </a:solidFill>
                  <a:latin typeface="Script MT Bold" panose="03040602040607080904" pitchFamily="66" charset="0"/>
                </a:rPr>
                <a:t> </a:t>
              </a:r>
              <a:r>
                <a:rPr lang="en-US" sz="9000" dirty="0" err="1">
                  <a:solidFill>
                    <a:srgbClr val="474242"/>
                  </a:solidFill>
                  <a:latin typeface="Script MT Bold" panose="03040602040607080904" pitchFamily="66" charset="0"/>
                </a:rPr>
                <a:t>bài</a:t>
              </a:r>
              <a:r>
                <a:rPr lang="en-US" sz="9000" dirty="0">
                  <a:solidFill>
                    <a:srgbClr val="474242"/>
                  </a:solidFill>
                  <a:latin typeface="Script MT Bold" panose="03040602040607080904" pitchFamily="66" charset="0"/>
                </a:rPr>
                <a:t> </a:t>
              </a:r>
              <a:r>
                <a:rPr lang="en-US" sz="9000" dirty="0" err="1">
                  <a:solidFill>
                    <a:srgbClr val="474242"/>
                  </a:solidFill>
                  <a:latin typeface="Script MT Bold" panose="03040602040607080904" pitchFamily="66" charset="0"/>
                </a:rPr>
                <a:t>nói</a:t>
              </a:r>
              <a:endParaRPr lang="en-US" sz="9000" dirty="0">
                <a:solidFill>
                  <a:srgbClr val="FFC580"/>
                </a:solidFill>
                <a:latin typeface="Script MT Bold" panose="03040602040607080904" pitchFamily="66" charset="0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837977" y="1010404"/>
              <a:ext cx="8923344" cy="1508856"/>
            </a:xfrm>
            <a:custGeom>
              <a:avLst/>
              <a:gdLst/>
              <a:ahLst/>
              <a:cxnLst/>
              <a:rect l="l" t="t" r="r" b="b"/>
              <a:pathLst>
                <a:path w="8923344" h="1508856">
                  <a:moveTo>
                    <a:pt x="0" y="0"/>
                  </a:moveTo>
                  <a:lnTo>
                    <a:pt x="8923344" y="0"/>
                  </a:lnTo>
                  <a:lnTo>
                    <a:pt x="8923344" y="1508856"/>
                  </a:lnTo>
                  <a:lnTo>
                    <a:pt x="0" y="1508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3448271-B242-4361-8FBC-482F590D5545}"/>
              </a:ext>
            </a:extLst>
          </p:cNvPr>
          <p:cNvSpPr txBox="1"/>
          <p:nvPr/>
        </p:nvSpPr>
        <p:spPr>
          <a:xfrm>
            <a:off x="13503324" y="4399772"/>
            <a:ext cx="2115534" cy="1487455"/>
          </a:xfrm>
          <a:prstGeom prst="ellipse">
            <a:avLst/>
          </a:prstGeom>
          <a:solidFill>
            <a:srgbClr val="FFF5EB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latin typeface="+mj-lt"/>
                <a:ea typeface="+mj-ea"/>
                <a:cs typeface="+mj-cs"/>
              </a:rPr>
              <a:t>5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xin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06920">
            <a:off x="-2013735" y="7637848"/>
            <a:ext cx="5913230" cy="5010118"/>
          </a:xfrm>
          <a:custGeom>
            <a:avLst/>
            <a:gdLst/>
            <a:ahLst/>
            <a:cxnLst/>
            <a:rect l="l" t="t" r="r" b="b"/>
            <a:pathLst>
              <a:path w="5913230" h="5010118">
                <a:moveTo>
                  <a:pt x="0" y="0"/>
                </a:moveTo>
                <a:lnTo>
                  <a:pt x="5913230" y="0"/>
                </a:lnTo>
                <a:lnTo>
                  <a:pt x="5913230" y="5010119"/>
                </a:lnTo>
                <a:lnTo>
                  <a:pt x="0" y="5010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806920">
            <a:off x="13901370" y="-2462500"/>
            <a:ext cx="10539767" cy="8930057"/>
          </a:xfrm>
          <a:custGeom>
            <a:avLst/>
            <a:gdLst/>
            <a:ahLst/>
            <a:cxnLst/>
            <a:rect l="l" t="t" r="r" b="b"/>
            <a:pathLst>
              <a:path w="10539767" h="8930057">
                <a:moveTo>
                  <a:pt x="0" y="0"/>
                </a:moveTo>
                <a:lnTo>
                  <a:pt x="10539767" y="0"/>
                </a:lnTo>
                <a:lnTo>
                  <a:pt x="10539767" y="8930057"/>
                </a:lnTo>
                <a:lnTo>
                  <a:pt x="0" y="8930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019000">
            <a:off x="243373" y="1445240"/>
            <a:ext cx="1937586" cy="3202621"/>
          </a:xfrm>
          <a:custGeom>
            <a:avLst/>
            <a:gdLst/>
            <a:ahLst/>
            <a:cxnLst/>
            <a:rect l="l" t="t" r="r" b="b"/>
            <a:pathLst>
              <a:path w="1937586" h="3202621">
                <a:moveTo>
                  <a:pt x="0" y="0"/>
                </a:moveTo>
                <a:lnTo>
                  <a:pt x="1937585" y="0"/>
                </a:lnTo>
                <a:lnTo>
                  <a:pt x="1937585" y="3202621"/>
                </a:lnTo>
                <a:lnTo>
                  <a:pt x="0" y="32026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3819351">
            <a:off x="14410278" y="7836638"/>
            <a:ext cx="2964938" cy="4900724"/>
          </a:xfrm>
          <a:custGeom>
            <a:avLst/>
            <a:gdLst/>
            <a:ahLst/>
            <a:cxnLst/>
            <a:rect l="l" t="t" r="r" b="b"/>
            <a:pathLst>
              <a:path w="2964938" h="4900724">
                <a:moveTo>
                  <a:pt x="0" y="0"/>
                </a:moveTo>
                <a:lnTo>
                  <a:pt x="2964938" y="0"/>
                </a:lnTo>
                <a:lnTo>
                  <a:pt x="2964938" y="4900724"/>
                </a:lnTo>
                <a:lnTo>
                  <a:pt x="0" y="4900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-1792641" y="-179757"/>
            <a:ext cx="9769151" cy="1760266"/>
            <a:chOff x="-7398074" y="-110121"/>
            <a:chExt cx="13025534" cy="2347021"/>
          </a:xfrm>
        </p:grpSpPr>
        <p:sp>
          <p:nvSpPr>
            <p:cNvPr id="36" name="TextBox 36"/>
            <p:cNvSpPr txBox="1"/>
            <p:nvPr/>
          </p:nvSpPr>
          <p:spPr>
            <a:xfrm>
              <a:off x="-7398074" y="-110121"/>
              <a:ext cx="13025534" cy="1610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4400" u="none" dirty="0" err="1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Phiếu</a:t>
              </a:r>
              <a:r>
                <a:rPr lang="en-US" sz="4400" u="none" dirty="0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sz="4400" u="none" dirty="0" err="1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đánh</a:t>
              </a:r>
              <a:r>
                <a:rPr lang="en-US" sz="4400" u="none" dirty="0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 </a:t>
              </a:r>
              <a:r>
                <a:rPr lang="en-US" sz="4400" u="none" dirty="0" err="1">
                  <a:solidFill>
                    <a:srgbClr val="474242"/>
                  </a:solidFill>
                  <a:latin typeface="#9Slide03 Arima Madurai ExtraBo" panose="00000900000000000000" pitchFamily="2" charset="-93"/>
                  <a:cs typeface="#9Slide03 Arima Madurai ExtraBo" panose="00000900000000000000" pitchFamily="2" charset="-93"/>
                </a:rPr>
                <a:t>giá</a:t>
              </a:r>
              <a:endParaRPr lang="en-US" sz="4400" u="none" dirty="0">
                <a:solidFill>
                  <a:srgbClr val="EDD8DE"/>
                </a:solidFill>
                <a:latin typeface="#9Slide03 Arima Madurai ExtraBo" panose="00000900000000000000" pitchFamily="2" charset="-93"/>
                <a:cs typeface="#9Slide03 Arima Madurai ExtraBo" panose="00000900000000000000" pitchFamily="2" charset="-93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-3391665" y="775036"/>
              <a:ext cx="4876800" cy="1461864"/>
            </a:xfrm>
            <a:custGeom>
              <a:avLst/>
              <a:gdLst/>
              <a:ahLst/>
              <a:cxnLst/>
              <a:rect l="l" t="t" r="r" b="b"/>
              <a:pathLst>
                <a:path w="8645431" h="1461864">
                  <a:moveTo>
                    <a:pt x="0" y="0"/>
                  </a:moveTo>
                  <a:lnTo>
                    <a:pt x="8645431" y="0"/>
                  </a:lnTo>
                  <a:lnTo>
                    <a:pt x="8645431" y="1461864"/>
                  </a:lnTo>
                  <a:lnTo>
                    <a:pt x="0" y="1461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157B2BE5-9CD8-4186-BFC7-A2F12C363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1419" y="1210821"/>
            <a:ext cx="11270327" cy="851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01918">
            <a:off x="11952339" y="8590953"/>
            <a:ext cx="5913230" cy="5010118"/>
          </a:xfrm>
          <a:custGeom>
            <a:avLst/>
            <a:gdLst/>
            <a:ahLst/>
            <a:cxnLst/>
            <a:rect l="l" t="t" r="r" b="b"/>
            <a:pathLst>
              <a:path w="5913230" h="5010118">
                <a:moveTo>
                  <a:pt x="0" y="0"/>
                </a:moveTo>
                <a:lnTo>
                  <a:pt x="5913230" y="0"/>
                </a:lnTo>
                <a:lnTo>
                  <a:pt x="5913230" y="5010118"/>
                </a:lnTo>
                <a:lnTo>
                  <a:pt x="0" y="5010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38400" y="2206460"/>
            <a:ext cx="12018942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Chỉnh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sửa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bài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nói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sau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khi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được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</a:t>
            </a:r>
            <a:r>
              <a:rPr lang="en-US" sz="3500" dirty="0" err="1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góp</a:t>
            </a:r>
            <a:r>
              <a:rPr lang="en-US" sz="3500" dirty="0">
                <a:latin typeface="#9Slide03 Arima Madurai Bold" panose="00000800000000000000" pitchFamily="2" charset="-93"/>
                <a:cs typeface="#9Slide03 Arima Madurai Bold" panose="00000800000000000000" pitchFamily="2" charset="-93"/>
              </a:rPr>
              <a:t> ý</a:t>
            </a:r>
          </a:p>
        </p:txBody>
      </p:sp>
      <p:sp>
        <p:nvSpPr>
          <p:cNvPr id="9" name="Freeform 9"/>
          <p:cNvSpPr/>
          <p:nvPr/>
        </p:nvSpPr>
        <p:spPr>
          <a:xfrm>
            <a:off x="15208726" y="7562259"/>
            <a:ext cx="2827770" cy="3802044"/>
          </a:xfrm>
          <a:custGeom>
            <a:avLst/>
            <a:gdLst/>
            <a:ahLst/>
            <a:cxnLst/>
            <a:rect l="l" t="t" r="r" b="b"/>
            <a:pathLst>
              <a:path w="2827770" h="3802044">
                <a:moveTo>
                  <a:pt x="0" y="0"/>
                </a:moveTo>
                <a:lnTo>
                  <a:pt x="2827771" y="0"/>
                </a:lnTo>
                <a:lnTo>
                  <a:pt x="2827771" y="3802045"/>
                </a:lnTo>
                <a:lnTo>
                  <a:pt x="0" y="3802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63233" y="-2229235"/>
            <a:ext cx="3425718" cy="4606007"/>
          </a:xfrm>
          <a:custGeom>
            <a:avLst/>
            <a:gdLst/>
            <a:ahLst/>
            <a:cxnLst/>
            <a:rect l="l" t="t" r="r" b="b"/>
            <a:pathLst>
              <a:path w="3425718" h="4606007">
                <a:moveTo>
                  <a:pt x="0" y="0"/>
                </a:moveTo>
                <a:lnTo>
                  <a:pt x="3425718" y="0"/>
                </a:lnTo>
                <a:lnTo>
                  <a:pt x="3425718" y="4606007"/>
                </a:lnTo>
                <a:lnTo>
                  <a:pt x="0" y="46060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741171" y="5542588"/>
            <a:ext cx="5186740" cy="5234325"/>
          </a:xfrm>
          <a:custGeom>
            <a:avLst/>
            <a:gdLst/>
            <a:ahLst/>
            <a:cxnLst/>
            <a:rect l="l" t="t" r="r" b="b"/>
            <a:pathLst>
              <a:path w="5186740" h="5234325">
                <a:moveTo>
                  <a:pt x="0" y="0"/>
                </a:moveTo>
                <a:lnTo>
                  <a:pt x="5186740" y="0"/>
                </a:lnTo>
                <a:lnTo>
                  <a:pt x="5186740" y="5234324"/>
                </a:lnTo>
                <a:lnTo>
                  <a:pt x="0" y="52343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237481" y="-1453770"/>
            <a:ext cx="7693542" cy="7764125"/>
          </a:xfrm>
          <a:custGeom>
            <a:avLst/>
            <a:gdLst/>
            <a:ahLst/>
            <a:cxnLst/>
            <a:rect l="l" t="t" r="r" b="b"/>
            <a:pathLst>
              <a:path w="7693542" h="7764125">
                <a:moveTo>
                  <a:pt x="0" y="0"/>
                </a:moveTo>
                <a:lnTo>
                  <a:pt x="7693542" y="0"/>
                </a:lnTo>
                <a:lnTo>
                  <a:pt x="7693542" y="7764125"/>
                </a:lnTo>
                <a:lnTo>
                  <a:pt x="0" y="77641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69BDA22-C383-4BF9-A5D3-6C7B7E0ADBE0}"/>
              </a:ext>
            </a:extLst>
          </p:cNvPr>
          <p:cNvSpPr txBox="1"/>
          <p:nvPr/>
        </p:nvSpPr>
        <p:spPr>
          <a:xfrm>
            <a:off x="4374579" y="5381431"/>
            <a:ext cx="6663014" cy="2371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effectLst/>
                <a:latin typeface="#9Slide03 Arima Madurai Bold" panose="00000800000000000000" pitchFamily="2" charset="-93"/>
                <a:ea typeface="Arial" panose="020B0604020202020204" pitchFamily="34" charset="0"/>
                <a:cs typeface="#9Slide03 Arima Madurai Bold" panose="00000800000000000000" pitchFamily="2" charset="-93"/>
              </a:rPr>
              <a:t>Quan sát, đọc tin tức và ghi chép thêm một số vấn đề xã hội, trao đổi với các bạn trong nhóm về quan điểm của bản thân.</a:t>
            </a:r>
          </a:p>
        </p:txBody>
      </p:sp>
      <p:pic>
        <p:nvPicPr>
          <p:cNvPr id="16" name="Graphic 15" descr="Storytelling outline">
            <a:extLst>
              <a:ext uri="{FF2B5EF4-FFF2-40B4-BE49-F238E27FC236}">
                <a16:creationId xmlns:a16="http://schemas.microsoft.com/office/drawing/2014/main" id="{4F953A2B-C68A-488E-860C-6DEA81F109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98093">
            <a:off x="10062124" y="7295181"/>
            <a:ext cx="3061429" cy="3061429"/>
          </a:xfrm>
          <a:prstGeom prst="rect">
            <a:avLst/>
          </a:prstGeom>
        </p:spPr>
      </p:pic>
      <p:pic>
        <p:nvPicPr>
          <p:cNvPr id="18" name="Graphic 17" descr="Teacher outline">
            <a:extLst>
              <a:ext uri="{FF2B5EF4-FFF2-40B4-BE49-F238E27FC236}">
                <a16:creationId xmlns:a16="http://schemas.microsoft.com/office/drawing/2014/main" id="{69480DFE-1A10-4F45-B033-36D322D292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99772" y="844051"/>
            <a:ext cx="3325426" cy="3325426"/>
          </a:xfrm>
          <a:prstGeom prst="rect">
            <a:avLst/>
          </a:prstGeom>
        </p:spPr>
      </p:pic>
      <p:pic>
        <p:nvPicPr>
          <p:cNvPr id="5" name="Graphic 4" descr="Meeting outline">
            <a:extLst>
              <a:ext uri="{FF2B5EF4-FFF2-40B4-BE49-F238E27FC236}">
                <a16:creationId xmlns:a16="http://schemas.microsoft.com/office/drawing/2014/main" id="{26332C30-D57D-420C-A79A-BF87F3BEBA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985849" y="3666135"/>
            <a:ext cx="3353909" cy="335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293458" y="-1171106"/>
            <a:ext cx="7436611" cy="7106853"/>
            <a:chOff x="0" y="0"/>
            <a:chExt cx="664464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44640" cy="6350000"/>
            </a:xfrm>
            <a:custGeom>
              <a:avLst/>
              <a:gdLst/>
              <a:ahLst/>
              <a:cxnLst/>
              <a:rect l="l" t="t" r="r" b="b"/>
              <a:pathLst>
                <a:path w="6644640" h="6350000">
                  <a:moveTo>
                    <a:pt x="6426200" y="2537460"/>
                  </a:moveTo>
                  <a:lnTo>
                    <a:pt x="6644640" y="1941830"/>
                  </a:lnTo>
                  <a:lnTo>
                    <a:pt x="6644640" y="1297940"/>
                  </a:lnTo>
                  <a:lnTo>
                    <a:pt x="6426200" y="702310"/>
                  </a:lnTo>
                  <a:lnTo>
                    <a:pt x="6023610" y="246380"/>
                  </a:lnTo>
                  <a:lnTo>
                    <a:pt x="5496560" y="0"/>
                  </a:lnTo>
                  <a:lnTo>
                    <a:pt x="5057140" y="0"/>
                  </a:lnTo>
                  <a:lnTo>
                    <a:pt x="4926330" y="0"/>
                  </a:lnTo>
                  <a:lnTo>
                    <a:pt x="3919220" y="0"/>
                  </a:lnTo>
                  <a:lnTo>
                    <a:pt x="2725420" y="0"/>
                  </a:lnTo>
                  <a:lnTo>
                    <a:pt x="1718310" y="0"/>
                  </a:lnTo>
                  <a:lnTo>
                    <a:pt x="1587500" y="0"/>
                  </a:lnTo>
                  <a:lnTo>
                    <a:pt x="1148080" y="0"/>
                  </a:lnTo>
                  <a:lnTo>
                    <a:pt x="621030" y="246380"/>
                  </a:lnTo>
                  <a:lnTo>
                    <a:pt x="218440" y="702310"/>
                  </a:lnTo>
                  <a:lnTo>
                    <a:pt x="0" y="1297940"/>
                  </a:lnTo>
                  <a:lnTo>
                    <a:pt x="0" y="1941830"/>
                  </a:lnTo>
                  <a:lnTo>
                    <a:pt x="218440" y="2537460"/>
                  </a:lnTo>
                  <a:lnTo>
                    <a:pt x="621030" y="2993390"/>
                  </a:lnTo>
                  <a:lnTo>
                    <a:pt x="1009650" y="3175000"/>
                  </a:lnTo>
                  <a:lnTo>
                    <a:pt x="621030" y="3356610"/>
                  </a:lnTo>
                  <a:lnTo>
                    <a:pt x="218440" y="3812540"/>
                  </a:lnTo>
                  <a:lnTo>
                    <a:pt x="0" y="4408170"/>
                  </a:lnTo>
                  <a:lnTo>
                    <a:pt x="0" y="5052060"/>
                  </a:lnTo>
                  <a:lnTo>
                    <a:pt x="218440" y="5647690"/>
                  </a:lnTo>
                  <a:lnTo>
                    <a:pt x="621030" y="6103620"/>
                  </a:lnTo>
                  <a:lnTo>
                    <a:pt x="1148080" y="6350000"/>
                  </a:lnTo>
                  <a:lnTo>
                    <a:pt x="1587500" y="6350000"/>
                  </a:lnTo>
                  <a:lnTo>
                    <a:pt x="1718310" y="6350000"/>
                  </a:lnTo>
                  <a:lnTo>
                    <a:pt x="2725420" y="6350000"/>
                  </a:lnTo>
                  <a:lnTo>
                    <a:pt x="2725420" y="6350000"/>
                  </a:lnTo>
                  <a:lnTo>
                    <a:pt x="4926330" y="6350000"/>
                  </a:lnTo>
                  <a:lnTo>
                    <a:pt x="5057140" y="6350000"/>
                  </a:lnTo>
                  <a:lnTo>
                    <a:pt x="5496560" y="6350000"/>
                  </a:lnTo>
                  <a:lnTo>
                    <a:pt x="6023610" y="6103620"/>
                  </a:lnTo>
                  <a:lnTo>
                    <a:pt x="6426200" y="5647690"/>
                  </a:lnTo>
                  <a:lnTo>
                    <a:pt x="6644640" y="5052060"/>
                  </a:lnTo>
                  <a:lnTo>
                    <a:pt x="6644640" y="4408170"/>
                  </a:lnTo>
                  <a:lnTo>
                    <a:pt x="6426200" y="3812540"/>
                  </a:lnTo>
                  <a:lnTo>
                    <a:pt x="6023610" y="3356610"/>
                  </a:lnTo>
                  <a:lnTo>
                    <a:pt x="5634990" y="3175000"/>
                  </a:lnTo>
                  <a:lnTo>
                    <a:pt x="6023610" y="2993390"/>
                  </a:lnTo>
                  <a:lnTo>
                    <a:pt x="6426200" y="2537460"/>
                  </a:lnTo>
                  <a:close/>
                </a:path>
              </a:pathLst>
            </a:custGeom>
            <a:solidFill>
              <a:srgbClr val="CDEAC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293458" y="5869806"/>
            <a:ext cx="7436611" cy="7106853"/>
            <a:chOff x="0" y="0"/>
            <a:chExt cx="664464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44640" cy="6350000"/>
            </a:xfrm>
            <a:custGeom>
              <a:avLst/>
              <a:gdLst/>
              <a:ahLst/>
              <a:cxnLst/>
              <a:rect l="l" t="t" r="r" b="b"/>
              <a:pathLst>
                <a:path w="6644640" h="6350000">
                  <a:moveTo>
                    <a:pt x="6426200" y="2537460"/>
                  </a:moveTo>
                  <a:lnTo>
                    <a:pt x="6644640" y="1941830"/>
                  </a:lnTo>
                  <a:lnTo>
                    <a:pt x="6644640" y="1297940"/>
                  </a:lnTo>
                  <a:lnTo>
                    <a:pt x="6426200" y="702310"/>
                  </a:lnTo>
                  <a:lnTo>
                    <a:pt x="6023610" y="246380"/>
                  </a:lnTo>
                  <a:lnTo>
                    <a:pt x="5496560" y="0"/>
                  </a:lnTo>
                  <a:lnTo>
                    <a:pt x="5057140" y="0"/>
                  </a:lnTo>
                  <a:lnTo>
                    <a:pt x="4926330" y="0"/>
                  </a:lnTo>
                  <a:lnTo>
                    <a:pt x="3919220" y="0"/>
                  </a:lnTo>
                  <a:lnTo>
                    <a:pt x="2725420" y="0"/>
                  </a:lnTo>
                  <a:lnTo>
                    <a:pt x="1718310" y="0"/>
                  </a:lnTo>
                  <a:lnTo>
                    <a:pt x="1587500" y="0"/>
                  </a:lnTo>
                  <a:lnTo>
                    <a:pt x="1148080" y="0"/>
                  </a:lnTo>
                  <a:lnTo>
                    <a:pt x="621030" y="246380"/>
                  </a:lnTo>
                  <a:lnTo>
                    <a:pt x="218440" y="702310"/>
                  </a:lnTo>
                  <a:lnTo>
                    <a:pt x="0" y="1297940"/>
                  </a:lnTo>
                  <a:lnTo>
                    <a:pt x="0" y="1941830"/>
                  </a:lnTo>
                  <a:lnTo>
                    <a:pt x="218440" y="2537460"/>
                  </a:lnTo>
                  <a:lnTo>
                    <a:pt x="621030" y="2993390"/>
                  </a:lnTo>
                  <a:lnTo>
                    <a:pt x="1009650" y="3175000"/>
                  </a:lnTo>
                  <a:lnTo>
                    <a:pt x="621030" y="3356610"/>
                  </a:lnTo>
                  <a:lnTo>
                    <a:pt x="218440" y="3812540"/>
                  </a:lnTo>
                  <a:lnTo>
                    <a:pt x="0" y="4408170"/>
                  </a:lnTo>
                  <a:lnTo>
                    <a:pt x="0" y="5052060"/>
                  </a:lnTo>
                  <a:lnTo>
                    <a:pt x="218440" y="5647690"/>
                  </a:lnTo>
                  <a:lnTo>
                    <a:pt x="621030" y="6103620"/>
                  </a:lnTo>
                  <a:lnTo>
                    <a:pt x="1148080" y="6350000"/>
                  </a:lnTo>
                  <a:lnTo>
                    <a:pt x="1587500" y="6350000"/>
                  </a:lnTo>
                  <a:lnTo>
                    <a:pt x="1718310" y="6350000"/>
                  </a:lnTo>
                  <a:lnTo>
                    <a:pt x="2725420" y="6350000"/>
                  </a:lnTo>
                  <a:lnTo>
                    <a:pt x="2725420" y="6350000"/>
                  </a:lnTo>
                  <a:lnTo>
                    <a:pt x="4926330" y="6350000"/>
                  </a:lnTo>
                  <a:lnTo>
                    <a:pt x="5057140" y="6350000"/>
                  </a:lnTo>
                  <a:lnTo>
                    <a:pt x="5496560" y="6350000"/>
                  </a:lnTo>
                  <a:lnTo>
                    <a:pt x="6023610" y="6103620"/>
                  </a:lnTo>
                  <a:lnTo>
                    <a:pt x="6426200" y="5647690"/>
                  </a:lnTo>
                  <a:lnTo>
                    <a:pt x="6644640" y="5052060"/>
                  </a:lnTo>
                  <a:lnTo>
                    <a:pt x="6644640" y="4408170"/>
                  </a:lnTo>
                  <a:lnTo>
                    <a:pt x="6426200" y="3812540"/>
                  </a:lnTo>
                  <a:lnTo>
                    <a:pt x="6023610" y="3356610"/>
                  </a:lnTo>
                  <a:lnTo>
                    <a:pt x="5634990" y="3175000"/>
                  </a:lnTo>
                  <a:lnTo>
                    <a:pt x="6023610" y="2993390"/>
                  </a:lnTo>
                  <a:lnTo>
                    <a:pt x="6426200" y="2537460"/>
                  </a:lnTo>
                  <a:close/>
                </a:path>
              </a:pathLst>
            </a:custGeom>
            <a:solidFill>
              <a:srgbClr val="CDEAC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068749" y="-1171106"/>
            <a:ext cx="7436611" cy="7106853"/>
            <a:chOff x="0" y="0"/>
            <a:chExt cx="664464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44640" cy="6350000"/>
            </a:xfrm>
            <a:custGeom>
              <a:avLst/>
              <a:gdLst/>
              <a:ahLst/>
              <a:cxnLst/>
              <a:rect l="l" t="t" r="r" b="b"/>
              <a:pathLst>
                <a:path w="6644640" h="6350000">
                  <a:moveTo>
                    <a:pt x="6426200" y="2537460"/>
                  </a:moveTo>
                  <a:lnTo>
                    <a:pt x="6644640" y="1941830"/>
                  </a:lnTo>
                  <a:lnTo>
                    <a:pt x="6644640" y="1297940"/>
                  </a:lnTo>
                  <a:lnTo>
                    <a:pt x="6426200" y="702310"/>
                  </a:lnTo>
                  <a:lnTo>
                    <a:pt x="6023610" y="246380"/>
                  </a:lnTo>
                  <a:lnTo>
                    <a:pt x="5496560" y="0"/>
                  </a:lnTo>
                  <a:lnTo>
                    <a:pt x="5057140" y="0"/>
                  </a:lnTo>
                  <a:lnTo>
                    <a:pt x="4926330" y="0"/>
                  </a:lnTo>
                  <a:lnTo>
                    <a:pt x="3919220" y="0"/>
                  </a:lnTo>
                  <a:lnTo>
                    <a:pt x="2725420" y="0"/>
                  </a:lnTo>
                  <a:lnTo>
                    <a:pt x="1718310" y="0"/>
                  </a:lnTo>
                  <a:lnTo>
                    <a:pt x="1587500" y="0"/>
                  </a:lnTo>
                  <a:lnTo>
                    <a:pt x="1148080" y="0"/>
                  </a:lnTo>
                  <a:lnTo>
                    <a:pt x="621030" y="246380"/>
                  </a:lnTo>
                  <a:lnTo>
                    <a:pt x="218440" y="702310"/>
                  </a:lnTo>
                  <a:lnTo>
                    <a:pt x="0" y="1297940"/>
                  </a:lnTo>
                  <a:lnTo>
                    <a:pt x="0" y="1941830"/>
                  </a:lnTo>
                  <a:lnTo>
                    <a:pt x="218440" y="2537460"/>
                  </a:lnTo>
                  <a:lnTo>
                    <a:pt x="621030" y="2993390"/>
                  </a:lnTo>
                  <a:lnTo>
                    <a:pt x="1009650" y="3175000"/>
                  </a:lnTo>
                  <a:lnTo>
                    <a:pt x="621030" y="3356610"/>
                  </a:lnTo>
                  <a:lnTo>
                    <a:pt x="218440" y="3812540"/>
                  </a:lnTo>
                  <a:lnTo>
                    <a:pt x="0" y="4408170"/>
                  </a:lnTo>
                  <a:lnTo>
                    <a:pt x="0" y="5052060"/>
                  </a:lnTo>
                  <a:lnTo>
                    <a:pt x="218440" y="5647690"/>
                  </a:lnTo>
                  <a:lnTo>
                    <a:pt x="621030" y="6103620"/>
                  </a:lnTo>
                  <a:lnTo>
                    <a:pt x="1148080" y="6350000"/>
                  </a:lnTo>
                  <a:lnTo>
                    <a:pt x="1587500" y="6350000"/>
                  </a:lnTo>
                  <a:lnTo>
                    <a:pt x="1718310" y="6350000"/>
                  </a:lnTo>
                  <a:lnTo>
                    <a:pt x="2725420" y="6350000"/>
                  </a:lnTo>
                  <a:lnTo>
                    <a:pt x="2725420" y="6350000"/>
                  </a:lnTo>
                  <a:lnTo>
                    <a:pt x="4926330" y="6350000"/>
                  </a:lnTo>
                  <a:lnTo>
                    <a:pt x="5057140" y="6350000"/>
                  </a:lnTo>
                  <a:lnTo>
                    <a:pt x="5496560" y="6350000"/>
                  </a:lnTo>
                  <a:lnTo>
                    <a:pt x="6023610" y="6103620"/>
                  </a:lnTo>
                  <a:lnTo>
                    <a:pt x="6426200" y="5647690"/>
                  </a:lnTo>
                  <a:lnTo>
                    <a:pt x="6644640" y="5052060"/>
                  </a:lnTo>
                  <a:lnTo>
                    <a:pt x="6644640" y="4408170"/>
                  </a:lnTo>
                  <a:lnTo>
                    <a:pt x="6426200" y="3812540"/>
                  </a:lnTo>
                  <a:lnTo>
                    <a:pt x="6023610" y="3356610"/>
                  </a:lnTo>
                  <a:lnTo>
                    <a:pt x="5634990" y="3175000"/>
                  </a:lnTo>
                  <a:lnTo>
                    <a:pt x="6023610" y="2993390"/>
                  </a:lnTo>
                  <a:lnTo>
                    <a:pt x="6426200" y="2537460"/>
                  </a:lnTo>
                  <a:close/>
                </a:path>
              </a:pathLst>
            </a:custGeom>
            <a:blipFill>
              <a:blip r:embed="rId2"/>
              <a:stretch>
                <a:fillRect t="-41882" b="-15077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044937" y="5926221"/>
            <a:ext cx="7460423" cy="7129609"/>
            <a:chOff x="0" y="0"/>
            <a:chExt cx="664464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44640" cy="6350000"/>
            </a:xfrm>
            <a:custGeom>
              <a:avLst/>
              <a:gdLst/>
              <a:ahLst/>
              <a:cxnLst/>
              <a:rect l="l" t="t" r="r" b="b"/>
              <a:pathLst>
                <a:path w="6644640" h="6350000">
                  <a:moveTo>
                    <a:pt x="6426200" y="2537460"/>
                  </a:moveTo>
                  <a:lnTo>
                    <a:pt x="6644640" y="1941830"/>
                  </a:lnTo>
                  <a:lnTo>
                    <a:pt x="6644640" y="1297940"/>
                  </a:lnTo>
                  <a:lnTo>
                    <a:pt x="6426200" y="702310"/>
                  </a:lnTo>
                  <a:lnTo>
                    <a:pt x="6023610" y="246380"/>
                  </a:lnTo>
                  <a:lnTo>
                    <a:pt x="5496560" y="0"/>
                  </a:lnTo>
                  <a:lnTo>
                    <a:pt x="5057140" y="0"/>
                  </a:lnTo>
                  <a:lnTo>
                    <a:pt x="4926330" y="0"/>
                  </a:lnTo>
                  <a:lnTo>
                    <a:pt x="3919220" y="0"/>
                  </a:lnTo>
                  <a:lnTo>
                    <a:pt x="2725420" y="0"/>
                  </a:lnTo>
                  <a:lnTo>
                    <a:pt x="1718310" y="0"/>
                  </a:lnTo>
                  <a:lnTo>
                    <a:pt x="1587500" y="0"/>
                  </a:lnTo>
                  <a:lnTo>
                    <a:pt x="1148080" y="0"/>
                  </a:lnTo>
                  <a:lnTo>
                    <a:pt x="621030" y="246380"/>
                  </a:lnTo>
                  <a:lnTo>
                    <a:pt x="218440" y="702310"/>
                  </a:lnTo>
                  <a:lnTo>
                    <a:pt x="0" y="1297940"/>
                  </a:lnTo>
                  <a:lnTo>
                    <a:pt x="0" y="1941830"/>
                  </a:lnTo>
                  <a:lnTo>
                    <a:pt x="218440" y="2537460"/>
                  </a:lnTo>
                  <a:lnTo>
                    <a:pt x="621030" y="2993390"/>
                  </a:lnTo>
                  <a:lnTo>
                    <a:pt x="1009650" y="3175000"/>
                  </a:lnTo>
                  <a:lnTo>
                    <a:pt x="621030" y="3356610"/>
                  </a:lnTo>
                  <a:lnTo>
                    <a:pt x="218440" y="3812540"/>
                  </a:lnTo>
                  <a:lnTo>
                    <a:pt x="0" y="4408170"/>
                  </a:lnTo>
                  <a:lnTo>
                    <a:pt x="0" y="5052060"/>
                  </a:lnTo>
                  <a:lnTo>
                    <a:pt x="218440" y="5647690"/>
                  </a:lnTo>
                  <a:lnTo>
                    <a:pt x="621030" y="6103620"/>
                  </a:lnTo>
                  <a:lnTo>
                    <a:pt x="1148080" y="6350000"/>
                  </a:lnTo>
                  <a:lnTo>
                    <a:pt x="1587500" y="6350000"/>
                  </a:lnTo>
                  <a:lnTo>
                    <a:pt x="1718310" y="6350000"/>
                  </a:lnTo>
                  <a:lnTo>
                    <a:pt x="2725420" y="6350000"/>
                  </a:lnTo>
                  <a:lnTo>
                    <a:pt x="2725420" y="6350000"/>
                  </a:lnTo>
                  <a:lnTo>
                    <a:pt x="4926330" y="6350000"/>
                  </a:lnTo>
                  <a:lnTo>
                    <a:pt x="5057140" y="6350000"/>
                  </a:lnTo>
                  <a:lnTo>
                    <a:pt x="5496560" y="6350000"/>
                  </a:lnTo>
                  <a:lnTo>
                    <a:pt x="6023610" y="6103620"/>
                  </a:lnTo>
                  <a:lnTo>
                    <a:pt x="6426200" y="5647690"/>
                  </a:lnTo>
                  <a:lnTo>
                    <a:pt x="6644640" y="5052060"/>
                  </a:lnTo>
                  <a:lnTo>
                    <a:pt x="6644640" y="4408170"/>
                  </a:lnTo>
                  <a:lnTo>
                    <a:pt x="6426200" y="3812540"/>
                  </a:lnTo>
                  <a:lnTo>
                    <a:pt x="6023610" y="3356610"/>
                  </a:lnTo>
                  <a:lnTo>
                    <a:pt x="5634990" y="3175000"/>
                  </a:lnTo>
                  <a:lnTo>
                    <a:pt x="6023610" y="2993390"/>
                  </a:lnTo>
                  <a:lnTo>
                    <a:pt x="6426200" y="2537460"/>
                  </a:lnTo>
                  <a:close/>
                </a:path>
              </a:pathLst>
            </a:custGeom>
            <a:blipFill>
              <a:blip r:embed="rId3"/>
              <a:stretch>
                <a:fillRect t="-56960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-4767072" y="6878987"/>
            <a:ext cx="9079761" cy="6818075"/>
          </a:xfrm>
          <a:custGeom>
            <a:avLst/>
            <a:gdLst/>
            <a:ahLst/>
            <a:cxnLst/>
            <a:rect l="l" t="t" r="r" b="b"/>
            <a:pathLst>
              <a:path w="9079761" h="6818075">
                <a:moveTo>
                  <a:pt x="0" y="0"/>
                </a:moveTo>
                <a:lnTo>
                  <a:pt x="9079760" y="0"/>
                </a:lnTo>
                <a:lnTo>
                  <a:pt x="9079760" y="6818075"/>
                </a:lnTo>
                <a:lnTo>
                  <a:pt x="0" y="6818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4260159">
            <a:off x="6974809" y="-1501084"/>
            <a:ext cx="2476279" cy="4093023"/>
          </a:xfrm>
          <a:custGeom>
            <a:avLst/>
            <a:gdLst/>
            <a:ahLst/>
            <a:cxnLst/>
            <a:rect l="l" t="t" r="r" b="b"/>
            <a:pathLst>
              <a:path w="2476279" h="4093023">
                <a:moveTo>
                  <a:pt x="0" y="0"/>
                </a:moveTo>
                <a:lnTo>
                  <a:pt x="2476279" y="0"/>
                </a:lnTo>
                <a:lnTo>
                  <a:pt x="2476279" y="4093024"/>
                </a:lnTo>
                <a:lnTo>
                  <a:pt x="0" y="4093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2587132"/>
            <a:ext cx="10264758" cy="1585993"/>
            <a:chOff x="-381628" y="-324940"/>
            <a:chExt cx="13686344" cy="2114657"/>
          </a:xfrm>
        </p:grpSpPr>
        <p:sp>
          <p:nvSpPr>
            <p:cNvPr id="14" name="TextBox 14"/>
            <p:cNvSpPr txBox="1"/>
            <p:nvPr/>
          </p:nvSpPr>
          <p:spPr>
            <a:xfrm>
              <a:off x="-381628" y="-324940"/>
              <a:ext cx="13686344" cy="1538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7500" dirty="0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Xin </a:t>
              </a:r>
              <a:r>
                <a:rPr lang="en-US" sz="7500" dirty="0" err="1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chân</a:t>
              </a:r>
              <a:r>
                <a:rPr lang="en-US" sz="7500" dirty="0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 </a:t>
              </a:r>
              <a:r>
                <a:rPr lang="en-US" sz="7500" dirty="0" err="1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thành</a:t>
              </a:r>
              <a:r>
                <a:rPr lang="en-US" sz="7500" dirty="0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 </a:t>
              </a:r>
              <a:r>
                <a:rPr lang="en-US" sz="7500" dirty="0" err="1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cảm</a:t>
              </a:r>
              <a:r>
                <a:rPr lang="en-US" sz="7500" dirty="0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 </a:t>
              </a:r>
              <a:r>
                <a:rPr lang="en-US" sz="7500" dirty="0" err="1">
                  <a:solidFill>
                    <a:srgbClr val="474242"/>
                  </a:solidFill>
                  <a:latin typeface="#9Slide03 Arima Madurai Bold" panose="00000800000000000000" pitchFamily="2" charset="-93"/>
                  <a:cs typeface="#9Slide03 Arima Madurai Bold" panose="00000800000000000000" pitchFamily="2" charset="-93"/>
                </a:rPr>
                <a:t>ơn</a:t>
              </a:r>
              <a:endParaRPr lang="en-US" sz="7500" dirty="0">
                <a:solidFill>
                  <a:srgbClr val="CDEAC0"/>
                </a:solidFill>
                <a:latin typeface="#9Slide03 Arima Madurai Bold" panose="00000800000000000000" pitchFamily="2" charset="-93"/>
                <a:cs typeface="#9Slide03 Arima Madurai Bold" panose="00000800000000000000" pitchFamily="2" charset="-93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1856123" y="444501"/>
              <a:ext cx="7955580" cy="1345216"/>
            </a:xfrm>
            <a:custGeom>
              <a:avLst/>
              <a:gdLst/>
              <a:ahLst/>
              <a:cxnLst/>
              <a:rect l="l" t="t" r="r" b="b"/>
              <a:pathLst>
                <a:path w="7955580" h="1345216">
                  <a:moveTo>
                    <a:pt x="0" y="0"/>
                  </a:moveTo>
                  <a:lnTo>
                    <a:pt x="7955580" y="0"/>
                  </a:lnTo>
                  <a:lnTo>
                    <a:pt x="7955580" y="1345217"/>
                  </a:lnTo>
                  <a:lnTo>
                    <a:pt x="0" y="1345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44075E5-342D-4267-B5E6-968776B40272}"/>
              </a:ext>
            </a:extLst>
          </p:cNvPr>
          <p:cNvSpPr txBox="1"/>
          <p:nvPr/>
        </p:nvSpPr>
        <p:spPr>
          <a:xfrm>
            <a:off x="4495800" y="9309131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NGUYỄN THỊ THU TRANG – THCS HOÀNG XÁ – THANH THỦY – PHÚ THỌ</a:t>
            </a:r>
          </a:p>
          <a:p>
            <a:r>
              <a:rPr lang="en-US" dirty="0"/>
              <a:t>0966.129.964</a:t>
            </a:r>
          </a:p>
          <a:p>
            <a:r>
              <a:rPr lang="en-US" dirty="0"/>
              <a:t>thutrang141192</a:t>
            </a:r>
            <a:r>
              <a:rPr lang="vi-VN" dirty="0"/>
              <a:t>@gmail.com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164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Times New Roman</vt:lpstr>
      <vt:lpstr>#9Slide03 Arima Madurai ExtraBo</vt:lpstr>
      <vt:lpstr>#9Slide03 Arima Madurai Black</vt:lpstr>
      <vt:lpstr>#9Slide03 Arima Madurai Bold</vt:lpstr>
      <vt:lpstr>Calibri</vt:lpstr>
      <vt:lpstr>Arial</vt:lpstr>
      <vt:lpstr>Script MT Bold</vt:lpstr>
      <vt:lpstr>Dreaming Outloud Sans</vt:lpstr>
      <vt:lpstr>Jua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Mẫu slide đẹp 2</dc:title>
  <cp:lastModifiedBy>HP</cp:lastModifiedBy>
  <cp:revision>14</cp:revision>
  <dcterms:created xsi:type="dcterms:W3CDTF">2006-08-16T00:00:00Z</dcterms:created>
  <dcterms:modified xsi:type="dcterms:W3CDTF">2026-02-26T03:03:38Z</dcterms:modified>
  <dc:identifier>DAFlr4Hc7pE</dc:identifier>
</cp:coreProperties>
</file>