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0"/>
  </p:notesMasterIdLst>
  <p:sldIdLst>
    <p:sldId id="530" r:id="rId2"/>
    <p:sldId id="531" r:id="rId3"/>
    <p:sldId id="559" r:id="rId4"/>
    <p:sldId id="397" r:id="rId5"/>
    <p:sldId id="560" r:id="rId6"/>
    <p:sldId id="551" r:id="rId7"/>
    <p:sldId id="534" r:id="rId8"/>
    <p:sldId id="565" r:id="rId9"/>
    <p:sldId id="566" r:id="rId10"/>
    <p:sldId id="562" r:id="rId11"/>
    <p:sldId id="561" r:id="rId12"/>
    <p:sldId id="535" r:id="rId13"/>
    <p:sldId id="537" r:id="rId14"/>
    <p:sldId id="257" r:id="rId15"/>
    <p:sldId id="260" r:id="rId16"/>
    <p:sldId id="262" r:id="rId17"/>
    <p:sldId id="263" r:id="rId18"/>
    <p:sldId id="56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CC"/>
    <a:srgbClr val="008000"/>
    <a:srgbClr val="52B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1" autoAdjust="0"/>
  </p:normalViewPr>
  <p:slideViewPr>
    <p:cSldViewPr snapToGrid="0">
      <p:cViewPr varScale="1">
        <p:scale>
          <a:sx n="78" d="100"/>
          <a:sy n="78" d="100"/>
        </p:scale>
        <p:origin x="80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89C03-754C-4A7E-9F4A-658EB5DB542A}" type="datetimeFigureOut">
              <a:rPr lang="en-SG" smtClean="0"/>
              <a:t>24/2/2025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64CBE-3B4A-4ED7-A1D5-C7EA0C3C6FF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9606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583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2356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897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06840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0337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922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135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8099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464CBE-3B4A-4ED7-A1D5-C7EA0C3C6FF0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14082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02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14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094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封面/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目录/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846A-C2B8-4BC2-9A06-03E8590D579F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4767B-66C2-4BD5-9A17-FA6C68861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3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55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0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92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615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4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3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88B9-C7C1-410B-8F28-8E78411F0B55}" type="datetimeFigureOut">
              <a:rPr lang="en-US" smtClean="0"/>
              <a:t>24/02/2025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2C3C63-A1CA-4335-8ACB-AD24364123C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7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PA_淘宝网chenying0907出品 15"/>
          <p:cNvSpPr/>
          <p:nvPr>
            <p:custDataLst>
              <p:tags r:id="rId2"/>
            </p:custDataLst>
          </p:nvPr>
        </p:nvSpPr>
        <p:spPr>
          <a:xfrm>
            <a:off x="2022764" y="2328215"/>
            <a:ext cx="8118763" cy="1729102"/>
          </a:xfrm>
          <a:prstGeom prst="rect">
            <a:avLst/>
          </a:prstGeom>
          <a:noFill/>
          <a:ln>
            <a:solidFill>
              <a:schemeClr val="accent2">
                <a:alpha val="5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PA_淘宝网chenying0907出品 2"/>
          <p:cNvSpPr/>
          <p:nvPr>
            <p:custDataLst>
              <p:tags r:id="rId3"/>
            </p:custDataLst>
          </p:nvPr>
        </p:nvSpPr>
        <p:spPr>
          <a:xfrm>
            <a:off x="546755" y="1762813"/>
            <a:ext cx="10633435" cy="2865748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solidFill>
              <a:schemeClr val="accent2"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1"/>
          <p:cNvSpPr/>
          <p:nvPr/>
        </p:nvSpPr>
        <p:spPr>
          <a:xfrm>
            <a:off x="259600" y="2130937"/>
            <a:ext cx="1104313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33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</a:t>
            </a:r>
          </a:p>
          <a:p>
            <a:pPr algn="ctr"/>
            <a:r>
              <a:rPr lang="vi-VN" sz="6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TRỢ TỪ, THÁN TỪ</a:t>
            </a:r>
            <a:endParaRPr lang="en-US" sz="6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23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9EC31-AAC5-4F7E-AB29-D09FA4EA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D506CFC-0290-448A-BAF8-35B1598AD0EB}"/>
              </a:ext>
            </a:extLst>
          </p:cNvPr>
          <p:cNvSpPr/>
          <p:nvPr/>
        </p:nvSpPr>
        <p:spPr>
          <a:xfrm>
            <a:off x="355107" y="115411"/>
            <a:ext cx="11310151" cy="65694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TẬP NHANH: 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thằng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hục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mõm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 “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nguội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boong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bẹp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  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1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+999 Hình Nền Powerpoint Mới Nhất Đẹp Nhất Năm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6532" y="-9918"/>
            <a:ext cx="36481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E160D3-DDCF-4D31-93A2-8CD8ABF90F95}"/>
              </a:ext>
            </a:extLst>
          </p:cNvPr>
          <p:cNvSpPr/>
          <p:nvPr/>
        </p:nvSpPr>
        <p:spPr>
          <a:xfrm>
            <a:off x="4433738" y="1022511"/>
            <a:ext cx="7679704" cy="24314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endParaRPr lang="en-US" sz="28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b="1" i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C75974-82FD-472F-9316-2C93F6E87550}"/>
              </a:ext>
            </a:extLst>
          </p:cNvPr>
          <p:cNvSpPr/>
          <p:nvPr/>
        </p:nvSpPr>
        <p:spPr>
          <a:xfrm>
            <a:off x="4433738" y="3823820"/>
            <a:ext cx="767970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 </a:t>
            </a:r>
            <a:r>
              <a:rPr lang="en-US" sz="2800" b="1" i="1" dirty="0" err="1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endParaRPr lang="en-US" sz="3600" b="1" i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sz="2800" b="1" i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1B4E8F-40E0-43C8-BFDD-B26C5EF4AFE4}"/>
              </a:ext>
            </a:extLst>
          </p:cNvPr>
          <p:cNvSpPr/>
          <p:nvPr/>
        </p:nvSpPr>
        <p:spPr>
          <a:xfrm>
            <a:off x="6096001" y="1022510"/>
            <a:ext cx="6017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FB9E7E-E18C-4CF0-A010-C27E0C4A9977}"/>
              </a:ext>
            </a:extLst>
          </p:cNvPr>
          <p:cNvSpPr/>
          <p:nvPr/>
        </p:nvSpPr>
        <p:spPr>
          <a:xfrm>
            <a:off x="5706833" y="2295383"/>
            <a:ext cx="61439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C3E266-4F90-43C5-BF36-09BDE616706F}"/>
              </a:ext>
            </a:extLst>
          </p:cNvPr>
          <p:cNvSpPr/>
          <p:nvPr/>
        </p:nvSpPr>
        <p:spPr>
          <a:xfrm>
            <a:off x="6096000" y="3799636"/>
            <a:ext cx="52491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</a:t>
            </a:r>
            <a:r>
              <a:rPr lang="en-US" sz="2800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nuối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A22A9C-0C26-450E-8977-770F23991675}"/>
              </a:ext>
            </a:extLst>
          </p:cNvPr>
          <p:cNvSpPr/>
          <p:nvPr/>
        </p:nvSpPr>
        <p:spPr>
          <a:xfrm>
            <a:off x="18719" y="5769948"/>
            <a:ext cx="12094723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b). </a:t>
            </a:r>
          </a:p>
          <a:p>
            <a:pPr>
              <a:spcAft>
                <a:spcPts val="0"/>
              </a:spcAft>
            </a:pP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2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淘宝网chenying0907出品 27">
            <a:extLst>
              <a:ext uri="{FF2B5EF4-FFF2-40B4-BE49-F238E27FC236}">
                <a16:creationId xmlns:a16="http://schemas.microsoft.com/office/drawing/2014/main" id="{3D9CE8C1-01C8-4F24-9818-6C923D5A4EC2}"/>
              </a:ext>
            </a:extLst>
          </p:cNvPr>
          <p:cNvGrpSpPr/>
          <p:nvPr/>
        </p:nvGrpSpPr>
        <p:grpSpPr>
          <a:xfrm>
            <a:off x="146706" y="102474"/>
            <a:ext cx="11652208" cy="1111888"/>
            <a:chOff x="8923922" y="869394"/>
            <a:chExt cx="8179255" cy="1111888"/>
          </a:xfrm>
        </p:grpSpPr>
        <p:sp>
          <p:nvSpPr>
            <p:cNvPr id="11" name="淘宝网chenying0907出品 11">
              <a:extLst>
                <a:ext uri="{FF2B5EF4-FFF2-40B4-BE49-F238E27FC236}">
                  <a16:creationId xmlns:a16="http://schemas.microsoft.com/office/drawing/2014/main" id="{5577A178-9DB9-46B0-85EC-55B608A6D21F}"/>
                </a:ext>
              </a:extLst>
            </p:cNvPr>
            <p:cNvSpPr/>
            <p:nvPr/>
          </p:nvSpPr>
          <p:spPr>
            <a:xfrm>
              <a:off x="8923922" y="1192559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淘宝网chenying0907出品 12">
              <a:extLst>
                <a:ext uri="{FF2B5EF4-FFF2-40B4-BE49-F238E27FC236}">
                  <a16:creationId xmlns:a16="http://schemas.microsoft.com/office/drawing/2014/main" id="{A2150431-FC02-461B-81AC-DE857E53CBD8}"/>
                </a:ext>
              </a:extLst>
            </p:cNvPr>
            <p:cNvSpPr txBox="1"/>
            <p:nvPr/>
          </p:nvSpPr>
          <p:spPr>
            <a:xfrm>
              <a:off x="10616635" y="904064"/>
              <a:ext cx="6486542" cy="107721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L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à những từ dùng để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B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ộc lộ tình cảm, 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ả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 xúc của người nói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h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oặc dùng để gọi đáp.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淘宝网chenying0907出品 13">
              <a:extLst>
                <a:ext uri="{FF2B5EF4-FFF2-40B4-BE49-F238E27FC236}">
                  <a16:creationId xmlns:a16="http://schemas.microsoft.com/office/drawing/2014/main" id="{1EFA397A-A089-412C-B0FA-ECE579AF655A}"/>
                </a:ext>
              </a:extLst>
            </p:cNvPr>
            <p:cNvSpPr txBox="1"/>
            <p:nvPr/>
          </p:nvSpPr>
          <p:spPr>
            <a:xfrm>
              <a:off x="9222470" y="869394"/>
              <a:ext cx="22678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</a:t>
              </a:r>
              <a:r>
                <a:rPr lang="en-SG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SG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SG" altLang="zh-C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en-SG" altLang="zh-C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endPara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淘宝网chenying0907出品 29">
            <a:extLst>
              <a:ext uri="{FF2B5EF4-FFF2-40B4-BE49-F238E27FC236}">
                <a16:creationId xmlns:a16="http://schemas.microsoft.com/office/drawing/2014/main" id="{EFD83815-CDFD-4BAC-8CD0-E254F969EB1E}"/>
              </a:ext>
            </a:extLst>
          </p:cNvPr>
          <p:cNvGrpSpPr/>
          <p:nvPr/>
        </p:nvGrpSpPr>
        <p:grpSpPr>
          <a:xfrm>
            <a:off x="217780" y="1287361"/>
            <a:ext cx="7705131" cy="649258"/>
            <a:chOff x="5632806" y="1004413"/>
            <a:chExt cx="7705131" cy="649258"/>
          </a:xfrm>
        </p:grpSpPr>
        <p:sp>
          <p:nvSpPr>
            <p:cNvPr id="7" name="淘宝网chenying0907出品 20">
              <a:extLst>
                <a:ext uri="{FF2B5EF4-FFF2-40B4-BE49-F238E27FC236}">
                  <a16:creationId xmlns:a16="http://schemas.microsoft.com/office/drawing/2014/main" id="{3B7C9DB1-D8AA-437A-B759-94A65999E11B}"/>
                </a:ext>
              </a:extLst>
            </p:cNvPr>
            <p:cNvSpPr/>
            <p:nvPr/>
          </p:nvSpPr>
          <p:spPr>
            <a:xfrm>
              <a:off x="5632806" y="1247955"/>
              <a:ext cx="165100" cy="16510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淘宝网chenying0907出品 21">
              <a:extLst>
                <a:ext uri="{FF2B5EF4-FFF2-40B4-BE49-F238E27FC236}">
                  <a16:creationId xmlns:a16="http://schemas.microsoft.com/office/drawing/2014/main" id="{85C56581-B539-441F-903A-F2A5B76C29AB}"/>
                </a:ext>
              </a:extLst>
            </p:cNvPr>
            <p:cNvSpPr txBox="1"/>
            <p:nvPr/>
          </p:nvSpPr>
          <p:spPr>
            <a:xfrm>
              <a:off x="7973180" y="1004413"/>
              <a:ext cx="5364757" cy="58477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hường đứng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ở</a:t>
              </a:r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đầu câu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淘宝网chenying0907出品 22">
              <a:extLst>
                <a:ext uri="{FF2B5EF4-FFF2-40B4-BE49-F238E27FC236}">
                  <a16:creationId xmlns:a16="http://schemas.microsoft.com/office/drawing/2014/main" id="{A7B105EC-8ABC-4D87-BA94-7DD03AE151CA}"/>
                </a:ext>
              </a:extLst>
            </p:cNvPr>
            <p:cNvSpPr txBox="1"/>
            <p:nvPr/>
          </p:nvSpPr>
          <p:spPr>
            <a:xfrm>
              <a:off x="6172270" y="1007340"/>
              <a:ext cx="226875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SG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28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trí</a:t>
              </a:r>
              <a:r>
                <a:rPr lang="en-SG" altLang="zh-CN" sz="2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SG" altLang="zh-CN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47645" y="1755845"/>
            <a:ext cx="9392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khi tách ra thành một câu 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 biệt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0051" y="3210503"/>
            <a:ext cx="470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Vâng</a:t>
            </a:r>
            <a:r>
              <a:rPr lang="vi-VN" sz="3200" dirty="0">
                <a:latin typeface="+mj-lt"/>
              </a:rPr>
              <a:t>, cháu sẽ đi ngay ạ!</a:t>
            </a:r>
            <a:endParaRPr lang="en-US" sz="32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988FB-15DF-49C9-963B-430F988EE215}"/>
              </a:ext>
            </a:extLst>
          </p:cNvPr>
          <p:cNvSpPr txBox="1"/>
          <p:nvPr/>
        </p:nvSpPr>
        <p:spPr>
          <a:xfrm>
            <a:off x="702113" y="2715106"/>
            <a:ext cx="1977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淘宝网chenying0907出品 20">
            <a:extLst>
              <a:ext uri="{FF2B5EF4-FFF2-40B4-BE49-F238E27FC236}">
                <a16:creationId xmlns:a16="http://schemas.microsoft.com/office/drawing/2014/main" id="{DA6581CC-1C2E-4EFE-BD62-C01692307EC0}"/>
              </a:ext>
            </a:extLst>
          </p:cNvPr>
          <p:cNvSpPr/>
          <p:nvPr/>
        </p:nvSpPr>
        <p:spPr>
          <a:xfrm>
            <a:off x="165199" y="2946622"/>
            <a:ext cx="165100" cy="1651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25400" sx="110000" sy="110000" algn="ctr" rotWithShape="0">
              <a:schemeClr val="accent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E2ADEB-8BB9-4A08-AC85-6629912ADB6E}"/>
              </a:ext>
            </a:extLst>
          </p:cNvPr>
          <p:cNvSpPr txBox="1"/>
          <p:nvPr/>
        </p:nvSpPr>
        <p:spPr>
          <a:xfrm>
            <a:off x="2680051" y="2715105"/>
            <a:ext cx="470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ơi!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Tôi chết mất.</a:t>
            </a:r>
            <a:endParaRPr lang="en-US" sz="32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F251E8-CC88-4D9B-A212-530FEEDDC64B}"/>
              </a:ext>
            </a:extLst>
          </p:cNvPr>
          <p:cNvSpPr/>
          <p:nvPr/>
        </p:nvSpPr>
        <p:spPr>
          <a:xfrm>
            <a:off x="2680051" y="4050495"/>
            <a:ext cx="9240760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300"/>
              </a:spcAft>
              <a:buFontTx/>
              <a:buChar char="-"/>
            </a:pP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 từ biểu lộ tình cảm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cảm xúc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(a, ái, a ha, ối, ô hay, than ôi,...).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-457200" algn="just">
              <a:spcAft>
                <a:spcPts val="300"/>
              </a:spcAft>
              <a:buFontTx/>
              <a:buChar char="-"/>
            </a:pPr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 từ gọi đáp 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(này, ơi, dạ, vâng, ừ,...).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9BC479-53EB-4A4C-B351-5115E9074B8C}"/>
              </a:ext>
            </a:extLst>
          </p:cNvPr>
          <p:cNvSpPr/>
          <p:nvPr/>
        </p:nvSpPr>
        <p:spPr>
          <a:xfrm>
            <a:off x="76171" y="4189439"/>
            <a:ext cx="2828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spcAft>
                <a:spcPts val="300"/>
              </a:spcAft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 từ gồm hai nhóm: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淘宝网chenying0907出品 20">
            <a:extLst>
              <a:ext uri="{FF2B5EF4-FFF2-40B4-BE49-F238E27FC236}">
                <a16:creationId xmlns:a16="http://schemas.microsoft.com/office/drawing/2014/main" id="{A81E334B-0939-4ED7-B199-5B21DE88F125}"/>
              </a:ext>
            </a:extLst>
          </p:cNvPr>
          <p:cNvSpPr/>
          <p:nvPr/>
        </p:nvSpPr>
        <p:spPr>
          <a:xfrm>
            <a:off x="135230" y="4362341"/>
            <a:ext cx="165100" cy="1651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25400" sx="110000" sy="110000" algn="ctr" rotWithShape="0">
              <a:schemeClr val="accent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78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8" grpId="1"/>
      <p:bldP spid="20" grpId="0"/>
      <p:bldP spid="20" grpId="1"/>
      <p:bldP spid="23" grpId="0"/>
      <p:bldP spid="23" grpId="1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9">
            <a:extLst>
              <a:ext uri="{FF2B5EF4-FFF2-40B4-BE49-F238E27FC236}">
                <a16:creationId xmlns:a16="http://schemas.microsoft.com/office/drawing/2014/main" id="{E4A35F57-7B79-42C9-BB1B-717EAC06343F}"/>
              </a:ext>
            </a:extLst>
          </p:cNvPr>
          <p:cNvSpPr/>
          <p:nvPr/>
        </p:nvSpPr>
        <p:spPr>
          <a:xfrm>
            <a:off x="4377053" y="427709"/>
            <a:ext cx="4037498" cy="1241956"/>
          </a:xfrm>
          <a:prstGeom prst="rect">
            <a:avLst/>
          </a:prstGeom>
          <a:solidFill>
            <a:srgbClr val="B9E4F2"/>
          </a:solidFill>
          <a:ln>
            <a:noFill/>
          </a:ln>
          <a:effectLst>
            <a:outerShdw blurRad="127000" dist="635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10">
            <a:extLst>
              <a:ext uri="{FF2B5EF4-FFF2-40B4-BE49-F238E27FC236}">
                <a16:creationId xmlns:a16="http://schemas.microsoft.com/office/drawing/2014/main" id="{706192E9-17E4-4669-B0E3-5C857A6A7175}"/>
              </a:ext>
            </a:extLst>
          </p:cNvPr>
          <p:cNvSpPr/>
          <p:nvPr/>
        </p:nvSpPr>
        <p:spPr>
          <a:xfrm>
            <a:off x="4256280" y="235618"/>
            <a:ext cx="4037498" cy="1299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254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173C68B7-86DB-4266-A6DB-4F88189CE9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5" t="16451" r="29311" b="15912"/>
          <a:stretch>
            <a:fillRect/>
          </a:stretch>
        </p:blipFill>
        <p:spPr>
          <a:xfrm rot="5400000">
            <a:off x="5821153" y="-972121"/>
            <a:ext cx="971033" cy="3706077"/>
          </a:xfrm>
          <a:custGeom>
            <a:avLst/>
            <a:gdLst>
              <a:gd name="connsiteX0" fmla="*/ 0 w 1306286"/>
              <a:gd name="connsiteY0" fmla="*/ 3412671 h 3412671"/>
              <a:gd name="connsiteX1" fmla="*/ 0 w 1306286"/>
              <a:gd name="connsiteY1" fmla="*/ 0 h 3412671"/>
              <a:gd name="connsiteX2" fmla="*/ 1306286 w 1306286"/>
              <a:gd name="connsiteY2" fmla="*/ 0 h 3412671"/>
              <a:gd name="connsiteX3" fmla="*/ 1306286 w 1306286"/>
              <a:gd name="connsiteY3" fmla="*/ 3412671 h 341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6" h="3412671">
                <a:moveTo>
                  <a:pt x="0" y="3412671"/>
                </a:moveTo>
                <a:lnTo>
                  <a:pt x="0" y="0"/>
                </a:lnTo>
                <a:lnTo>
                  <a:pt x="1306286" y="0"/>
                </a:lnTo>
                <a:lnTo>
                  <a:pt x="1306286" y="3412671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grpSp>
        <p:nvGrpSpPr>
          <p:cNvPr id="5" name="组合 12">
            <a:extLst>
              <a:ext uri="{FF2B5EF4-FFF2-40B4-BE49-F238E27FC236}">
                <a16:creationId xmlns:a16="http://schemas.microsoft.com/office/drawing/2014/main" id="{6879AEAF-0D12-4FC8-8303-5A126EFDFBBF}"/>
              </a:ext>
            </a:extLst>
          </p:cNvPr>
          <p:cNvGrpSpPr/>
          <p:nvPr/>
        </p:nvGrpSpPr>
        <p:grpSpPr>
          <a:xfrm flipH="1">
            <a:off x="9996340" y="108327"/>
            <a:ext cx="1955594" cy="1527665"/>
            <a:chOff x="348748" y="3190877"/>
            <a:chExt cx="5111893" cy="3993291"/>
          </a:xfrm>
        </p:grpSpPr>
        <p:pic>
          <p:nvPicPr>
            <p:cNvPr id="33" name="图片 13">
              <a:extLst>
                <a:ext uri="{FF2B5EF4-FFF2-40B4-BE49-F238E27FC236}">
                  <a16:creationId xmlns:a16="http://schemas.microsoft.com/office/drawing/2014/main" id="{1188B0A1-1D70-4281-9175-E31ACB727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48" y="3190877"/>
              <a:ext cx="5111893" cy="3993291"/>
            </a:xfrm>
            <a:prstGeom prst="rect">
              <a:avLst/>
            </a:prstGeom>
          </p:spPr>
        </p:pic>
        <p:pic>
          <p:nvPicPr>
            <p:cNvPr id="34" name="图片 14">
              <a:extLst>
                <a:ext uri="{FF2B5EF4-FFF2-40B4-BE49-F238E27FC236}">
                  <a16:creationId xmlns:a16="http://schemas.microsoft.com/office/drawing/2014/main" id="{5EBF6D4C-272E-4AB1-80B4-BF7B560E0C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84" t="6700" r="53507" b="61752"/>
            <a:stretch>
              <a:fillRect/>
            </a:stretch>
          </p:blipFill>
          <p:spPr>
            <a:xfrm>
              <a:off x="3301740" y="3562382"/>
              <a:ext cx="900242" cy="1338413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64481675-7D1E-47F9-9B5B-6E96B4B38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47" t="54774" r="52670" b="20624"/>
            <a:stretch>
              <a:fillRect/>
            </a:stretch>
          </p:blipFill>
          <p:spPr>
            <a:xfrm>
              <a:off x="2795851" y="5269636"/>
              <a:ext cx="1011777" cy="1043643"/>
            </a:xfrm>
            <a:prstGeom prst="rect">
              <a:avLst/>
            </a:prstGeom>
          </p:spPr>
        </p:pic>
      </p:grpSp>
      <p:grpSp>
        <p:nvGrpSpPr>
          <p:cNvPr id="6" name="组合 16">
            <a:extLst>
              <a:ext uri="{FF2B5EF4-FFF2-40B4-BE49-F238E27FC236}">
                <a16:creationId xmlns:a16="http://schemas.microsoft.com/office/drawing/2014/main" id="{2A94EFFC-6395-4EB2-B192-9BA3126B9692}"/>
              </a:ext>
            </a:extLst>
          </p:cNvPr>
          <p:cNvGrpSpPr/>
          <p:nvPr/>
        </p:nvGrpSpPr>
        <p:grpSpPr>
          <a:xfrm>
            <a:off x="240066" y="-118684"/>
            <a:ext cx="2585599" cy="1705764"/>
            <a:chOff x="136498" y="-222162"/>
            <a:chExt cx="2331583" cy="1538186"/>
          </a:xfrm>
        </p:grpSpPr>
        <p:pic>
          <p:nvPicPr>
            <p:cNvPr id="30" name="图片 17">
              <a:extLst>
                <a:ext uri="{FF2B5EF4-FFF2-40B4-BE49-F238E27FC236}">
                  <a16:creationId xmlns:a16="http://schemas.microsoft.com/office/drawing/2014/main" id="{56392C64-A58F-4936-AB58-7B2666D42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0" t="29296" r="85426" b="27136"/>
            <a:stretch>
              <a:fillRect/>
            </a:stretch>
          </p:blipFill>
          <p:spPr>
            <a:xfrm flipH="1">
              <a:off x="1238111" y="312690"/>
              <a:ext cx="402018" cy="914393"/>
            </a:xfrm>
            <a:prstGeom prst="rect">
              <a:avLst/>
            </a:prstGeom>
          </p:spPr>
        </p:pic>
        <p:pic>
          <p:nvPicPr>
            <p:cNvPr id="31" name="图片 18">
              <a:extLst>
                <a:ext uri="{FF2B5EF4-FFF2-40B4-BE49-F238E27FC236}">
                  <a16:creationId xmlns:a16="http://schemas.microsoft.com/office/drawing/2014/main" id="{FA28F709-1D6D-4A4D-8567-250722C28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61" t="13836" r="2340" b="3536"/>
            <a:stretch>
              <a:fillRect/>
            </a:stretch>
          </p:blipFill>
          <p:spPr>
            <a:xfrm flipH="1">
              <a:off x="136498" y="-222162"/>
              <a:ext cx="1090714" cy="1538186"/>
            </a:xfrm>
            <a:prstGeom prst="rect">
              <a:avLst/>
            </a:prstGeom>
          </p:spPr>
        </p:pic>
        <p:pic>
          <p:nvPicPr>
            <p:cNvPr id="32" name="图片 19">
              <a:extLst>
                <a:ext uri="{FF2B5EF4-FFF2-40B4-BE49-F238E27FC236}">
                  <a16:creationId xmlns:a16="http://schemas.microsoft.com/office/drawing/2014/main" id="{35A30884-2593-4301-A43A-5875CCCB2B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4" t="51206" r="68211" b="25883"/>
            <a:stretch>
              <a:fillRect/>
            </a:stretch>
          </p:blipFill>
          <p:spPr>
            <a:xfrm flipH="1">
              <a:off x="1896255" y="410012"/>
              <a:ext cx="571826" cy="906012"/>
            </a:xfrm>
            <a:prstGeom prst="rect">
              <a:avLst/>
            </a:prstGeom>
          </p:spPr>
        </p:pic>
      </p:grpSp>
      <p:sp>
        <p:nvSpPr>
          <p:cNvPr id="7" name="文本框 20" descr="e7d195523061f1c0deeec63e560781cfd59afb0ea006f2a87ABB68BF51EA6619813959095094C18C62A12F549504892A4AAA8C1554C6663626E05CA27F281A14E6983772AFC3FB97135759321DEA3D7047B2D20B121D4E05C4684874C482AB1BB204CB54EAB25F565C815D4796FBB61FCD35047BE64E9284D3E3DA2080414DCBE4487825BD03153EC4E777C6120C5078">
            <a:extLst>
              <a:ext uri="{FF2B5EF4-FFF2-40B4-BE49-F238E27FC236}">
                <a16:creationId xmlns:a16="http://schemas.microsoft.com/office/drawing/2014/main" id="{FA38A3BF-FC0F-45C7-B135-1FDB9C75EB1A}"/>
              </a:ext>
            </a:extLst>
          </p:cNvPr>
          <p:cNvSpPr txBox="1"/>
          <p:nvPr/>
        </p:nvSpPr>
        <p:spPr>
          <a:xfrm>
            <a:off x="4615630" y="363432"/>
            <a:ext cx="331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000" b="1" dirty="0">
                <a:solidFill>
                  <a:srgbClr val="4E8EEC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P</a:t>
            </a:r>
            <a:r>
              <a:rPr lang="en-US" altLang="zh-CN" sz="6000" b="1" dirty="0" err="1">
                <a:solidFill>
                  <a:srgbClr val="4E8EEC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hân</a:t>
            </a:r>
            <a:r>
              <a:rPr lang="en-US" altLang="zh-CN" sz="6000" b="1" dirty="0">
                <a:solidFill>
                  <a:srgbClr val="4E8EEC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4E8EEC"/>
                </a:solidFill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</a:rPr>
              <a:t>biệt</a:t>
            </a:r>
            <a:endParaRPr lang="zh-CN" altLang="en-US" sz="6000" b="1" dirty="0">
              <a:solidFill>
                <a:srgbClr val="4E8EEC"/>
              </a:solidFill>
              <a:latin typeface="Times New Roman" panose="02020603050405020304" pitchFamily="18" charset="0"/>
              <a:ea typeface="华文隶书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右箭头 21">
            <a:extLst>
              <a:ext uri="{FF2B5EF4-FFF2-40B4-BE49-F238E27FC236}">
                <a16:creationId xmlns:a16="http://schemas.microsoft.com/office/drawing/2014/main" id="{7F2BA90B-1B6D-4DF1-92F0-842873C76F19}"/>
              </a:ext>
            </a:extLst>
          </p:cNvPr>
          <p:cNvSpPr/>
          <p:nvPr/>
        </p:nvSpPr>
        <p:spPr>
          <a:xfrm>
            <a:off x="4981658" y="2290674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右箭头 22">
            <a:extLst>
              <a:ext uri="{FF2B5EF4-FFF2-40B4-BE49-F238E27FC236}">
                <a16:creationId xmlns:a16="http://schemas.microsoft.com/office/drawing/2014/main" id="{D2DE3B6D-0077-4308-887B-E5FD2B121BD2}"/>
              </a:ext>
            </a:extLst>
          </p:cNvPr>
          <p:cNvSpPr/>
          <p:nvPr/>
        </p:nvSpPr>
        <p:spPr>
          <a:xfrm flipH="1">
            <a:off x="3774523" y="320443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右箭头 25">
            <a:extLst>
              <a:ext uri="{FF2B5EF4-FFF2-40B4-BE49-F238E27FC236}">
                <a16:creationId xmlns:a16="http://schemas.microsoft.com/office/drawing/2014/main" id="{3A1853F0-2FD1-4E95-9C39-9BB48C33E453}"/>
              </a:ext>
            </a:extLst>
          </p:cNvPr>
          <p:cNvSpPr/>
          <p:nvPr/>
        </p:nvSpPr>
        <p:spPr>
          <a:xfrm>
            <a:off x="5395043" y="411756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右箭头 26">
            <a:extLst>
              <a:ext uri="{FF2B5EF4-FFF2-40B4-BE49-F238E27FC236}">
                <a16:creationId xmlns:a16="http://schemas.microsoft.com/office/drawing/2014/main" id="{CA4FEEB2-25FB-47A4-BF51-2051F5C92F90}"/>
              </a:ext>
            </a:extLst>
          </p:cNvPr>
          <p:cNvSpPr/>
          <p:nvPr/>
        </p:nvSpPr>
        <p:spPr>
          <a:xfrm flipH="1">
            <a:off x="3371298" y="5031969"/>
            <a:ext cx="3920490" cy="1366520"/>
          </a:xfrm>
          <a:prstGeom prst="rightArrow">
            <a:avLst>
              <a:gd name="adj1" fmla="val 64300"/>
              <a:gd name="adj2" fmla="val 50000"/>
            </a:avLst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BEF074EE-3AD4-4B12-82AE-35F09CD96B1D}"/>
              </a:ext>
            </a:extLst>
          </p:cNvPr>
          <p:cNvSpPr txBox="1"/>
          <p:nvPr/>
        </p:nvSpPr>
        <p:spPr>
          <a:xfrm flipH="1">
            <a:off x="5120088" y="2618303"/>
            <a:ext cx="252984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5" name="文本框 20">
            <a:extLst>
              <a:ext uri="{FF2B5EF4-FFF2-40B4-BE49-F238E27FC236}">
                <a16:creationId xmlns:a16="http://schemas.microsoft.com/office/drawing/2014/main" id="{745F1148-7A25-4083-B3D5-130EFFBF51D4}"/>
              </a:ext>
            </a:extLst>
          </p:cNvPr>
          <p:cNvSpPr txBox="1"/>
          <p:nvPr/>
        </p:nvSpPr>
        <p:spPr>
          <a:xfrm flipH="1">
            <a:off x="5443421" y="4424958"/>
            <a:ext cx="2635025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Thán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6" name="文本框 20">
            <a:extLst>
              <a:ext uri="{FF2B5EF4-FFF2-40B4-BE49-F238E27FC236}">
                <a16:creationId xmlns:a16="http://schemas.microsoft.com/office/drawing/2014/main" id="{282BC4F5-EE1E-43AF-B673-9E3636AEE09F}"/>
              </a:ext>
            </a:extLst>
          </p:cNvPr>
          <p:cNvSpPr txBox="1"/>
          <p:nvPr/>
        </p:nvSpPr>
        <p:spPr>
          <a:xfrm flipH="1">
            <a:off x="4906093" y="3567659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7" name="文本框 30">
            <a:extLst>
              <a:ext uri="{FF2B5EF4-FFF2-40B4-BE49-F238E27FC236}">
                <a16:creationId xmlns:a16="http://schemas.microsoft.com/office/drawing/2014/main" id="{0DB2CF75-5D87-4077-B609-2208A5B6C13D}"/>
              </a:ext>
            </a:extLst>
          </p:cNvPr>
          <p:cNvSpPr txBox="1"/>
          <p:nvPr/>
        </p:nvSpPr>
        <p:spPr>
          <a:xfrm flipH="1">
            <a:off x="4536523" y="5357724"/>
            <a:ext cx="2190750" cy="64633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 algn="ctr">
              <a:buFont typeface="Arial" panose="020B0604020202020204" pitchFamily="34" charset="0"/>
              <a:buChar char="•"/>
            </a:pP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Trợ</a:t>
            </a:r>
            <a:r>
              <a:rPr lang="en-US" altLang="zh-CN" sz="3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36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từ</a:t>
            </a:r>
            <a:endParaRPr lang="en-US" altLang="zh-CN" sz="36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18" name="直接连接符 31">
            <a:extLst>
              <a:ext uri="{FF2B5EF4-FFF2-40B4-BE49-F238E27FC236}">
                <a16:creationId xmlns:a16="http://schemas.microsoft.com/office/drawing/2014/main" id="{3549779A-4EB3-4BA1-A897-3881DE8B4BBF}"/>
              </a:ext>
            </a:extLst>
          </p:cNvPr>
          <p:cNvCxnSpPr/>
          <p:nvPr/>
        </p:nvCxnSpPr>
        <p:spPr>
          <a:xfrm>
            <a:off x="8326838" y="2530069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32">
            <a:extLst>
              <a:ext uri="{FF2B5EF4-FFF2-40B4-BE49-F238E27FC236}">
                <a16:creationId xmlns:a16="http://schemas.microsoft.com/office/drawing/2014/main" id="{5BB6663A-C91B-4CD9-A684-A7DCC821E659}"/>
              </a:ext>
            </a:extLst>
          </p:cNvPr>
          <p:cNvCxnSpPr/>
          <p:nvPr/>
        </p:nvCxnSpPr>
        <p:spPr>
          <a:xfrm>
            <a:off x="8751018" y="4356964"/>
            <a:ext cx="381000" cy="391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33">
            <a:extLst>
              <a:ext uri="{FF2B5EF4-FFF2-40B4-BE49-F238E27FC236}">
                <a16:creationId xmlns:a16="http://schemas.microsoft.com/office/drawing/2014/main" id="{DED2014A-F926-431A-A7F3-3CF3E919E395}"/>
              </a:ext>
            </a:extLst>
          </p:cNvPr>
          <p:cNvCxnSpPr/>
          <p:nvPr/>
        </p:nvCxnSpPr>
        <p:spPr>
          <a:xfrm flipH="1">
            <a:off x="3544670" y="3288719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34">
            <a:extLst>
              <a:ext uri="{FF2B5EF4-FFF2-40B4-BE49-F238E27FC236}">
                <a16:creationId xmlns:a16="http://schemas.microsoft.com/office/drawing/2014/main" id="{3ACD2E9E-5C8E-43FD-B5EC-F89020C84544}"/>
              </a:ext>
            </a:extLst>
          </p:cNvPr>
          <p:cNvCxnSpPr/>
          <p:nvPr/>
        </p:nvCxnSpPr>
        <p:spPr>
          <a:xfrm flipH="1">
            <a:off x="3578943" y="5290414"/>
            <a:ext cx="381000" cy="39116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公文包">
            <a:extLst>
              <a:ext uri="{FF2B5EF4-FFF2-40B4-BE49-F238E27FC236}">
                <a16:creationId xmlns:a16="http://schemas.microsoft.com/office/drawing/2014/main" id="{EA616599-F8EE-4F0A-BCE4-0C239BE27364}"/>
              </a:ext>
            </a:extLst>
          </p:cNvPr>
          <p:cNvSpPr/>
          <p:nvPr/>
        </p:nvSpPr>
        <p:spPr>
          <a:xfrm>
            <a:off x="8027753" y="2740254"/>
            <a:ext cx="496570" cy="426085"/>
          </a:xfrm>
          <a:custGeom>
            <a:avLst/>
            <a:gdLst>
              <a:gd name="connsiteX0" fmla="*/ 3261356 w 3261356"/>
              <a:gd name="connsiteY0" fmla="*/ 1385789 h 2766950"/>
              <a:gd name="connsiteX1" fmla="*/ 3261356 w 3261356"/>
              <a:gd name="connsiteY1" fmla="*/ 2634211 h 2766950"/>
              <a:gd name="connsiteX2" fmla="*/ 3259675 w 3261356"/>
              <a:gd name="connsiteY2" fmla="*/ 2649333 h 2766950"/>
              <a:gd name="connsiteX3" fmla="*/ 3256313 w 3261356"/>
              <a:gd name="connsiteY3" fmla="*/ 2662775 h 2766950"/>
              <a:gd name="connsiteX4" fmla="*/ 3252951 w 3261356"/>
              <a:gd name="connsiteY4" fmla="*/ 2674537 h 2766950"/>
              <a:gd name="connsiteX5" fmla="*/ 3244545 w 3261356"/>
              <a:gd name="connsiteY5" fmla="*/ 2686298 h 2766950"/>
              <a:gd name="connsiteX6" fmla="*/ 3237821 w 3261356"/>
              <a:gd name="connsiteY6" fmla="*/ 2698060 h 2766950"/>
              <a:gd name="connsiteX7" fmla="*/ 3229415 w 3261356"/>
              <a:gd name="connsiteY7" fmla="*/ 2709822 h 2766950"/>
              <a:gd name="connsiteX8" fmla="*/ 3217647 w 3261356"/>
              <a:gd name="connsiteY8" fmla="*/ 2719903 h 2766950"/>
              <a:gd name="connsiteX9" fmla="*/ 3202517 w 3261356"/>
              <a:gd name="connsiteY9" fmla="*/ 2729985 h 2766950"/>
              <a:gd name="connsiteX10" fmla="*/ 3175619 w 3261356"/>
              <a:gd name="connsiteY10" fmla="*/ 2746787 h 2766950"/>
              <a:gd name="connsiteX11" fmla="*/ 3141997 w 3261356"/>
              <a:gd name="connsiteY11" fmla="*/ 2758549 h 2766950"/>
              <a:gd name="connsiteX12" fmla="*/ 3105013 w 3261356"/>
              <a:gd name="connsiteY12" fmla="*/ 2765270 h 2766950"/>
              <a:gd name="connsiteX13" fmla="*/ 3066347 w 3261356"/>
              <a:gd name="connsiteY13" fmla="*/ 2766950 h 2766950"/>
              <a:gd name="connsiteX14" fmla="*/ 196690 w 3261356"/>
              <a:gd name="connsiteY14" fmla="*/ 2766950 h 2766950"/>
              <a:gd name="connsiteX15" fmla="*/ 158024 w 3261356"/>
              <a:gd name="connsiteY15" fmla="*/ 2765270 h 2766950"/>
              <a:gd name="connsiteX16" fmla="*/ 121040 w 3261356"/>
              <a:gd name="connsiteY16" fmla="*/ 2758549 h 2766950"/>
              <a:gd name="connsiteX17" fmla="*/ 87418 w 3261356"/>
              <a:gd name="connsiteY17" fmla="*/ 2746787 h 2766950"/>
              <a:gd name="connsiteX18" fmla="*/ 57158 w 3261356"/>
              <a:gd name="connsiteY18" fmla="*/ 2729985 h 2766950"/>
              <a:gd name="connsiteX19" fmla="*/ 47071 w 3261356"/>
              <a:gd name="connsiteY19" fmla="*/ 2719903 h 2766950"/>
              <a:gd name="connsiteX20" fmla="*/ 35303 w 3261356"/>
              <a:gd name="connsiteY20" fmla="*/ 2709822 h 2766950"/>
              <a:gd name="connsiteX21" fmla="*/ 25217 w 3261356"/>
              <a:gd name="connsiteY21" fmla="*/ 2698060 h 2766950"/>
              <a:gd name="connsiteX22" fmla="*/ 16811 w 3261356"/>
              <a:gd name="connsiteY22" fmla="*/ 2686298 h 2766950"/>
              <a:gd name="connsiteX23" fmla="*/ 8405 w 3261356"/>
              <a:gd name="connsiteY23" fmla="*/ 2674537 h 2766950"/>
              <a:gd name="connsiteX24" fmla="*/ 5043 w 3261356"/>
              <a:gd name="connsiteY24" fmla="*/ 2662775 h 2766950"/>
              <a:gd name="connsiteX25" fmla="*/ 1681 w 3261356"/>
              <a:gd name="connsiteY25" fmla="*/ 2649333 h 2766950"/>
              <a:gd name="connsiteX26" fmla="*/ 0 w 3261356"/>
              <a:gd name="connsiteY26" fmla="*/ 2634211 h 2766950"/>
              <a:gd name="connsiteX27" fmla="*/ 0 w 3261356"/>
              <a:gd name="connsiteY27" fmla="*/ 1389150 h 2766950"/>
              <a:gd name="connsiteX28" fmla="*/ 196690 w 3261356"/>
              <a:gd name="connsiteY28" fmla="*/ 1441237 h 2766950"/>
              <a:gd name="connsiteX29" fmla="*/ 406829 w 3261356"/>
              <a:gd name="connsiteY29" fmla="*/ 1495005 h 2766950"/>
              <a:gd name="connsiteX30" fmla="*/ 660677 w 3261356"/>
              <a:gd name="connsiteY30" fmla="*/ 1555494 h 2766950"/>
              <a:gd name="connsiteX31" fmla="*/ 795165 w 3261356"/>
              <a:gd name="connsiteY31" fmla="*/ 1589099 h 2766950"/>
              <a:gd name="connsiteX32" fmla="*/ 933017 w 3261356"/>
              <a:gd name="connsiteY32" fmla="*/ 1619343 h 2766950"/>
              <a:gd name="connsiteX33" fmla="*/ 1067506 w 3261356"/>
              <a:gd name="connsiteY33" fmla="*/ 1646227 h 2766950"/>
              <a:gd name="connsiteX34" fmla="*/ 1200314 w 3261356"/>
              <a:gd name="connsiteY34" fmla="*/ 1671431 h 2766950"/>
              <a:gd name="connsiteX35" fmla="*/ 1326397 w 3261356"/>
              <a:gd name="connsiteY35" fmla="*/ 1693274 h 2766950"/>
              <a:gd name="connsiteX36" fmla="*/ 1442394 w 3261356"/>
              <a:gd name="connsiteY36" fmla="*/ 1708396 h 2766950"/>
              <a:gd name="connsiteX37" fmla="*/ 1544942 w 3261356"/>
              <a:gd name="connsiteY37" fmla="*/ 1720158 h 2766950"/>
              <a:gd name="connsiteX38" fmla="*/ 1588650 w 3261356"/>
              <a:gd name="connsiteY38" fmla="*/ 1723518 h 2766950"/>
              <a:gd name="connsiteX39" fmla="*/ 1630678 w 3261356"/>
              <a:gd name="connsiteY39" fmla="*/ 1725199 h 2766950"/>
              <a:gd name="connsiteX40" fmla="*/ 1672706 w 3261356"/>
              <a:gd name="connsiteY40" fmla="*/ 1723518 h 2766950"/>
              <a:gd name="connsiteX41" fmla="*/ 1719777 w 3261356"/>
              <a:gd name="connsiteY41" fmla="*/ 1720158 h 2766950"/>
              <a:gd name="connsiteX42" fmla="*/ 1820644 w 3261356"/>
              <a:gd name="connsiteY42" fmla="*/ 1708396 h 2766950"/>
              <a:gd name="connsiteX43" fmla="*/ 1934959 w 3261356"/>
              <a:gd name="connsiteY43" fmla="*/ 1693274 h 2766950"/>
              <a:gd name="connsiteX44" fmla="*/ 2061043 w 3261356"/>
              <a:gd name="connsiteY44" fmla="*/ 1671431 h 2766950"/>
              <a:gd name="connsiteX45" fmla="*/ 2193850 w 3261356"/>
              <a:gd name="connsiteY45" fmla="*/ 1646227 h 2766950"/>
              <a:gd name="connsiteX46" fmla="*/ 2330020 w 3261356"/>
              <a:gd name="connsiteY46" fmla="*/ 1615983 h 2766950"/>
              <a:gd name="connsiteX47" fmla="*/ 2466190 w 3261356"/>
              <a:gd name="connsiteY47" fmla="*/ 1585738 h 2766950"/>
              <a:gd name="connsiteX48" fmla="*/ 2602360 w 3261356"/>
              <a:gd name="connsiteY48" fmla="*/ 1553814 h 2766950"/>
              <a:gd name="connsiteX49" fmla="*/ 2854527 w 3261356"/>
              <a:gd name="connsiteY49" fmla="*/ 1493325 h 2766950"/>
              <a:gd name="connsiteX50" fmla="*/ 3066347 w 3261356"/>
              <a:gd name="connsiteY50" fmla="*/ 1437877 h 2766950"/>
              <a:gd name="connsiteX51" fmla="*/ 1508607 w 3261356"/>
              <a:gd name="connsiteY51" fmla="*/ 1206475 h 2766950"/>
              <a:gd name="connsiteX52" fmla="*/ 1417230 w 3261356"/>
              <a:gd name="connsiteY52" fmla="*/ 1297852 h 2766950"/>
              <a:gd name="connsiteX53" fmla="*/ 1417230 w 3261356"/>
              <a:gd name="connsiteY53" fmla="*/ 1314415 h 2766950"/>
              <a:gd name="connsiteX54" fmla="*/ 1508607 w 3261356"/>
              <a:gd name="connsiteY54" fmla="*/ 1405791 h 2766950"/>
              <a:gd name="connsiteX55" fmla="*/ 1752750 w 3261356"/>
              <a:gd name="connsiteY55" fmla="*/ 1405791 h 2766950"/>
              <a:gd name="connsiteX56" fmla="*/ 1844126 w 3261356"/>
              <a:gd name="connsiteY56" fmla="*/ 1314415 h 2766950"/>
              <a:gd name="connsiteX57" fmla="*/ 1844126 w 3261356"/>
              <a:gd name="connsiteY57" fmla="*/ 1297852 h 2766950"/>
              <a:gd name="connsiteX58" fmla="*/ 1752750 w 3261356"/>
              <a:gd name="connsiteY58" fmla="*/ 1206475 h 2766950"/>
              <a:gd name="connsiteX59" fmla="*/ 1630678 w 3261356"/>
              <a:gd name="connsiteY59" fmla="*/ 174304 h 2766950"/>
              <a:gd name="connsiteX60" fmla="*/ 1114624 w 3261356"/>
              <a:gd name="connsiteY60" fmla="*/ 469036 h 2766950"/>
              <a:gd name="connsiteX61" fmla="*/ 1111230 w 3261356"/>
              <a:gd name="connsiteY61" fmla="*/ 492633 h 2766950"/>
              <a:gd name="connsiteX62" fmla="*/ 2150126 w 3261356"/>
              <a:gd name="connsiteY62" fmla="*/ 492633 h 2766950"/>
              <a:gd name="connsiteX63" fmla="*/ 2146731 w 3261356"/>
              <a:gd name="connsiteY63" fmla="*/ 469036 h 2766950"/>
              <a:gd name="connsiteX64" fmla="*/ 1630678 w 3261356"/>
              <a:gd name="connsiteY64" fmla="*/ 174304 h 2766950"/>
              <a:gd name="connsiteX65" fmla="*/ 1630678 w 3261356"/>
              <a:gd name="connsiteY65" fmla="*/ 0 h 2766950"/>
              <a:gd name="connsiteX66" fmla="*/ 2269992 w 3261356"/>
              <a:gd name="connsiteY66" fmla="*/ 488510 h 2766950"/>
              <a:gd name="connsiteX67" fmla="*/ 2270238 w 3261356"/>
              <a:gd name="connsiteY67" fmla="*/ 492633 h 2766950"/>
              <a:gd name="connsiteX68" fmla="*/ 3066347 w 3261356"/>
              <a:gd name="connsiteY68" fmla="*/ 492633 h 2766950"/>
              <a:gd name="connsiteX69" fmla="*/ 3105012 w 3261356"/>
              <a:gd name="connsiteY69" fmla="*/ 494313 h 2766950"/>
              <a:gd name="connsiteX70" fmla="*/ 3141998 w 3261356"/>
              <a:gd name="connsiteY70" fmla="*/ 501035 h 2766950"/>
              <a:gd name="connsiteX71" fmla="*/ 3175621 w 3261356"/>
              <a:gd name="connsiteY71" fmla="*/ 512796 h 2766950"/>
              <a:gd name="connsiteX72" fmla="*/ 3202518 w 3261356"/>
              <a:gd name="connsiteY72" fmla="*/ 529599 h 2766950"/>
              <a:gd name="connsiteX73" fmla="*/ 3217649 w 3261356"/>
              <a:gd name="connsiteY73" fmla="*/ 539681 h 2766950"/>
              <a:gd name="connsiteX74" fmla="*/ 3229416 w 3261356"/>
              <a:gd name="connsiteY74" fmla="*/ 549763 h 2766950"/>
              <a:gd name="connsiteX75" fmla="*/ 3237821 w 3261356"/>
              <a:gd name="connsiteY75" fmla="*/ 561524 h 2766950"/>
              <a:gd name="connsiteX76" fmla="*/ 3244546 w 3261356"/>
              <a:gd name="connsiteY76" fmla="*/ 573285 h 2766950"/>
              <a:gd name="connsiteX77" fmla="*/ 3252951 w 3261356"/>
              <a:gd name="connsiteY77" fmla="*/ 585046 h 2766950"/>
              <a:gd name="connsiteX78" fmla="*/ 3256314 w 3261356"/>
              <a:gd name="connsiteY78" fmla="*/ 596807 h 2766950"/>
              <a:gd name="connsiteX79" fmla="*/ 3259676 w 3261356"/>
              <a:gd name="connsiteY79" fmla="*/ 610251 h 2766950"/>
              <a:gd name="connsiteX80" fmla="*/ 3261356 w 3261356"/>
              <a:gd name="connsiteY80" fmla="*/ 625372 h 2766950"/>
              <a:gd name="connsiteX81" fmla="*/ 3261356 w 3261356"/>
              <a:gd name="connsiteY81" fmla="*/ 1326877 h 2766950"/>
              <a:gd name="connsiteX82" fmla="*/ 3261353 w 3261356"/>
              <a:gd name="connsiteY82" fmla="*/ 1326877 h 2766950"/>
              <a:gd name="connsiteX83" fmla="*/ 3261350 w 3261356"/>
              <a:gd name="connsiteY83" fmla="*/ 1326880 h 2766950"/>
              <a:gd name="connsiteX84" fmla="*/ 3066350 w 3261356"/>
              <a:gd name="connsiteY84" fmla="*/ 1378964 h 2766950"/>
              <a:gd name="connsiteX85" fmla="*/ 2854531 w 3261356"/>
              <a:gd name="connsiteY85" fmla="*/ 1434413 h 2766950"/>
              <a:gd name="connsiteX86" fmla="*/ 2602365 w 3261356"/>
              <a:gd name="connsiteY86" fmla="*/ 1494902 h 2766950"/>
              <a:gd name="connsiteX87" fmla="*/ 2466193 w 3261356"/>
              <a:gd name="connsiteY87" fmla="*/ 1526826 h 2766950"/>
              <a:gd name="connsiteX88" fmla="*/ 2330026 w 3261356"/>
              <a:gd name="connsiteY88" fmla="*/ 1557071 h 2766950"/>
              <a:gd name="connsiteX89" fmla="*/ 2193854 w 3261356"/>
              <a:gd name="connsiteY89" fmla="*/ 1587315 h 2766950"/>
              <a:gd name="connsiteX90" fmla="*/ 2061046 w 3261356"/>
              <a:gd name="connsiteY90" fmla="*/ 1612517 h 2766950"/>
              <a:gd name="connsiteX91" fmla="*/ 1934963 w 3261356"/>
              <a:gd name="connsiteY91" fmla="*/ 1634360 h 2766950"/>
              <a:gd name="connsiteX92" fmla="*/ 1820647 w 3261356"/>
              <a:gd name="connsiteY92" fmla="*/ 1649484 h 2766950"/>
              <a:gd name="connsiteX93" fmla="*/ 1719781 w 3261356"/>
              <a:gd name="connsiteY93" fmla="*/ 1661245 h 2766950"/>
              <a:gd name="connsiteX94" fmla="*/ 1672711 w 3261356"/>
              <a:gd name="connsiteY94" fmla="*/ 1664604 h 2766950"/>
              <a:gd name="connsiteX95" fmla="*/ 1630683 w 3261356"/>
              <a:gd name="connsiteY95" fmla="*/ 1666287 h 2766950"/>
              <a:gd name="connsiteX96" fmla="*/ 1588655 w 3261356"/>
              <a:gd name="connsiteY96" fmla="*/ 1664604 h 2766950"/>
              <a:gd name="connsiteX97" fmla="*/ 1544944 w 3261356"/>
              <a:gd name="connsiteY97" fmla="*/ 1661245 h 2766950"/>
              <a:gd name="connsiteX98" fmla="*/ 1442396 w 3261356"/>
              <a:gd name="connsiteY98" fmla="*/ 1649484 h 2766950"/>
              <a:gd name="connsiteX99" fmla="*/ 1326400 w 3261356"/>
              <a:gd name="connsiteY99" fmla="*/ 1634360 h 2766950"/>
              <a:gd name="connsiteX100" fmla="*/ 1200317 w 3261356"/>
              <a:gd name="connsiteY100" fmla="*/ 1612517 h 2766950"/>
              <a:gd name="connsiteX101" fmla="*/ 1067508 w 3261356"/>
              <a:gd name="connsiteY101" fmla="*/ 1587315 h 2766950"/>
              <a:gd name="connsiteX102" fmla="*/ 933020 w 3261356"/>
              <a:gd name="connsiteY102" fmla="*/ 1560430 h 2766950"/>
              <a:gd name="connsiteX103" fmla="*/ 795169 w 3261356"/>
              <a:gd name="connsiteY103" fmla="*/ 1530186 h 2766950"/>
              <a:gd name="connsiteX104" fmla="*/ 660681 w 3261356"/>
              <a:gd name="connsiteY104" fmla="*/ 1496582 h 2766950"/>
              <a:gd name="connsiteX105" fmla="*/ 406834 w 3261356"/>
              <a:gd name="connsiteY105" fmla="*/ 1436093 h 2766950"/>
              <a:gd name="connsiteX106" fmla="*/ 196695 w 3261356"/>
              <a:gd name="connsiteY106" fmla="*/ 1382323 h 2766950"/>
              <a:gd name="connsiteX107" fmla="*/ 3 w 3261356"/>
              <a:gd name="connsiteY107" fmla="*/ 1330236 h 2766950"/>
              <a:gd name="connsiteX108" fmla="*/ 3 w 3261356"/>
              <a:gd name="connsiteY108" fmla="*/ 1332325 h 2766950"/>
              <a:gd name="connsiteX109" fmla="*/ 0 w 3261356"/>
              <a:gd name="connsiteY109" fmla="*/ 1332322 h 2766950"/>
              <a:gd name="connsiteX110" fmla="*/ 0 w 3261356"/>
              <a:gd name="connsiteY110" fmla="*/ 971511 h 2766950"/>
              <a:gd name="connsiteX111" fmla="*/ 0 w 3261356"/>
              <a:gd name="connsiteY111" fmla="*/ 625372 h 2766950"/>
              <a:gd name="connsiteX112" fmla="*/ 1683 w 3261356"/>
              <a:gd name="connsiteY112" fmla="*/ 610251 h 2766950"/>
              <a:gd name="connsiteX113" fmla="*/ 5046 w 3261356"/>
              <a:gd name="connsiteY113" fmla="*/ 596807 h 2766950"/>
              <a:gd name="connsiteX114" fmla="*/ 8405 w 3261356"/>
              <a:gd name="connsiteY114" fmla="*/ 585046 h 2766950"/>
              <a:gd name="connsiteX115" fmla="*/ 16813 w 3261356"/>
              <a:gd name="connsiteY115" fmla="*/ 573285 h 2766950"/>
              <a:gd name="connsiteX116" fmla="*/ 25218 w 3261356"/>
              <a:gd name="connsiteY116" fmla="*/ 561524 h 2766950"/>
              <a:gd name="connsiteX117" fmla="*/ 35303 w 3261356"/>
              <a:gd name="connsiteY117" fmla="*/ 549763 h 2766950"/>
              <a:gd name="connsiteX118" fmla="*/ 47073 w 3261356"/>
              <a:gd name="connsiteY118" fmla="*/ 539681 h 2766950"/>
              <a:gd name="connsiteX119" fmla="*/ 57158 w 3261356"/>
              <a:gd name="connsiteY119" fmla="*/ 529599 h 2766950"/>
              <a:gd name="connsiteX120" fmla="*/ 87418 w 3261356"/>
              <a:gd name="connsiteY120" fmla="*/ 512796 h 2766950"/>
              <a:gd name="connsiteX121" fmla="*/ 121041 w 3261356"/>
              <a:gd name="connsiteY121" fmla="*/ 501035 h 2766950"/>
              <a:gd name="connsiteX122" fmla="*/ 158027 w 3261356"/>
              <a:gd name="connsiteY122" fmla="*/ 494313 h 2766950"/>
              <a:gd name="connsiteX123" fmla="*/ 196692 w 3261356"/>
              <a:gd name="connsiteY123" fmla="*/ 492633 h 2766950"/>
              <a:gd name="connsiteX124" fmla="*/ 991117 w 3261356"/>
              <a:gd name="connsiteY124" fmla="*/ 492633 h 2766950"/>
              <a:gd name="connsiteX125" fmla="*/ 991363 w 3261356"/>
              <a:gd name="connsiteY125" fmla="*/ 488510 h 2766950"/>
              <a:gd name="connsiteX126" fmla="*/ 1630678 w 3261356"/>
              <a:gd name="connsiteY126" fmla="*/ 0 h 27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3261356" h="2766950">
                <a:moveTo>
                  <a:pt x="3261356" y="1385789"/>
                </a:moveTo>
                <a:lnTo>
                  <a:pt x="3261356" y="2634211"/>
                </a:lnTo>
                <a:lnTo>
                  <a:pt x="3259675" y="2649333"/>
                </a:lnTo>
                <a:lnTo>
                  <a:pt x="3256313" y="2662775"/>
                </a:lnTo>
                <a:lnTo>
                  <a:pt x="3252951" y="2674537"/>
                </a:lnTo>
                <a:lnTo>
                  <a:pt x="3244545" y="2686298"/>
                </a:lnTo>
                <a:lnTo>
                  <a:pt x="3237821" y="2698060"/>
                </a:lnTo>
                <a:lnTo>
                  <a:pt x="3229415" y="2709822"/>
                </a:lnTo>
                <a:lnTo>
                  <a:pt x="3217647" y="2719903"/>
                </a:lnTo>
                <a:lnTo>
                  <a:pt x="3202517" y="2729985"/>
                </a:lnTo>
                <a:lnTo>
                  <a:pt x="3175619" y="2746787"/>
                </a:lnTo>
                <a:lnTo>
                  <a:pt x="3141997" y="2758549"/>
                </a:lnTo>
                <a:lnTo>
                  <a:pt x="3105013" y="2765270"/>
                </a:lnTo>
                <a:lnTo>
                  <a:pt x="3066347" y="2766950"/>
                </a:lnTo>
                <a:lnTo>
                  <a:pt x="196690" y="2766950"/>
                </a:lnTo>
                <a:lnTo>
                  <a:pt x="158024" y="2765270"/>
                </a:lnTo>
                <a:lnTo>
                  <a:pt x="121040" y="2758549"/>
                </a:lnTo>
                <a:lnTo>
                  <a:pt x="87418" y="2746787"/>
                </a:lnTo>
                <a:lnTo>
                  <a:pt x="57158" y="2729985"/>
                </a:lnTo>
                <a:lnTo>
                  <a:pt x="47071" y="2719903"/>
                </a:lnTo>
                <a:lnTo>
                  <a:pt x="35303" y="2709822"/>
                </a:lnTo>
                <a:lnTo>
                  <a:pt x="25217" y="2698060"/>
                </a:lnTo>
                <a:lnTo>
                  <a:pt x="16811" y="2686298"/>
                </a:lnTo>
                <a:lnTo>
                  <a:pt x="8405" y="2674537"/>
                </a:lnTo>
                <a:lnTo>
                  <a:pt x="5043" y="2662775"/>
                </a:lnTo>
                <a:lnTo>
                  <a:pt x="1681" y="2649333"/>
                </a:lnTo>
                <a:lnTo>
                  <a:pt x="0" y="2634211"/>
                </a:lnTo>
                <a:lnTo>
                  <a:pt x="0" y="1389150"/>
                </a:lnTo>
                <a:lnTo>
                  <a:pt x="196690" y="1441237"/>
                </a:lnTo>
                <a:lnTo>
                  <a:pt x="406829" y="1495005"/>
                </a:lnTo>
                <a:lnTo>
                  <a:pt x="660677" y="1555494"/>
                </a:lnTo>
                <a:lnTo>
                  <a:pt x="795165" y="1589099"/>
                </a:lnTo>
                <a:lnTo>
                  <a:pt x="933017" y="1619343"/>
                </a:lnTo>
                <a:lnTo>
                  <a:pt x="1067506" y="1646227"/>
                </a:lnTo>
                <a:lnTo>
                  <a:pt x="1200314" y="1671431"/>
                </a:lnTo>
                <a:lnTo>
                  <a:pt x="1326397" y="1693274"/>
                </a:lnTo>
                <a:lnTo>
                  <a:pt x="1442394" y="1708396"/>
                </a:lnTo>
                <a:lnTo>
                  <a:pt x="1544942" y="1720158"/>
                </a:lnTo>
                <a:lnTo>
                  <a:pt x="1588650" y="1723518"/>
                </a:lnTo>
                <a:lnTo>
                  <a:pt x="1630678" y="1725199"/>
                </a:lnTo>
                <a:lnTo>
                  <a:pt x="1672706" y="1723518"/>
                </a:lnTo>
                <a:lnTo>
                  <a:pt x="1719777" y="1720158"/>
                </a:lnTo>
                <a:lnTo>
                  <a:pt x="1820644" y="1708396"/>
                </a:lnTo>
                <a:lnTo>
                  <a:pt x="1934959" y="1693274"/>
                </a:lnTo>
                <a:lnTo>
                  <a:pt x="2061043" y="1671431"/>
                </a:lnTo>
                <a:lnTo>
                  <a:pt x="2193850" y="1646227"/>
                </a:lnTo>
                <a:lnTo>
                  <a:pt x="2330020" y="1615983"/>
                </a:lnTo>
                <a:lnTo>
                  <a:pt x="2466190" y="1585738"/>
                </a:lnTo>
                <a:lnTo>
                  <a:pt x="2602360" y="1553814"/>
                </a:lnTo>
                <a:lnTo>
                  <a:pt x="2854527" y="1493325"/>
                </a:lnTo>
                <a:lnTo>
                  <a:pt x="3066347" y="1437877"/>
                </a:lnTo>
                <a:close/>
                <a:moveTo>
                  <a:pt x="1508607" y="1206475"/>
                </a:moveTo>
                <a:cubicBezTo>
                  <a:pt x="1458141" y="1206475"/>
                  <a:pt x="1417230" y="1247386"/>
                  <a:pt x="1417230" y="1297852"/>
                </a:cubicBezTo>
                <a:lnTo>
                  <a:pt x="1417230" y="1314415"/>
                </a:lnTo>
                <a:cubicBezTo>
                  <a:pt x="1417230" y="1364881"/>
                  <a:pt x="1458141" y="1405791"/>
                  <a:pt x="1508607" y="1405791"/>
                </a:cubicBezTo>
                <a:lnTo>
                  <a:pt x="1752750" y="1405791"/>
                </a:lnTo>
                <a:cubicBezTo>
                  <a:pt x="1803215" y="1405791"/>
                  <a:pt x="1844126" y="1364881"/>
                  <a:pt x="1844126" y="1314415"/>
                </a:cubicBezTo>
                <a:lnTo>
                  <a:pt x="1844126" y="1297852"/>
                </a:lnTo>
                <a:cubicBezTo>
                  <a:pt x="1844126" y="1247386"/>
                  <a:pt x="1803215" y="1206475"/>
                  <a:pt x="1752750" y="1206475"/>
                </a:cubicBezTo>
                <a:close/>
                <a:moveTo>
                  <a:pt x="1630678" y="174304"/>
                </a:moveTo>
                <a:cubicBezTo>
                  <a:pt x="1376124" y="174304"/>
                  <a:pt x="1163742" y="300833"/>
                  <a:pt x="1114624" y="469036"/>
                </a:cubicBezTo>
                <a:lnTo>
                  <a:pt x="1111230" y="492633"/>
                </a:lnTo>
                <a:lnTo>
                  <a:pt x="2150126" y="492633"/>
                </a:lnTo>
                <a:lnTo>
                  <a:pt x="2146731" y="469036"/>
                </a:lnTo>
                <a:cubicBezTo>
                  <a:pt x="2097613" y="300833"/>
                  <a:pt x="1885231" y="174304"/>
                  <a:pt x="1630678" y="174304"/>
                </a:cubicBezTo>
                <a:close/>
                <a:moveTo>
                  <a:pt x="1630678" y="0"/>
                </a:moveTo>
                <a:cubicBezTo>
                  <a:pt x="1963411" y="0"/>
                  <a:pt x="2237083" y="214121"/>
                  <a:pt x="2269992" y="488510"/>
                </a:cubicBezTo>
                <a:lnTo>
                  <a:pt x="2270238" y="492633"/>
                </a:lnTo>
                <a:lnTo>
                  <a:pt x="3066347" y="492633"/>
                </a:lnTo>
                <a:lnTo>
                  <a:pt x="3105012" y="494313"/>
                </a:lnTo>
                <a:lnTo>
                  <a:pt x="3141998" y="501035"/>
                </a:lnTo>
                <a:lnTo>
                  <a:pt x="3175621" y="512796"/>
                </a:lnTo>
                <a:lnTo>
                  <a:pt x="3202518" y="529599"/>
                </a:lnTo>
                <a:lnTo>
                  <a:pt x="3217649" y="539681"/>
                </a:lnTo>
                <a:lnTo>
                  <a:pt x="3229416" y="549763"/>
                </a:lnTo>
                <a:lnTo>
                  <a:pt x="3237821" y="561524"/>
                </a:lnTo>
                <a:lnTo>
                  <a:pt x="3244546" y="573285"/>
                </a:lnTo>
                <a:lnTo>
                  <a:pt x="3252951" y="585046"/>
                </a:lnTo>
                <a:lnTo>
                  <a:pt x="3256314" y="596807"/>
                </a:lnTo>
                <a:lnTo>
                  <a:pt x="3259676" y="610251"/>
                </a:lnTo>
                <a:lnTo>
                  <a:pt x="3261356" y="625372"/>
                </a:lnTo>
                <a:lnTo>
                  <a:pt x="3261356" y="1326877"/>
                </a:lnTo>
                <a:lnTo>
                  <a:pt x="3261353" y="1326877"/>
                </a:lnTo>
                <a:lnTo>
                  <a:pt x="3261350" y="1326880"/>
                </a:lnTo>
                <a:lnTo>
                  <a:pt x="3066350" y="1378964"/>
                </a:lnTo>
                <a:lnTo>
                  <a:pt x="2854531" y="1434413"/>
                </a:lnTo>
                <a:lnTo>
                  <a:pt x="2602365" y="1494902"/>
                </a:lnTo>
                <a:lnTo>
                  <a:pt x="2466193" y="1526826"/>
                </a:lnTo>
                <a:lnTo>
                  <a:pt x="2330026" y="1557071"/>
                </a:lnTo>
                <a:lnTo>
                  <a:pt x="2193854" y="1587315"/>
                </a:lnTo>
                <a:lnTo>
                  <a:pt x="2061046" y="1612517"/>
                </a:lnTo>
                <a:lnTo>
                  <a:pt x="1934963" y="1634360"/>
                </a:lnTo>
                <a:lnTo>
                  <a:pt x="1820647" y="1649484"/>
                </a:lnTo>
                <a:lnTo>
                  <a:pt x="1719781" y="1661245"/>
                </a:lnTo>
                <a:lnTo>
                  <a:pt x="1672711" y="1664604"/>
                </a:lnTo>
                <a:lnTo>
                  <a:pt x="1630683" y="1666287"/>
                </a:lnTo>
                <a:lnTo>
                  <a:pt x="1588655" y="1664604"/>
                </a:lnTo>
                <a:lnTo>
                  <a:pt x="1544944" y="1661245"/>
                </a:lnTo>
                <a:lnTo>
                  <a:pt x="1442396" y="1649484"/>
                </a:lnTo>
                <a:lnTo>
                  <a:pt x="1326400" y="1634360"/>
                </a:lnTo>
                <a:lnTo>
                  <a:pt x="1200317" y="1612517"/>
                </a:lnTo>
                <a:lnTo>
                  <a:pt x="1067508" y="1587315"/>
                </a:lnTo>
                <a:lnTo>
                  <a:pt x="933020" y="1560430"/>
                </a:lnTo>
                <a:lnTo>
                  <a:pt x="795169" y="1530186"/>
                </a:lnTo>
                <a:lnTo>
                  <a:pt x="660681" y="1496582"/>
                </a:lnTo>
                <a:lnTo>
                  <a:pt x="406834" y="1436093"/>
                </a:lnTo>
                <a:lnTo>
                  <a:pt x="196695" y="1382323"/>
                </a:lnTo>
                <a:lnTo>
                  <a:pt x="3" y="1330236"/>
                </a:lnTo>
                <a:lnTo>
                  <a:pt x="3" y="1332325"/>
                </a:lnTo>
                <a:lnTo>
                  <a:pt x="0" y="1332322"/>
                </a:lnTo>
                <a:lnTo>
                  <a:pt x="0" y="971511"/>
                </a:lnTo>
                <a:lnTo>
                  <a:pt x="0" y="625372"/>
                </a:lnTo>
                <a:lnTo>
                  <a:pt x="1683" y="610251"/>
                </a:lnTo>
                <a:lnTo>
                  <a:pt x="5046" y="596807"/>
                </a:lnTo>
                <a:lnTo>
                  <a:pt x="8405" y="585046"/>
                </a:lnTo>
                <a:lnTo>
                  <a:pt x="16813" y="573285"/>
                </a:lnTo>
                <a:lnTo>
                  <a:pt x="25218" y="561524"/>
                </a:lnTo>
                <a:lnTo>
                  <a:pt x="35303" y="549763"/>
                </a:lnTo>
                <a:lnTo>
                  <a:pt x="47073" y="539681"/>
                </a:lnTo>
                <a:lnTo>
                  <a:pt x="57158" y="529599"/>
                </a:lnTo>
                <a:lnTo>
                  <a:pt x="87418" y="512796"/>
                </a:lnTo>
                <a:lnTo>
                  <a:pt x="121041" y="501035"/>
                </a:lnTo>
                <a:lnTo>
                  <a:pt x="158027" y="494313"/>
                </a:lnTo>
                <a:lnTo>
                  <a:pt x="196692" y="492633"/>
                </a:lnTo>
                <a:lnTo>
                  <a:pt x="991117" y="492633"/>
                </a:lnTo>
                <a:lnTo>
                  <a:pt x="991363" y="488510"/>
                </a:lnTo>
                <a:cubicBezTo>
                  <a:pt x="1024272" y="214121"/>
                  <a:pt x="1297944" y="0"/>
                  <a:pt x="16306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3" name="杯子">
            <a:extLst>
              <a:ext uri="{FF2B5EF4-FFF2-40B4-BE49-F238E27FC236}">
                <a16:creationId xmlns:a16="http://schemas.microsoft.com/office/drawing/2014/main" id="{11EDB926-C305-4F35-AC5B-DB4AF003B6DC}"/>
              </a:ext>
            </a:extLst>
          </p:cNvPr>
          <p:cNvSpPr/>
          <p:nvPr/>
        </p:nvSpPr>
        <p:spPr bwMode="auto">
          <a:xfrm>
            <a:off x="4232993" y="3656559"/>
            <a:ext cx="480695" cy="480695"/>
          </a:xfrm>
          <a:custGeom>
            <a:avLst/>
            <a:gdLst>
              <a:gd name="T0" fmla="*/ 1835468 w 4513"/>
              <a:gd name="T1" fmla="*/ 951483 h 4685"/>
              <a:gd name="T2" fmla="*/ 1828553 w 4513"/>
              <a:gd name="T3" fmla="*/ 886831 h 4685"/>
              <a:gd name="T4" fmla="*/ 1814315 w 4513"/>
              <a:gd name="T5" fmla="*/ 824212 h 4685"/>
              <a:gd name="T6" fmla="*/ 1792755 w 4513"/>
              <a:gd name="T7" fmla="*/ 765660 h 4685"/>
              <a:gd name="T8" fmla="*/ 1763872 w 4513"/>
              <a:gd name="T9" fmla="*/ 709953 h 4685"/>
              <a:gd name="T10" fmla="*/ 1729701 w 4513"/>
              <a:gd name="T11" fmla="*/ 658313 h 4685"/>
              <a:gd name="T12" fmla="*/ 1689428 w 4513"/>
              <a:gd name="T13" fmla="*/ 611552 h 4685"/>
              <a:gd name="T14" fmla="*/ 1644274 w 4513"/>
              <a:gd name="T15" fmla="*/ 569670 h 4685"/>
              <a:gd name="T16" fmla="*/ 1593831 w 4513"/>
              <a:gd name="T17" fmla="*/ 533075 h 4685"/>
              <a:gd name="T18" fmla="*/ 1539727 w 4513"/>
              <a:gd name="T19" fmla="*/ 502578 h 4685"/>
              <a:gd name="T20" fmla="*/ 1481555 w 4513"/>
              <a:gd name="T21" fmla="*/ 478588 h 4685"/>
              <a:gd name="T22" fmla="*/ 0 w 4513"/>
              <a:gd name="T23" fmla="*/ 0 h 4685"/>
              <a:gd name="T24" fmla="*/ 1324531 w 4513"/>
              <a:gd name="T25" fmla="*/ 1499196 h 4685"/>
              <a:gd name="T26" fmla="*/ 1350973 w 4513"/>
              <a:gd name="T27" fmla="*/ 1497977 h 4685"/>
              <a:gd name="T28" fmla="*/ 1390025 w 4513"/>
              <a:gd name="T29" fmla="*/ 1493097 h 4685"/>
              <a:gd name="T30" fmla="*/ 1427858 w 4513"/>
              <a:gd name="T31" fmla="*/ 1485371 h 4685"/>
              <a:gd name="T32" fmla="*/ 1464876 w 4513"/>
              <a:gd name="T33" fmla="*/ 1475613 h 4685"/>
              <a:gd name="T34" fmla="*/ 1500674 w 4513"/>
              <a:gd name="T35" fmla="*/ 1463007 h 4685"/>
              <a:gd name="T36" fmla="*/ 1535252 w 4513"/>
              <a:gd name="T37" fmla="*/ 1447963 h 4685"/>
              <a:gd name="T38" fmla="*/ 1568609 w 4513"/>
              <a:gd name="T39" fmla="*/ 1430478 h 4685"/>
              <a:gd name="T40" fmla="*/ 1600340 w 4513"/>
              <a:gd name="T41" fmla="*/ 1410961 h 4685"/>
              <a:gd name="T42" fmla="*/ 1630849 w 4513"/>
              <a:gd name="T43" fmla="*/ 1389410 h 4685"/>
              <a:gd name="T44" fmla="*/ 1659732 w 4513"/>
              <a:gd name="T45" fmla="*/ 1365419 h 4685"/>
              <a:gd name="T46" fmla="*/ 1686580 w 4513"/>
              <a:gd name="T47" fmla="*/ 1339803 h 4685"/>
              <a:gd name="T48" fmla="*/ 1711395 w 4513"/>
              <a:gd name="T49" fmla="*/ 1312153 h 4685"/>
              <a:gd name="T50" fmla="*/ 1734583 w 4513"/>
              <a:gd name="T51" fmla="*/ 1283283 h 4685"/>
              <a:gd name="T52" fmla="*/ 1755736 w 4513"/>
              <a:gd name="T53" fmla="*/ 1251973 h 4685"/>
              <a:gd name="T54" fmla="*/ 1774449 w 4513"/>
              <a:gd name="T55" fmla="*/ 1219851 h 4685"/>
              <a:gd name="T56" fmla="*/ 1790721 w 4513"/>
              <a:gd name="T57" fmla="*/ 1186508 h 4685"/>
              <a:gd name="T58" fmla="*/ 1804958 w 4513"/>
              <a:gd name="T59" fmla="*/ 1151132 h 4685"/>
              <a:gd name="T60" fmla="*/ 1816756 w 4513"/>
              <a:gd name="T61" fmla="*/ 1114943 h 4685"/>
              <a:gd name="T62" fmla="*/ 1825705 w 4513"/>
              <a:gd name="T63" fmla="*/ 1077535 h 4685"/>
              <a:gd name="T64" fmla="*/ 1831807 w 4513"/>
              <a:gd name="T65" fmla="*/ 1039313 h 4685"/>
              <a:gd name="T66" fmla="*/ 1835061 w 4513"/>
              <a:gd name="T67" fmla="*/ 999871 h 4685"/>
              <a:gd name="T68" fmla="*/ 1835875 w 4513"/>
              <a:gd name="T69" fmla="*/ 973441 h 4685"/>
              <a:gd name="T70" fmla="*/ 1442909 w 4513"/>
              <a:gd name="T71" fmla="*/ 610332 h 4685"/>
              <a:gd name="T72" fmla="*/ 1483589 w 4513"/>
              <a:gd name="T73" fmla="*/ 628223 h 4685"/>
              <a:gd name="T74" fmla="*/ 1521421 w 4513"/>
              <a:gd name="T75" fmla="*/ 650587 h 4685"/>
              <a:gd name="T76" fmla="*/ 1556405 w 4513"/>
              <a:gd name="T77" fmla="*/ 676204 h 4685"/>
              <a:gd name="T78" fmla="*/ 1588136 w 4513"/>
              <a:gd name="T79" fmla="*/ 705887 h 4685"/>
              <a:gd name="T80" fmla="*/ 1617018 w 4513"/>
              <a:gd name="T81" fmla="*/ 738823 h 4685"/>
              <a:gd name="T82" fmla="*/ 1641426 w 4513"/>
              <a:gd name="T83" fmla="*/ 774605 h 4685"/>
              <a:gd name="T84" fmla="*/ 1662173 w 4513"/>
              <a:gd name="T85" fmla="*/ 812827 h 4685"/>
              <a:gd name="T86" fmla="*/ 1678038 w 4513"/>
              <a:gd name="T87" fmla="*/ 854302 h 4685"/>
              <a:gd name="T88" fmla="*/ 1689428 w 4513"/>
              <a:gd name="T89" fmla="*/ 897403 h 4685"/>
              <a:gd name="T90" fmla="*/ 1695530 w 4513"/>
              <a:gd name="T91" fmla="*/ 942538 h 4685"/>
              <a:gd name="T92" fmla="*/ 1696750 w 4513"/>
              <a:gd name="T93" fmla="*/ 973441 h 4685"/>
              <a:gd name="T94" fmla="*/ 1693089 w 4513"/>
              <a:gd name="T95" fmla="*/ 1029554 h 4685"/>
              <a:gd name="T96" fmla="*/ 1681292 w 4513"/>
              <a:gd name="T97" fmla="*/ 1082414 h 4685"/>
              <a:gd name="T98" fmla="*/ 1662579 w 4513"/>
              <a:gd name="T99" fmla="*/ 1132835 h 4685"/>
              <a:gd name="T100" fmla="*/ 1636951 w 4513"/>
              <a:gd name="T101" fmla="*/ 1179189 h 4685"/>
              <a:gd name="T102" fmla="*/ 1606035 w 4513"/>
              <a:gd name="T103" fmla="*/ 1221884 h 4685"/>
              <a:gd name="T104" fmla="*/ 1569423 w 4513"/>
              <a:gd name="T105" fmla="*/ 1259699 h 4685"/>
              <a:gd name="T106" fmla="*/ 1527523 w 4513"/>
              <a:gd name="T107" fmla="*/ 1292228 h 4685"/>
              <a:gd name="T108" fmla="*/ 1481962 w 4513"/>
              <a:gd name="T109" fmla="*/ 1318658 h 4685"/>
              <a:gd name="T110" fmla="*/ 1432739 w 4513"/>
              <a:gd name="T111" fmla="*/ 1339396 h 4685"/>
              <a:gd name="T112" fmla="*/ 1380262 w 4513"/>
              <a:gd name="T113" fmla="*/ 1353221 h 4685"/>
              <a:gd name="T114" fmla="*/ 1343244 w 4513"/>
              <a:gd name="T115" fmla="*/ 1358100 h 46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13" h="4685">
                <a:moveTo>
                  <a:pt x="4513" y="2394"/>
                </a:moveTo>
                <a:lnTo>
                  <a:pt x="4513" y="2394"/>
                </a:lnTo>
                <a:lnTo>
                  <a:pt x="4512" y="2340"/>
                </a:lnTo>
                <a:lnTo>
                  <a:pt x="4508" y="2286"/>
                </a:lnTo>
                <a:lnTo>
                  <a:pt x="4503" y="2233"/>
                </a:lnTo>
                <a:lnTo>
                  <a:pt x="4495" y="2181"/>
                </a:lnTo>
                <a:lnTo>
                  <a:pt x="4485" y="2129"/>
                </a:lnTo>
                <a:lnTo>
                  <a:pt x="4474" y="2078"/>
                </a:lnTo>
                <a:lnTo>
                  <a:pt x="4460" y="2027"/>
                </a:lnTo>
                <a:lnTo>
                  <a:pt x="4444" y="1978"/>
                </a:lnTo>
                <a:lnTo>
                  <a:pt x="4426" y="1930"/>
                </a:lnTo>
                <a:lnTo>
                  <a:pt x="4407" y="1883"/>
                </a:lnTo>
                <a:lnTo>
                  <a:pt x="4385" y="1835"/>
                </a:lnTo>
                <a:lnTo>
                  <a:pt x="4362" y="1790"/>
                </a:lnTo>
                <a:lnTo>
                  <a:pt x="4336" y="1746"/>
                </a:lnTo>
                <a:lnTo>
                  <a:pt x="4310" y="1702"/>
                </a:lnTo>
                <a:lnTo>
                  <a:pt x="4282" y="1661"/>
                </a:lnTo>
                <a:lnTo>
                  <a:pt x="4252" y="1619"/>
                </a:lnTo>
                <a:lnTo>
                  <a:pt x="4221" y="1580"/>
                </a:lnTo>
                <a:lnTo>
                  <a:pt x="4187" y="1541"/>
                </a:lnTo>
                <a:lnTo>
                  <a:pt x="4153" y="1504"/>
                </a:lnTo>
                <a:lnTo>
                  <a:pt x="4117" y="1468"/>
                </a:lnTo>
                <a:lnTo>
                  <a:pt x="4080" y="1434"/>
                </a:lnTo>
                <a:lnTo>
                  <a:pt x="4042" y="1401"/>
                </a:lnTo>
                <a:lnTo>
                  <a:pt x="4001" y="1370"/>
                </a:lnTo>
                <a:lnTo>
                  <a:pt x="3961" y="1340"/>
                </a:lnTo>
                <a:lnTo>
                  <a:pt x="3918" y="1311"/>
                </a:lnTo>
                <a:lnTo>
                  <a:pt x="3875" y="1284"/>
                </a:lnTo>
                <a:lnTo>
                  <a:pt x="3830" y="1259"/>
                </a:lnTo>
                <a:lnTo>
                  <a:pt x="3785" y="1236"/>
                </a:lnTo>
                <a:lnTo>
                  <a:pt x="3739" y="1214"/>
                </a:lnTo>
                <a:lnTo>
                  <a:pt x="3691" y="1194"/>
                </a:lnTo>
                <a:lnTo>
                  <a:pt x="3642" y="1177"/>
                </a:lnTo>
                <a:lnTo>
                  <a:pt x="3594" y="1161"/>
                </a:lnTo>
                <a:lnTo>
                  <a:pt x="3748" y="0"/>
                </a:lnTo>
                <a:lnTo>
                  <a:pt x="0" y="0"/>
                </a:lnTo>
                <a:lnTo>
                  <a:pt x="625" y="4685"/>
                </a:lnTo>
                <a:lnTo>
                  <a:pt x="3123" y="4685"/>
                </a:lnTo>
                <a:lnTo>
                  <a:pt x="3256" y="3687"/>
                </a:lnTo>
                <a:lnTo>
                  <a:pt x="3289" y="3686"/>
                </a:lnTo>
                <a:lnTo>
                  <a:pt x="3321" y="3684"/>
                </a:lnTo>
                <a:lnTo>
                  <a:pt x="3353" y="3680"/>
                </a:lnTo>
                <a:lnTo>
                  <a:pt x="3386" y="3677"/>
                </a:lnTo>
                <a:lnTo>
                  <a:pt x="3417" y="3672"/>
                </a:lnTo>
                <a:lnTo>
                  <a:pt x="3448" y="3666"/>
                </a:lnTo>
                <a:lnTo>
                  <a:pt x="3479" y="3660"/>
                </a:lnTo>
                <a:lnTo>
                  <a:pt x="3510" y="3653"/>
                </a:lnTo>
                <a:lnTo>
                  <a:pt x="3540" y="3647"/>
                </a:lnTo>
                <a:lnTo>
                  <a:pt x="3570" y="3638"/>
                </a:lnTo>
                <a:lnTo>
                  <a:pt x="3601" y="3629"/>
                </a:lnTo>
                <a:lnTo>
                  <a:pt x="3631" y="3619"/>
                </a:lnTo>
                <a:lnTo>
                  <a:pt x="3661" y="3610"/>
                </a:lnTo>
                <a:lnTo>
                  <a:pt x="3689" y="3598"/>
                </a:lnTo>
                <a:lnTo>
                  <a:pt x="3718" y="3586"/>
                </a:lnTo>
                <a:lnTo>
                  <a:pt x="3746" y="3574"/>
                </a:lnTo>
                <a:lnTo>
                  <a:pt x="3774" y="3561"/>
                </a:lnTo>
                <a:lnTo>
                  <a:pt x="3802" y="3547"/>
                </a:lnTo>
                <a:lnTo>
                  <a:pt x="3829" y="3533"/>
                </a:lnTo>
                <a:lnTo>
                  <a:pt x="3856" y="3518"/>
                </a:lnTo>
                <a:lnTo>
                  <a:pt x="3882" y="3503"/>
                </a:lnTo>
                <a:lnTo>
                  <a:pt x="3909" y="3487"/>
                </a:lnTo>
                <a:lnTo>
                  <a:pt x="3934" y="3470"/>
                </a:lnTo>
                <a:lnTo>
                  <a:pt x="3960" y="3452"/>
                </a:lnTo>
                <a:lnTo>
                  <a:pt x="3984" y="3435"/>
                </a:lnTo>
                <a:lnTo>
                  <a:pt x="4009" y="3417"/>
                </a:lnTo>
                <a:lnTo>
                  <a:pt x="4033" y="3398"/>
                </a:lnTo>
                <a:lnTo>
                  <a:pt x="4057" y="3379"/>
                </a:lnTo>
                <a:lnTo>
                  <a:pt x="4080" y="3358"/>
                </a:lnTo>
                <a:lnTo>
                  <a:pt x="4102" y="3338"/>
                </a:lnTo>
                <a:lnTo>
                  <a:pt x="4124" y="3316"/>
                </a:lnTo>
                <a:lnTo>
                  <a:pt x="4146" y="3295"/>
                </a:lnTo>
                <a:lnTo>
                  <a:pt x="4167" y="3273"/>
                </a:lnTo>
                <a:lnTo>
                  <a:pt x="4187" y="3250"/>
                </a:lnTo>
                <a:lnTo>
                  <a:pt x="4207" y="3227"/>
                </a:lnTo>
                <a:lnTo>
                  <a:pt x="4227" y="3204"/>
                </a:lnTo>
                <a:lnTo>
                  <a:pt x="4245" y="3180"/>
                </a:lnTo>
                <a:lnTo>
                  <a:pt x="4264" y="3156"/>
                </a:lnTo>
                <a:lnTo>
                  <a:pt x="4282" y="3130"/>
                </a:lnTo>
                <a:lnTo>
                  <a:pt x="4298" y="3106"/>
                </a:lnTo>
                <a:lnTo>
                  <a:pt x="4316" y="3079"/>
                </a:lnTo>
                <a:lnTo>
                  <a:pt x="4332" y="3054"/>
                </a:lnTo>
                <a:lnTo>
                  <a:pt x="4347" y="3027"/>
                </a:lnTo>
                <a:lnTo>
                  <a:pt x="4362" y="3000"/>
                </a:lnTo>
                <a:lnTo>
                  <a:pt x="4376" y="2973"/>
                </a:lnTo>
                <a:lnTo>
                  <a:pt x="4389" y="2945"/>
                </a:lnTo>
                <a:lnTo>
                  <a:pt x="4402" y="2918"/>
                </a:lnTo>
                <a:lnTo>
                  <a:pt x="4415" y="2889"/>
                </a:lnTo>
                <a:lnTo>
                  <a:pt x="4426" y="2860"/>
                </a:lnTo>
                <a:lnTo>
                  <a:pt x="4437" y="2831"/>
                </a:lnTo>
                <a:lnTo>
                  <a:pt x="4447" y="2802"/>
                </a:lnTo>
                <a:lnTo>
                  <a:pt x="4456" y="2772"/>
                </a:lnTo>
                <a:lnTo>
                  <a:pt x="4466" y="2742"/>
                </a:lnTo>
                <a:lnTo>
                  <a:pt x="4474" y="2712"/>
                </a:lnTo>
                <a:lnTo>
                  <a:pt x="4481" y="2681"/>
                </a:lnTo>
                <a:lnTo>
                  <a:pt x="4488" y="2650"/>
                </a:lnTo>
                <a:lnTo>
                  <a:pt x="4493" y="2618"/>
                </a:lnTo>
                <a:lnTo>
                  <a:pt x="4498" y="2587"/>
                </a:lnTo>
                <a:lnTo>
                  <a:pt x="4503" y="2556"/>
                </a:lnTo>
                <a:lnTo>
                  <a:pt x="4506" y="2524"/>
                </a:lnTo>
                <a:lnTo>
                  <a:pt x="4510" y="2491"/>
                </a:lnTo>
                <a:lnTo>
                  <a:pt x="4511" y="2459"/>
                </a:lnTo>
                <a:lnTo>
                  <a:pt x="4512" y="2427"/>
                </a:lnTo>
                <a:lnTo>
                  <a:pt x="4513" y="2394"/>
                </a:lnTo>
                <a:close/>
                <a:moveTo>
                  <a:pt x="3302" y="3340"/>
                </a:moveTo>
                <a:lnTo>
                  <a:pt x="3547" y="1501"/>
                </a:lnTo>
                <a:lnTo>
                  <a:pt x="3582" y="1515"/>
                </a:lnTo>
                <a:lnTo>
                  <a:pt x="3614" y="1529"/>
                </a:lnTo>
                <a:lnTo>
                  <a:pt x="3647" y="1545"/>
                </a:lnTo>
                <a:lnTo>
                  <a:pt x="3679" y="1563"/>
                </a:lnTo>
                <a:lnTo>
                  <a:pt x="3710" y="1580"/>
                </a:lnTo>
                <a:lnTo>
                  <a:pt x="3740" y="1600"/>
                </a:lnTo>
                <a:lnTo>
                  <a:pt x="3769" y="1619"/>
                </a:lnTo>
                <a:lnTo>
                  <a:pt x="3798" y="1641"/>
                </a:lnTo>
                <a:lnTo>
                  <a:pt x="3826" y="1663"/>
                </a:lnTo>
                <a:lnTo>
                  <a:pt x="3853" y="1686"/>
                </a:lnTo>
                <a:lnTo>
                  <a:pt x="3879" y="1710"/>
                </a:lnTo>
                <a:lnTo>
                  <a:pt x="3904" y="1736"/>
                </a:lnTo>
                <a:lnTo>
                  <a:pt x="3929" y="1761"/>
                </a:lnTo>
                <a:lnTo>
                  <a:pt x="3952" y="1789"/>
                </a:lnTo>
                <a:lnTo>
                  <a:pt x="3975" y="1817"/>
                </a:lnTo>
                <a:lnTo>
                  <a:pt x="3996" y="1846"/>
                </a:lnTo>
                <a:lnTo>
                  <a:pt x="4016" y="1874"/>
                </a:lnTo>
                <a:lnTo>
                  <a:pt x="4035" y="1905"/>
                </a:lnTo>
                <a:lnTo>
                  <a:pt x="4053" y="1936"/>
                </a:lnTo>
                <a:lnTo>
                  <a:pt x="4070" y="1967"/>
                </a:lnTo>
                <a:lnTo>
                  <a:pt x="4086" y="1999"/>
                </a:lnTo>
                <a:lnTo>
                  <a:pt x="4100" y="2033"/>
                </a:lnTo>
                <a:lnTo>
                  <a:pt x="4113" y="2066"/>
                </a:lnTo>
                <a:lnTo>
                  <a:pt x="4125" y="2101"/>
                </a:lnTo>
                <a:lnTo>
                  <a:pt x="4135" y="2136"/>
                </a:lnTo>
                <a:lnTo>
                  <a:pt x="4145" y="2171"/>
                </a:lnTo>
                <a:lnTo>
                  <a:pt x="4153" y="2207"/>
                </a:lnTo>
                <a:lnTo>
                  <a:pt x="4160" y="2244"/>
                </a:lnTo>
                <a:lnTo>
                  <a:pt x="4164" y="2281"/>
                </a:lnTo>
                <a:lnTo>
                  <a:pt x="4168" y="2318"/>
                </a:lnTo>
                <a:lnTo>
                  <a:pt x="4170" y="2356"/>
                </a:lnTo>
                <a:lnTo>
                  <a:pt x="4171" y="2394"/>
                </a:lnTo>
                <a:lnTo>
                  <a:pt x="4170" y="2441"/>
                </a:lnTo>
                <a:lnTo>
                  <a:pt x="4167" y="2487"/>
                </a:lnTo>
                <a:lnTo>
                  <a:pt x="4162" y="2532"/>
                </a:lnTo>
                <a:lnTo>
                  <a:pt x="4154" y="2576"/>
                </a:lnTo>
                <a:lnTo>
                  <a:pt x="4145" y="2620"/>
                </a:lnTo>
                <a:lnTo>
                  <a:pt x="4133" y="2662"/>
                </a:lnTo>
                <a:lnTo>
                  <a:pt x="4119" y="2704"/>
                </a:lnTo>
                <a:lnTo>
                  <a:pt x="4104" y="2746"/>
                </a:lnTo>
                <a:lnTo>
                  <a:pt x="4087" y="2786"/>
                </a:lnTo>
                <a:lnTo>
                  <a:pt x="4067" y="2825"/>
                </a:lnTo>
                <a:lnTo>
                  <a:pt x="4046" y="2863"/>
                </a:lnTo>
                <a:lnTo>
                  <a:pt x="4024" y="2900"/>
                </a:lnTo>
                <a:lnTo>
                  <a:pt x="4000" y="2936"/>
                </a:lnTo>
                <a:lnTo>
                  <a:pt x="3975" y="2971"/>
                </a:lnTo>
                <a:lnTo>
                  <a:pt x="3948" y="3005"/>
                </a:lnTo>
                <a:lnTo>
                  <a:pt x="3919" y="3038"/>
                </a:lnTo>
                <a:lnTo>
                  <a:pt x="3889" y="3068"/>
                </a:lnTo>
                <a:lnTo>
                  <a:pt x="3858" y="3098"/>
                </a:lnTo>
                <a:lnTo>
                  <a:pt x="3825" y="3126"/>
                </a:lnTo>
                <a:lnTo>
                  <a:pt x="3791" y="3153"/>
                </a:lnTo>
                <a:lnTo>
                  <a:pt x="3755" y="3178"/>
                </a:lnTo>
                <a:lnTo>
                  <a:pt x="3719" y="3202"/>
                </a:lnTo>
                <a:lnTo>
                  <a:pt x="3681" y="3224"/>
                </a:lnTo>
                <a:lnTo>
                  <a:pt x="3643" y="3243"/>
                </a:lnTo>
                <a:lnTo>
                  <a:pt x="3604" y="3263"/>
                </a:lnTo>
                <a:lnTo>
                  <a:pt x="3564" y="3279"/>
                </a:lnTo>
                <a:lnTo>
                  <a:pt x="3522" y="3294"/>
                </a:lnTo>
                <a:lnTo>
                  <a:pt x="3479" y="3307"/>
                </a:lnTo>
                <a:lnTo>
                  <a:pt x="3436" y="3318"/>
                </a:lnTo>
                <a:lnTo>
                  <a:pt x="3393" y="3328"/>
                </a:lnTo>
                <a:lnTo>
                  <a:pt x="3348" y="3335"/>
                </a:lnTo>
                <a:lnTo>
                  <a:pt x="3302" y="33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电视机">
            <a:extLst>
              <a:ext uri="{FF2B5EF4-FFF2-40B4-BE49-F238E27FC236}">
                <a16:creationId xmlns:a16="http://schemas.microsoft.com/office/drawing/2014/main" id="{DD2D6C5F-046E-48F4-9B06-6508D69C2721}"/>
              </a:ext>
            </a:extLst>
          </p:cNvPr>
          <p:cNvSpPr/>
          <p:nvPr/>
        </p:nvSpPr>
        <p:spPr bwMode="auto">
          <a:xfrm>
            <a:off x="8378908" y="4518254"/>
            <a:ext cx="523240" cy="523240"/>
          </a:xfrm>
          <a:custGeom>
            <a:avLst/>
            <a:gdLst>
              <a:gd name="T0" fmla="*/ 1372823 w 5484"/>
              <a:gd name="T1" fmla="*/ 154929 h 5484"/>
              <a:gd name="T2" fmla="*/ 1427013 w 5484"/>
              <a:gd name="T3" fmla="*/ 95181 h 5484"/>
              <a:gd name="T4" fmla="*/ 1405476 w 5484"/>
              <a:gd name="T5" fmla="*/ 23274 h 5484"/>
              <a:gd name="T6" fmla="*/ 1333222 w 5484"/>
              <a:gd name="T7" fmla="*/ 1389 h 5484"/>
              <a:gd name="T8" fmla="*/ 1273126 w 5484"/>
              <a:gd name="T9" fmla="*/ 55580 h 5484"/>
              <a:gd name="T10" fmla="*/ 629789 w 5484"/>
              <a:gd name="T11" fmla="*/ 105949 h 5484"/>
              <a:gd name="T12" fmla="*/ 625274 w 5484"/>
              <a:gd name="T13" fmla="*/ 40990 h 5484"/>
              <a:gd name="T14" fmla="*/ 555451 w 5484"/>
              <a:gd name="T15" fmla="*/ 0 h 5484"/>
              <a:gd name="T16" fmla="*/ 489450 w 5484"/>
              <a:gd name="T17" fmla="*/ 34737 h 5484"/>
              <a:gd name="T18" fmla="*/ 482503 w 5484"/>
              <a:gd name="T19" fmla="*/ 110118 h 5484"/>
              <a:gd name="T20" fmla="*/ 547114 w 5484"/>
              <a:gd name="T21" fmla="*/ 158055 h 5484"/>
              <a:gd name="T22" fmla="*/ 134434 w 5484"/>
              <a:gd name="T23" fmla="*/ 477987 h 5484"/>
              <a:gd name="T24" fmla="*/ 57664 w 5484"/>
              <a:gd name="T25" fmla="*/ 512377 h 5484"/>
              <a:gd name="T26" fmla="*/ 9726 w 5484"/>
              <a:gd name="T27" fmla="*/ 579768 h 5484"/>
              <a:gd name="T28" fmla="*/ 695 w 5484"/>
              <a:gd name="T29" fmla="*/ 1762229 h 5484"/>
              <a:gd name="T30" fmla="*/ 31264 w 5484"/>
              <a:gd name="T31" fmla="*/ 1840736 h 5484"/>
              <a:gd name="T32" fmla="*/ 96917 w 5484"/>
              <a:gd name="T33" fmla="*/ 1892147 h 5484"/>
              <a:gd name="T34" fmla="*/ 1754240 w 5484"/>
              <a:gd name="T35" fmla="*/ 1904305 h 5484"/>
              <a:gd name="T36" fmla="*/ 1834830 w 5484"/>
              <a:gd name="T37" fmla="*/ 1877557 h 5484"/>
              <a:gd name="T38" fmla="*/ 1889368 w 5484"/>
              <a:gd name="T39" fmla="*/ 1814683 h 5484"/>
              <a:gd name="T40" fmla="*/ 1905000 w 5484"/>
              <a:gd name="T41" fmla="*/ 634653 h 5484"/>
              <a:gd name="T42" fmla="*/ 1881726 w 5484"/>
              <a:gd name="T43" fmla="*/ 552325 h 5484"/>
              <a:gd name="T44" fmla="*/ 1821630 w 5484"/>
              <a:gd name="T45" fmla="*/ 495008 h 5484"/>
              <a:gd name="T46" fmla="*/ 1428403 w 5484"/>
              <a:gd name="T47" fmla="*/ 1587153 h 5484"/>
              <a:gd name="T48" fmla="*/ 1409297 w 5484"/>
              <a:gd name="T49" fmla="*/ 1662533 h 5484"/>
              <a:gd name="T50" fmla="*/ 1351980 w 5484"/>
              <a:gd name="T51" fmla="*/ 1722976 h 5484"/>
              <a:gd name="T52" fmla="*/ 1269653 w 5484"/>
              <a:gd name="T53" fmla="*/ 1745903 h 5484"/>
              <a:gd name="T54" fmla="*/ 248720 w 5484"/>
              <a:gd name="T55" fmla="*/ 1730271 h 5484"/>
              <a:gd name="T56" fmla="*/ 185845 w 5484"/>
              <a:gd name="T57" fmla="*/ 1675733 h 5484"/>
              <a:gd name="T58" fmla="*/ 159097 w 5484"/>
              <a:gd name="T59" fmla="*/ 1595490 h 5484"/>
              <a:gd name="T60" fmla="*/ 170908 w 5484"/>
              <a:gd name="T61" fmla="*/ 731570 h 5484"/>
              <a:gd name="T62" fmla="*/ 222319 w 5484"/>
              <a:gd name="T63" fmla="*/ 666264 h 5484"/>
              <a:gd name="T64" fmla="*/ 301173 w 5484"/>
              <a:gd name="T65" fmla="*/ 635695 h 5484"/>
              <a:gd name="T66" fmla="*/ 1324538 w 5484"/>
              <a:gd name="T67" fmla="*/ 644379 h 5484"/>
              <a:gd name="T68" fmla="*/ 1392276 w 5484"/>
              <a:gd name="T69" fmla="*/ 692317 h 5484"/>
              <a:gd name="T70" fmla="*/ 1426666 w 5484"/>
              <a:gd name="T71" fmla="*/ 769086 h 5484"/>
              <a:gd name="T72" fmla="*/ 1627101 w 5484"/>
              <a:gd name="T73" fmla="*/ 1343991 h 5484"/>
              <a:gd name="T74" fmla="*/ 1554152 w 5484"/>
              <a:gd name="T75" fmla="*/ 1302306 h 5484"/>
              <a:gd name="T76" fmla="*/ 1513162 w 5484"/>
              <a:gd name="T77" fmla="*/ 1230052 h 5484"/>
              <a:gd name="T78" fmla="*/ 1513162 w 5484"/>
              <a:gd name="T79" fmla="*/ 1150851 h 5484"/>
              <a:gd name="T80" fmla="*/ 1554152 w 5484"/>
              <a:gd name="T81" fmla="*/ 1078249 h 5484"/>
              <a:gd name="T82" fmla="*/ 1627101 w 5484"/>
              <a:gd name="T83" fmla="*/ 1036565 h 5484"/>
              <a:gd name="T84" fmla="*/ 1706302 w 5484"/>
              <a:gd name="T85" fmla="*/ 1036565 h 5484"/>
              <a:gd name="T86" fmla="*/ 1778903 w 5484"/>
              <a:gd name="T87" fmla="*/ 1078249 h 5484"/>
              <a:gd name="T88" fmla="*/ 1820241 w 5484"/>
              <a:gd name="T89" fmla="*/ 1150851 h 5484"/>
              <a:gd name="T90" fmla="*/ 1820241 w 5484"/>
              <a:gd name="T91" fmla="*/ 1230052 h 5484"/>
              <a:gd name="T92" fmla="*/ 1778903 w 5484"/>
              <a:gd name="T93" fmla="*/ 1302306 h 5484"/>
              <a:gd name="T94" fmla="*/ 1706302 w 5484"/>
              <a:gd name="T95" fmla="*/ 1343991 h 5484"/>
              <a:gd name="T96" fmla="*/ 1634743 w 5484"/>
              <a:gd name="T97" fmla="*/ 949026 h 5484"/>
              <a:gd name="T98" fmla="*/ 1559710 w 5484"/>
              <a:gd name="T99" fmla="*/ 910815 h 5484"/>
              <a:gd name="T100" fmla="*/ 1514899 w 5484"/>
              <a:gd name="T101" fmla="*/ 840646 h 5484"/>
              <a:gd name="T102" fmla="*/ 1511078 w 5484"/>
              <a:gd name="T103" fmla="*/ 761792 h 5484"/>
              <a:gd name="T104" fmla="*/ 1548941 w 5484"/>
              <a:gd name="T105" fmla="*/ 686759 h 5484"/>
              <a:gd name="T106" fmla="*/ 1619458 w 5484"/>
              <a:gd name="T107" fmla="*/ 641947 h 5484"/>
              <a:gd name="T108" fmla="*/ 1698660 w 5484"/>
              <a:gd name="T109" fmla="*/ 638126 h 5484"/>
              <a:gd name="T110" fmla="*/ 1773693 w 5484"/>
              <a:gd name="T111" fmla="*/ 675990 h 5484"/>
              <a:gd name="T112" fmla="*/ 1818504 w 5484"/>
              <a:gd name="T113" fmla="*/ 746507 h 5484"/>
              <a:gd name="T114" fmla="*/ 1821978 w 5484"/>
              <a:gd name="T115" fmla="*/ 825361 h 5484"/>
              <a:gd name="T116" fmla="*/ 1784114 w 5484"/>
              <a:gd name="T117" fmla="*/ 900046 h 5484"/>
              <a:gd name="T118" fmla="*/ 1713944 w 5484"/>
              <a:gd name="T119" fmla="*/ 944858 h 548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484" h="5484">
                <a:moveTo>
                  <a:pt x="5026" y="1370"/>
                </a:moveTo>
                <a:lnTo>
                  <a:pt x="3081" y="1370"/>
                </a:lnTo>
                <a:lnTo>
                  <a:pt x="3849" y="449"/>
                </a:lnTo>
                <a:lnTo>
                  <a:pt x="3866" y="454"/>
                </a:lnTo>
                <a:lnTo>
                  <a:pt x="3875" y="455"/>
                </a:lnTo>
                <a:lnTo>
                  <a:pt x="3884" y="456"/>
                </a:lnTo>
                <a:lnTo>
                  <a:pt x="3907" y="455"/>
                </a:lnTo>
                <a:lnTo>
                  <a:pt x="3930" y="451"/>
                </a:lnTo>
                <a:lnTo>
                  <a:pt x="3952" y="446"/>
                </a:lnTo>
                <a:lnTo>
                  <a:pt x="3973" y="438"/>
                </a:lnTo>
                <a:lnTo>
                  <a:pt x="3993" y="428"/>
                </a:lnTo>
                <a:lnTo>
                  <a:pt x="4012" y="417"/>
                </a:lnTo>
                <a:lnTo>
                  <a:pt x="4029" y="404"/>
                </a:lnTo>
                <a:lnTo>
                  <a:pt x="4046" y="389"/>
                </a:lnTo>
                <a:lnTo>
                  <a:pt x="4061" y="373"/>
                </a:lnTo>
                <a:lnTo>
                  <a:pt x="4073" y="356"/>
                </a:lnTo>
                <a:lnTo>
                  <a:pt x="4085" y="336"/>
                </a:lnTo>
                <a:lnTo>
                  <a:pt x="4094" y="317"/>
                </a:lnTo>
                <a:lnTo>
                  <a:pt x="4102" y="296"/>
                </a:lnTo>
                <a:lnTo>
                  <a:pt x="4108" y="274"/>
                </a:lnTo>
                <a:lnTo>
                  <a:pt x="4111" y="251"/>
                </a:lnTo>
                <a:lnTo>
                  <a:pt x="4112" y="228"/>
                </a:lnTo>
                <a:lnTo>
                  <a:pt x="4111" y="204"/>
                </a:lnTo>
                <a:lnTo>
                  <a:pt x="4108" y="182"/>
                </a:lnTo>
                <a:lnTo>
                  <a:pt x="4102" y="160"/>
                </a:lnTo>
                <a:lnTo>
                  <a:pt x="4094" y="139"/>
                </a:lnTo>
                <a:lnTo>
                  <a:pt x="4085" y="118"/>
                </a:lnTo>
                <a:lnTo>
                  <a:pt x="4073" y="100"/>
                </a:lnTo>
                <a:lnTo>
                  <a:pt x="4061" y="83"/>
                </a:lnTo>
                <a:lnTo>
                  <a:pt x="4046" y="67"/>
                </a:lnTo>
                <a:lnTo>
                  <a:pt x="4029" y="52"/>
                </a:lnTo>
                <a:lnTo>
                  <a:pt x="4012" y="38"/>
                </a:lnTo>
                <a:lnTo>
                  <a:pt x="3993" y="27"/>
                </a:lnTo>
                <a:lnTo>
                  <a:pt x="3973" y="17"/>
                </a:lnTo>
                <a:lnTo>
                  <a:pt x="3952" y="10"/>
                </a:lnTo>
                <a:lnTo>
                  <a:pt x="3930" y="4"/>
                </a:lnTo>
                <a:lnTo>
                  <a:pt x="3907" y="1"/>
                </a:lnTo>
                <a:lnTo>
                  <a:pt x="3884" y="0"/>
                </a:lnTo>
                <a:lnTo>
                  <a:pt x="3860" y="1"/>
                </a:lnTo>
                <a:lnTo>
                  <a:pt x="3838" y="4"/>
                </a:lnTo>
                <a:lnTo>
                  <a:pt x="3816" y="10"/>
                </a:lnTo>
                <a:lnTo>
                  <a:pt x="3796" y="17"/>
                </a:lnTo>
                <a:lnTo>
                  <a:pt x="3775" y="27"/>
                </a:lnTo>
                <a:lnTo>
                  <a:pt x="3756" y="38"/>
                </a:lnTo>
                <a:lnTo>
                  <a:pt x="3739" y="52"/>
                </a:lnTo>
                <a:lnTo>
                  <a:pt x="3722" y="67"/>
                </a:lnTo>
                <a:lnTo>
                  <a:pt x="3708" y="83"/>
                </a:lnTo>
                <a:lnTo>
                  <a:pt x="3694" y="100"/>
                </a:lnTo>
                <a:lnTo>
                  <a:pt x="3683" y="118"/>
                </a:lnTo>
                <a:lnTo>
                  <a:pt x="3673" y="139"/>
                </a:lnTo>
                <a:lnTo>
                  <a:pt x="3665" y="160"/>
                </a:lnTo>
                <a:lnTo>
                  <a:pt x="3660" y="182"/>
                </a:lnTo>
                <a:lnTo>
                  <a:pt x="3656" y="204"/>
                </a:lnTo>
                <a:lnTo>
                  <a:pt x="3655" y="228"/>
                </a:lnTo>
                <a:lnTo>
                  <a:pt x="3656" y="247"/>
                </a:lnTo>
                <a:lnTo>
                  <a:pt x="3660" y="267"/>
                </a:lnTo>
                <a:lnTo>
                  <a:pt x="3664" y="287"/>
                </a:lnTo>
                <a:lnTo>
                  <a:pt x="3671" y="305"/>
                </a:lnTo>
                <a:lnTo>
                  <a:pt x="2783" y="1370"/>
                </a:lnTo>
                <a:lnTo>
                  <a:pt x="2700" y="1370"/>
                </a:lnTo>
                <a:lnTo>
                  <a:pt x="1813" y="305"/>
                </a:lnTo>
                <a:lnTo>
                  <a:pt x="1818" y="287"/>
                </a:lnTo>
                <a:lnTo>
                  <a:pt x="1823" y="267"/>
                </a:lnTo>
                <a:lnTo>
                  <a:pt x="1826" y="247"/>
                </a:lnTo>
                <a:lnTo>
                  <a:pt x="1828" y="228"/>
                </a:lnTo>
                <a:lnTo>
                  <a:pt x="1826" y="204"/>
                </a:lnTo>
                <a:lnTo>
                  <a:pt x="1823" y="182"/>
                </a:lnTo>
                <a:lnTo>
                  <a:pt x="1817" y="160"/>
                </a:lnTo>
                <a:lnTo>
                  <a:pt x="1809" y="139"/>
                </a:lnTo>
                <a:lnTo>
                  <a:pt x="1800" y="118"/>
                </a:lnTo>
                <a:lnTo>
                  <a:pt x="1788" y="100"/>
                </a:lnTo>
                <a:lnTo>
                  <a:pt x="1776" y="83"/>
                </a:lnTo>
                <a:lnTo>
                  <a:pt x="1761" y="67"/>
                </a:lnTo>
                <a:lnTo>
                  <a:pt x="1745" y="52"/>
                </a:lnTo>
                <a:lnTo>
                  <a:pt x="1727" y="38"/>
                </a:lnTo>
                <a:lnTo>
                  <a:pt x="1708" y="27"/>
                </a:lnTo>
                <a:lnTo>
                  <a:pt x="1688" y="17"/>
                </a:lnTo>
                <a:lnTo>
                  <a:pt x="1667" y="10"/>
                </a:lnTo>
                <a:lnTo>
                  <a:pt x="1646" y="4"/>
                </a:lnTo>
                <a:lnTo>
                  <a:pt x="1622" y="1"/>
                </a:lnTo>
                <a:lnTo>
                  <a:pt x="1599" y="0"/>
                </a:lnTo>
                <a:lnTo>
                  <a:pt x="1575" y="1"/>
                </a:lnTo>
                <a:lnTo>
                  <a:pt x="1553" y="4"/>
                </a:lnTo>
                <a:lnTo>
                  <a:pt x="1531" y="10"/>
                </a:lnTo>
                <a:lnTo>
                  <a:pt x="1510" y="17"/>
                </a:lnTo>
                <a:lnTo>
                  <a:pt x="1490" y="27"/>
                </a:lnTo>
                <a:lnTo>
                  <a:pt x="1472" y="38"/>
                </a:lnTo>
                <a:lnTo>
                  <a:pt x="1454" y="52"/>
                </a:lnTo>
                <a:lnTo>
                  <a:pt x="1437" y="67"/>
                </a:lnTo>
                <a:lnTo>
                  <a:pt x="1423" y="83"/>
                </a:lnTo>
                <a:lnTo>
                  <a:pt x="1409" y="100"/>
                </a:lnTo>
                <a:lnTo>
                  <a:pt x="1398" y="118"/>
                </a:lnTo>
                <a:lnTo>
                  <a:pt x="1389" y="139"/>
                </a:lnTo>
                <a:lnTo>
                  <a:pt x="1381" y="160"/>
                </a:lnTo>
                <a:lnTo>
                  <a:pt x="1375" y="182"/>
                </a:lnTo>
                <a:lnTo>
                  <a:pt x="1371" y="204"/>
                </a:lnTo>
                <a:lnTo>
                  <a:pt x="1370" y="228"/>
                </a:lnTo>
                <a:lnTo>
                  <a:pt x="1371" y="251"/>
                </a:lnTo>
                <a:lnTo>
                  <a:pt x="1375" y="274"/>
                </a:lnTo>
                <a:lnTo>
                  <a:pt x="1381" y="296"/>
                </a:lnTo>
                <a:lnTo>
                  <a:pt x="1389" y="317"/>
                </a:lnTo>
                <a:lnTo>
                  <a:pt x="1398" y="336"/>
                </a:lnTo>
                <a:lnTo>
                  <a:pt x="1409" y="356"/>
                </a:lnTo>
                <a:lnTo>
                  <a:pt x="1423" y="373"/>
                </a:lnTo>
                <a:lnTo>
                  <a:pt x="1437" y="389"/>
                </a:lnTo>
                <a:lnTo>
                  <a:pt x="1454" y="404"/>
                </a:lnTo>
                <a:lnTo>
                  <a:pt x="1472" y="417"/>
                </a:lnTo>
                <a:lnTo>
                  <a:pt x="1490" y="428"/>
                </a:lnTo>
                <a:lnTo>
                  <a:pt x="1510" y="438"/>
                </a:lnTo>
                <a:lnTo>
                  <a:pt x="1531" y="446"/>
                </a:lnTo>
                <a:lnTo>
                  <a:pt x="1553" y="451"/>
                </a:lnTo>
                <a:lnTo>
                  <a:pt x="1575" y="455"/>
                </a:lnTo>
                <a:lnTo>
                  <a:pt x="1599" y="456"/>
                </a:lnTo>
                <a:lnTo>
                  <a:pt x="1609" y="455"/>
                </a:lnTo>
                <a:lnTo>
                  <a:pt x="1617" y="454"/>
                </a:lnTo>
                <a:lnTo>
                  <a:pt x="1634" y="449"/>
                </a:lnTo>
                <a:lnTo>
                  <a:pt x="2403" y="1370"/>
                </a:lnTo>
                <a:lnTo>
                  <a:pt x="456" y="1370"/>
                </a:lnTo>
                <a:lnTo>
                  <a:pt x="433" y="1371"/>
                </a:lnTo>
                <a:lnTo>
                  <a:pt x="410" y="1372"/>
                </a:lnTo>
                <a:lnTo>
                  <a:pt x="387" y="1376"/>
                </a:lnTo>
                <a:lnTo>
                  <a:pt x="364" y="1379"/>
                </a:lnTo>
                <a:lnTo>
                  <a:pt x="342" y="1385"/>
                </a:lnTo>
                <a:lnTo>
                  <a:pt x="320" y="1391"/>
                </a:lnTo>
                <a:lnTo>
                  <a:pt x="300" y="1397"/>
                </a:lnTo>
                <a:lnTo>
                  <a:pt x="279" y="1406"/>
                </a:lnTo>
                <a:lnTo>
                  <a:pt x="258" y="1415"/>
                </a:lnTo>
                <a:lnTo>
                  <a:pt x="239" y="1425"/>
                </a:lnTo>
                <a:lnTo>
                  <a:pt x="220" y="1437"/>
                </a:lnTo>
                <a:lnTo>
                  <a:pt x="201" y="1448"/>
                </a:lnTo>
                <a:lnTo>
                  <a:pt x="183" y="1461"/>
                </a:lnTo>
                <a:lnTo>
                  <a:pt x="166" y="1475"/>
                </a:lnTo>
                <a:lnTo>
                  <a:pt x="150" y="1489"/>
                </a:lnTo>
                <a:lnTo>
                  <a:pt x="134" y="1504"/>
                </a:lnTo>
                <a:lnTo>
                  <a:pt x="119" y="1520"/>
                </a:lnTo>
                <a:lnTo>
                  <a:pt x="104" y="1537"/>
                </a:lnTo>
                <a:lnTo>
                  <a:pt x="90" y="1554"/>
                </a:lnTo>
                <a:lnTo>
                  <a:pt x="77" y="1571"/>
                </a:lnTo>
                <a:lnTo>
                  <a:pt x="66" y="1590"/>
                </a:lnTo>
                <a:lnTo>
                  <a:pt x="54" y="1610"/>
                </a:lnTo>
                <a:lnTo>
                  <a:pt x="45" y="1629"/>
                </a:lnTo>
                <a:lnTo>
                  <a:pt x="36" y="1649"/>
                </a:lnTo>
                <a:lnTo>
                  <a:pt x="28" y="1669"/>
                </a:lnTo>
                <a:lnTo>
                  <a:pt x="20" y="1691"/>
                </a:lnTo>
                <a:lnTo>
                  <a:pt x="14" y="1713"/>
                </a:lnTo>
                <a:lnTo>
                  <a:pt x="9" y="1735"/>
                </a:lnTo>
                <a:lnTo>
                  <a:pt x="5" y="1757"/>
                </a:lnTo>
                <a:lnTo>
                  <a:pt x="2" y="1780"/>
                </a:lnTo>
                <a:lnTo>
                  <a:pt x="0" y="1803"/>
                </a:lnTo>
                <a:lnTo>
                  <a:pt x="0" y="1827"/>
                </a:lnTo>
                <a:lnTo>
                  <a:pt x="0" y="5026"/>
                </a:lnTo>
                <a:lnTo>
                  <a:pt x="0" y="5049"/>
                </a:lnTo>
                <a:lnTo>
                  <a:pt x="2" y="5073"/>
                </a:lnTo>
                <a:lnTo>
                  <a:pt x="5" y="5095"/>
                </a:lnTo>
                <a:lnTo>
                  <a:pt x="9" y="5118"/>
                </a:lnTo>
                <a:lnTo>
                  <a:pt x="14" y="5140"/>
                </a:lnTo>
                <a:lnTo>
                  <a:pt x="20" y="5162"/>
                </a:lnTo>
                <a:lnTo>
                  <a:pt x="28" y="5183"/>
                </a:lnTo>
                <a:lnTo>
                  <a:pt x="36" y="5204"/>
                </a:lnTo>
                <a:lnTo>
                  <a:pt x="45" y="5224"/>
                </a:lnTo>
                <a:lnTo>
                  <a:pt x="54" y="5244"/>
                </a:lnTo>
                <a:lnTo>
                  <a:pt x="66" y="5263"/>
                </a:lnTo>
                <a:lnTo>
                  <a:pt x="77" y="5282"/>
                </a:lnTo>
                <a:lnTo>
                  <a:pt x="90" y="5299"/>
                </a:lnTo>
                <a:lnTo>
                  <a:pt x="104" y="5316"/>
                </a:lnTo>
                <a:lnTo>
                  <a:pt x="119" y="5334"/>
                </a:lnTo>
                <a:lnTo>
                  <a:pt x="134" y="5349"/>
                </a:lnTo>
                <a:lnTo>
                  <a:pt x="150" y="5365"/>
                </a:lnTo>
                <a:lnTo>
                  <a:pt x="166" y="5379"/>
                </a:lnTo>
                <a:lnTo>
                  <a:pt x="183" y="5393"/>
                </a:lnTo>
                <a:lnTo>
                  <a:pt x="201" y="5405"/>
                </a:lnTo>
                <a:lnTo>
                  <a:pt x="220" y="5417"/>
                </a:lnTo>
                <a:lnTo>
                  <a:pt x="239" y="5428"/>
                </a:lnTo>
                <a:lnTo>
                  <a:pt x="258" y="5437"/>
                </a:lnTo>
                <a:lnTo>
                  <a:pt x="279" y="5447"/>
                </a:lnTo>
                <a:lnTo>
                  <a:pt x="300" y="5456"/>
                </a:lnTo>
                <a:lnTo>
                  <a:pt x="320" y="5463"/>
                </a:lnTo>
                <a:lnTo>
                  <a:pt x="342" y="5469"/>
                </a:lnTo>
                <a:lnTo>
                  <a:pt x="364" y="5474"/>
                </a:lnTo>
                <a:lnTo>
                  <a:pt x="387" y="5478"/>
                </a:lnTo>
                <a:lnTo>
                  <a:pt x="410" y="5481"/>
                </a:lnTo>
                <a:lnTo>
                  <a:pt x="433" y="5482"/>
                </a:lnTo>
                <a:lnTo>
                  <a:pt x="456" y="5484"/>
                </a:lnTo>
                <a:lnTo>
                  <a:pt x="5026" y="5484"/>
                </a:lnTo>
                <a:lnTo>
                  <a:pt x="5050" y="5482"/>
                </a:lnTo>
                <a:lnTo>
                  <a:pt x="5073" y="5481"/>
                </a:lnTo>
                <a:lnTo>
                  <a:pt x="5096" y="5478"/>
                </a:lnTo>
                <a:lnTo>
                  <a:pt x="5118" y="5474"/>
                </a:lnTo>
                <a:lnTo>
                  <a:pt x="5140" y="5469"/>
                </a:lnTo>
                <a:lnTo>
                  <a:pt x="5162" y="5463"/>
                </a:lnTo>
                <a:lnTo>
                  <a:pt x="5184" y="5456"/>
                </a:lnTo>
                <a:lnTo>
                  <a:pt x="5205" y="5447"/>
                </a:lnTo>
                <a:lnTo>
                  <a:pt x="5224" y="5437"/>
                </a:lnTo>
                <a:lnTo>
                  <a:pt x="5244" y="5428"/>
                </a:lnTo>
                <a:lnTo>
                  <a:pt x="5263" y="5417"/>
                </a:lnTo>
                <a:lnTo>
                  <a:pt x="5282" y="5405"/>
                </a:lnTo>
                <a:lnTo>
                  <a:pt x="5299" y="5393"/>
                </a:lnTo>
                <a:lnTo>
                  <a:pt x="5316" y="5379"/>
                </a:lnTo>
                <a:lnTo>
                  <a:pt x="5334" y="5365"/>
                </a:lnTo>
                <a:lnTo>
                  <a:pt x="5350" y="5349"/>
                </a:lnTo>
                <a:lnTo>
                  <a:pt x="5365" y="5334"/>
                </a:lnTo>
                <a:lnTo>
                  <a:pt x="5379" y="5316"/>
                </a:lnTo>
                <a:lnTo>
                  <a:pt x="5393" y="5299"/>
                </a:lnTo>
                <a:lnTo>
                  <a:pt x="5405" y="5282"/>
                </a:lnTo>
                <a:lnTo>
                  <a:pt x="5417" y="5263"/>
                </a:lnTo>
                <a:lnTo>
                  <a:pt x="5428" y="5244"/>
                </a:lnTo>
                <a:lnTo>
                  <a:pt x="5439" y="5224"/>
                </a:lnTo>
                <a:lnTo>
                  <a:pt x="5448" y="5204"/>
                </a:lnTo>
                <a:lnTo>
                  <a:pt x="5456" y="5183"/>
                </a:lnTo>
                <a:lnTo>
                  <a:pt x="5463" y="5162"/>
                </a:lnTo>
                <a:lnTo>
                  <a:pt x="5469" y="5140"/>
                </a:lnTo>
                <a:lnTo>
                  <a:pt x="5474" y="5118"/>
                </a:lnTo>
                <a:lnTo>
                  <a:pt x="5478" y="5095"/>
                </a:lnTo>
                <a:lnTo>
                  <a:pt x="5481" y="5073"/>
                </a:lnTo>
                <a:lnTo>
                  <a:pt x="5482" y="5049"/>
                </a:lnTo>
                <a:lnTo>
                  <a:pt x="5484" y="5026"/>
                </a:lnTo>
                <a:lnTo>
                  <a:pt x="5484" y="1827"/>
                </a:lnTo>
                <a:lnTo>
                  <a:pt x="5482" y="1803"/>
                </a:lnTo>
                <a:lnTo>
                  <a:pt x="5481" y="1780"/>
                </a:lnTo>
                <a:lnTo>
                  <a:pt x="5478" y="1757"/>
                </a:lnTo>
                <a:lnTo>
                  <a:pt x="5474" y="1735"/>
                </a:lnTo>
                <a:lnTo>
                  <a:pt x="5469" y="1713"/>
                </a:lnTo>
                <a:lnTo>
                  <a:pt x="5463" y="1691"/>
                </a:lnTo>
                <a:lnTo>
                  <a:pt x="5456" y="1669"/>
                </a:lnTo>
                <a:lnTo>
                  <a:pt x="5448" y="1649"/>
                </a:lnTo>
                <a:lnTo>
                  <a:pt x="5439" y="1629"/>
                </a:lnTo>
                <a:lnTo>
                  <a:pt x="5428" y="1610"/>
                </a:lnTo>
                <a:lnTo>
                  <a:pt x="5417" y="1590"/>
                </a:lnTo>
                <a:lnTo>
                  <a:pt x="5405" y="1571"/>
                </a:lnTo>
                <a:lnTo>
                  <a:pt x="5393" y="1554"/>
                </a:lnTo>
                <a:lnTo>
                  <a:pt x="5379" y="1537"/>
                </a:lnTo>
                <a:lnTo>
                  <a:pt x="5365" y="1520"/>
                </a:lnTo>
                <a:lnTo>
                  <a:pt x="5350" y="1504"/>
                </a:lnTo>
                <a:lnTo>
                  <a:pt x="5334" y="1489"/>
                </a:lnTo>
                <a:lnTo>
                  <a:pt x="5316" y="1475"/>
                </a:lnTo>
                <a:lnTo>
                  <a:pt x="5299" y="1461"/>
                </a:lnTo>
                <a:lnTo>
                  <a:pt x="5282" y="1448"/>
                </a:lnTo>
                <a:lnTo>
                  <a:pt x="5263" y="1437"/>
                </a:lnTo>
                <a:lnTo>
                  <a:pt x="5244" y="1425"/>
                </a:lnTo>
                <a:lnTo>
                  <a:pt x="5224" y="1415"/>
                </a:lnTo>
                <a:lnTo>
                  <a:pt x="5205" y="1406"/>
                </a:lnTo>
                <a:lnTo>
                  <a:pt x="5184" y="1397"/>
                </a:lnTo>
                <a:lnTo>
                  <a:pt x="5162" y="1391"/>
                </a:lnTo>
                <a:lnTo>
                  <a:pt x="5140" y="1385"/>
                </a:lnTo>
                <a:lnTo>
                  <a:pt x="5118" y="1379"/>
                </a:lnTo>
                <a:lnTo>
                  <a:pt x="5096" y="1376"/>
                </a:lnTo>
                <a:lnTo>
                  <a:pt x="5073" y="1372"/>
                </a:lnTo>
                <a:lnTo>
                  <a:pt x="5050" y="1371"/>
                </a:lnTo>
                <a:lnTo>
                  <a:pt x="5026" y="1370"/>
                </a:lnTo>
                <a:close/>
                <a:moveTo>
                  <a:pt x="4112" y="4569"/>
                </a:moveTo>
                <a:lnTo>
                  <a:pt x="4112" y="4569"/>
                </a:lnTo>
                <a:lnTo>
                  <a:pt x="4111" y="4593"/>
                </a:lnTo>
                <a:lnTo>
                  <a:pt x="4110" y="4616"/>
                </a:lnTo>
                <a:lnTo>
                  <a:pt x="4107" y="4639"/>
                </a:lnTo>
                <a:lnTo>
                  <a:pt x="4103" y="4661"/>
                </a:lnTo>
                <a:lnTo>
                  <a:pt x="4097" y="4683"/>
                </a:lnTo>
                <a:lnTo>
                  <a:pt x="4092" y="4705"/>
                </a:lnTo>
                <a:lnTo>
                  <a:pt x="4085" y="4727"/>
                </a:lnTo>
                <a:lnTo>
                  <a:pt x="4077" y="4747"/>
                </a:lnTo>
                <a:lnTo>
                  <a:pt x="4067" y="4767"/>
                </a:lnTo>
                <a:lnTo>
                  <a:pt x="4057" y="4786"/>
                </a:lnTo>
                <a:lnTo>
                  <a:pt x="4047" y="4806"/>
                </a:lnTo>
                <a:lnTo>
                  <a:pt x="4034" y="4824"/>
                </a:lnTo>
                <a:lnTo>
                  <a:pt x="4021" y="4843"/>
                </a:lnTo>
                <a:lnTo>
                  <a:pt x="4008" y="4860"/>
                </a:lnTo>
                <a:lnTo>
                  <a:pt x="3994" y="4876"/>
                </a:lnTo>
                <a:lnTo>
                  <a:pt x="3979" y="4892"/>
                </a:lnTo>
                <a:lnTo>
                  <a:pt x="3963" y="4907"/>
                </a:lnTo>
                <a:lnTo>
                  <a:pt x="3946" y="4921"/>
                </a:lnTo>
                <a:lnTo>
                  <a:pt x="3929" y="4935"/>
                </a:lnTo>
                <a:lnTo>
                  <a:pt x="3911" y="4948"/>
                </a:lnTo>
                <a:lnTo>
                  <a:pt x="3892" y="4960"/>
                </a:lnTo>
                <a:lnTo>
                  <a:pt x="3873" y="4971"/>
                </a:lnTo>
                <a:lnTo>
                  <a:pt x="3853" y="4981"/>
                </a:lnTo>
                <a:lnTo>
                  <a:pt x="3834" y="4990"/>
                </a:lnTo>
                <a:lnTo>
                  <a:pt x="3813" y="4998"/>
                </a:lnTo>
                <a:lnTo>
                  <a:pt x="3791" y="5005"/>
                </a:lnTo>
                <a:lnTo>
                  <a:pt x="3769" y="5011"/>
                </a:lnTo>
                <a:lnTo>
                  <a:pt x="3747" y="5017"/>
                </a:lnTo>
                <a:lnTo>
                  <a:pt x="3725" y="5020"/>
                </a:lnTo>
                <a:lnTo>
                  <a:pt x="3702" y="5024"/>
                </a:lnTo>
                <a:lnTo>
                  <a:pt x="3679" y="5025"/>
                </a:lnTo>
                <a:lnTo>
                  <a:pt x="3655" y="5026"/>
                </a:lnTo>
                <a:lnTo>
                  <a:pt x="914" y="5026"/>
                </a:lnTo>
                <a:lnTo>
                  <a:pt x="890" y="5025"/>
                </a:lnTo>
                <a:lnTo>
                  <a:pt x="867" y="5024"/>
                </a:lnTo>
                <a:lnTo>
                  <a:pt x="844" y="5020"/>
                </a:lnTo>
                <a:lnTo>
                  <a:pt x="822" y="5017"/>
                </a:lnTo>
                <a:lnTo>
                  <a:pt x="800" y="5011"/>
                </a:lnTo>
                <a:lnTo>
                  <a:pt x="778" y="5005"/>
                </a:lnTo>
                <a:lnTo>
                  <a:pt x="756" y="4998"/>
                </a:lnTo>
                <a:lnTo>
                  <a:pt x="735" y="4990"/>
                </a:lnTo>
                <a:lnTo>
                  <a:pt x="716" y="4981"/>
                </a:lnTo>
                <a:lnTo>
                  <a:pt x="696" y="4971"/>
                </a:lnTo>
                <a:lnTo>
                  <a:pt x="677" y="4960"/>
                </a:lnTo>
                <a:lnTo>
                  <a:pt x="658" y="4948"/>
                </a:lnTo>
                <a:lnTo>
                  <a:pt x="640" y="4935"/>
                </a:lnTo>
                <a:lnTo>
                  <a:pt x="624" y="4921"/>
                </a:lnTo>
                <a:lnTo>
                  <a:pt x="606" y="4907"/>
                </a:lnTo>
                <a:lnTo>
                  <a:pt x="590" y="4892"/>
                </a:lnTo>
                <a:lnTo>
                  <a:pt x="575" y="4876"/>
                </a:lnTo>
                <a:lnTo>
                  <a:pt x="561" y="4860"/>
                </a:lnTo>
                <a:lnTo>
                  <a:pt x="547" y="4843"/>
                </a:lnTo>
                <a:lnTo>
                  <a:pt x="535" y="4824"/>
                </a:lnTo>
                <a:lnTo>
                  <a:pt x="523" y="4806"/>
                </a:lnTo>
                <a:lnTo>
                  <a:pt x="512" y="4786"/>
                </a:lnTo>
                <a:lnTo>
                  <a:pt x="501" y="4767"/>
                </a:lnTo>
                <a:lnTo>
                  <a:pt x="492" y="4747"/>
                </a:lnTo>
                <a:lnTo>
                  <a:pt x="484" y="4727"/>
                </a:lnTo>
                <a:lnTo>
                  <a:pt x="477" y="4705"/>
                </a:lnTo>
                <a:lnTo>
                  <a:pt x="471" y="4683"/>
                </a:lnTo>
                <a:lnTo>
                  <a:pt x="466" y="4661"/>
                </a:lnTo>
                <a:lnTo>
                  <a:pt x="462" y="4639"/>
                </a:lnTo>
                <a:lnTo>
                  <a:pt x="459" y="4616"/>
                </a:lnTo>
                <a:lnTo>
                  <a:pt x="458" y="4593"/>
                </a:lnTo>
                <a:lnTo>
                  <a:pt x="456" y="4569"/>
                </a:lnTo>
                <a:lnTo>
                  <a:pt x="456" y="2284"/>
                </a:lnTo>
                <a:lnTo>
                  <a:pt x="458" y="2261"/>
                </a:lnTo>
                <a:lnTo>
                  <a:pt x="459" y="2238"/>
                </a:lnTo>
                <a:lnTo>
                  <a:pt x="462" y="2214"/>
                </a:lnTo>
                <a:lnTo>
                  <a:pt x="466" y="2193"/>
                </a:lnTo>
                <a:lnTo>
                  <a:pt x="471" y="2170"/>
                </a:lnTo>
                <a:lnTo>
                  <a:pt x="477" y="2148"/>
                </a:lnTo>
                <a:lnTo>
                  <a:pt x="484" y="2127"/>
                </a:lnTo>
                <a:lnTo>
                  <a:pt x="492" y="2106"/>
                </a:lnTo>
                <a:lnTo>
                  <a:pt x="501" y="2085"/>
                </a:lnTo>
                <a:lnTo>
                  <a:pt x="512" y="2066"/>
                </a:lnTo>
                <a:lnTo>
                  <a:pt x="523" y="2047"/>
                </a:lnTo>
                <a:lnTo>
                  <a:pt x="535" y="2029"/>
                </a:lnTo>
                <a:lnTo>
                  <a:pt x="547" y="2011"/>
                </a:lnTo>
                <a:lnTo>
                  <a:pt x="561" y="1993"/>
                </a:lnTo>
                <a:lnTo>
                  <a:pt x="575" y="1977"/>
                </a:lnTo>
                <a:lnTo>
                  <a:pt x="590" y="1961"/>
                </a:lnTo>
                <a:lnTo>
                  <a:pt x="606" y="1946"/>
                </a:lnTo>
                <a:lnTo>
                  <a:pt x="624" y="1931"/>
                </a:lnTo>
                <a:lnTo>
                  <a:pt x="640" y="1918"/>
                </a:lnTo>
                <a:lnTo>
                  <a:pt x="658" y="1906"/>
                </a:lnTo>
                <a:lnTo>
                  <a:pt x="677" y="1893"/>
                </a:lnTo>
                <a:lnTo>
                  <a:pt x="696" y="1883"/>
                </a:lnTo>
                <a:lnTo>
                  <a:pt x="716" y="1872"/>
                </a:lnTo>
                <a:lnTo>
                  <a:pt x="735" y="1863"/>
                </a:lnTo>
                <a:lnTo>
                  <a:pt x="756" y="1855"/>
                </a:lnTo>
                <a:lnTo>
                  <a:pt x="778" y="1848"/>
                </a:lnTo>
                <a:lnTo>
                  <a:pt x="800" y="1841"/>
                </a:lnTo>
                <a:lnTo>
                  <a:pt x="822" y="1837"/>
                </a:lnTo>
                <a:lnTo>
                  <a:pt x="844" y="1832"/>
                </a:lnTo>
                <a:lnTo>
                  <a:pt x="867" y="1830"/>
                </a:lnTo>
                <a:lnTo>
                  <a:pt x="890" y="1827"/>
                </a:lnTo>
                <a:lnTo>
                  <a:pt x="914" y="1827"/>
                </a:lnTo>
                <a:lnTo>
                  <a:pt x="3655" y="1827"/>
                </a:lnTo>
                <a:lnTo>
                  <a:pt x="3679" y="1827"/>
                </a:lnTo>
                <a:lnTo>
                  <a:pt x="3702" y="1830"/>
                </a:lnTo>
                <a:lnTo>
                  <a:pt x="3725" y="1832"/>
                </a:lnTo>
                <a:lnTo>
                  <a:pt x="3747" y="1837"/>
                </a:lnTo>
                <a:lnTo>
                  <a:pt x="3769" y="1841"/>
                </a:lnTo>
                <a:lnTo>
                  <a:pt x="3791" y="1848"/>
                </a:lnTo>
                <a:lnTo>
                  <a:pt x="3813" y="1855"/>
                </a:lnTo>
                <a:lnTo>
                  <a:pt x="3834" y="1863"/>
                </a:lnTo>
                <a:lnTo>
                  <a:pt x="3853" y="1872"/>
                </a:lnTo>
                <a:lnTo>
                  <a:pt x="3873" y="1883"/>
                </a:lnTo>
                <a:lnTo>
                  <a:pt x="3892" y="1893"/>
                </a:lnTo>
                <a:lnTo>
                  <a:pt x="3911" y="1906"/>
                </a:lnTo>
                <a:lnTo>
                  <a:pt x="3929" y="1918"/>
                </a:lnTo>
                <a:lnTo>
                  <a:pt x="3946" y="1931"/>
                </a:lnTo>
                <a:lnTo>
                  <a:pt x="3963" y="1946"/>
                </a:lnTo>
                <a:lnTo>
                  <a:pt x="3979" y="1961"/>
                </a:lnTo>
                <a:lnTo>
                  <a:pt x="3994" y="1977"/>
                </a:lnTo>
                <a:lnTo>
                  <a:pt x="4008" y="1993"/>
                </a:lnTo>
                <a:lnTo>
                  <a:pt x="4021" y="2011"/>
                </a:lnTo>
                <a:lnTo>
                  <a:pt x="4034" y="2029"/>
                </a:lnTo>
                <a:lnTo>
                  <a:pt x="4047" y="2047"/>
                </a:lnTo>
                <a:lnTo>
                  <a:pt x="4057" y="2066"/>
                </a:lnTo>
                <a:lnTo>
                  <a:pt x="4067" y="2085"/>
                </a:lnTo>
                <a:lnTo>
                  <a:pt x="4077" y="2106"/>
                </a:lnTo>
                <a:lnTo>
                  <a:pt x="4085" y="2127"/>
                </a:lnTo>
                <a:lnTo>
                  <a:pt x="4092" y="2148"/>
                </a:lnTo>
                <a:lnTo>
                  <a:pt x="4097" y="2170"/>
                </a:lnTo>
                <a:lnTo>
                  <a:pt x="4103" y="2193"/>
                </a:lnTo>
                <a:lnTo>
                  <a:pt x="4107" y="2214"/>
                </a:lnTo>
                <a:lnTo>
                  <a:pt x="4110" y="2238"/>
                </a:lnTo>
                <a:lnTo>
                  <a:pt x="4111" y="2261"/>
                </a:lnTo>
                <a:lnTo>
                  <a:pt x="4112" y="2284"/>
                </a:lnTo>
                <a:lnTo>
                  <a:pt x="4112" y="4569"/>
                </a:lnTo>
                <a:close/>
                <a:moveTo>
                  <a:pt x="4798" y="3884"/>
                </a:moveTo>
                <a:lnTo>
                  <a:pt x="4798" y="3884"/>
                </a:lnTo>
                <a:lnTo>
                  <a:pt x="4774" y="3883"/>
                </a:lnTo>
                <a:lnTo>
                  <a:pt x="4751" y="3881"/>
                </a:lnTo>
                <a:lnTo>
                  <a:pt x="4728" y="3878"/>
                </a:lnTo>
                <a:lnTo>
                  <a:pt x="4706" y="3874"/>
                </a:lnTo>
                <a:lnTo>
                  <a:pt x="4684" y="3869"/>
                </a:lnTo>
                <a:lnTo>
                  <a:pt x="4662" y="3863"/>
                </a:lnTo>
                <a:lnTo>
                  <a:pt x="4641" y="3855"/>
                </a:lnTo>
                <a:lnTo>
                  <a:pt x="4619" y="3847"/>
                </a:lnTo>
                <a:lnTo>
                  <a:pt x="4600" y="3838"/>
                </a:lnTo>
                <a:lnTo>
                  <a:pt x="4580" y="3829"/>
                </a:lnTo>
                <a:lnTo>
                  <a:pt x="4561" y="3817"/>
                </a:lnTo>
                <a:lnTo>
                  <a:pt x="4542" y="3806"/>
                </a:lnTo>
                <a:lnTo>
                  <a:pt x="4525" y="3793"/>
                </a:lnTo>
                <a:lnTo>
                  <a:pt x="4508" y="3779"/>
                </a:lnTo>
                <a:lnTo>
                  <a:pt x="4490" y="3764"/>
                </a:lnTo>
                <a:lnTo>
                  <a:pt x="4474" y="3749"/>
                </a:lnTo>
                <a:lnTo>
                  <a:pt x="4459" y="3734"/>
                </a:lnTo>
                <a:lnTo>
                  <a:pt x="4445" y="3717"/>
                </a:lnTo>
                <a:lnTo>
                  <a:pt x="4432" y="3700"/>
                </a:lnTo>
                <a:lnTo>
                  <a:pt x="4419" y="3683"/>
                </a:lnTo>
                <a:lnTo>
                  <a:pt x="4407" y="3664"/>
                </a:lnTo>
                <a:lnTo>
                  <a:pt x="4396" y="3644"/>
                </a:lnTo>
                <a:lnTo>
                  <a:pt x="4385" y="3625"/>
                </a:lnTo>
                <a:lnTo>
                  <a:pt x="4376" y="3604"/>
                </a:lnTo>
                <a:lnTo>
                  <a:pt x="4368" y="3583"/>
                </a:lnTo>
                <a:lnTo>
                  <a:pt x="4361" y="3563"/>
                </a:lnTo>
                <a:lnTo>
                  <a:pt x="4356" y="3541"/>
                </a:lnTo>
                <a:lnTo>
                  <a:pt x="4350" y="3519"/>
                </a:lnTo>
                <a:lnTo>
                  <a:pt x="4346" y="3496"/>
                </a:lnTo>
                <a:lnTo>
                  <a:pt x="4343" y="3473"/>
                </a:lnTo>
                <a:lnTo>
                  <a:pt x="4342" y="3450"/>
                </a:lnTo>
                <a:lnTo>
                  <a:pt x="4341" y="3427"/>
                </a:lnTo>
                <a:lnTo>
                  <a:pt x="4342" y="3403"/>
                </a:lnTo>
                <a:lnTo>
                  <a:pt x="4343" y="3379"/>
                </a:lnTo>
                <a:lnTo>
                  <a:pt x="4346" y="3358"/>
                </a:lnTo>
                <a:lnTo>
                  <a:pt x="4350" y="3335"/>
                </a:lnTo>
                <a:lnTo>
                  <a:pt x="4356" y="3313"/>
                </a:lnTo>
                <a:lnTo>
                  <a:pt x="4361" y="3291"/>
                </a:lnTo>
                <a:lnTo>
                  <a:pt x="4368" y="3270"/>
                </a:lnTo>
                <a:lnTo>
                  <a:pt x="4376" y="3249"/>
                </a:lnTo>
                <a:lnTo>
                  <a:pt x="4385" y="3229"/>
                </a:lnTo>
                <a:lnTo>
                  <a:pt x="4396" y="3209"/>
                </a:lnTo>
                <a:lnTo>
                  <a:pt x="4407" y="3189"/>
                </a:lnTo>
                <a:lnTo>
                  <a:pt x="4419" y="3171"/>
                </a:lnTo>
                <a:lnTo>
                  <a:pt x="4432" y="3154"/>
                </a:lnTo>
                <a:lnTo>
                  <a:pt x="4445" y="3136"/>
                </a:lnTo>
                <a:lnTo>
                  <a:pt x="4459" y="3119"/>
                </a:lnTo>
                <a:lnTo>
                  <a:pt x="4474" y="3104"/>
                </a:lnTo>
                <a:lnTo>
                  <a:pt x="4490" y="3088"/>
                </a:lnTo>
                <a:lnTo>
                  <a:pt x="4508" y="3074"/>
                </a:lnTo>
                <a:lnTo>
                  <a:pt x="4525" y="3060"/>
                </a:lnTo>
                <a:lnTo>
                  <a:pt x="4542" y="3048"/>
                </a:lnTo>
                <a:lnTo>
                  <a:pt x="4561" y="3036"/>
                </a:lnTo>
                <a:lnTo>
                  <a:pt x="4580" y="3025"/>
                </a:lnTo>
                <a:lnTo>
                  <a:pt x="4600" y="3014"/>
                </a:lnTo>
                <a:lnTo>
                  <a:pt x="4619" y="3005"/>
                </a:lnTo>
                <a:lnTo>
                  <a:pt x="4641" y="2997"/>
                </a:lnTo>
                <a:lnTo>
                  <a:pt x="4662" y="2990"/>
                </a:lnTo>
                <a:lnTo>
                  <a:pt x="4684" y="2984"/>
                </a:lnTo>
                <a:lnTo>
                  <a:pt x="4706" y="2978"/>
                </a:lnTo>
                <a:lnTo>
                  <a:pt x="4728" y="2975"/>
                </a:lnTo>
                <a:lnTo>
                  <a:pt x="4751" y="2972"/>
                </a:lnTo>
                <a:lnTo>
                  <a:pt x="4774" y="2970"/>
                </a:lnTo>
                <a:lnTo>
                  <a:pt x="4798" y="2969"/>
                </a:lnTo>
                <a:lnTo>
                  <a:pt x="4821" y="2970"/>
                </a:lnTo>
                <a:lnTo>
                  <a:pt x="4844" y="2972"/>
                </a:lnTo>
                <a:lnTo>
                  <a:pt x="4867" y="2975"/>
                </a:lnTo>
                <a:lnTo>
                  <a:pt x="4890" y="2978"/>
                </a:lnTo>
                <a:lnTo>
                  <a:pt x="4912" y="2984"/>
                </a:lnTo>
                <a:lnTo>
                  <a:pt x="4934" y="2990"/>
                </a:lnTo>
                <a:lnTo>
                  <a:pt x="4955" y="2997"/>
                </a:lnTo>
                <a:lnTo>
                  <a:pt x="4975" y="3005"/>
                </a:lnTo>
                <a:lnTo>
                  <a:pt x="4996" y="3014"/>
                </a:lnTo>
                <a:lnTo>
                  <a:pt x="5016" y="3025"/>
                </a:lnTo>
                <a:lnTo>
                  <a:pt x="5035" y="3036"/>
                </a:lnTo>
                <a:lnTo>
                  <a:pt x="5054" y="3048"/>
                </a:lnTo>
                <a:lnTo>
                  <a:pt x="5071" y="3060"/>
                </a:lnTo>
                <a:lnTo>
                  <a:pt x="5088" y="3074"/>
                </a:lnTo>
                <a:lnTo>
                  <a:pt x="5106" y="3088"/>
                </a:lnTo>
                <a:lnTo>
                  <a:pt x="5121" y="3104"/>
                </a:lnTo>
                <a:lnTo>
                  <a:pt x="5136" y="3119"/>
                </a:lnTo>
                <a:lnTo>
                  <a:pt x="5151" y="3136"/>
                </a:lnTo>
                <a:lnTo>
                  <a:pt x="5164" y="3154"/>
                </a:lnTo>
                <a:lnTo>
                  <a:pt x="5177" y="3171"/>
                </a:lnTo>
                <a:lnTo>
                  <a:pt x="5189" y="3189"/>
                </a:lnTo>
                <a:lnTo>
                  <a:pt x="5200" y="3209"/>
                </a:lnTo>
                <a:lnTo>
                  <a:pt x="5209" y="3229"/>
                </a:lnTo>
                <a:lnTo>
                  <a:pt x="5219" y="3249"/>
                </a:lnTo>
                <a:lnTo>
                  <a:pt x="5227" y="3270"/>
                </a:lnTo>
                <a:lnTo>
                  <a:pt x="5235" y="3291"/>
                </a:lnTo>
                <a:lnTo>
                  <a:pt x="5240" y="3313"/>
                </a:lnTo>
                <a:lnTo>
                  <a:pt x="5245" y="3335"/>
                </a:lnTo>
                <a:lnTo>
                  <a:pt x="5250" y="3358"/>
                </a:lnTo>
                <a:lnTo>
                  <a:pt x="5252" y="3379"/>
                </a:lnTo>
                <a:lnTo>
                  <a:pt x="5254" y="3403"/>
                </a:lnTo>
                <a:lnTo>
                  <a:pt x="5254" y="3427"/>
                </a:lnTo>
                <a:lnTo>
                  <a:pt x="5254" y="3450"/>
                </a:lnTo>
                <a:lnTo>
                  <a:pt x="5252" y="3473"/>
                </a:lnTo>
                <a:lnTo>
                  <a:pt x="5250" y="3496"/>
                </a:lnTo>
                <a:lnTo>
                  <a:pt x="5245" y="3519"/>
                </a:lnTo>
                <a:lnTo>
                  <a:pt x="5240" y="3541"/>
                </a:lnTo>
                <a:lnTo>
                  <a:pt x="5235" y="3563"/>
                </a:lnTo>
                <a:lnTo>
                  <a:pt x="5227" y="3583"/>
                </a:lnTo>
                <a:lnTo>
                  <a:pt x="5219" y="3604"/>
                </a:lnTo>
                <a:lnTo>
                  <a:pt x="5209" y="3625"/>
                </a:lnTo>
                <a:lnTo>
                  <a:pt x="5200" y="3644"/>
                </a:lnTo>
                <a:lnTo>
                  <a:pt x="5189" y="3664"/>
                </a:lnTo>
                <a:lnTo>
                  <a:pt x="5177" y="3683"/>
                </a:lnTo>
                <a:lnTo>
                  <a:pt x="5164" y="3700"/>
                </a:lnTo>
                <a:lnTo>
                  <a:pt x="5151" y="3717"/>
                </a:lnTo>
                <a:lnTo>
                  <a:pt x="5136" y="3734"/>
                </a:lnTo>
                <a:lnTo>
                  <a:pt x="5121" y="3749"/>
                </a:lnTo>
                <a:lnTo>
                  <a:pt x="5106" y="3764"/>
                </a:lnTo>
                <a:lnTo>
                  <a:pt x="5088" y="3779"/>
                </a:lnTo>
                <a:lnTo>
                  <a:pt x="5071" y="3793"/>
                </a:lnTo>
                <a:lnTo>
                  <a:pt x="5054" y="3806"/>
                </a:lnTo>
                <a:lnTo>
                  <a:pt x="5035" y="3817"/>
                </a:lnTo>
                <a:lnTo>
                  <a:pt x="5016" y="3829"/>
                </a:lnTo>
                <a:lnTo>
                  <a:pt x="4996" y="3838"/>
                </a:lnTo>
                <a:lnTo>
                  <a:pt x="4975" y="3847"/>
                </a:lnTo>
                <a:lnTo>
                  <a:pt x="4955" y="3855"/>
                </a:lnTo>
                <a:lnTo>
                  <a:pt x="4934" y="3863"/>
                </a:lnTo>
                <a:lnTo>
                  <a:pt x="4912" y="3869"/>
                </a:lnTo>
                <a:lnTo>
                  <a:pt x="4890" y="3874"/>
                </a:lnTo>
                <a:lnTo>
                  <a:pt x="4867" y="3878"/>
                </a:lnTo>
                <a:lnTo>
                  <a:pt x="4844" y="3881"/>
                </a:lnTo>
                <a:lnTo>
                  <a:pt x="4821" y="3883"/>
                </a:lnTo>
                <a:lnTo>
                  <a:pt x="4798" y="3884"/>
                </a:lnTo>
                <a:close/>
                <a:moveTo>
                  <a:pt x="4798" y="2741"/>
                </a:moveTo>
                <a:lnTo>
                  <a:pt x="4798" y="2741"/>
                </a:lnTo>
                <a:lnTo>
                  <a:pt x="4774" y="2741"/>
                </a:lnTo>
                <a:lnTo>
                  <a:pt x="4751" y="2739"/>
                </a:lnTo>
                <a:lnTo>
                  <a:pt x="4728" y="2736"/>
                </a:lnTo>
                <a:lnTo>
                  <a:pt x="4706" y="2732"/>
                </a:lnTo>
                <a:lnTo>
                  <a:pt x="4684" y="2727"/>
                </a:lnTo>
                <a:lnTo>
                  <a:pt x="4662" y="2720"/>
                </a:lnTo>
                <a:lnTo>
                  <a:pt x="4641" y="2713"/>
                </a:lnTo>
                <a:lnTo>
                  <a:pt x="4619" y="2705"/>
                </a:lnTo>
                <a:lnTo>
                  <a:pt x="4600" y="2696"/>
                </a:lnTo>
                <a:lnTo>
                  <a:pt x="4580" y="2686"/>
                </a:lnTo>
                <a:lnTo>
                  <a:pt x="4561" y="2675"/>
                </a:lnTo>
                <a:lnTo>
                  <a:pt x="4542" y="2663"/>
                </a:lnTo>
                <a:lnTo>
                  <a:pt x="4525" y="2650"/>
                </a:lnTo>
                <a:lnTo>
                  <a:pt x="4508" y="2637"/>
                </a:lnTo>
                <a:lnTo>
                  <a:pt x="4490" y="2622"/>
                </a:lnTo>
                <a:lnTo>
                  <a:pt x="4474" y="2607"/>
                </a:lnTo>
                <a:lnTo>
                  <a:pt x="4459" y="2591"/>
                </a:lnTo>
                <a:lnTo>
                  <a:pt x="4445" y="2575"/>
                </a:lnTo>
                <a:lnTo>
                  <a:pt x="4432" y="2558"/>
                </a:lnTo>
                <a:lnTo>
                  <a:pt x="4419" y="2539"/>
                </a:lnTo>
                <a:lnTo>
                  <a:pt x="4407" y="2521"/>
                </a:lnTo>
                <a:lnTo>
                  <a:pt x="4396" y="2503"/>
                </a:lnTo>
                <a:lnTo>
                  <a:pt x="4385" y="2482"/>
                </a:lnTo>
                <a:lnTo>
                  <a:pt x="4376" y="2462"/>
                </a:lnTo>
                <a:lnTo>
                  <a:pt x="4368" y="2441"/>
                </a:lnTo>
                <a:lnTo>
                  <a:pt x="4361" y="2420"/>
                </a:lnTo>
                <a:lnTo>
                  <a:pt x="4356" y="2399"/>
                </a:lnTo>
                <a:lnTo>
                  <a:pt x="4350" y="2376"/>
                </a:lnTo>
                <a:lnTo>
                  <a:pt x="4346" y="2354"/>
                </a:lnTo>
                <a:lnTo>
                  <a:pt x="4343" y="2331"/>
                </a:lnTo>
                <a:lnTo>
                  <a:pt x="4342" y="2308"/>
                </a:lnTo>
                <a:lnTo>
                  <a:pt x="4341" y="2285"/>
                </a:lnTo>
                <a:lnTo>
                  <a:pt x="4342" y="2261"/>
                </a:lnTo>
                <a:lnTo>
                  <a:pt x="4343" y="2238"/>
                </a:lnTo>
                <a:lnTo>
                  <a:pt x="4346" y="2214"/>
                </a:lnTo>
                <a:lnTo>
                  <a:pt x="4350" y="2193"/>
                </a:lnTo>
                <a:lnTo>
                  <a:pt x="4356" y="2170"/>
                </a:lnTo>
                <a:lnTo>
                  <a:pt x="4361" y="2149"/>
                </a:lnTo>
                <a:lnTo>
                  <a:pt x="4368" y="2127"/>
                </a:lnTo>
                <a:lnTo>
                  <a:pt x="4376" y="2106"/>
                </a:lnTo>
                <a:lnTo>
                  <a:pt x="4385" y="2087"/>
                </a:lnTo>
                <a:lnTo>
                  <a:pt x="4396" y="2067"/>
                </a:lnTo>
                <a:lnTo>
                  <a:pt x="4407" y="2047"/>
                </a:lnTo>
                <a:lnTo>
                  <a:pt x="4419" y="2029"/>
                </a:lnTo>
                <a:lnTo>
                  <a:pt x="4432" y="2011"/>
                </a:lnTo>
                <a:lnTo>
                  <a:pt x="4445" y="1993"/>
                </a:lnTo>
                <a:lnTo>
                  <a:pt x="4459" y="1977"/>
                </a:lnTo>
                <a:lnTo>
                  <a:pt x="4474" y="1961"/>
                </a:lnTo>
                <a:lnTo>
                  <a:pt x="4490" y="1946"/>
                </a:lnTo>
                <a:lnTo>
                  <a:pt x="4508" y="1932"/>
                </a:lnTo>
                <a:lnTo>
                  <a:pt x="4525" y="1918"/>
                </a:lnTo>
                <a:lnTo>
                  <a:pt x="4542" y="1906"/>
                </a:lnTo>
                <a:lnTo>
                  <a:pt x="4561" y="1893"/>
                </a:lnTo>
                <a:lnTo>
                  <a:pt x="4580" y="1883"/>
                </a:lnTo>
                <a:lnTo>
                  <a:pt x="4600" y="1872"/>
                </a:lnTo>
                <a:lnTo>
                  <a:pt x="4619" y="1863"/>
                </a:lnTo>
                <a:lnTo>
                  <a:pt x="4641" y="1855"/>
                </a:lnTo>
                <a:lnTo>
                  <a:pt x="4662" y="1848"/>
                </a:lnTo>
                <a:lnTo>
                  <a:pt x="4684" y="1841"/>
                </a:lnTo>
                <a:lnTo>
                  <a:pt x="4706" y="1837"/>
                </a:lnTo>
                <a:lnTo>
                  <a:pt x="4728" y="1833"/>
                </a:lnTo>
                <a:lnTo>
                  <a:pt x="4751" y="1830"/>
                </a:lnTo>
                <a:lnTo>
                  <a:pt x="4774" y="1827"/>
                </a:lnTo>
                <a:lnTo>
                  <a:pt x="4798" y="1827"/>
                </a:lnTo>
                <a:lnTo>
                  <a:pt x="4821" y="1827"/>
                </a:lnTo>
                <a:lnTo>
                  <a:pt x="4844" y="1830"/>
                </a:lnTo>
                <a:lnTo>
                  <a:pt x="4867" y="1833"/>
                </a:lnTo>
                <a:lnTo>
                  <a:pt x="4890" y="1837"/>
                </a:lnTo>
                <a:lnTo>
                  <a:pt x="4912" y="1841"/>
                </a:lnTo>
                <a:lnTo>
                  <a:pt x="4934" y="1848"/>
                </a:lnTo>
                <a:lnTo>
                  <a:pt x="4955" y="1855"/>
                </a:lnTo>
                <a:lnTo>
                  <a:pt x="4975" y="1863"/>
                </a:lnTo>
                <a:lnTo>
                  <a:pt x="4996" y="1872"/>
                </a:lnTo>
                <a:lnTo>
                  <a:pt x="5016" y="1883"/>
                </a:lnTo>
                <a:lnTo>
                  <a:pt x="5035" y="1893"/>
                </a:lnTo>
                <a:lnTo>
                  <a:pt x="5054" y="1906"/>
                </a:lnTo>
                <a:lnTo>
                  <a:pt x="5071" y="1918"/>
                </a:lnTo>
                <a:lnTo>
                  <a:pt x="5088" y="1932"/>
                </a:lnTo>
                <a:lnTo>
                  <a:pt x="5106" y="1946"/>
                </a:lnTo>
                <a:lnTo>
                  <a:pt x="5121" y="1961"/>
                </a:lnTo>
                <a:lnTo>
                  <a:pt x="5136" y="1977"/>
                </a:lnTo>
                <a:lnTo>
                  <a:pt x="5151" y="1993"/>
                </a:lnTo>
                <a:lnTo>
                  <a:pt x="5164" y="2011"/>
                </a:lnTo>
                <a:lnTo>
                  <a:pt x="5177" y="2029"/>
                </a:lnTo>
                <a:lnTo>
                  <a:pt x="5189" y="2047"/>
                </a:lnTo>
                <a:lnTo>
                  <a:pt x="5200" y="2067"/>
                </a:lnTo>
                <a:lnTo>
                  <a:pt x="5209" y="2087"/>
                </a:lnTo>
                <a:lnTo>
                  <a:pt x="5219" y="2106"/>
                </a:lnTo>
                <a:lnTo>
                  <a:pt x="5227" y="2127"/>
                </a:lnTo>
                <a:lnTo>
                  <a:pt x="5235" y="2149"/>
                </a:lnTo>
                <a:lnTo>
                  <a:pt x="5240" y="2170"/>
                </a:lnTo>
                <a:lnTo>
                  <a:pt x="5245" y="2193"/>
                </a:lnTo>
                <a:lnTo>
                  <a:pt x="5250" y="2214"/>
                </a:lnTo>
                <a:lnTo>
                  <a:pt x="5252" y="2238"/>
                </a:lnTo>
                <a:lnTo>
                  <a:pt x="5254" y="2261"/>
                </a:lnTo>
                <a:lnTo>
                  <a:pt x="5254" y="2285"/>
                </a:lnTo>
                <a:lnTo>
                  <a:pt x="5254" y="2308"/>
                </a:lnTo>
                <a:lnTo>
                  <a:pt x="5252" y="2331"/>
                </a:lnTo>
                <a:lnTo>
                  <a:pt x="5250" y="2354"/>
                </a:lnTo>
                <a:lnTo>
                  <a:pt x="5245" y="2376"/>
                </a:lnTo>
                <a:lnTo>
                  <a:pt x="5240" y="2399"/>
                </a:lnTo>
                <a:lnTo>
                  <a:pt x="5235" y="2420"/>
                </a:lnTo>
                <a:lnTo>
                  <a:pt x="5227" y="2441"/>
                </a:lnTo>
                <a:lnTo>
                  <a:pt x="5219" y="2462"/>
                </a:lnTo>
                <a:lnTo>
                  <a:pt x="5209" y="2482"/>
                </a:lnTo>
                <a:lnTo>
                  <a:pt x="5200" y="2503"/>
                </a:lnTo>
                <a:lnTo>
                  <a:pt x="5189" y="2521"/>
                </a:lnTo>
                <a:lnTo>
                  <a:pt x="5177" y="2539"/>
                </a:lnTo>
                <a:lnTo>
                  <a:pt x="5164" y="2558"/>
                </a:lnTo>
                <a:lnTo>
                  <a:pt x="5151" y="2575"/>
                </a:lnTo>
                <a:lnTo>
                  <a:pt x="5136" y="2591"/>
                </a:lnTo>
                <a:lnTo>
                  <a:pt x="5121" y="2607"/>
                </a:lnTo>
                <a:lnTo>
                  <a:pt x="5106" y="2622"/>
                </a:lnTo>
                <a:lnTo>
                  <a:pt x="5088" y="2637"/>
                </a:lnTo>
                <a:lnTo>
                  <a:pt x="5071" y="2650"/>
                </a:lnTo>
                <a:lnTo>
                  <a:pt x="5054" y="2663"/>
                </a:lnTo>
                <a:lnTo>
                  <a:pt x="5035" y="2675"/>
                </a:lnTo>
                <a:lnTo>
                  <a:pt x="5016" y="2686"/>
                </a:lnTo>
                <a:lnTo>
                  <a:pt x="4996" y="2696"/>
                </a:lnTo>
                <a:lnTo>
                  <a:pt x="4975" y="2705"/>
                </a:lnTo>
                <a:lnTo>
                  <a:pt x="4955" y="2713"/>
                </a:lnTo>
                <a:lnTo>
                  <a:pt x="4934" y="2720"/>
                </a:lnTo>
                <a:lnTo>
                  <a:pt x="4912" y="2727"/>
                </a:lnTo>
                <a:lnTo>
                  <a:pt x="4890" y="2732"/>
                </a:lnTo>
                <a:lnTo>
                  <a:pt x="4867" y="2736"/>
                </a:lnTo>
                <a:lnTo>
                  <a:pt x="4844" y="2739"/>
                </a:lnTo>
                <a:lnTo>
                  <a:pt x="4821" y="2741"/>
                </a:lnTo>
                <a:lnTo>
                  <a:pt x="4798" y="274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tIns="468000" rIns="432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5" name="酒杯">
            <a:extLst>
              <a:ext uri="{FF2B5EF4-FFF2-40B4-BE49-F238E27FC236}">
                <a16:creationId xmlns:a16="http://schemas.microsoft.com/office/drawing/2014/main" id="{6B168D6C-0F96-40B4-A87C-7C2EC91D85A8}"/>
              </a:ext>
            </a:extLst>
          </p:cNvPr>
          <p:cNvSpPr/>
          <p:nvPr/>
        </p:nvSpPr>
        <p:spPr bwMode="auto">
          <a:xfrm>
            <a:off x="3959943" y="5484089"/>
            <a:ext cx="355600" cy="534035"/>
          </a:xfrm>
          <a:custGeom>
            <a:avLst/>
            <a:gdLst>
              <a:gd name="T0" fmla="*/ 833535 w 3532"/>
              <a:gd name="T1" fmla="*/ 1260369 h 4681"/>
              <a:gd name="T2" fmla="*/ 912977 w 3532"/>
              <a:gd name="T3" fmla="*/ 1253043 h 4681"/>
              <a:gd name="T4" fmla="*/ 985901 w 3532"/>
              <a:gd name="T5" fmla="*/ 1242462 h 4681"/>
              <a:gd name="T6" fmla="*/ 1052714 w 3532"/>
              <a:gd name="T7" fmla="*/ 1229032 h 4681"/>
              <a:gd name="T8" fmla="*/ 1113009 w 3532"/>
              <a:gd name="T9" fmla="*/ 1211940 h 4681"/>
              <a:gd name="T10" fmla="*/ 1167600 w 3532"/>
              <a:gd name="T11" fmla="*/ 1191592 h 4681"/>
              <a:gd name="T12" fmla="*/ 1216081 w 3532"/>
              <a:gd name="T13" fmla="*/ 1169209 h 4681"/>
              <a:gd name="T14" fmla="*/ 1259265 w 3532"/>
              <a:gd name="T15" fmla="*/ 1143570 h 4681"/>
              <a:gd name="T16" fmla="*/ 1296745 w 3532"/>
              <a:gd name="T17" fmla="*/ 1115082 h 4681"/>
              <a:gd name="T18" fmla="*/ 1329745 w 3532"/>
              <a:gd name="T19" fmla="*/ 1085374 h 4681"/>
              <a:gd name="T20" fmla="*/ 1357448 w 3532"/>
              <a:gd name="T21" fmla="*/ 1052817 h 4681"/>
              <a:gd name="T22" fmla="*/ 1381077 w 3532"/>
              <a:gd name="T23" fmla="*/ 1018632 h 4681"/>
              <a:gd name="T24" fmla="*/ 1400632 w 3532"/>
              <a:gd name="T25" fmla="*/ 982412 h 4681"/>
              <a:gd name="T26" fmla="*/ 1415298 w 3532"/>
              <a:gd name="T27" fmla="*/ 944971 h 4681"/>
              <a:gd name="T28" fmla="*/ 1426705 w 3532"/>
              <a:gd name="T29" fmla="*/ 905903 h 4681"/>
              <a:gd name="T30" fmla="*/ 1434038 w 3532"/>
              <a:gd name="T31" fmla="*/ 866020 h 4681"/>
              <a:gd name="T32" fmla="*/ 1438112 w 3532"/>
              <a:gd name="T33" fmla="*/ 824917 h 4681"/>
              <a:gd name="T34" fmla="*/ 1438927 w 3532"/>
              <a:gd name="T35" fmla="*/ 782999 h 4681"/>
              <a:gd name="T36" fmla="*/ 1437297 w 3532"/>
              <a:gd name="T37" fmla="*/ 740268 h 4681"/>
              <a:gd name="T38" fmla="*/ 1432409 w 3532"/>
              <a:gd name="T39" fmla="*/ 697130 h 4681"/>
              <a:gd name="T40" fmla="*/ 1422224 w 3532"/>
              <a:gd name="T41" fmla="*/ 639748 h 4681"/>
              <a:gd name="T42" fmla="*/ 1400224 w 3532"/>
              <a:gd name="T43" fmla="*/ 552658 h 4681"/>
              <a:gd name="T44" fmla="*/ 1371299 w 3532"/>
              <a:gd name="T45" fmla="*/ 467602 h 4681"/>
              <a:gd name="T46" fmla="*/ 1337485 w 3532"/>
              <a:gd name="T47" fmla="*/ 384988 h 4681"/>
              <a:gd name="T48" fmla="*/ 1300819 w 3532"/>
              <a:gd name="T49" fmla="*/ 306851 h 4681"/>
              <a:gd name="T50" fmla="*/ 1262931 w 3532"/>
              <a:gd name="T51" fmla="*/ 234004 h 4681"/>
              <a:gd name="T52" fmla="*/ 1213636 w 3532"/>
              <a:gd name="T53" fmla="*/ 148542 h 4681"/>
              <a:gd name="T54" fmla="*/ 1152119 w 3532"/>
              <a:gd name="T55" fmla="*/ 52091 h 4681"/>
              <a:gd name="T56" fmla="*/ 1115861 w 3532"/>
              <a:gd name="T57" fmla="*/ 0 h 4681"/>
              <a:gd name="T58" fmla="*/ 314103 w 3532"/>
              <a:gd name="T59" fmla="*/ 13837 h 4681"/>
              <a:gd name="T60" fmla="*/ 268882 w 3532"/>
              <a:gd name="T61" fmla="*/ 79765 h 4681"/>
              <a:gd name="T62" fmla="*/ 201254 w 3532"/>
              <a:gd name="T63" fmla="*/ 189645 h 4681"/>
              <a:gd name="T64" fmla="*/ 163774 w 3532"/>
              <a:gd name="T65" fmla="*/ 257608 h 4681"/>
              <a:gd name="T66" fmla="*/ 125886 w 3532"/>
              <a:gd name="T67" fmla="*/ 332083 h 4681"/>
              <a:gd name="T68" fmla="*/ 90035 w 3532"/>
              <a:gd name="T69" fmla="*/ 411848 h 4681"/>
              <a:gd name="T70" fmla="*/ 57850 w 3532"/>
              <a:gd name="T71" fmla="*/ 495683 h 4681"/>
              <a:gd name="T72" fmla="*/ 30962 w 3532"/>
              <a:gd name="T73" fmla="*/ 581959 h 4681"/>
              <a:gd name="T74" fmla="*/ 11815 w 3532"/>
              <a:gd name="T75" fmla="*/ 668235 h 4681"/>
              <a:gd name="T76" fmla="*/ 5296 w 3532"/>
              <a:gd name="T77" fmla="*/ 711374 h 4681"/>
              <a:gd name="T78" fmla="*/ 1222 w 3532"/>
              <a:gd name="T79" fmla="*/ 754512 h 4681"/>
              <a:gd name="T80" fmla="*/ 0 w 3532"/>
              <a:gd name="T81" fmla="*/ 796836 h 4681"/>
              <a:gd name="T82" fmla="*/ 2037 w 3532"/>
              <a:gd name="T83" fmla="*/ 838347 h 4681"/>
              <a:gd name="T84" fmla="*/ 7333 w 3532"/>
              <a:gd name="T85" fmla="*/ 879450 h 4681"/>
              <a:gd name="T86" fmla="*/ 16296 w 3532"/>
              <a:gd name="T87" fmla="*/ 919332 h 4681"/>
              <a:gd name="T88" fmla="*/ 28925 w 3532"/>
              <a:gd name="T89" fmla="*/ 957587 h 4681"/>
              <a:gd name="T90" fmla="*/ 45221 w 3532"/>
              <a:gd name="T91" fmla="*/ 994621 h 4681"/>
              <a:gd name="T92" fmla="*/ 65591 w 3532"/>
              <a:gd name="T93" fmla="*/ 1030027 h 4681"/>
              <a:gd name="T94" fmla="*/ 90442 w 3532"/>
              <a:gd name="T95" fmla="*/ 1063805 h 4681"/>
              <a:gd name="T96" fmla="*/ 120182 w 3532"/>
              <a:gd name="T97" fmla="*/ 1095548 h 4681"/>
              <a:gd name="T98" fmla="*/ 154811 w 3532"/>
              <a:gd name="T99" fmla="*/ 1124849 h 4681"/>
              <a:gd name="T100" fmla="*/ 193921 w 3532"/>
              <a:gd name="T101" fmla="*/ 1152116 h 4681"/>
              <a:gd name="T102" fmla="*/ 239142 w 3532"/>
              <a:gd name="T103" fmla="*/ 1176941 h 4681"/>
              <a:gd name="T104" fmla="*/ 289659 w 3532"/>
              <a:gd name="T105" fmla="*/ 1198510 h 4681"/>
              <a:gd name="T106" fmla="*/ 346288 w 3532"/>
              <a:gd name="T107" fmla="*/ 1218044 h 4681"/>
              <a:gd name="T108" fmla="*/ 408212 w 3532"/>
              <a:gd name="T109" fmla="*/ 1233509 h 4681"/>
              <a:gd name="T110" fmla="*/ 477062 w 3532"/>
              <a:gd name="T111" fmla="*/ 1246532 h 4681"/>
              <a:gd name="T112" fmla="*/ 552023 w 3532"/>
              <a:gd name="T113" fmla="*/ 1255892 h 4681"/>
              <a:gd name="T114" fmla="*/ 634317 w 3532"/>
              <a:gd name="T115" fmla="*/ 1261589 h 4681"/>
              <a:gd name="T116" fmla="*/ 1330967 w 3532"/>
              <a:gd name="T117" fmla="*/ 1905000 h 46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532" h="4681">
                <a:moveTo>
                  <a:pt x="1976" y="3100"/>
                </a:moveTo>
                <a:lnTo>
                  <a:pt x="1976" y="3100"/>
                </a:lnTo>
                <a:lnTo>
                  <a:pt x="2046" y="3097"/>
                </a:lnTo>
                <a:lnTo>
                  <a:pt x="2113" y="3091"/>
                </a:lnTo>
                <a:lnTo>
                  <a:pt x="2178" y="3086"/>
                </a:lnTo>
                <a:lnTo>
                  <a:pt x="2241" y="3079"/>
                </a:lnTo>
                <a:lnTo>
                  <a:pt x="2302" y="3071"/>
                </a:lnTo>
                <a:lnTo>
                  <a:pt x="2362" y="3063"/>
                </a:lnTo>
                <a:lnTo>
                  <a:pt x="2420" y="3053"/>
                </a:lnTo>
                <a:lnTo>
                  <a:pt x="2477" y="3043"/>
                </a:lnTo>
                <a:lnTo>
                  <a:pt x="2530" y="3031"/>
                </a:lnTo>
                <a:lnTo>
                  <a:pt x="2584" y="3020"/>
                </a:lnTo>
                <a:lnTo>
                  <a:pt x="2634" y="3006"/>
                </a:lnTo>
                <a:lnTo>
                  <a:pt x="2684" y="2993"/>
                </a:lnTo>
                <a:lnTo>
                  <a:pt x="2732" y="2978"/>
                </a:lnTo>
                <a:lnTo>
                  <a:pt x="2777" y="2962"/>
                </a:lnTo>
                <a:lnTo>
                  <a:pt x="2823" y="2945"/>
                </a:lnTo>
                <a:lnTo>
                  <a:pt x="2866" y="2928"/>
                </a:lnTo>
                <a:lnTo>
                  <a:pt x="2907" y="2911"/>
                </a:lnTo>
                <a:lnTo>
                  <a:pt x="2947" y="2892"/>
                </a:lnTo>
                <a:lnTo>
                  <a:pt x="2985" y="2873"/>
                </a:lnTo>
                <a:lnTo>
                  <a:pt x="3021" y="2852"/>
                </a:lnTo>
                <a:lnTo>
                  <a:pt x="3057" y="2831"/>
                </a:lnTo>
                <a:lnTo>
                  <a:pt x="3091" y="2810"/>
                </a:lnTo>
                <a:lnTo>
                  <a:pt x="3123" y="2788"/>
                </a:lnTo>
                <a:lnTo>
                  <a:pt x="3154" y="2764"/>
                </a:lnTo>
                <a:lnTo>
                  <a:pt x="3183" y="2740"/>
                </a:lnTo>
                <a:lnTo>
                  <a:pt x="3212" y="2716"/>
                </a:lnTo>
                <a:lnTo>
                  <a:pt x="3239" y="2692"/>
                </a:lnTo>
                <a:lnTo>
                  <a:pt x="3264" y="2667"/>
                </a:lnTo>
                <a:lnTo>
                  <a:pt x="3288" y="2640"/>
                </a:lnTo>
                <a:lnTo>
                  <a:pt x="3311" y="2614"/>
                </a:lnTo>
                <a:lnTo>
                  <a:pt x="3332" y="2587"/>
                </a:lnTo>
                <a:lnTo>
                  <a:pt x="3353" y="2560"/>
                </a:lnTo>
                <a:lnTo>
                  <a:pt x="3372" y="2531"/>
                </a:lnTo>
                <a:lnTo>
                  <a:pt x="3390" y="2503"/>
                </a:lnTo>
                <a:lnTo>
                  <a:pt x="3407" y="2473"/>
                </a:lnTo>
                <a:lnTo>
                  <a:pt x="3423" y="2444"/>
                </a:lnTo>
                <a:lnTo>
                  <a:pt x="3438" y="2414"/>
                </a:lnTo>
                <a:lnTo>
                  <a:pt x="3451" y="2384"/>
                </a:lnTo>
                <a:lnTo>
                  <a:pt x="3463" y="2353"/>
                </a:lnTo>
                <a:lnTo>
                  <a:pt x="3474" y="2322"/>
                </a:lnTo>
                <a:lnTo>
                  <a:pt x="3485" y="2290"/>
                </a:lnTo>
                <a:lnTo>
                  <a:pt x="3493" y="2259"/>
                </a:lnTo>
                <a:lnTo>
                  <a:pt x="3502" y="2226"/>
                </a:lnTo>
                <a:lnTo>
                  <a:pt x="3509" y="2194"/>
                </a:lnTo>
                <a:lnTo>
                  <a:pt x="3514" y="2161"/>
                </a:lnTo>
                <a:lnTo>
                  <a:pt x="3520" y="2128"/>
                </a:lnTo>
                <a:lnTo>
                  <a:pt x="3524" y="2094"/>
                </a:lnTo>
                <a:lnTo>
                  <a:pt x="3528" y="2060"/>
                </a:lnTo>
                <a:lnTo>
                  <a:pt x="3530" y="2027"/>
                </a:lnTo>
                <a:lnTo>
                  <a:pt x="3532" y="1993"/>
                </a:lnTo>
                <a:lnTo>
                  <a:pt x="3532" y="1958"/>
                </a:lnTo>
                <a:lnTo>
                  <a:pt x="3532" y="1924"/>
                </a:lnTo>
                <a:lnTo>
                  <a:pt x="3531" y="1889"/>
                </a:lnTo>
                <a:lnTo>
                  <a:pt x="3530" y="1854"/>
                </a:lnTo>
                <a:lnTo>
                  <a:pt x="3528" y="1819"/>
                </a:lnTo>
                <a:lnTo>
                  <a:pt x="3525" y="1784"/>
                </a:lnTo>
                <a:lnTo>
                  <a:pt x="3521" y="1748"/>
                </a:lnTo>
                <a:lnTo>
                  <a:pt x="3516" y="1713"/>
                </a:lnTo>
                <a:lnTo>
                  <a:pt x="3511" y="1678"/>
                </a:lnTo>
                <a:lnTo>
                  <a:pt x="3505" y="1642"/>
                </a:lnTo>
                <a:lnTo>
                  <a:pt x="3491" y="1572"/>
                </a:lnTo>
                <a:lnTo>
                  <a:pt x="3475" y="1500"/>
                </a:lnTo>
                <a:lnTo>
                  <a:pt x="3458" y="1430"/>
                </a:lnTo>
                <a:lnTo>
                  <a:pt x="3437" y="1358"/>
                </a:lnTo>
                <a:lnTo>
                  <a:pt x="3416" y="1288"/>
                </a:lnTo>
                <a:lnTo>
                  <a:pt x="3391" y="1218"/>
                </a:lnTo>
                <a:lnTo>
                  <a:pt x="3366" y="1149"/>
                </a:lnTo>
                <a:lnTo>
                  <a:pt x="3340" y="1080"/>
                </a:lnTo>
                <a:lnTo>
                  <a:pt x="3311" y="1012"/>
                </a:lnTo>
                <a:lnTo>
                  <a:pt x="3283" y="946"/>
                </a:lnTo>
                <a:lnTo>
                  <a:pt x="3254" y="880"/>
                </a:lnTo>
                <a:lnTo>
                  <a:pt x="3223" y="816"/>
                </a:lnTo>
                <a:lnTo>
                  <a:pt x="3193" y="754"/>
                </a:lnTo>
                <a:lnTo>
                  <a:pt x="3162" y="693"/>
                </a:lnTo>
                <a:lnTo>
                  <a:pt x="3131" y="633"/>
                </a:lnTo>
                <a:lnTo>
                  <a:pt x="3100" y="575"/>
                </a:lnTo>
                <a:lnTo>
                  <a:pt x="3069" y="519"/>
                </a:lnTo>
                <a:lnTo>
                  <a:pt x="3038" y="466"/>
                </a:lnTo>
                <a:lnTo>
                  <a:pt x="2979" y="365"/>
                </a:lnTo>
                <a:lnTo>
                  <a:pt x="2924" y="275"/>
                </a:lnTo>
                <a:lnTo>
                  <a:pt x="2872" y="196"/>
                </a:lnTo>
                <a:lnTo>
                  <a:pt x="2828" y="128"/>
                </a:lnTo>
                <a:lnTo>
                  <a:pt x="2790" y="74"/>
                </a:lnTo>
                <a:lnTo>
                  <a:pt x="2763" y="34"/>
                </a:lnTo>
                <a:lnTo>
                  <a:pt x="2739" y="0"/>
                </a:lnTo>
                <a:lnTo>
                  <a:pt x="795" y="0"/>
                </a:lnTo>
                <a:lnTo>
                  <a:pt x="771" y="34"/>
                </a:lnTo>
                <a:lnTo>
                  <a:pt x="742" y="74"/>
                </a:lnTo>
                <a:lnTo>
                  <a:pt x="706" y="128"/>
                </a:lnTo>
                <a:lnTo>
                  <a:pt x="660" y="196"/>
                </a:lnTo>
                <a:lnTo>
                  <a:pt x="610" y="275"/>
                </a:lnTo>
                <a:lnTo>
                  <a:pt x="554" y="365"/>
                </a:lnTo>
                <a:lnTo>
                  <a:pt x="494" y="466"/>
                </a:lnTo>
                <a:lnTo>
                  <a:pt x="464" y="519"/>
                </a:lnTo>
                <a:lnTo>
                  <a:pt x="433" y="575"/>
                </a:lnTo>
                <a:lnTo>
                  <a:pt x="402" y="633"/>
                </a:lnTo>
                <a:lnTo>
                  <a:pt x="371" y="693"/>
                </a:lnTo>
                <a:lnTo>
                  <a:pt x="340" y="754"/>
                </a:lnTo>
                <a:lnTo>
                  <a:pt x="309" y="816"/>
                </a:lnTo>
                <a:lnTo>
                  <a:pt x="279" y="880"/>
                </a:lnTo>
                <a:lnTo>
                  <a:pt x="249" y="946"/>
                </a:lnTo>
                <a:lnTo>
                  <a:pt x="221" y="1012"/>
                </a:lnTo>
                <a:lnTo>
                  <a:pt x="194" y="1080"/>
                </a:lnTo>
                <a:lnTo>
                  <a:pt x="167" y="1149"/>
                </a:lnTo>
                <a:lnTo>
                  <a:pt x="142" y="1218"/>
                </a:lnTo>
                <a:lnTo>
                  <a:pt x="118" y="1288"/>
                </a:lnTo>
                <a:lnTo>
                  <a:pt x="96" y="1358"/>
                </a:lnTo>
                <a:lnTo>
                  <a:pt x="76" y="1430"/>
                </a:lnTo>
                <a:lnTo>
                  <a:pt x="58" y="1500"/>
                </a:lnTo>
                <a:lnTo>
                  <a:pt x="42" y="1572"/>
                </a:lnTo>
                <a:lnTo>
                  <a:pt x="29" y="1642"/>
                </a:lnTo>
                <a:lnTo>
                  <a:pt x="22" y="1678"/>
                </a:lnTo>
                <a:lnTo>
                  <a:pt x="17" y="1713"/>
                </a:lnTo>
                <a:lnTo>
                  <a:pt x="13" y="1748"/>
                </a:lnTo>
                <a:lnTo>
                  <a:pt x="9" y="1784"/>
                </a:lnTo>
                <a:lnTo>
                  <a:pt x="5" y="1819"/>
                </a:lnTo>
                <a:lnTo>
                  <a:pt x="3" y="1854"/>
                </a:lnTo>
                <a:lnTo>
                  <a:pt x="1" y="1889"/>
                </a:lnTo>
                <a:lnTo>
                  <a:pt x="0" y="1924"/>
                </a:lnTo>
                <a:lnTo>
                  <a:pt x="0" y="1958"/>
                </a:lnTo>
                <a:lnTo>
                  <a:pt x="1" y="1993"/>
                </a:lnTo>
                <a:lnTo>
                  <a:pt x="3" y="2027"/>
                </a:lnTo>
                <a:lnTo>
                  <a:pt x="5" y="2060"/>
                </a:lnTo>
                <a:lnTo>
                  <a:pt x="9" y="2094"/>
                </a:lnTo>
                <a:lnTo>
                  <a:pt x="13" y="2128"/>
                </a:lnTo>
                <a:lnTo>
                  <a:pt x="18" y="2161"/>
                </a:lnTo>
                <a:lnTo>
                  <a:pt x="24" y="2194"/>
                </a:lnTo>
                <a:lnTo>
                  <a:pt x="32" y="2226"/>
                </a:lnTo>
                <a:lnTo>
                  <a:pt x="40" y="2259"/>
                </a:lnTo>
                <a:lnTo>
                  <a:pt x="49" y="2290"/>
                </a:lnTo>
                <a:lnTo>
                  <a:pt x="59" y="2322"/>
                </a:lnTo>
                <a:lnTo>
                  <a:pt x="71" y="2353"/>
                </a:lnTo>
                <a:lnTo>
                  <a:pt x="82" y="2384"/>
                </a:lnTo>
                <a:lnTo>
                  <a:pt x="96" y="2414"/>
                </a:lnTo>
                <a:lnTo>
                  <a:pt x="111" y="2444"/>
                </a:lnTo>
                <a:lnTo>
                  <a:pt x="126" y="2473"/>
                </a:lnTo>
                <a:lnTo>
                  <a:pt x="143" y="2503"/>
                </a:lnTo>
                <a:lnTo>
                  <a:pt x="161" y="2531"/>
                </a:lnTo>
                <a:lnTo>
                  <a:pt x="180" y="2560"/>
                </a:lnTo>
                <a:lnTo>
                  <a:pt x="200" y="2587"/>
                </a:lnTo>
                <a:lnTo>
                  <a:pt x="222" y="2614"/>
                </a:lnTo>
                <a:lnTo>
                  <a:pt x="245" y="2640"/>
                </a:lnTo>
                <a:lnTo>
                  <a:pt x="269" y="2667"/>
                </a:lnTo>
                <a:lnTo>
                  <a:pt x="295" y="2692"/>
                </a:lnTo>
                <a:lnTo>
                  <a:pt x="322" y="2716"/>
                </a:lnTo>
                <a:lnTo>
                  <a:pt x="350" y="2740"/>
                </a:lnTo>
                <a:lnTo>
                  <a:pt x="380" y="2764"/>
                </a:lnTo>
                <a:lnTo>
                  <a:pt x="410" y="2788"/>
                </a:lnTo>
                <a:lnTo>
                  <a:pt x="443" y="2810"/>
                </a:lnTo>
                <a:lnTo>
                  <a:pt x="476" y="2831"/>
                </a:lnTo>
                <a:lnTo>
                  <a:pt x="512" y="2852"/>
                </a:lnTo>
                <a:lnTo>
                  <a:pt x="549" y="2873"/>
                </a:lnTo>
                <a:lnTo>
                  <a:pt x="587" y="2892"/>
                </a:lnTo>
                <a:lnTo>
                  <a:pt x="627" y="2911"/>
                </a:lnTo>
                <a:lnTo>
                  <a:pt x="668" y="2928"/>
                </a:lnTo>
                <a:lnTo>
                  <a:pt x="711" y="2945"/>
                </a:lnTo>
                <a:lnTo>
                  <a:pt x="756" y="2962"/>
                </a:lnTo>
                <a:lnTo>
                  <a:pt x="801" y="2978"/>
                </a:lnTo>
                <a:lnTo>
                  <a:pt x="850" y="2993"/>
                </a:lnTo>
                <a:lnTo>
                  <a:pt x="899" y="3006"/>
                </a:lnTo>
                <a:lnTo>
                  <a:pt x="949" y="3020"/>
                </a:lnTo>
                <a:lnTo>
                  <a:pt x="1002" y="3031"/>
                </a:lnTo>
                <a:lnTo>
                  <a:pt x="1057" y="3043"/>
                </a:lnTo>
                <a:lnTo>
                  <a:pt x="1113" y="3053"/>
                </a:lnTo>
                <a:lnTo>
                  <a:pt x="1171" y="3063"/>
                </a:lnTo>
                <a:lnTo>
                  <a:pt x="1231" y="3071"/>
                </a:lnTo>
                <a:lnTo>
                  <a:pt x="1292" y="3079"/>
                </a:lnTo>
                <a:lnTo>
                  <a:pt x="1355" y="3086"/>
                </a:lnTo>
                <a:lnTo>
                  <a:pt x="1420" y="3091"/>
                </a:lnTo>
                <a:lnTo>
                  <a:pt x="1488" y="3097"/>
                </a:lnTo>
                <a:lnTo>
                  <a:pt x="1557" y="3100"/>
                </a:lnTo>
                <a:lnTo>
                  <a:pt x="1557" y="4235"/>
                </a:lnTo>
                <a:lnTo>
                  <a:pt x="266" y="4681"/>
                </a:lnTo>
                <a:lnTo>
                  <a:pt x="3267" y="4681"/>
                </a:lnTo>
                <a:lnTo>
                  <a:pt x="1976" y="4235"/>
                </a:lnTo>
                <a:lnTo>
                  <a:pt x="1976" y="3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bIns="64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6" name="文本框 39">
            <a:extLst>
              <a:ext uri="{FF2B5EF4-FFF2-40B4-BE49-F238E27FC236}">
                <a16:creationId xmlns:a16="http://schemas.microsoft.com/office/drawing/2014/main" id="{61E2BFD5-D20C-4476-9EED-DA41E31E25F7}"/>
              </a:ext>
            </a:extLst>
          </p:cNvPr>
          <p:cNvSpPr txBox="1"/>
          <p:nvPr/>
        </p:nvSpPr>
        <p:spPr>
          <a:xfrm>
            <a:off x="37697" y="4896059"/>
            <a:ext cx="3311376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latin typeface="+mj-lt"/>
                <a:sym typeface="Comic Sans MS"/>
              </a:rPr>
              <a:t>Nhấn mạnh</a:t>
            </a:r>
            <a:r>
              <a:rPr lang="en-US" sz="3200" dirty="0">
                <a:latin typeface="+mj-lt"/>
                <a:sym typeface="Comic Sans MS"/>
              </a:rPr>
              <a:t>/</a:t>
            </a:r>
            <a:r>
              <a:rPr lang="vi-VN" sz="3200" dirty="0">
                <a:latin typeface="+mj-lt"/>
                <a:sym typeface="Comic Sans MS"/>
              </a:rPr>
              <a:t> biểu thị thái độ đánh giá sự vật, sự việc.</a:t>
            </a:r>
          </a:p>
        </p:txBody>
      </p:sp>
      <p:sp>
        <p:nvSpPr>
          <p:cNvPr id="27" name="文本框 40">
            <a:extLst>
              <a:ext uri="{FF2B5EF4-FFF2-40B4-BE49-F238E27FC236}">
                <a16:creationId xmlns:a16="http://schemas.microsoft.com/office/drawing/2014/main" id="{4E2C2E5B-A54A-413F-A417-7F07E55EC0D2}"/>
              </a:ext>
            </a:extLst>
          </p:cNvPr>
          <p:cNvSpPr txBox="1"/>
          <p:nvPr/>
        </p:nvSpPr>
        <p:spPr>
          <a:xfrm>
            <a:off x="9459268" y="4120338"/>
            <a:ext cx="2582729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B</a:t>
            </a:r>
            <a:r>
              <a:rPr lang="vi-VN" sz="3200" dirty="0">
                <a:latin typeface="+mj-lt"/>
                <a:sym typeface="Comic Sans MS"/>
              </a:rPr>
              <a:t>ộc lộ tình cảm, cảm xúc, gọi đáp.</a:t>
            </a:r>
            <a:endParaRPr lang="en-US" altLang="zh-CN" sz="3200" dirty="0">
              <a:latin typeface="+mj-lt"/>
            </a:endParaRPr>
          </a:p>
        </p:txBody>
      </p:sp>
      <p:sp>
        <p:nvSpPr>
          <p:cNvPr id="28" name="文本框 41">
            <a:extLst>
              <a:ext uri="{FF2B5EF4-FFF2-40B4-BE49-F238E27FC236}">
                <a16:creationId xmlns:a16="http://schemas.microsoft.com/office/drawing/2014/main" id="{82A242B6-2577-4C7B-8D5C-4F82538F85AF}"/>
              </a:ext>
            </a:extLst>
          </p:cNvPr>
          <p:cNvSpPr txBox="1"/>
          <p:nvPr/>
        </p:nvSpPr>
        <p:spPr>
          <a:xfrm>
            <a:off x="9132018" y="2211159"/>
            <a:ext cx="295838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latin typeface="+mj-lt"/>
                <a:sym typeface="Comic Sans MS"/>
              </a:rPr>
              <a:t>Có thể được tách ra thành một câu đặc biệt.</a:t>
            </a:r>
            <a:endParaRPr lang="en-US" altLang="zh-CN" sz="3200" dirty="0">
              <a:latin typeface="+mj-lt"/>
            </a:endParaRPr>
          </a:p>
        </p:txBody>
      </p:sp>
      <p:sp>
        <p:nvSpPr>
          <p:cNvPr id="29" name="文本框 42">
            <a:extLst>
              <a:ext uri="{FF2B5EF4-FFF2-40B4-BE49-F238E27FC236}">
                <a16:creationId xmlns:a16="http://schemas.microsoft.com/office/drawing/2014/main" id="{AC0D5537-9710-4136-A75C-7F462DE35BEC}"/>
              </a:ext>
            </a:extLst>
          </p:cNvPr>
          <p:cNvSpPr txBox="1"/>
          <p:nvPr/>
        </p:nvSpPr>
        <p:spPr>
          <a:xfrm>
            <a:off x="93981" y="2988523"/>
            <a:ext cx="3536807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vi-VN" sz="3200" dirty="0">
                <a:latin typeface="+mj-lt"/>
                <a:sym typeface="Comic Sans MS"/>
              </a:rPr>
              <a:t>Không tách riêng  ra thành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Comic Sans MS"/>
              </a:rPr>
              <a:t>1</a:t>
            </a:r>
            <a:r>
              <a:rPr lang="vi-VN" sz="3200" dirty="0">
                <a:latin typeface="+mj-lt"/>
                <a:sym typeface="Comic Sans MS"/>
              </a:rPr>
              <a:t> câu</a:t>
            </a:r>
            <a:r>
              <a:rPr lang="en-US" sz="3200" dirty="0">
                <a:latin typeface="+mj-lt"/>
                <a:sym typeface="Comic Sans MS"/>
              </a:rPr>
              <a:t>,</a:t>
            </a:r>
            <a:r>
              <a:rPr lang="vi-VN" sz="3200" dirty="0">
                <a:latin typeface="+mj-lt"/>
                <a:sym typeface="Comic Sans MS"/>
              </a:rPr>
              <a:t> phải đi kèm với từ khác.</a:t>
            </a:r>
            <a:endParaRPr lang="vi-VN" sz="32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832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463FBA0-2209-4042-9F36-9AFC854C6B22}"/>
              </a:ext>
            </a:extLst>
          </p:cNvPr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171FCA-4643-4FC7-94BF-F2382F929901}"/>
              </a:ext>
            </a:extLst>
          </p:cNvPr>
          <p:cNvSpPr/>
          <p:nvPr/>
        </p:nvSpPr>
        <p:spPr>
          <a:xfrm>
            <a:off x="2159722" y="1189426"/>
            <a:ext cx="7803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thích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trợ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in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đậm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altLang="en-US" sz="32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altLang="en-US" sz="3200" i="1" dirty="0" err="1">
                <a:solidFill>
                  <a:srgbClr val="FF0066"/>
                </a:solidFill>
                <a:latin typeface="Times New Roman" pitchFamily="18" charset="0"/>
              </a:rPr>
              <a:t>“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Mặc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dầu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non 1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năm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ròng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mẹ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lá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thư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nhắn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thăm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altLang="en-US" sz="32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lời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gửi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itchFamily="18" charset="0"/>
              </a:rPr>
              <a:t>lấy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i="1" dirty="0" err="1">
                <a:solidFill>
                  <a:srgbClr val="0000FF"/>
                </a:solidFill>
                <a:latin typeface="Times New Roman" pitchFamily="18" charset="0"/>
              </a:rPr>
              <a:t>quà</a:t>
            </a:r>
            <a:r>
              <a:rPr lang="en-US" altLang="en-US" sz="3200" i="1" dirty="0">
                <a:solidFill>
                  <a:srgbClr val="0000FF"/>
                </a:solidFill>
                <a:latin typeface="Times New Roman" pitchFamily="18" charset="0"/>
              </a:rPr>
              <a:t>.”</a:t>
            </a:r>
            <a:endParaRPr lang="en-US" altLang="en-US" sz="3200" i="1" dirty="0">
              <a:solidFill>
                <a:srgbClr val="0000FF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395DDB-1C72-49B6-9CFC-B3E547D0C0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/>
            <a:extLst>
              <a:ext uri="{FF2B5EF4-FFF2-40B4-BE49-F238E27FC236}">
                <a16:creationId xmlns:a16="http://schemas.microsoft.com/office/drawing/2014/main" id="{4ACC6EF5-7745-45FB-A8B9-F71FD31BC4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8B781E-C3F7-44DF-A39B-90563AAFA3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/>
        </p:blipFill>
        <p:spPr>
          <a:xfrm>
            <a:off x="-962729" y="-398606"/>
            <a:ext cx="3938956" cy="37481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FBE3AB-5E9A-48C4-9079-971C1765AE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/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3EC6092-A39D-4918-9DE7-CCD43A9580B1}"/>
              </a:ext>
            </a:extLst>
          </p:cNvPr>
          <p:cNvSpPr/>
          <p:nvPr/>
        </p:nvSpPr>
        <p:spPr>
          <a:xfrm>
            <a:off x="3018145" y="4736096"/>
            <a:ext cx="6618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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Trợ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từ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lấy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có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ý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nghĩa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nhấn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mạnh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sự</a:t>
            </a:r>
            <a:r>
              <a:rPr lang="en-US" altLang="en-US" sz="2800" b="1" i="1" dirty="0"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b="1" i="1" dirty="0" err="1">
                <a:latin typeface="Times New Roman" pitchFamily="18" charset="0"/>
                <a:sym typeface="Wingdings" pitchFamily="2" charset="2"/>
              </a:rPr>
              <a:t>việc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64610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E4F3D4-F134-4F31-804A-B0AF6C10D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268650-3F7C-4928-B5E5-13362B1DB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952418-C6A6-48AA-8171-0D5E169AD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7857444-60C9-4094-8BC3-5DF1B2AC0673}"/>
              </a:ext>
            </a:extLst>
          </p:cNvPr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19B4F3-EFD6-4F42-BC41-4040D62BD322}"/>
              </a:ext>
            </a:extLst>
          </p:cNvPr>
          <p:cNvSpPr/>
          <p:nvPr/>
        </p:nvSpPr>
        <p:spPr>
          <a:xfrm>
            <a:off x="2194286" y="1078843"/>
            <a:ext cx="7803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SG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SG" sz="40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SG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SG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SG" sz="3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SG" sz="3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600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SG" sz="3600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endParaRPr lang="en-US" altLang="en-US" sz="3200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85B20F-F235-4971-908B-CF37DB881E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/>
            <a:extLst>
              <a:ext uri="{FF2B5EF4-FFF2-40B4-BE49-F238E27FC236}">
                <a16:creationId xmlns:a16="http://schemas.microsoft.com/office/drawing/2014/main" id="{51153AF3-3C2A-454E-9CC1-C18050689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A3942D-4501-474F-B74F-9B136DF11B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/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1FD866-58C6-410D-8183-2EAA9C1906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/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17DF7B8-E3A4-4E63-839C-8AC8A5ECBEE5}"/>
              </a:ext>
            </a:extLst>
          </p:cNvPr>
          <p:cNvSpPr/>
          <p:nvPr/>
        </p:nvSpPr>
        <p:spPr>
          <a:xfrm>
            <a:off x="2272797" y="4276682"/>
            <a:ext cx="78034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/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SG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SG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8253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83BA86-C90A-4CF1-9BFD-7063E9775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EE59C9-DE3A-4F11-86F3-852ED28C8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EEDD7B-E656-46DE-A782-B56DAAEC9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ACE9D3-13E9-4429-AE9F-4A12ADA64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21EE3C-C195-486E-A48E-AF293B271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BFCE5F7-8293-49C0-AACA-42466A0D0192}"/>
              </a:ext>
            </a:extLst>
          </p:cNvPr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7F3237-D228-4D56-ACDF-4BC49600E2E8}"/>
              </a:ext>
            </a:extLst>
          </p:cNvPr>
          <p:cNvSpPr/>
          <p:nvPr/>
        </p:nvSpPr>
        <p:spPr>
          <a:xfrm>
            <a:off x="2194286" y="1078843"/>
            <a:ext cx="78034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altLang="en-US" sz="3600" i="1" dirty="0">
                <a:solidFill>
                  <a:srgbClr val="FF0066"/>
                </a:solidFill>
                <a:latin typeface="Times New Roman" pitchFamily="18" charset="0"/>
              </a:rPr>
              <a:t> 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Tính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ra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cậu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ấy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ăn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khỏe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hơn</a:t>
            </a:r>
            <a:r>
              <a:rPr lang="en-US" altLang="en-US" sz="3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itchFamily="18" charset="0"/>
              </a:rPr>
              <a:t>cả</a:t>
            </a:r>
            <a:r>
              <a:rPr lang="en-US" altLang="en-US" sz="36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tôi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 ạ!</a:t>
            </a:r>
            <a:r>
              <a:rPr lang="en-US" altLang="en-US" sz="4000" i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en-US" altLang="en-US" sz="3600" i="1" dirty="0">
              <a:solidFill>
                <a:srgbClr val="0000FF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4703FA-F34C-47BE-94E9-9F3FF34C9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E4CF3460-BFD2-4D36-8A8A-7F1B3016D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EA0DBE0-1DD4-4746-A8AB-669E7170E6A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/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7A0E95-0C6D-40B1-ACE7-B84CCF99DA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/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917283-E06B-4A0F-A3BA-57F7F7514013}"/>
              </a:ext>
            </a:extLst>
          </p:cNvPr>
          <p:cNvSpPr/>
          <p:nvPr/>
        </p:nvSpPr>
        <p:spPr>
          <a:xfrm>
            <a:off x="2346687" y="3971884"/>
            <a:ext cx="7803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ctr">
              <a:buNone/>
            </a:pP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cao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phạm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vi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chế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008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B73DFE-A71C-43CF-BC14-6E9922360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FA2A86-A48A-49AC-BEAE-838772CDF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1877D0-066D-4CFA-96B3-6DF602765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427F81-C35F-4DCF-A183-314BB2E01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197756-492E-4885-8BAC-F6B25186A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80C1B5-586B-4317-9509-AB9D0CC108BF}"/>
              </a:ext>
            </a:extLst>
          </p:cNvPr>
          <p:cNvSpPr/>
          <p:nvPr/>
        </p:nvSpPr>
        <p:spPr>
          <a:xfrm>
            <a:off x="711200" y="540327"/>
            <a:ext cx="10834255" cy="5777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BA473C-B4BF-42CB-872A-BB3A89EC9C78}"/>
              </a:ext>
            </a:extLst>
          </p:cNvPr>
          <p:cNvSpPr/>
          <p:nvPr/>
        </p:nvSpPr>
        <p:spPr>
          <a:xfrm>
            <a:off x="2194286" y="1078843"/>
            <a:ext cx="78034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Giải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thích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nghĩa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của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trợ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từ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in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đậm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câu</a:t>
            </a:r>
            <a:r>
              <a:rPr lang="en-US" altLang="en-US" sz="3600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FF0066"/>
                </a:solidFill>
                <a:latin typeface="Times New Roman" pitchFamily="18" charset="0"/>
              </a:rPr>
              <a:t>sau</a:t>
            </a:r>
            <a:r>
              <a:rPr lang="en-US" altLang="en-US" sz="3600" i="1" dirty="0" err="1">
                <a:solidFill>
                  <a:srgbClr val="FF0066"/>
                </a:solidFill>
                <a:latin typeface="Times New Roman" pitchFamily="18" charset="0"/>
              </a:rPr>
              <a:t>“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Rồi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rằm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tám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/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Tựa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trông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xuống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thế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alt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cười</a:t>
            </a:r>
            <a:r>
              <a:rPr lang="en-US" altLang="en-US" sz="3600" i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endParaRPr lang="en-US" altLang="en-US" sz="4000" i="1" dirty="0">
              <a:solidFill>
                <a:srgbClr val="0000FF"/>
              </a:solidFill>
              <a:latin typeface="Times New Roman" pitchFamily="18" charset="0"/>
              <a:sym typeface="Wingdings" pitchFamily="2" charset="2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673C5A-2B0A-44A0-8DC7-CF41DE0635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1" t="9023" r="21717" b="10033"/>
          <a:stretch/>
        </p:blipFill>
        <p:spPr>
          <a:xfrm>
            <a:off x="9910618" y="3296674"/>
            <a:ext cx="2281382" cy="3561326"/>
          </a:xfrm>
          <a:prstGeom prst="rect">
            <a:avLst/>
          </a:prstGeom>
        </p:spPr>
      </p:pic>
      <p:pic>
        <p:nvPicPr>
          <p:cNvPr id="16" name="Picture 15">
            <a:hlinkClick r:id="" action="ppaction://noaction"/>
            <a:extLst>
              <a:ext uri="{FF2B5EF4-FFF2-40B4-BE49-F238E27FC236}">
                <a16:creationId xmlns:a16="http://schemas.microsoft.com/office/drawing/2014/main" id="{AFA14BDD-E07D-41C1-884D-2418C3260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5497">
            <a:off x="703997" y="5175838"/>
            <a:ext cx="1610151" cy="16101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7FD96ED-22F6-4E46-8539-D0BAD2FF32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68" b="54104"/>
          <a:stretch/>
        </p:blipFill>
        <p:spPr>
          <a:xfrm>
            <a:off x="-1030914" y="-354115"/>
            <a:ext cx="3938956" cy="3748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7A47D1-BEE4-4010-BD02-9556299F3CF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87" r="15045" b="54104"/>
          <a:stretch/>
        </p:blipFill>
        <p:spPr>
          <a:xfrm>
            <a:off x="10066196" y="-398606"/>
            <a:ext cx="1878457" cy="32696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F2F8F2-09D5-477E-9F52-D8EBAA761577}"/>
              </a:ext>
            </a:extLst>
          </p:cNvPr>
          <p:cNvSpPr/>
          <p:nvPr/>
        </p:nvSpPr>
        <p:spPr>
          <a:xfrm>
            <a:off x="2346688" y="3971884"/>
            <a:ext cx="72420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Cứ</a:t>
            </a:r>
            <a:r>
              <a:rPr lang="en-US" alt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Biểu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khẳng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điều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kiện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Nhấn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mạnh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7499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E63A94-7F00-46B8-81CF-53C7C3103349}"/>
              </a:ext>
            </a:extLst>
          </p:cNvPr>
          <p:cNvSpPr/>
          <p:nvPr/>
        </p:nvSpPr>
        <p:spPr>
          <a:xfrm>
            <a:off x="0" y="0"/>
            <a:ext cx="121920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t-BR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430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淘宝网chenying0907出品 67"/>
          <p:cNvSpPr/>
          <p:nvPr/>
        </p:nvSpPr>
        <p:spPr>
          <a:xfrm>
            <a:off x="785092" y="794327"/>
            <a:ext cx="10025148" cy="489527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5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73559" y="149333"/>
            <a:ext cx="2218438" cy="670866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090A96-42DA-4567-ADC1-2FF215FC0ACE}"/>
              </a:ext>
            </a:extLst>
          </p:cNvPr>
          <p:cNvSpPr/>
          <p:nvPr/>
        </p:nvSpPr>
        <p:spPr>
          <a:xfrm>
            <a:off x="390078" y="149333"/>
            <a:ext cx="9187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1B6A9-EA8E-4F0C-AFF0-88314EA83A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51588" y="794327"/>
            <a:ext cx="10025147" cy="60636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7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898D6F-FB0D-47EA-B2BB-5AA066B59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26B722-000F-4081-A021-D631257AFE57}"/>
              </a:ext>
            </a:extLst>
          </p:cNvPr>
          <p:cNvSpPr/>
          <p:nvPr/>
        </p:nvSpPr>
        <p:spPr>
          <a:xfrm>
            <a:off x="2982012" y="1169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CC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00D01F-870F-4C22-ACB4-3D258D5A9424}"/>
              </a:ext>
            </a:extLst>
          </p:cNvPr>
          <p:cNvSpPr/>
          <p:nvPr/>
        </p:nvSpPr>
        <p:spPr>
          <a:xfrm>
            <a:off x="0" y="57482"/>
            <a:ext cx="3676454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E283C1-9BC7-4EB2-9ACD-85C67AC9B20A}"/>
              </a:ext>
            </a:extLst>
          </p:cNvPr>
          <p:cNvSpPr/>
          <p:nvPr/>
        </p:nvSpPr>
        <p:spPr>
          <a:xfrm>
            <a:off x="0" y="1575789"/>
            <a:ext cx="26634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b="1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58810-1773-4A45-BAAB-D54DD73A149D}"/>
              </a:ext>
            </a:extLst>
          </p:cNvPr>
          <p:cNvSpPr/>
          <p:nvPr/>
        </p:nvSpPr>
        <p:spPr>
          <a:xfrm>
            <a:off x="0" y="2844225"/>
            <a:ext cx="32822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b="1" i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8F3A0-967C-45C3-A84D-EB950CB75FEA}"/>
              </a:ext>
            </a:extLst>
          </p:cNvPr>
          <p:cNvSpPr/>
          <p:nvPr/>
        </p:nvSpPr>
        <p:spPr>
          <a:xfrm>
            <a:off x="0" y="4405049"/>
            <a:ext cx="24807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à”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8BF7AF-DD3A-4038-B5E3-5557086C3B24}"/>
              </a:ext>
            </a:extLst>
          </p:cNvPr>
          <p:cNvSpPr/>
          <p:nvPr/>
        </p:nvSpPr>
        <p:spPr>
          <a:xfrm>
            <a:off x="-31258" y="5673485"/>
            <a:ext cx="2543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e)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“ư”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E3B3BB-166D-4D77-8E9C-371C064D7D5F}"/>
              </a:ext>
            </a:extLst>
          </p:cNvPr>
          <p:cNvSpPr/>
          <p:nvPr/>
        </p:nvSpPr>
        <p:spPr>
          <a:xfrm>
            <a:off x="4053528" y="-67705"/>
            <a:ext cx="76451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AC6A99-6E57-4FC9-976B-87F91CFB2971}"/>
              </a:ext>
            </a:extLst>
          </p:cNvPr>
          <p:cNvSpPr/>
          <p:nvPr/>
        </p:nvSpPr>
        <p:spPr>
          <a:xfrm>
            <a:off x="4053528" y="1407370"/>
            <a:ext cx="78996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ý bao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4BF42-5A5D-415F-8229-E28A9284F2BE}"/>
              </a:ext>
            </a:extLst>
          </p:cNvPr>
          <p:cNvSpPr/>
          <p:nvPr/>
        </p:nvSpPr>
        <p:spPr>
          <a:xfrm>
            <a:off x="4053528" y="2644170"/>
            <a:ext cx="78996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7E457C-CF68-44B1-BB1B-F3B0DA87A606}"/>
              </a:ext>
            </a:extLst>
          </p:cNvPr>
          <p:cNvSpPr/>
          <p:nvPr/>
        </p:nvSpPr>
        <p:spPr>
          <a:xfrm>
            <a:off x="4053529" y="4343493"/>
            <a:ext cx="7975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Lan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Hiên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DDB32-A8D3-4F4F-A349-8D56D2A25AE3}"/>
              </a:ext>
            </a:extLst>
          </p:cNvPr>
          <p:cNvSpPr/>
          <p:nvPr/>
        </p:nvSpPr>
        <p:spPr>
          <a:xfrm>
            <a:off x="4132086" y="5503255"/>
            <a:ext cx="79750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7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">
            <a:extLst>
              <a:ext uri="{FF2B5EF4-FFF2-40B4-BE49-F238E27FC236}">
                <a16:creationId xmlns:a16="http://schemas.microsoft.com/office/drawing/2014/main" id="{8063F121-7890-433E-933C-BFFB0EDF9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86"/>
            <a:ext cx="12143107" cy="690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ED8705-D255-4F23-B4BC-F68D4B5BB3FE}"/>
              </a:ext>
            </a:extLst>
          </p:cNvPr>
          <p:cNvSpPr/>
          <p:nvPr/>
        </p:nvSpPr>
        <p:spPr>
          <a:xfrm>
            <a:off x="1962346" y="1705502"/>
            <a:ext cx="8267308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TẬP NHANH: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dối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ra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à?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”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2/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97C9F5-C770-48EC-B106-E67BCC116775}"/>
              </a:ext>
            </a:extLst>
          </p:cNvPr>
          <p:cNvSpPr/>
          <p:nvPr/>
        </p:nvSpPr>
        <p:spPr>
          <a:xfrm>
            <a:off x="669302" y="70714"/>
            <a:ext cx="9200561" cy="60016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2857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1/ 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2/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HT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HT…(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tặng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-&gt;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…(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móc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ai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id="{E16009DD-7325-4C55-87E6-DA5A34B9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73562" y="1329178"/>
            <a:ext cx="2218438" cy="47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ải +999 Hình Nền Powerpoint Mới Nhất Đẹp Nhất Năm 2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0"/>
            <a:ext cx="12036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64840" y="1937550"/>
            <a:ext cx="73788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75"/>
              </a:spcBef>
              <a:buClr>
                <a:srgbClr val="000000"/>
              </a:buClr>
              <a:buSzPts val="2400"/>
            </a:pPr>
            <a:r>
              <a:rPr lang="vi-V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 những từ có hình thức âm thanh giống với các trợ từ nhưng không phải là trợ từ (hiện tượng đồng âm khác loại).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068" y="3344997"/>
            <a:ext cx="68097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475"/>
              </a:spcBef>
              <a:buClr>
                <a:srgbClr val="0000FF"/>
              </a:buClr>
              <a:buSzPts val="2000"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Cách phân biệt:</a:t>
            </a:r>
            <a:r>
              <a:rPr lang="en-SG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Ta phải dựa vào tác dụng của trợ từ  trong câu:</a:t>
            </a:r>
            <a:endParaRPr lang="en-US" alt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068" y="4526251"/>
            <a:ext cx="6096000" cy="18800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475"/>
              </a:spcBef>
              <a:buClr>
                <a:srgbClr val="000000"/>
              </a:buClr>
              <a:buSzPts val="2400"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SG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Nó đi với từ, ngữ nào?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475"/>
              </a:spcBef>
              <a:buClr>
                <a:srgbClr val="000000"/>
              </a:buClr>
              <a:buSzPts val="2400"/>
            </a:pP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SG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 nhấn mạnh hoặc biểu thị thái độ đánh giá sự việc, sự vật của người nói không?                    </a:t>
            </a: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5568" y="659503"/>
            <a:ext cx="60653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Ø"/>
            </a:pPr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SG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ƯU Ý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241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淘宝网chenying0907出品 27">
            <a:extLst>
              <a:ext uri="{FF2B5EF4-FFF2-40B4-BE49-F238E27FC236}">
                <a16:creationId xmlns:a16="http://schemas.microsoft.com/office/drawing/2014/main" id="{3D9CE8C1-01C8-4F24-9818-6C923D5A4EC2}"/>
              </a:ext>
            </a:extLst>
          </p:cNvPr>
          <p:cNvGrpSpPr/>
          <p:nvPr/>
        </p:nvGrpSpPr>
        <p:grpSpPr>
          <a:xfrm>
            <a:off x="305887" y="770836"/>
            <a:ext cx="7189222" cy="988217"/>
            <a:chOff x="8956859" y="1334020"/>
            <a:chExt cx="7729405" cy="1200329"/>
          </a:xfrm>
        </p:grpSpPr>
        <p:sp>
          <p:nvSpPr>
            <p:cNvPr id="11" name="淘宝网chenying0907出品 11">
              <a:extLst>
                <a:ext uri="{FF2B5EF4-FFF2-40B4-BE49-F238E27FC236}">
                  <a16:creationId xmlns:a16="http://schemas.microsoft.com/office/drawing/2014/main" id="{5577A178-9DB9-46B0-85EC-55B608A6D21F}"/>
                </a:ext>
              </a:extLst>
            </p:cNvPr>
            <p:cNvSpPr/>
            <p:nvPr/>
          </p:nvSpPr>
          <p:spPr>
            <a:xfrm>
              <a:off x="8956859" y="1972366"/>
              <a:ext cx="177505" cy="249450"/>
            </a:xfrm>
            <a:prstGeom prst="ellipse">
              <a:avLst/>
            </a:prstGeom>
            <a:solidFill>
              <a:schemeClr val="tx2"/>
            </a:solidFill>
            <a:ln w="25400">
              <a:solidFill>
                <a:schemeClr val="bg1"/>
              </a:solidFill>
            </a:ln>
            <a:effectLst>
              <a:outerShdw blurRad="25400" sx="110000" sy="110000" algn="ctr" rotWithShape="0">
                <a:schemeClr val="accent1">
                  <a:alpha val="92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淘宝网chenying0907出品 12">
              <a:extLst>
                <a:ext uri="{FF2B5EF4-FFF2-40B4-BE49-F238E27FC236}">
                  <a16:creationId xmlns:a16="http://schemas.microsoft.com/office/drawing/2014/main" id="{A2150431-FC02-461B-81AC-DE857E53CBD8}"/>
                </a:ext>
              </a:extLst>
            </p:cNvPr>
            <p:cNvSpPr txBox="1"/>
            <p:nvPr/>
          </p:nvSpPr>
          <p:spPr>
            <a:xfrm>
              <a:off x="11805037" y="1334020"/>
              <a:ext cx="4881227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chuyên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kèm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" name="淘宝网chenying0907出品 13">
              <a:extLst>
                <a:ext uri="{FF2B5EF4-FFF2-40B4-BE49-F238E27FC236}">
                  <a16:creationId xmlns:a16="http://schemas.microsoft.com/office/drawing/2014/main" id="{1EFA397A-A089-412C-B0FA-ECE579AF655A}"/>
                </a:ext>
              </a:extLst>
            </p:cNvPr>
            <p:cNvSpPr txBox="1"/>
            <p:nvPr/>
          </p:nvSpPr>
          <p:spPr>
            <a:xfrm>
              <a:off x="9589070" y="1575484"/>
              <a:ext cx="2267858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Trợ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淘宝网chenying0907出品 29">
            <a:extLst>
              <a:ext uri="{FF2B5EF4-FFF2-40B4-BE49-F238E27FC236}">
                <a16:creationId xmlns:a16="http://schemas.microsoft.com/office/drawing/2014/main" id="{EFD83815-CDFD-4BAC-8CD0-E254F969EB1E}"/>
              </a:ext>
            </a:extLst>
          </p:cNvPr>
          <p:cNvGrpSpPr/>
          <p:nvPr/>
        </p:nvGrpSpPr>
        <p:grpSpPr>
          <a:xfrm>
            <a:off x="858562" y="1957848"/>
            <a:ext cx="10474876" cy="3461283"/>
            <a:chOff x="7123118" y="1480831"/>
            <a:chExt cx="10474876" cy="3461283"/>
          </a:xfrm>
        </p:grpSpPr>
        <p:sp>
          <p:nvSpPr>
            <p:cNvPr id="6" name="淘宝网chenying0907出品 19">
              <a:extLst>
                <a:ext uri="{FF2B5EF4-FFF2-40B4-BE49-F238E27FC236}">
                  <a16:creationId xmlns:a16="http://schemas.microsoft.com/office/drawing/2014/main" id="{E2373DA7-E959-40D0-A6B7-CF8C733ED9CD}"/>
                </a:ext>
              </a:extLst>
            </p:cNvPr>
            <p:cNvSpPr/>
            <p:nvPr/>
          </p:nvSpPr>
          <p:spPr>
            <a:xfrm>
              <a:off x="7752521" y="4572000"/>
              <a:ext cx="1458192" cy="370114"/>
            </a:xfrm>
            <a:custGeom>
              <a:avLst/>
              <a:gdLst>
                <a:gd name="connsiteX0" fmla="*/ 0 w 2126343"/>
                <a:gd name="connsiteY0" fmla="*/ 0 h 370114"/>
                <a:gd name="connsiteX1" fmla="*/ 87086 w 2126343"/>
                <a:gd name="connsiteY1" fmla="*/ 14514 h 370114"/>
                <a:gd name="connsiteX2" fmla="*/ 123372 w 2126343"/>
                <a:gd name="connsiteY2" fmla="*/ 36286 h 370114"/>
                <a:gd name="connsiteX3" fmla="*/ 210457 w 2126343"/>
                <a:gd name="connsiteY3" fmla="*/ 79829 h 370114"/>
                <a:gd name="connsiteX4" fmla="*/ 254000 w 2126343"/>
                <a:gd name="connsiteY4" fmla="*/ 101600 h 370114"/>
                <a:gd name="connsiteX5" fmla="*/ 297543 w 2126343"/>
                <a:gd name="connsiteY5" fmla="*/ 130629 h 370114"/>
                <a:gd name="connsiteX6" fmla="*/ 333829 w 2126343"/>
                <a:gd name="connsiteY6" fmla="*/ 152400 h 370114"/>
                <a:gd name="connsiteX7" fmla="*/ 370115 w 2126343"/>
                <a:gd name="connsiteY7" fmla="*/ 181429 h 370114"/>
                <a:gd name="connsiteX8" fmla="*/ 420915 w 2126343"/>
                <a:gd name="connsiteY8" fmla="*/ 203200 h 370114"/>
                <a:gd name="connsiteX9" fmla="*/ 464457 w 2126343"/>
                <a:gd name="connsiteY9" fmla="*/ 224971 h 370114"/>
                <a:gd name="connsiteX10" fmla="*/ 573315 w 2126343"/>
                <a:gd name="connsiteY10" fmla="*/ 261257 h 370114"/>
                <a:gd name="connsiteX11" fmla="*/ 660400 w 2126343"/>
                <a:gd name="connsiteY11" fmla="*/ 290286 h 370114"/>
                <a:gd name="connsiteX12" fmla="*/ 696686 w 2126343"/>
                <a:gd name="connsiteY12" fmla="*/ 304800 h 370114"/>
                <a:gd name="connsiteX13" fmla="*/ 798286 w 2126343"/>
                <a:gd name="connsiteY13" fmla="*/ 326571 h 370114"/>
                <a:gd name="connsiteX14" fmla="*/ 914400 w 2126343"/>
                <a:gd name="connsiteY14" fmla="*/ 355600 h 370114"/>
                <a:gd name="connsiteX15" fmla="*/ 1052286 w 2126343"/>
                <a:gd name="connsiteY15" fmla="*/ 370114 h 370114"/>
                <a:gd name="connsiteX16" fmla="*/ 1299029 w 2126343"/>
                <a:gd name="connsiteY16" fmla="*/ 362857 h 370114"/>
                <a:gd name="connsiteX17" fmla="*/ 1320800 w 2126343"/>
                <a:gd name="connsiteY17" fmla="*/ 355600 h 370114"/>
                <a:gd name="connsiteX18" fmla="*/ 1444172 w 2126343"/>
                <a:gd name="connsiteY18" fmla="*/ 333829 h 370114"/>
                <a:gd name="connsiteX19" fmla="*/ 1524000 w 2126343"/>
                <a:gd name="connsiteY19" fmla="*/ 319314 h 370114"/>
                <a:gd name="connsiteX20" fmla="*/ 1632857 w 2126343"/>
                <a:gd name="connsiteY20" fmla="*/ 297543 h 370114"/>
                <a:gd name="connsiteX21" fmla="*/ 1654629 w 2126343"/>
                <a:gd name="connsiteY21" fmla="*/ 283029 h 370114"/>
                <a:gd name="connsiteX22" fmla="*/ 1690915 w 2126343"/>
                <a:gd name="connsiteY22" fmla="*/ 275771 h 370114"/>
                <a:gd name="connsiteX23" fmla="*/ 1719943 w 2126343"/>
                <a:gd name="connsiteY23" fmla="*/ 268514 h 370114"/>
                <a:gd name="connsiteX24" fmla="*/ 1741715 w 2126343"/>
                <a:gd name="connsiteY24" fmla="*/ 261257 h 370114"/>
                <a:gd name="connsiteX25" fmla="*/ 1807029 w 2126343"/>
                <a:gd name="connsiteY25" fmla="*/ 246743 h 370114"/>
                <a:gd name="connsiteX26" fmla="*/ 1843315 w 2126343"/>
                <a:gd name="connsiteY26" fmla="*/ 232229 h 370114"/>
                <a:gd name="connsiteX27" fmla="*/ 1872343 w 2126343"/>
                <a:gd name="connsiteY27" fmla="*/ 224971 h 370114"/>
                <a:gd name="connsiteX28" fmla="*/ 1915886 w 2126343"/>
                <a:gd name="connsiteY28" fmla="*/ 210457 h 370114"/>
                <a:gd name="connsiteX29" fmla="*/ 1937657 w 2126343"/>
                <a:gd name="connsiteY29" fmla="*/ 203200 h 370114"/>
                <a:gd name="connsiteX30" fmla="*/ 1959429 w 2126343"/>
                <a:gd name="connsiteY30" fmla="*/ 195943 h 370114"/>
                <a:gd name="connsiteX31" fmla="*/ 2010229 w 2126343"/>
                <a:gd name="connsiteY31" fmla="*/ 166914 h 370114"/>
                <a:gd name="connsiteX32" fmla="*/ 2053772 w 2126343"/>
                <a:gd name="connsiteY32" fmla="*/ 145143 h 370114"/>
                <a:gd name="connsiteX33" fmla="*/ 2075543 w 2126343"/>
                <a:gd name="connsiteY33" fmla="*/ 130629 h 370114"/>
                <a:gd name="connsiteX34" fmla="*/ 2090057 w 2126343"/>
                <a:gd name="connsiteY34" fmla="*/ 116114 h 370114"/>
                <a:gd name="connsiteX35" fmla="*/ 2126343 w 2126343"/>
                <a:gd name="connsiteY35" fmla="*/ 94343 h 37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6343" h="370114">
                  <a:moveTo>
                    <a:pt x="0" y="0"/>
                  </a:moveTo>
                  <a:cubicBezTo>
                    <a:pt x="10881" y="1360"/>
                    <a:pt x="68324" y="6175"/>
                    <a:pt x="87086" y="14514"/>
                  </a:cubicBezTo>
                  <a:cubicBezTo>
                    <a:pt x="99976" y="20243"/>
                    <a:pt x="110906" y="29686"/>
                    <a:pt x="123372" y="36286"/>
                  </a:cubicBezTo>
                  <a:cubicBezTo>
                    <a:pt x="152055" y="51471"/>
                    <a:pt x="181429" y="65315"/>
                    <a:pt x="210457" y="79829"/>
                  </a:cubicBezTo>
                  <a:cubicBezTo>
                    <a:pt x="224971" y="87086"/>
                    <a:pt x="240498" y="92599"/>
                    <a:pt x="254000" y="101600"/>
                  </a:cubicBezTo>
                  <a:cubicBezTo>
                    <a:pt x="268514" y="111276"/>
                    <a:pt x="282826" y="121264"/>
                    <a:pt x="297543" y="130629"/>
                  </a:cubicBezTo>
                  <a:cubicBezTo>
                    <a:pt x="309443" y="138202"/>
                    <a:pt x="322273" y="144311"/>
                    <a:pt x="333829" y="152400"/>
                  </a:cubicBezTo>
                  <a:cubicBezTo>
                    <a:pt x="346519" y="161283"/>
                    <a:pt x="357227" y="172837"/>
                    <a:pt x="370115" y="181429"/>
                  </a:cubicBezTo>
                  <a:cubicBezTo>
                    <a:pt x="388051" y="193386"/>
                    <a:pt x="401562" y="196749"/>
                    <a:pt x="420915" y="203200"/>
                  </a:cubicBezTo>
                  <a:cubicBezTo>
                    <a:pt x="455280" y="226110"/>
                    <a:pt x="428949" y="211314"/>
                    <a:pt x="464457" y="224971"/>
                  </a:cubicBezTo>
                  <a:cubicBezTo>
                    <a:pt x="555484" y="259981"/>
                    <a:pt x="508166" y="248228"/>
                    <a:pt x="573315" y="261257"/>
                  </a:cubicBezTo>
                  <a:cubicBezTo>
                    <a:pt x="660660" y="304931"/>
                    <a:pt x="573065" y="266468"/>
                    <a:pt x="660400" y="290286"/>
                  </a:cubicBezTo>
                  <a:cubicBezTo>
                    <a:pt x="672968" y="293714"/>
                    <a:pt x="684235" y="300969"/>
                    <a:pt x="696686" y="304800"/>
                  </a:cubicBezTo>
                  <a:cubicBezTo>
                    <a:pt x="781726" y="330966"/>
                    <a:pt x="725693" y="310072"/>
                    <a:pt x="798286" y="326571"/>
                  </a:cubicBezTo>
                  <a:cubicBezTo>
                    <a:pt x="837190" y="335413"/>
                    <a:pt x="874905" y="349958"/>
                    <a:pt x="914400" y="355600"/>
                  </a:cubicBezTo>
                  <a:cubicBezTo>
                    <a:pt x="994037" y="366976"/>
                    <a:pt x="948154" y="361437"/>
                    <a:pt x="1052286" y="370114"/>
                  </a:cubicBezTo>
                  <a:cubicBezTo>
                    <a:pt x="1134534" y="367695"/>
                    <a:pt x="1216866" y="367298"/>
                    <a:pt x="1299029" y="362857"/>
                  </a:cubicBezTo>
                  <a:cubicBezTo>
                    <a:pt x="1306667" y="362444"/>
                    <a:pt x="1313299" y="357100"/>
                    <a:pt x="1320800" y="355600"/>
                  </a:cubicBezTo>
                  <a:cubicBezTo>
                    <a:pt x="1361748" y="347410"/>
                    <a:pt x="1403063" y="341170"/>
                    <a:pt x="1444172" y="333829"/>
                  </a:cubicBezTo>
                  <a:cubicBezTo>
                    <a:pt x="1470796" y="329075"/>
                    <a:pt x="1497598" y="325181"/>
                    <a:pt x="1524000" y="319314"/>
                  </a:cubicBezTo>
                  <a:cubicBezTo>
                    <a:pt x="1603679" y="301608"/>
                    <a:pt x="1567316" y="308467"/>
                    <a:pt x="1632857" y="297543"/>
                  </a:cubicBezTo>
                  <a:cubicBezTo>
                    <a:pt x="1640114" y="292705"/>
                    <a:pt x="1646462" y="286092"/>
                    <a:pt x="1654629" y="283029"/>
                  </a:cubicBezTo>
                  <a:cubicBezTo>
                    <a:pt x="1666179" y="278698"/>
                    <a:pt x="1678874" y="278447"/>
                    <a:pt x="1690915" y="275771"/>
                  </a:cubicBezTo>
                  <a:cubicBezTo>
                    <a:pt x="1700651" y="273607"/>
                    <a:pt x="1710353" y="271254"/>
                    <a:pt x="1719943" y="268514"/>
                  </a:cubicBezTo>
                  <a:cubicBezTo>
                    <a:pt x="1727299" y="266412"/>
                    <a:pt x="1734294" y="263112"/>
                    <a:pt x="1741715" y="261257"/>
                  </a:cubicBezTo>
                  <a:cubicBezTo>
                    <a:pt x="1764720" y="255506"/>
                    <a:pt x="1784681" y="254192"/>
                    <a:pt x="1807029" y="246743"/>
                  </a:cubicBezTo>
                  <a:cubicBezTo>
                    <a:pt x="1819388" y="242624"/>
                    <a:pt x="1830957" y="236349"/>
                    <a:pt x="1843315" y="232229"/>
                  </a:cubicBezTo>
                  <a:cubicBezTo>
                    <a:pt x="1852777" y="229075"/>
                    <a:pt x="1862790" y="227837"/>
                    <a:pt x="1872343" y="224971"/>
                  </a:cubicBezTo>
                  <a:cubicBezTo>
                    <a:pt x="1886997" y="220575"/>
                    <a:pt x="1901372" y="215295"/>
                    <a:pt x="1915886" y="210457"/>
                  </a:cubicBezTo>
                  <a:lnTo>
                    <a:pt x="1937657" y="203200"/>
                  </a:lnTo>
                  <a:lnTo>
                    <a:pt x="1959429" y="195943"/>
                  </a:lnTo>
                  <a:cubicBezTo>
                    <a:pt x="2012470" y="160582"/>
                    <a:pt x="1945777" y="203744"/>
                    <a:pt x="2010229" y="166914"/>
                  </a:cubicBezTo>
                  <a:cubicBezTo>
                    <a:pt x="2049617" y="144406"/>
                    <a:pt x="2013856" y="158448"/>
                    <a:pt x="2053772" y="145143"/>
                  </a:cubicBezTo>
                  <a:cubicBezTo>
                    <a:pt x="2061029" y="140305"/>
                    <a:pt x="2068732" y="136078"/>
                    <a:pt x="2075543" y="130629"/>
                  </a:cubicBezTo>
                  <a:cubicBezTo>
                    <a:pt x="2080886" y="126355"/>
                    <a:pt x="2084190" y="119634"/>
                    <a:pt x="2090057" y="116114"/>
                  </a:cubicBezTo>
                  <a:cubicBezTo>
                    <a:pt x="2137164" y="87849"/>
                    <a:pt x="2089566" y="131120"/>
                    <a:pt x="2126343" y="94343"/>
                  </a:cubicBezTo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淘宝网chenying0907出品 21">
              <a:extLst>
                <a:ext uri="{FF2B5EF4-FFF2-40B4-BE49-F238E27FC236}">
                  <a16:creationId xmlns:a16="http://schemas.microsoft.com/office/drawing/2014/main" id="{85C56581-B539-441F-903A-F2A5B76C29AB}"/>
                </a:ext>
              </a:extLst>
            </p:cNvPr>
            <p:cNvSpPr txBox="1"/>
            <p:nvPr/>
          </p:nvSpPr>
          <p:spPr>
            <a:xfrm>
              <a:off x="9203899" y="1549050"/>
              <a:ext cx="8394095" cy="1754326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nhấn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alt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9" name="淘宝网chenying0907出品 22">
              <a:extLst>
                <a:ext uri="{FF2B5EF4-FFF2-40B4-BE49-F238E27FC236}">
                  <a16:creationId xmlns:a16="http://schemas.microsoft.com/office/drawing/2014/main" id="{A7B105EC-8ABC-4D87-BA94-7DD03AE151CA}"/>
                </a:ext>
              </a:extLst>
            </p:cNvPr>
            <p:cNvSpPr txBox="1"/>
            <p:nvPr/>
          </p:nvSpPr>
          <p:spPr>
            <a:xfrm>
              <a:off x="7123118" y="1480831"/>
              <a:ext cx="2156316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Mục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SG" altLang="zh-CN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đích</a:t>
              </a:r>
              <a:r>
                <a:rPr lang="en-SG" altLang="zh-CN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淘宝网chenying0907出品 20">
            <a:extLst>
              <a:ext uri="{FF2B5EF4-FFF2-40B4-BE49-F238E27FC236}">
                <a16:creationId xmlns:a16="http://schemas.microsoft.com/office/drawing/2014/main" id="{9F3DEA02-ACFA-4E1F-A123-1959A029535F}"/>
              </a:ext>
            </a:extLst>
          </p:cNvPr>
          <p:cNvSpPr/>
          <p:nvPr/>
        </p:nvSpPr>
        <p:spPr>
          <a:xfrm>
            <a:off x="305888" y="2311351"/>
            <a:ext cx="165100" cy="1651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25400" sx="110000" sy="110000" algn="ctr" rotWithShape="0">
              <a:schemeClr val="accent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647215-AAB9-4D80-8E8E-D65400F052B5}"/>
              </a:ext>
            </a:extLst>
          </p:cNvPr>
          <p:cNvSpPr/>
          <p:nvPr/>
        </p:nvSpPr>
        <p:spPr>
          <a:xfrm>
            <a:off x="-13335" y="3814350"/>
            <a:ext cx="2952678" cy="145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ctr">
              <a:lnSpc>
                <a:spcPct val="147000"/>
              </a:lnSpc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Trợ từ gồm hai nhóm: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淘宝网chenying0907出品 20">
            <a:extLst>
              <a:ext uri="{FF2B5EF4-FFF2-40B4-BE49-F238E27FC236}">
                <a16:creationId xmlns:a16="http://schemas.microsoft.com/office/drawing/2014/main" id="{D7D81F0C-99C9-48AD-ADB2-6EEAC1A649BB}"/>
              </a:ext>
            </a:extLst>
          </p:cNvPr>
          <p:cNvSpPr/>
          <p:nvPr/>
        </p:nvSpPr>
        <p:spPr>
          <a:xfrm>
            <a:off x="257349" y="4264616"/>
            <a:ext cx="165100" cy="165100"/>
          </a:xfrm>
          <a:prstGeom prst="ellipse">
            <a:avLst/>
          </a:prstGeom>
          <a:solidFill>
            <a:schemeClr val="tx2"/>
          </a:solidFill>
          <a:ln w="25400">
            <a:solidFill>
              <a:schemeClr val="bg1"/>
            </a:solidFill>
          </a:ln>
          <a:effectLst>
            <a:outerShdw blurRad="25400" sx="110000" sy="110000" algn="ctr" rotWithShape="0">
              <a:schemeClr val="accent1">
                <a:alpha val="9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647AE9-C816-4010-96F8-C246393317B3}"/>
              </a:ext>
            </a:extLst>
          </p:cNvPr>
          <p:cNvSpPr/>
          <p:nvPr/>
        </p:nvSpPr>
        <p:spPr>
          <a:xfrm>
            <a:off x="2630079" y="3998729"/>
            <a:ext cx="8762855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54000" algn="just">
              <a:spcAft>
                <a:spcPts val="30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+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Trợ từ đi kèm các từ ngữ trong câu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(chính, đích, ngay cả, chỉ, những,...).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US" sz="2400" dirty="0">
              <a:solidFill>
                <a:srgbClr val="0000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+ </a:t>
            </a:r>
            <a:r>
              <a:rPr lang="vi-VN" sz="32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 từ ở cuối câu (à,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ạ, ư, nhỉ, nhé, nào, cơ, cơ mà, thôi,...).</a:t>
            </a:r>
            <a:endParaRPr lang="en-US" sz="28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4C7E34-04EF-4012-B388-2A3181326B6E}"/>
              </a:ext>
            </a:extLst>
          </p:cNvPr>
          <p:cNvSpPr/>
          <p:nvPr/>
        </p:nvSpPr>
        <p:spPr>
          <a:xfrm>
            <a:off x="1" y="62950"/>
            <a:ext cx="26300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89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89EC31-AAC5-4F7E-AB29-D09FA4EAB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id="{1D506CFC-0290-448A-BAF8-35B1598AD0EB}"/>
              </a:ext>
            </a:extLst>
          </p:cNvPr>
          <p:cNvSpPr/>
          <p:nvPr/>
        </p:nvSpPr>
        <p:spPr>
          <a:xfrm>
            <a:off x="1357460" y="115411"/>
            <a:ext cx="9615340" cy="6569474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PHIẾU HỌC TẬP SỐ 2: </a:t>
            </a:r>
          </a:p>
          <a:p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thán từ trong những câu dưới đây và cho biết tác dụng của chúng: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A, em Liên thảo nhỉ. Hôm nay lại rót đầy cho chị đây. (Thạch Lam)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Ừ, phải đấy. Để chị về lấy. (Thạch Lam)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Ôi chào, sớm với muộn thì có ăn thua gì. (Thạch Lam)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Vâng, bà để mặc em... (Kim Lân)</a:t>
            </a:r>
          </a:p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e) Ô hay, thế là thế nào nhỉ? (Kim Lân)</a:t>
            </a:r>
          </a:p>
          <a:p>
            <a:pPr algn="ctr"/>
            <a:endParaRPr lang="en-US" sz="25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33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E16009DD-7325-4C55-87E6-DA5A34B9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73562" y="1329178"/>
            <a:ext cx="2218438" cy="47431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FAF4DA-C510-4100-887C-23D4EE68E784}"/>
              </a:ext>
            </a:extLst>
          </p:cNvPr>
          <p:cNvSpPr/>
          <p:nvPr/>
        </p:nvSpPr>
        <p:spPr>
          <a:xfrm>
            <a:off x="4308834" y="170393"/>
            <a:ext cx="2212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b="1" u="sng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b="1" u="sng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92D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15F020-6B9F-4BB1-8254-F5B967EA10BA}"/>
              </a:ext>
            </a:extLst>
          </p:cNvPr>
          <p:cNvSpPr/>
          <p:nvPr/>
        </p:nvSpPr>
        <p:spPr>
          <a:xfrm>
            <a:off x="0" y="870785"/>
            <a:ext cx="11274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0449B9-C549-4EA6-9A46-FFF1C7B48B43}"/>
              </a:ext>
            </a:extLst>
          </p:cNvPr>
          <p:cNvSpPr/>
          <p:nvPr/>
        </p:nvSpPr>
        <p:spPr>
          <a:xfrm>
            <a:off x="925246" y="918624"/>
            <a:ext cx="1004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06090-83F9-4534-9D01-29ACFCCB5F42}"/>
              </a:ext>
            </a:extLst>
          </p:cNvPr>
          <p:cNvSpPr/>
          <p:nvPr/>
        </p:nvSpPr>
        <p:spPr>
          <a:xfrm>
            <a:off x="-1" y="1819071"/>
            <a:ext cx="3394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 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Ừ,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”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68022-BA0D-4773-B216-A0893004BFA2}"/>
              </a:ext>
            </a:extLst>
          </p:cNvPr>
          <p:cNvSpPr/>
          <p:nvPr/>
        </p:nvSpPr>
        <p:spPr>
          <a:xfrm>
            <a:off x="2965707" y="1767139"/>
            <a:ext cx="6585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4CC812-CFC0-4A49-8320-7DD0B5313D0B}"/>
              </a:ext>
            </a:extLst>
          </p:cNvPr>
          <p:cNvSpPr/>
          <p:nvPr/>
        </p:nvSpPr>
        <p:spPr>
          <a:xfrm>
            <a:off x="-1" y="2660671"/>
            <a:ext cx="25000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“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5F91EB-8D0B-4039-AF54-A53F4A747454}"/>
              </a:ext>
            </a:extLst>
          </p:cNvPr>
          <p:cNvSpPr/>
          <p:nvPr/>
        </p:nvSpPr>
        <p:spPr>
          <a:xfrm>
            <a:off x="2183893" y="2688895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EFC4C2-096D-4C06-A428-E0206276B0B5}"/>
              </a:ext>
            </a:extLst>
          </p:cNvPr>
          <p:cNvSpPr/>
          <p:nvPr/>
        </p:nvSpPr>
        <p:spPr>
          <a:xfrm>
            <a:off x="0" y="3516101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Vâng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”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5A7906-65B2-4E49-9DBE-90D1EF394D3A}"/>
              </a:ext>
            </a:extLst>
          </p:cNvPr>
          <p:cNvSpPr/>
          <p:nvPr/>
        </p:nvSpPr>
        <p:spPr>
          <a:xfrm>
            <a:off x="1970411" y="3495490"/>
            <a:ext cx="6298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04109-1937-46BA-8477-AE9B356912A3}"/>
              </a:ext>
            </a:extLst>
          </p:cNvPr>
          <p:cNvSpPr/>
          <p:nvPr/>
        </p:nvSpPr>
        <p:spPr>
          <a:xfrm>
            <a:off x="-1" y="4484932"/>
            <a:ext cx="2140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e.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 hay ”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998BD-BFD0-49BA-92CA-2C00D618664C}"/>
              </a:ext>
            </a:extLst>
          </p:cNvPr>
          <p:cNvSpPr/>
          <p:nvPr/>
        </p:nvSpPr>
        <p:spPr>
          <a:xfrm>
            <a:off x="2150521" y="4484932"/>
            <a:ext cx="64972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8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823</TotalTime>
  <Words>1584</Words>
  <Application>Microsoft Office PowerPoint</Application>
  <PresentationFormat>Widescreen</PresentationFormat>
  <Paragraphs>128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Anh</dc:creator>
  <cp:lastModifiedBy>HP</cp:lastModifiedBy>
  <cp:revision>83</cp:revision>
  <dcterms:created xsi:type="dcterms:W3CDTF">2018-08-09T08:43:53Z</dcterms:created>
  <dcterms:modified xsi:type="dcterms:W3CDTF">2025-02-24T02:39:28Z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A0EA35FE-A139-4E3B-B268-3DF3BEDB8C0D</vt:lpwstr>
  </property>
  <property fmtid="{D5CDD505-2E9C-101B-9397-08002B2CF9AE}" pid="3" name="ArticulatePath">
    <vt:lpwstr>Bai 6 Tro tu than tu</vt:lpwstr>
  </property>
</Properties>
</file>