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12" r:id="rId3"/>
    <p:sldMasterId id="2147483749" r:id="rId4"/>
    <p:sldMasterId id="2147483761" r:id="rId5"/>
  </p:sldMasterIdLst>
  <p:notesMasterIdLst>
    <p:notesMasterId r:id="rId24"/>
  </p:notesMasterIdLst>
  <p:handoutMasterIdLst>
    <p:handoutMasterId r:id="rId25"/>
  </p:handoutMasterIdLst>
  <p:sldIdLst>
    <p:sldId id="359" r:id="rId6"/>
    <p:sldId id="422" r:id="rId7"/>
    <p:sldId id="423" r:id="rId8"/>
    <p:sldId id="382" r:id="rId9"/>
    <p:sldId id="383" r:id="rId10"/>
    <p:sldId id="384" r:id="rId11"/>
    <p:sldId id="450" r:id="rId12"/>
    <p:sldId id="452" r:id="rId13"/>
    <p:sldId id="453" r:id="rId14"/>
    <p:sldId id="455" r:id="rId15"/>
    <p:sldId id="456" r:id="rId16"/>
    <p:sldId id="395" r:id="rId17"/>
    <p:sldId id="460" r:id="rId18"/>
    <p:sldId id="461" r:id="rId19"/>
    <p:sldId id="267" r:id="rId20"/>
    <p:sldId id="465" r:id="rId21"/>
    <p:sldId id="466" r:id="rId22"/>
    <p:sldId id="468" r:id="rId23"/>
  </p:sldIdLst>
  <p:sldSz cx="9144000" cy="5143500" type="screen16x9"/>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200"/>
    <a:srgbClr val="FF6699"/>
    <a:srgbClr val="FFFF99"/>
    <a:srgbClr val="EFE999"/>
    <a:srgbClr val="56C3E7"/>
    <a:srgbClr val="F6D521"/>
    <a:srgbClr val="2C6B7C"/>
    <a:srgbClr val="F37B3D"/>
    <a:srgbClr val="332215"/>
    <a:srgbClr val="0B5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4660" autoAdjust="0"/>
  </p:normalViewPr>
  <p:slideViewPr>
    <p:cSldViewPr>
      <p:cViewPr varScale="1">
        <p:scale>
          <a:sx n="110" d="100"/>
          <a:sy n="110" d="100"/>
        </p:scale>
        <p:origin x="581" y="67"/>
      </p:cViewPr>
      <p:guideLst>
        <p:guide orient="horz" pos="103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A43C7C-7087-42E8-850C-80E09EB8C273}"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n-US"/>
        </a:p>
      </dgm:t>
    </dgm:pt>
    <dgm:pt modelId="{3C880959-5205-4334-AB65-8161545AA974}">
      <dgm:prSet phldrT="[Text]" custT="1"/>
      <dgm:spPr/>
      <dgm:t>
        <a:bodyPr/>
        <a:lstStyle/>
        <a:p>
          <a:r>
            <a:rPr lang="en-US" sz="3200" b="1" dirty="0" err="1">
              <a:solidFill>
                <a:srgbClr val="00B050"/>
              </a:solidFill>
              <a:latin typeface="Times New Roman" panose="02020603050405020304" pitchFamily="18" charset="0"/>
              <a:cs typeface="Times New Roman" panose="02020603050405020304" pitchFamily="18" charset="0"/>
            </a:rPr>
            <a:t>Thảo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luận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nhóm</a:t>
          </a:r>
          <a:endParaRPr lang="en-US" sz="3200" b="1" dirty="0">
            <a:solidFill>
              <a:srgbClr val="00B050"/>
            </a:solidFill>
            <a:latin typeface="Times New Roman" panose="02020603050405020304" pitchFamily="18" charset="0"/>
            <a:cs typeface="Times New Roman" panose="02020603050405020304" pitchFamily="18" charset="0"/>
          </a:endParaRPr>
        </a:p>
      </dgm:t>
    </dgm:pt>
    <dgm:pt modelId="{3D48061D-A901-410E-A868-2BCBD18D1AC8}" type="parTrans" cxnId="{A87C4FE8-5C3B-48B1-B18A-425BC9DA683F}">
      <dgm:prSet/>
      <dgm:spPr/>
      <dgm:t>
        <a:bodyPr/>
        <a:lstStyle/>
        <a:p>
          <a:endParaRPr lang="en-US"/>
        </a:p>
      </dgm:t>
    </dgm:pt>
    <dgm:pt modelId="{F91E95C0-E6E4-4985-89B6-6CB0686ECEB3}" type="sibTrans" cxnId="{A87C4FE8-5C3B-48B1-B18A-425BC9DA683F}">
      <dgm:prSet/>
      <dgm:spPr/>
      <dgm:t>
        <a:bodyPr/>
        <a:lstStyle/>
        <a:p>
          <a:endParaRPr lang="en-US"/>
        </a:p>
      </dgm:t>
    </dgm:pt>
    <dgm:pt modelId="{6F562B05-F9D7-4572-9101-072306FE94C9}">
      <dgm:prSet phldrT="[Text]"/>
      <dgm:spPr/>
      <dgm:t>
        <a:bodyPr/>
        <a:lstStyle/>
        <a:p>
          <a:r>
            <a:rPr lang="en-US" i="1" dirty="0">
              <a:latin typeface="Times New Roman" panose="02020603050405020304" pitchFamily="18" charset="0"/>
              <a:cs typeface="Times New Roman" panose="02020603050405020304" pitchFamily="18" charset="0"/>
            </a:rPr>
            <a:t>1. </a:t>
          </a:r>
          <a:r>
            <a:rPr lang="vi-VN" i="1" dirty="0">
              <a:latin typeface="Times New Roman" panose="02020603050405020304" pitchFamily="18" charset="0"/>
              <a:cs typeface="Times New Roman" panose="02020603050405020304" pitchFamily="18" charset="0"/>
            </a:rPr>
            <a:t>C</a:t>
          </a:r>
          <a:r>
            <a:rPr lang="en-US" i="1" dirty="0">
              <a:latin typeface="Times New Roman" panose="02020603050405020304" pitchFamily="18" charset="0"/>
              <a:cs typeface="Times New Roman" panose="02020603050405020304" pitchFamily="18" charset="0"/>
            </a:rPr>
            <a:t>ả</a:t>
          </a:r>
          <a:r>
            <a:rPr lang="vi-VN" i="1" dirty="0">
              <a:latin typeface="Times New Roman" panose="02020603050405020304" pitchFamily="18" charset="0"/>
              <a:cs typeface="Times New Roman" panose="02020603050405020304" pitchFamily="18" charset="0"/>
            </a:rPr>
            <a:t>m nhận của em về Bác Hồ sau khi đọc thông tin trên?</a:t>
          </a:r>
          <a:endParaRPr lang="en-US" dirty="0">
            <a:latin typeface="Times New Roman" panose="02020603050405020304" pitchFamily="18" charset="0"/>
            <a:cs typeface="Times New Roman" panose="02020603050405020304" pitchFamily="18" charset="0"/>
          </a:endParaRPr>
        </a:p>
      </dgm:t>
    </dgm:pt>
    <dgm:pt modelId="{C20616DC-6B5F-497F-B0C8-84E861473E31}" type="parTrans" cxnId="{CAE59B4E-E142-4C5C-9729-F0F5E0090608}">
      <dgm:prSet/>
      <dgm:spPr/>
      <dgm:t>
        <a:bodyPr/>
        <a:lstStyle/>
        <a:p>
          <a:endParaRPr lang="en-US"/>
        </a:p>
      </dgm:t>
    </dgm:pt>
    <dgm:pt modelId="{6BBAB993-1DF7-4E5B-8489-035EB965E6E1}" type="sibTrans" cxnId="{CAE59B4E-E142-4C5C-9729-F0F5E0090608}">
      <dgm:prSet/>
      <dgm:spPr/>
      <dgm:t>
        <a:bodyPr/>
        <a:lstStyle/>
        <a:p>
          <a:endParaRPr lang="en-US"/>
        </a:p>
      </dgm:t>
    </dgm:pt>
    <dgm:pt modelId="{5073AB83-D5C0-4358-B07E-AB0C9BCF6E2F}">
      <dgm:prSet phldrT="[Text]"/>
      <dgm:spPr/>
      <dgm:t>
        <a:bodyPr/>
        <a:lstStyle/>
        <a:p>
          <a:r>
            <a:rPr lang="en-US" i="1" dirty="0">
              <a:latin typeface="Times New Roman" panose="02020603050405020304" pitchFamily="18" charset="0"/>
              <a:cs typeface="Times New Roman" panose="02020603050405020304" pitchFamily="18" charset="0"/>
            </a:rPr>
            <a:t>3. </a:t>
          </a:r>
          <a:r>
            <a:rPr lang="vi-VN" i="1" dirty="0">
              <a:latin typeface="Times New Roman" panose="02020603050405020304" pitchFamily="18" charset="0"/>
              <a:cs typeface="Times New Roman" panose="02020603050405020304" pitchFamily="18" charset="0"/>
            </a:rPr>
            <a:t>Qua thông tin trên, em hiểu thế nào là tiết kiệm? Người như thế nào được gọi là người có lối sống tiết kiệm?</a:t>
          </a:r>
          <a:endParaRPr lang="en-US" dirty="0">
            <a:latin typeface="Times New Roman" panose="02020603050405020304" pitchFamily="18" charset="0"/>
            <a:cs typeface="Times New Roman" panose="02020603050405020304" pitchFamily="18" charset="0"/>
          </a:endParaRPr>
        </a:p>
      </dgm:t>
    </dgm:pt>
    <dgm:pt modelId="{D85D940D-FF72-41B3-AFB3-59933A531CD4}" type="parTrans" cxnId="{D4592697-352B-438F-8E7E-9392A4E167C1}">
      <dgm:prSet/>
      <dgm:spPr/>
      <dgm:t>
        <a:bodyPr/>
        <a:lstStyle/>
        <a:p>
          <a:endParaRPr lang="en-US"/>
        </a:p>
      </dgm:t>
    </dgm:pt>
    <dgm:pt modelId="{5D6D6805-45FF-4D36-BDFB-2C0D0F20F566}" type="sibTrans" cxnId="{D4592697-352B-438F-8E7E-9392A4E167C1}">
      <dgm:prSet/>
      <dgm:spPr/>
      <dgm:t>
        <a:bodyPr/>
        <a:lstStyle/>
        <a:p>
          <a:endParaRPr lang="en-US"/>
        </a:p>
      </dgm:t>
    </dgm:pt>
    <dgm:pt modelId="{40C3EFF4-25D2-4EB1-B09F-9789913DABAA}">
      <dgm:prSet phldrT="[Text]"/>
      <dgm:spPr/>
      <dgm:t>
        <a:bodyPr/>
        <a:lstStyle/>
        <a:p>
          <a:r>
            <a:rPr lang="en-US" i="1" dirty="0">
              <a:latin typeface="Times New Roman" panose="02020603050405020304" pitchFamily="18" charset="0"/>
              <a:cs typeface="Times New Roman" panose="02020603050405020304" pitchFamily="18" charset="0"/>
            </a:rPr>
            <a:t>2. </a:t>
          </a:r>
          <a:r>
            <a:rPr lang="vi-VN" i="1" dirty="0">
              <a:latin typeface="Times New Roman" panose="02020603050405020304" pitchFamily="18" charset="0"/>
              <a:cs typeface="Times New Roman" panose="02020603050405020304" pitchFamily="18" charset="0"/>
            </a:rPr>
            <a:t>Lối sống tiết kiệm của Bác Hồ được thể hiện qua lời nói, việc làm nào?</a:t>
          </a:r>
          <a:endParaRPr lang="en-US" dirty="0">
            <a:latin typeface="Times New Roman" panose="02020603050405020304" pitchFamily="18" charset="0"/>
            <a:cs typeface="Times New Roman" panose="02020603050405020304" pitchFamily="18" charset="0"/>
          </a:endParaRPr>
        </a:p>
      </dgm:t>
    </dgm:pt>
    <dgm:pt modelId="{8AB7C548-DC54-42AA-AD14-70110522336E}" type="parTrans" cxnId="{BCABF9E0-6A02-4D8B-8D13-A6BB2AFB3871}">
      <dgm:prSet/>
      <dgm:spPr/>
      <dgm:t>
        <a:bodyPr/>
        <a:lstStyle/>
        <a:p>
          <a:endParaRPr lang="en-US"/>
        </a:p>
      </dgm:t>
    </dgm:pt>
    <dgm:pt modelId="{9F088DC5-E069-40A3-8419-9FF906F3F1DD}" type="sibTrans" cxnId="{BCABF9E0-6A02-4D8B-8D13-A6BB2AFB3871}">
      <dgm:prSet/>
      <dgm:spPr/>
      <dgm:t>
        <a:bodyPr/>
        <a:lstStyle/>
        <a:p>
          <a:endParaRPr lang="en-US"/>
        </a:p>
      </dgm:t>
    </dgm:pt>
    <dgm:pt modelId="{D9F683F6-5402-4045-80A8-E8CFEA69228F}">
      <dgm:prSet phldrT="[Text]"/>
      <dgm:spPr/>
      <dgm:t>
        <a:bodyPr/>
        <a:lstStyle/>
        <a:p>
          <a:r>
            <a:rPr lang="en-US" i="1" dirty="0">
              <a:latin typeface="Times New Roman" panose="02020603050405020304" pitchFamily="18" charset="0"/>
              <a:cs typeface="Times New Roman" panose="02020603050405020304" pitchFamily="18" charset="0"/>
            </a:rPr>
            <a:t>4. </a:t>
          </a:r>
          <a:r>
            <a:rPr lang="vi-VN" i="1" dirty="0">
              <a:latin typeface="Times New Roman" panose="02020603050405020304" pitchFamily="18" charset="0"/>
              <a:cs typeface="Times New Roman" panose="02020603050405020304" pitchFamily="18" charset="0"/>
            </a:rPr>
            <a:t>Em học tập được gì từ t</a:t>
          </a:r>
          <a:r>
            <a:rPr lang="en-US" i="1" dirty="0">
              <a:latin typeface="Times New Roman" panose="02020603050405020304" pitchFamily="18" charset="0"/>
              <a:cs typeface="Times New Roman" panose="02020603050405020304" pitchFamily="18" charset="0"/>
            </a:rPr>
            <a:t>ấ</a:t>
          </a:r>
          <a:r>
            <a:rPr lang="vi-VN" i="1" dirty="0">
              <a:latin typeface="Times New Roman" panose="02020603050405020304" pitchFamily="18" charset="0"/>
              <a:cs typeface="Times New Roman" panose="02020603050405020304" pitchFamily="18" charset="0"/>
            </a:rPr>
            <a:t>m gương của Bác Hồ v</a:t>
          </a:r>
          <a:r>
            <a:rPr lang="en-US" i="1" dirty="0">
              <a:latin typeface="Times New Roman" panose="02020603050405020304" pitchFamily="18" charset="0"/>
              <a:cs typeface="Times New Roman" panose="02020603050405020304" pitchFamily="18" charset="0"/>
            </a:rPr>
            <a:t>ề</a:t>
          </a:r>
          <a:r>
            <a:rPr lang="vi-VN" i="1" dirty="0">
              <a:latin typeface="Times New Roman" panose="02020603050405020304" pitchFamily="18" charset="0"/>
              <a:cs typeface="Times New Roman" panose="02020603050405020304" pitchFamily="18" charset="0"/>
            </a:rPr>
            <a:t> lối s</a:t>
          </a:r>
          <a:r>
            <a:rPr lang="en-US" i="1" dirty="0">
              <a:latin typeface="Times New Roman" panose="02020603050405020304" pitchFamily="18" charset="0"/>
              <a:cs typeface="Times New Roman" panose="02020603050405020304" pitchFamily="18" charset="0"/>
            </a:rPr>
            <a:t>ố</a:t>
          </a:r>
          <a:r>
            <a:rPr lang="vi-VN" i="1" dirty="0">
              <a:latin typeface="Times New Roman" panose="02020603050405020304" pitchFamily="18" charset="0"/>
              <a:cs typeface="Times New Roman" panose="02020603050405020304" pitchFamily="18" charset="0"/>
            </a:rPr>
            <a:t>ng tiết kiệm?</a:t>
          </a:r>
          <a:endParaRPr lang="en-US" dirty="0">
            <a:latin typeface="Times New Roman" panose="02020603050405020304" pitchFamily="18" charset="0"/>
            <a:cs typeface="Times New Roman" panose="02020603050405020304" pitchFamily="18" charset="0"/>
          </a:endParaRPr>
        </a:p>
      </dgm:t>
    </dgm:pt>
    <dgm:pt modelId="{4A1732A2-A9A1-4C36-89A8-C9ADC40F5544}" type="parTrans" cxnId="{3E395A3A-3CD3-441F-B158-2FA1CFECE508}">
      <dgm:prSet/>
      <dgm:spPr/>
      <dgm:t>
        <a:bodyPr/>
        <a:lstStyle/>
        <a:p>
          <a:endParaRPr lang="en-US"/>
        </a:p>
      </dgm:t>
    </dgm:pt>
    <dgm:pt modelId="{9A83806D-5DD6-487A-915D-71EAF6DDCBA6}" type="sibTrans" cxnId="{3E395A3A-3CD3-441F-B158-2FA1CFECE508}">
      <dgm:prSet/>
      <dgm:spPr/>
      <dgm:t>
        <a:bodyPr/>
        <a:lstStyle/>
        <a:p>
          <a:endParaRPr lang="en-US"/>
        </a:p>
      </dgm:t>
    </dgm:pt>
    <dgm:pt modelId="{54D69A68-836B-4F6B-8B10-A1215AE4588A}" type="pres">
      <dgm:prSet presAssocID="{0DA43C7C-7087-42E8-850C-80E09EB8C273}" presName="hierChild1" presStyleCnt="0">
        <dgm:presLayoutVars>
          <dgm:chPref val="1"/>
          <dgm:dir/>
          <dgm:animOne val="branch"/>
          <dgm:animLvl val="lvl"/>
          <dgm:resizeHandles/>
        </dgm:presLayoutVars>
      </dgm:prSet>
      <dgm:spPr/>
    </dgm:pt>
    <dgm:pt modelId="{F1AC0259-70B5-4AA0-AD8F-2033756CE900}" type="pres">
      <dgm:prSet presAssocID="{3C880959-5205-4334-AB65-8161545AA974}" presName="hierRoot1" presStyleCnt="0"/>
      <dgm:spPr/>
    </dgm:pt>
    <dgm:pt modelId="{DAC90741-A94D-4E2C-BA5A-9C9F40B0837B}" type="pres">
      <dgm:prSet presAssocID="{3C880959-5205-4334-AB65-8161545AA974}" presName="composite" presStyleCnt="0"/>
      <dgm:spPr/>
    </dgm:pt>
    <dgm:pt modelId="{77F3A868-3E11-4536-87FA-EB91B3D4195D}" type="pres">
      <dgm:prSet presAssocID="{3C880959-5205-4334-AB65-8161545AA974}" presName="background" presStyleLbl="node0" presStyleIdx="0" presStyleCnt="1"/>
      <dgm:spPr/>
    </dgm:pt>
    <dgm:pt modelId="{EFAA2B84-4F95-4F83-A36B-AD1481977B95}" type="pres">
      <dgm:prSet presAssocID="{3C880959-5205-4334-AB65-8161545AA974}" presName="text" presStyleLbl="fgAcc0" presStyleIdx="0" presStyleCnt="1" custScaleX="128497">
        <dgm:presLayoutVars>
          <dgm:chPref val="3"/>
        </dgm:presLayoutVars>
      </dgm:prSet>
      <dgm:spPr/>
    </dgm:pt>
    <dgm:pt modelId="{E5D5D67D-00EB-45A2-9B6A-1C2EEBF7515F}" type="pres">
      <dgm:prSet presAssocID="{3C880959-5205-4334-AB65-8161545AA974}" presName="hierChild2" presStyleCnt="0"/>
      <dgm:spPr/>
    </dgm:pt>
    <dgm:pt modelId="{3EB5F0FD-B8A3-48D7-BB1B-37E4C7A63010}" type="pres">
      <dgm:prSet presAssocID="{C20616DC-6B5F-497F-B0C8-84E861473E31}" presName="Name10" presStyleLbl="parChTrans1D2" presStyleIdx="0" presStyleCnt="2"/>
      <dgm:spPr/>
    </dgm:pt>
    <dgm:pt modelId="{231EB2CF-80A0-494A-83EB-53C2B19EBEC9}" type="pres">
      <dgm:prSet presAssocID="{6F562B05-F9D7-4572-9101-072306FE94C9}" presName="hierRoot2" presStyleCnt="0"/>
      <dgm:spPr/>
    </dgm:pt>
    <dgm:pt modelId="{4E8FD132-A710-475E-8192-2B203A3953B7}" type="pres">
      <dgm:prSet presAssocID="{6F562B05-F9D7-4572-9101-072306FE94C9}" presName="composite2" presStyleCnt="0"/>
      <dgm:spPr/>
    </dgm:pt>
    <dgm:pt modelId="{18E9296E-EC02-4790-80B4-6548E4DC95CE}" type="pres">
      <dgm:prSet presAssocID="{6F562B05-F9D7-4572-9101-072306FE94C9}" presName="background2" presStyleLbl="node2" presStyleIdx="0" presStyleCnt="2"/>
      <dgm:spPr/>
    </dgm:pt>
    <dgm:pt modelId="{DDF5A5DF-7DE5-4BF6-A838-08A69AAFFC25}" type="pres">
      <dgm:prSet presAssocID="{6F562B05-F9D7-4572-9101-072306FE94C9}" presName="text2" presStyleLbl="fgAcc2" presStyleIdx="0" presStyleCnt="2" custScaleX="224529">
        <dgm:presLayoutVars>
          <dgm:chPref val="3"/>
        </dgm:presLayoutVars>
      </dgm:prSet>
      <dgm:spPr/>
    </dgm:pt>
    <dgm:pt modelId="{56C2E3BE-46E6-4A14-993A-E98D394C2AD2}" type="pres">
      <dgm:prSet presAssocID="{6F562B05-F9D7-4572-9101-072306FE94C9}" presName="hierChild3" presStyleCnt="0"/>
      <dgm:spPr/>
    </dgm:pt>
    <dgm:pt modelId="{BB7A3CC1-E9D4-4A01-B246-8C04EA0461EA}" type="pres">
      <dgm:prSet presAssocID="{D85D940D-FF72-41B3-AFB3-59933A531CD4}" presName="Name17" presStyleLbl="parChTrans1D3" presStyleIdx="0" presStyleCnt="2"/>
      <dgm:spPr/>
    </dgm:pt>
    <dgm:pt modelId="{6E0144A9-E9FD-440C-B92D-4A5AA62F98A6}" type="pres">
      <dgm:prSet presAssocID="{5073AB83-D5C0-4358-B07E-AB0C9BCF6E2F}" presName="hierRoot3" presStyleCnt="0"/>
      <dgm:spPr/>
    </dgm:pt>
    <dgm:pt modelId="{37D2EF27-4456-483E-ABD4-B031FCA9F9AA}" type="pres">
      <dgm:prSet presAssocID="{5073AB83-D5C0-4358-B07E-AB0C9BCF6E2F}" presName="composite3" presStyleCnt="0"/>
      <dgm:spPr/>
    </dgm:pt>
    <dgm:pt modelId="{4E98D8E6-7A68-429C-B305-CC8027ECA458}" type="pres">
      <dgm:prSet presAssocID="{5073AB83-D5C0-4358-B07E-AB0C9BCF6E2F}" presName="background3" presStyleLbl="node3" presStyleIdx="0" presStyleCnt="2"/>
      <dgm:spPr/>
    </dgm:pt>
    <dgm:pt modelId="{F5707CFB-1407-4895-84BD-FFA18C7489B7}" type="pres">
      <dgm:prSet presAssocID="{5073AB83-D5C0-4358-B07E-AB0C9BCF6E2F}" presName="text3" presStyleLbl="fgAcc3" presStyleIdx="0" presStyleCnt="2" custScaleX="224407">
        <dgm:presLayoutVars>
          <dgm:chPref val="3"/>
        </dgm:presLayoutVars>
      </dgm:prSet>
      <dgm:spPr/>
    </dgm:pt>
    <dgm:pt modelId="{9FDDCFDA-45BE-4568-B194-5C2A1544C812}" type="pres">
      <dgm:prSet presAssocID="{5073AB83-D5C0-4358-B07E-AB0C9BCF6E2F}" presName="hierChild4" presStyleCnt="0"/>
      <dgm:spPr/>
    </dgm:pt>
    <dgm:pt modelId="{A2BC0D7E-900D-4A9C-93F4-C6CE0703891D}" type="pres">
      <dgm:prSet presAssocID="{8AB7C548-DC54-42AA-AD14-70110522336E}" presName="Name10" presStyleLbl="parChTrans1D2" presStyleIdx="1" presStyleCnt="2"/>
      <dgm:spPr/>
    </dgm:pt>
    <dgm:pt modelId="{D4B38A4E-F27F-47E3-AFCC-138E494870F4}" type="pres">
      <dgm:prSet presAssocID="{40C3EFF4-25D2-4EB1-B09F-9789913DABAA}" presName="hierRoot2" presStyleCnt="0"/>
      <dgm:spPr/>
    </dgm:pt>
    <dgm:pt modelId="{F83465F6-2EA5-4F5E-A5D9-0849FEE07335}" type="pres">
      <dgm:prSet presAssocID="{40C3EFF4-25D2-4EB1-B09F-9789913DABAA}" presName="composite2" presStyleCnt="0"/>
      <dgm:spPr/>
    </dgm:pt>
    <dgm:pt modelId="{35744060-C544-4D3B-ADEC-C107ADBB7271}" type="pres">
      <dgm:prSet presAssocID="{40C3EFF4-25D2-4EB1-B09F-9789913DABAA}" presName="background2" presStyleLbl="node2" presStyleIdx="1" presStyleCnt="2"/>
      <dgm:spPr/>
    </dgm:pt>
    <dgm:pt modelId="{092DF10B-4854-4D0B-9F7B-C69EF018A1C5}" type="pres">
      <dgm:prSet presAssocID="{40C3EFF4-25D2-4EB1-B09F-9789913DABAA}" presName="text2" presStyleLbl="fgAcc2" presStyleIdx="1" presStyleCnt="2" custScaleX="188054">
        <dgm:presLayoutVars>
          <dgm:chPref val="3"/>
        </dgm:presLayoutVars>
      </dgm:prSet>
      <dgm:spPr/>
    </dgm:pt>
    <dgm:pt modelId="{9680B7F3-B8E9-4B48-B3CF-649C213AED8F}" type="pres">
      <dgm:prSet presAssocID="{40C3EFF4-25D2-4EB1-B09F-9789913DABAA}" presName="hierChild3" presStyleCnt="0"/>
      <dgm:spPr/>
    </dgm:pt>
    <dgm:pt modelId="{72393F27-DAA7-4E4C-A27E-9BC60BF34C17}" type="pres">
      <dgm:prSet presAssocID="{4A1732A2-A9A1-4C36-89A8-C9ADC40F5544}" presName="Name17" presStyleLbl="parChTrans1D3" presStyleIdx="1" presStyleCnt="2"/>
      <dgm:spPr/>
    </dgm:pt>
    <dgm:pt modelId="{CC29FA40-72C0-45A8-B439-A46EDEC90A01}" type="pres">
      <dgm:prSet presAssocID="{D9F683F6-5402-4045-80A8-E8CFEA69228F}" presName="hierRoot3" presStyleCnt="0"/>
      <dgm:spPr/>
    </dgm:pt>
    <dgm:pt modelId="{10794661-A72F-4CBC-BA5A-30FFEBE80F38}" type="pres">
      <dgm:prSet presAssocID="{D9F683F6-5402-4045-80A8-E8CFEA69228F}" presName="composite3" presStyleCnt="0"/>
      <dgm:spPr/>
    </dgm:pt>
    <dgm:pt modelId="{C0BCBAF8-D8E0-4CC9-A82D-0D4AA201EA5B}" type="pres">
      <dgm:prSet presAssocID="{D9F683F6-5402-4045-80A8-E8CFEA69228F}" presName="background3" presStyleLbl="node3" presStyleIdx="1" presStyleCnt="2"/>
      <dgm:spPr/>
    </dgm:pt>
    <dgm:pt modelId="{A7806060-0B27-469D-AC39-9B1697848890}" type="pres">
      <dgm:prSet presAssocID="{D9F683F6-5402-4045-80A8-E8CFEA69228F}" presName="text3" presStyleLbl="fgAcc3" presStyleIdx="1" presStyleCnt="2" custScaleX="183377">
        <dgm:presLayoutVars>
          <dgm:chPref val="3"/>
        </dgm:presLayoutVars>
      </dgm:prSet>
      <dgm:spPr/>
    </dgm:pt>
    <dgm:pt modelId="{CC52DD4F-F03A-4CDA-87A8-49D023D654B3}" type="pres">
      <dgm:prSet presAssocID="{D9F683F6-5402-4045-80A8-E8CFEA69228F}" presName="hierChild4" presStyleCnt="0"/>
      <dgm:spPr/>
    </dgm:pt>
  </dgm:ptLst>
  <dgm:cxnLst>
    <dgm:cxn modelId="{C394F916-86E1-4016-8882-3F6BD44B957C}" type="presOf" srcId="{5073AB83-D5C0-4358-B07E-AB0C9BCF6E2F}" destId="{F5707CFB-1407-4895-84BD-FFA18C7489B7}" srcOrd="0" destOrd="0" presId="urn:microsoft.com/office/officeart/2005/8/layout/hierarchy1"/>
    <dgm:cxn modelId="{5334481C-B567-44B4-AF32-2BA1586B214B}" type="presOf" srcId="{40C3EFF4-25D2-4EB1-B09F-9789913DABAA}" destId="{092DF10B-4854-4D0B-9F7B-C69EF018A1C5}" srcOrd="0" destOrd="0" presId="urn:microsoft.com/office/officeart/2005/8/layout/hierarchy1"/>
    <dgm:cxn modelId="{714B3228-479D-4382-A55C-51D6E2E8EDF2}" type="presOf" srcId="{4A1732A2-A9A1-4C36-89A8-C9ADC40F5544}" destId="{72393F27-DAA7-4E4C-A27E-9BC60BF34C17}" srcOrd="0" destOrd="0" presId="urn:microsoft.com/office/officeart/2005/8/layout/hierarchy1"/>
    <dgm:cxn modelId="{3E395A3A-3CD3-441F-B158-2FA1CFECE508}" srcId="{40C3EFF4-25D2-4EB1-B09F-9789913DABAA}" destId="{D9F683F6-5402-4045-80A8-E8CFEA69228F}" srcOrd="0" destOrd="0" parTransId="{4A1732A2-A9A1-4C36-89A8-C9ADC40F5544}" sibTransId="{9A83806D-5DD6-487A-915D-71EAF6DDCBA6}"/>
    <dgm:cxn modelId="{0F8BFB42-2059-46CD-AD4D-B9A1A28D59B8}" type="presOf" srcId="{0DA43C7C-7087-42E8-850C-80E09EB8C273}" destId="{54D69A68-836B-4F6B-8B10-A1215AE4588A}" srcOrd="0" destOrd="0" presId="urn:microsoft.com/office/officeart/2005/8/layout/hierarchy1"/>
    <dgm:cxn modelId="{CAE59B4E-E142-4C5C-9729-F0F5E0090608}" srcId="{3C880959-5205-4334-AB65-8161545AA974}" destId="{6F562B05-F9D7-4572-9101-072306FE94C9}" srcOrd="0" destOrd="0" parTransId="{C20616DC-6B5F-497F-B0C8-84E861473E31}" sibTransId="{6BBAB993-1DF7-4E5B-8489-035EB965E6E1}"/>
    <dgm:cxn modelId="{E833DF7E-E89A-4E2C-BB5E-D26F756AC1D4}" type="presOf" srcId="{C20616DC-6B5F-497F-B0C8-84E861473E31}" destId="{3EB5F0FD-B8A3-48D7-BB1B-37E4C7A63010}" srcOrd="0" destOrd="0" presId="urn:microsoft.com/office/officeart/2005/8/layout/hierarchy1"/>
    <dgm:cxn modelId="{D4592697-352B-438F-8E7E-9392A4E167C1}" srcId="{6F562B05-F9D7-4572-9101-072306FE94C9}" destId="{5073AB83-D5C0-4358-B07E-AB0C9BCF6E2F}" srcOrd="0" destOrd="0" parTransId="{D85D940D-FF72-41B3-AFB3-59933A531CD4}" sibTransId="{5D6D6805-45FF-4D36-BDFB-2C0D0F20F566}"/>
    <dgm:cxn modelId="{287408AB-5302-4FF8-ACA0-ADC32BB2D1B5}" type="presOf" srcId="{3C880959-5205-4334-AB65-8161545AA974}" destId="{EFAA2B84-4F95-4F83-A36B-AD1481977B95}" srcOrd="0" destOrd="0" presId="urn:microsoft.com/office/officeart/2005/8/layout/hierarchy1"/>
    <dgm:cxn modelId="{EDC0FAB2-2ED6-43E8-99C0-DF08F1A5DBFE}" type="presOf" srcId="{6F562B05-F9D7-4572-9101-072306FE94C9}" destId="{DDF5A5DF-7DE5-4BF6-A838-08A69AAFFC25}" srcOrd="0" destOrd="0" presId="urn:microsoft.com/office/officeart/2005/8/layout/hierarchy1"/>
    <dgm:cxn modelId="{1989DEB5-A1B2-423C-A69E-1A65171C3D01}" type="presOf" srcId="{8AB7C548-DC54-42AA-AD14-70110522336E}" destId="{A2BC0D7E-900D-4A9C-93F4-C6CE0703891D}" srcOrd="0" destOrd="0" presId="urn:microsoft.com/office/officeart/2005/8/layout/hierarchy1"/>
    <dgm:cxn modelId="{F9A533BB-A57B-44DD-89C7-D5DE1827D5F0}" type="presOf" srcId="{D9F683F6-5402-4045-80A8-E8CFEA69228F}" destId="{A7806060-0B27-469D-AC39-9B1697848890}" srcOrd="0" destOrd="0" presId="urn:microsoft.com/office/officeart/2005/8/layout/hierarchy1"/>
    <dgm:cxn modelId="{05CA62D7-9BF5-4D87-9989-FE9337B98094}" type="presOf" srcId="{D85D940D-FF72-41B3-AFB3-59933A531CD4}" destId="{BB7A3CC1-E9D4-4A01-B246-8C04EA0461EA}" srcOrd="0" destOrd="0" presId="urn:microsoft.com/office/officeart/2005/8/layout/hierarchy1"/>
    <dgm:cxn modelId="{BCABF9E0-6A02-4D8B-8D13-A6BB2AFB3871}" srcId="{3C880959-5205-4334-AB65-8161545AA974}" destId="{40C3EFF4-25D2-4EB1-B09F-9789913DABAA}" srcOrd="1" destOrd="0" parTransId="{8AB7C548-DC54-42AA-AD14-70110522336E}" sibTransId="{9F088DC5-E069-40A3-8419-9FF906F3F1DD}"/>
    <dgm:cxn modelId="{A87C4FE8-5C3B-48B1-B18A-425BC9DA683F}" srcId="{0DA43C7C-7087-42E8-850C-80E09EB8C273}" destId="{3C880959-5205-4334-AB65-8161545AA974}" srcOrd="0" destOrd="0" parTransId="{3D48061D-A901-410E-A868-2BCBD18D1AC8}" sibTransId="{F91E95C0-E6E4-4985-89B6-6CB0686ECEB3}"/>
    <dgm:cxn modelId="{F4128014-DAF5-4131-810C-FDB7F3485BC0}" type="presParOf" srcId="{54D69A68-836B-4F6B-8B10-A1215AE4588A}" destId="{F1AC0259-70B5-4AA0-AD8F-2033756CE900}" srcOrd="0" destOrd="0" presId="urn:microsoft.com/office/officeart/2005/8/layout/hierarchy1"/>
    <dgm:cxn modelId="{980807BF-116A-4B34-A6E1-D527ACE4C8C8}" type="presParOf" srcId="{F1AC0259-70B5-4AA0-AD8F-2033756CE900}" destId="{DAC90741-A94D-4E2C-BA5A-9C9F40B0837B}" srcOrd="0" destOrd="0" presId="urn:microsoft.com/office/officeart/2005/8/layout/hierarchy1"/>
    <dgm:cxn modelId="{56D9B220-9EC4-4240-8A28-5E1F889B5094}" type="presParOf" srcId="{DAC90741-A94D-4E2C-BA5A-9C9F40B0837B}" destId="{77F3A868-3E11-4536-87FA-EB91B3D4195D}" srcOrd="0" destOrd="0" presId="urn:microsoft.com/office/officeart/2005/8/layout/hierarchy1"/>
    <dgm:cxn modelId="{114A5671-02C7-49B5-B634-5AC5E080EA87}" type="presParOf" srcId="{DAC90741-A94D-4E2C-BA5A-9C9F40B0837B}" destId="{EFAA2B84-4F95-4F83-A36B-AD1481977B95}" srcOrd="1" destOrd="0" presId="urn:microsoft.com/office/officeart/2005/8/layout/hierarchy1"/>
    <dgm:cxn modelId="{A35AAB8B-31B4-4DFA-A190-C850C4B5D155}" type="presParOf" srcId="{F1AC0259-70B5-4AA0-AD8F-2033756CE900}" destId="{E5D5D67D-00EB-45A2-9B6A-1C2EEBF7515F}" srcOrd="1" destOrd="0" presId="urn:microsoft.com/office/officeart/2005/8/layout/hierarchy1"/>
    <dgm:cxn modelId="{AA1667E4-C629-44CD-97CA-8795A2530373}" type="presParOf" srcId="{E5D5D67D-00EB-45A2-9B6A-1C2EEBF7515F}" destId="{3EB5F0FD-B8A3-48D7-BB1B-37E4C7A63010}" srcOrd="0" destOrd="0" presId="urn:microsoft.com/office/officeart/2005/8/layout/hierarchy1"/>
    <dgm:cxn modelId="{8E504C23-4B9E-41FE-A798-7B5053E73F0C}" type="presParOf" srcId="{E5D5D67D-00EB-45A2-9B6A-1C2EEBF7515F}" destId="{231EB2CF-80A0-494A-83EB-53C2B19EBEC9}" srcOrd="1" destOrd="0" presId="urn:microsoft.com/office/officeart/2005/8/layout/hierarchy1"/>
    <dgm:cxn modelId="{C8BE8C79-EC75-439D-BE86-ADCBDAB37215}" type="presParOf" srcId="{231EB2CF-80A0-494A-83EB-53C2B19EBEC9}" destId="{4E8FD132-A710-475E-8192-2B203A3953B7}" srcOrd="0" destOrd="0" presId="urn:microsoft.com/office/officeart/2005/8/layout/hierarchy1"/>
    <dgm:cxn modelId="{354F9EA8-7342-4E76-B9C5-E33EAFB608B2}" type="presParOf" srcId="{4E8FD132-A710-475E-8192-2B203A3953B7}" destId="{18E9296E-EC02-4790-80B4-6548E4DC95CE}" srcOrd="0" destOrd="0" presId="urn:microsoft.com/office/officeart/2005/8/layout/hierarchy1"/>
    <dgm:cxn modelId="{92ABC1E9-69B1-4FA2-96B6-2A6520C0C18D}" type="presParOf" srcId="{4E8FD132-A710-475E-8192-2B203A3953B7}" destId="{DDF5A5DF-7DE5-4BF6-A838-08A69AAFFC25}" srcOrd="1" destOrd="0" presId="urn:microsoft.com/office/officeart/2005/8/layout/hierarchy1"/>
    <dgm:cxn modelId="{08124F7B-BF10-4803-9137-D89F1BCBFF38}" type="presParOf" srcId="{231EB2CF-80A0-494A-83EB-53C2B19EBEC9}" destId="{56C2E3BE-46E6-4A14-993A-E98D394C2AD2}" srcOrd="1" destOrd="0" presId="urn:microsoft.com/office/officeart/2005/8/layout/hierarchy1"/>
    <dgm:cxn modelId="{DA02B73F-313C-4F4E-A546-5494CFDA940D}" type="presParOf" srcId="{56C2E3BE-46E6-4A14-993A-E98D394C2AD2}" destId="{BB7A3CC1-E9D4-4A01-B246-8C04EA0461EA}" srcOrd="0" destOrd="0" presId="urn:microsoft.com/office/officeart/2005/8/layout/hierarchy1"/>
    <dgm:cxn modelId="{F4D73224-103A-4485-8956-1AAB432C5A16}" type="presParOf" srcId="{56C2E3BE-46E6-4A14-993A-E98D394C2AD2}" destId="{6E0144A9-E9FD-440C-B92D-4A5AA62F98A6}" srcOrd="1" destOrd="0" presId="urn:microsoft.com/office/officeart/2005/8/layout/hierarchy1"/>
    <dgm:cxn modelId="{9CDD503B-7CDB-4259-95FC-21043902D1A1}" type="presParOf" srcId="{6E0144A9-E9FD-440C-B92D-4A5AA62F98A6}" destId="{37D2EF27-4456-483E-ABD4-B031FCA9F9AA}" srcOrd="0" destOrd="0" presId="urn:microsoft.com/office/officeart/2005/8/layout/hierarchy1"/>
    <dgm:cxn modelId="{8AF80805-22E4-40D3-8AFB-C6C12D813DF9}" type="presParOf" srcId="{37D2EF27-4456-483E-ABD4-B031FCA9F9AA}" destId="{4E98D8E6-7A68-429C-B305-CC8027ECA458}" srcOrd="0" destOrd="0" presId="urn:microsoft.com/office/officeart/2005/8/layout/hierarchy1"/>
    <dgm:cxn modelId="{66D33B62-DB3D-4215-B84F-D10FFF494165}" type="presParOf" srcId="{37D2EF27-4456-483E-ABD4-B031FCA9F9AA}" destId="{F5707CFB-1407-4895-84BD-FFA18C7489B7}" srcOrd="1" destOrd="0" presId="urn:microsoft.com/office/officeart/2005/8/layout/hierarchy1"/>
    <dgm:cxn modelId="{FDF14709-C853-4250-A901-E68220C4B539}" type="presParOf" srcId="{6E0144A9-E9FD-440C-B92D-4A5AA62F98A6}" destId="{9FDDCFDA-45BE-4568-B194-5C2A1544C812}" srcOrd="1" destOrd="0" presId="urn:microsoft.com/office/officeart/2005/8/layout/hierarchy1"/>
    <dgm:cxn modelId="{ED30A512-4728-462D-AC74-BDAF2B3A96F1}" type="presParOf" srcId="{E5D5D67D-00EB-45A2-9B6A-1C2EEBF7515F}" destId="{A2BC0D7E-900D-4A9C-93F4-C6CE0703891D}" srcOrd="2" destOrd="0" presId="urn:microsoft.com/office/officeart/2005/8/layout/hierarchy1"/>
    <dgm:cxn modelId="{24F1125B-7666-4D6B-9C20-F744001E7265}" type="presParOf" srcId="{E5D5D67D-00EB-45A2-9B6A-1C2EEBF7515F}" destId="{D4B38A4E-F27F-47E3-AFCC-138E494870F4}" srcOrd="3" destOrd="0" presId="urn:microsoft.com/office/officeart/2005/8/layout/hierarchy1"/>
    <dgm:cxn modelId="{030EA1E5-69D8-4314-B2BD-156748E188C2}" type="presParOf" srcId="{D4B38A4E-F27F-47E3-AFCC-138E494870F4}" destId="{F83465F6-2EA5-4F5E-A5D9-0849FEE07335}" srcOrd="0" destOrd="0" presId="urn:microsoft.com/office/officeart/2005/8/layout/hierarchy1"/>
    <dgm:cxn modelId="{BB54E21B-7FDE-4536-B590-A21A2056A0B7}" type="presParOf" srcId="{F83465F6-2EA5-4F5E-A5D9-0849FEE07335}" destId="{35744060-C544-4D3B-ADEC-C107ADBB7271}" srcOrd="0" destOrd="0" presId="urn:microsoft.com/office/officeart/2005/8/layout/hierarchy1"/>
    <dgm:cxn modelId="{FF50131C-3A6D-4F2B-A814-936D14219149}" type="presParOf" srcId="{F83465F6-2EA5-4F5E-A5D9-0849FEE07335}" destId="{092DF10B-4854-4D0B-9F7B-C69EF018A1C5}" srcOrd="1" destOrd="0" presId="urn:microsoft.com/office/officeart/2005/8/layout/hierarchy1"/>
    <dgm:cxn modelId="{93BADDFE-CDAE-459A-908A-0ACA43C17078}" type="presParOf" srcId="{D4B38A4E-F27F-47E3-AFCC-138E494870F4}" destId="{9680B7F3-B8E9-4B48-B3CF-649C213AED8F}" srcOrd="1" destOrd="0" presId="urn:microsoft.com/office/officeart/2005/8/layout/hierarchy1"/>
    <dgm:cxn modelId="{5A77A423-000A-4B52-B261-811B6C7601F1}" type="presParOf" srcId="{9680B7F3-B8E9-4B48-B3CF-649C213AED8F}" destId="{72393F27-DAA7-4E4C-A27E-9BC60BF34C17}" srcOrd="0" destOrd="0" presId="urn:microsoft.com/office/officeart/2005/8/layout/hierarchy1"/>
    <dgm:cxn modelId="{BFEF307B-A0B8-4354-8618-5D4B511CD0D4}" type="presParOf" srcId="{9680B7F3-B8E9-4B48-B3CF-649C213AED8F}" destId="{CC29FA40-72C0-45A8-B439-A46EDEC90A01}" srcOrd="1" destOrd="0" presId="urn:microsoft.com/office/officeart/2005/8/layout/hierarchy1"/>
    <dgm:cxn modelId="{D2DABE9E-6768-4CE3-927F-D8878A6B2C3E}" type="presParOf" srcId="{CC29FA40-72C0-45A8-B439-A46EDEC90A01}" destId="{10794661-A72F-4CBC-BA5A-30FFEBE80F38}" srcOrd="0" destOrd="0" presId="urn:microsoft.com/office/officeart/2005/8/layout/hierarchy1"/>
    <dgm:cxn modelId="{DE1C8425-859C-4298-AA3D-EEDBB2B228FC}" type="presParOf" srcId="{10794661-A72F-4CBC-BA5A-30FFEBE80F38}" destId="{C0BCBAF8-D8E0-4CC9-A82D-0D4AA201EA5B}" srcOrd="0" destOrd="0" presId="urn:microsoft.com/office/officeart/2005/8/layout/hierarchy1"/>
    <dgm:cxn modelId="{649800DC-2790-4AFF-AB94-07524678E2A4}" type="presParOf" srcId="{10794661-A72F-4CBC-BA5A-30FFEBE80F38}" destId="{A7806060-0B27-469D-AC39-9B1697848890}" srcOrd="1" destOrd="0" presId="urn:microsoft.com/office/officeart/2005/8/layout/hierarchy1"/>
    <dgm:cxn modelId="{C2A3795C-78D8-4505-B7D4-679C2C707615}" type="presParOf" srcId="{CC29FA40-72C0-45A8-B439-A46EDEC90A01}" destId="{CC52DD4F-F03A-4CDA-87A8-49D023D654B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43C7C-7087-42E8-850C-80E09EB8C273}" type="doc">
      <dgm:prSet loTypeId="urn:microsoft.com/office/officeart/2005/8/layout/hierarchy1" loCatId="hierarchy" qsTypeId="urn:microsoft.com/office/officeart/2005/8/quickstyle/3d2" qsCatId="3D" csTypeId="urn:microsoft.com/office/officeart/2005/8/colors/accent1_2" csCatId="accent1" phldr="1"/>
      <dgm:spPr/>
      <dgm:t>
        <a:bodyPr/>
        <a:lstStyle/>
        <a:p>
          <a:endParaRPr lang="en-US"/>
        </a:p>
      </dgm:t>
    </dgm:pt>
    <dgm:pt modelId="{3C880959-5205-4334-AB65-8161545AA974}">
      <dgm:prSet phldrT="[Text]" custT="1"/>
      <dgm:spPr/>
      <dgm:t>
        <a:bodyPr/>
        <a:lstStyle/>
        <a:p>
          <a:r>
            <a:rPr lang="en-US" sz="3200" b="1" dirty="0" err="1">
              <a:solidFill>
                <a:srgbClr val="00B050"/>
              </a:solidFill>
              <a:latin typeface="Times New Roman" panose="02020603050405020304" pitchFamily="18" charset="0"/>
              <a:cs typeface="Times New Roman" panose="02020603050405020304" pitchFamily="18" charset="0"/>
            </a:rPr>
            <a:t>Thảo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luận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nhóm</a:t>
          </a:r>
          <a:endParaRPr lang="en-US" sz="3200" b="1" dirty="0">
            <a:solidFill>
              <a:srgbClr val="00B050"/>
            </a:solidFill>
            <a:latin typeface="Times New Roman" panose="02020603050405020304" pitchFamily="18" charset="0"/>
            <a:cs typeface="Times New Roman" panose="02020603050405020304" pitchFamily="18" charset="0"/>
          </a:endParaRPr>
        </a:p>
      </dgm:t>
    </dgm:pt>
    <dgm:pt modelId="{3D48061D-A901-410E-A868-2BCBD18D1AC8}" type="parTrans" cxnId="{A87C4FE8-5C3B-48B1-B18A-425BC9DA683F}">
      <dgm:prSet/>
      <dgm:spPr/>
      <dgm:t>
        <a:bodyPr/>
        <a:lstStyle/>
        <a:p>
          <a:endParaRPr lang="en-US"/>
        </a:p>
      </dgm:t>
    </dgm:pt>
    <dgm:pt modelId="{F91E95C0-E6E4-4985-89B6-6CB0686ECEB3}" type="sibTrans" cxnId="{A87C4FE8-5C3B-48B1-B18A-425BC9DA683F}">
      <dgm:prSet/>
      <dgm:spPr/>
      <dgm:t>
        <a:bodyPr/>
        <a:lstStyle/>
        <a:p>
          <a:endParaRPr lang="en-US"/>
        </a:p>
      </dgm:t>
    </dgm:pt>
    <dgm:pt modelId="{6F562B05-F9D7-4572-9101-072306FE94C9}">
      <dgm:prSet phldrT="[Text]" custT="1"/>
      <dgm:spPr/>
      <dgm:t>
        <a:bodyPr/>
        <a:lstStyle/>
        <a:p>
          <a:r>
            <a:rPr lang="en-US" sz="2000" i="1"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luôn</a:t>
          </a:r>
          <a:r>
            <a:rPr lang="en-US" sz="2000" dirty="0">
              <a:latin typeface="Times New Roman" panose="02020603050405020304" pitchFamily="18" charset="0"/>
              <a:cs typeface="Times New Roman" panose="02020603050405020304" pitchFamily="18" charset="0"/>
            </a:rPr>
            <a:t> lo </a:t>
          </a:r>
          <a:r>
            <a:rPr lang="en-US" sz="2000" dirty="0" err="1">
              <a:latin typeface="Times New Roman" panose="02020603050405020304" pitchFamily="18" charset="0"/>
              <a:cs typeface="Times New Roman" panose="02020603050405020304" pitchFamily="18" charset="0"/>
            </a:rPr>
            <a:t>lắng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a:t>
          </a:r>
        </a:p>
      </dgm:t>
    </dgm:pt>
    <dgm:pt modelId="{C20616DC-6B5F-497F-B0C8-84E861473E31}" type="parTrans" cxnId="{CAE59B4E-E142-4C5C-9729-F0F5E0090608}">
      <dgm:prSet/>
      <dgm:spPr/>
      <dgm:t>
        <a:bodyPr/>
        <a:lstStyle/>
        <a:p>
          <a:endParaRPr lang="en-US"/>
        </a:p>
      </dgm:t>
    </dgm:pt>
    <dgm:pt modelId="{6BBAB993-1DF7-4E5B-8489-035EB965E6E1}" type="sibTrans" cxnId="{CAE59B4E-E142-4C5C-9729-F0F5E0090608}">
      <dgm:prSet/>
      <dgm:spPr/>
      <dgm:t>
        <a:bodyPr/>
        <a:lstStyle/>
        <a:p>
          <a:endParaRPr lang="en-US"/>
        </a:p>
      </dgm:t>
    </dgm:pt>
    <dgm:pt modelId="{5073AB83-D5C0-4358-B07E-AB0C9BCF6E2F}">
      <dgm:prSet phldrT="[Text]" custT="1"/>
      <dgm:spPr/>
      <dgm:t>
        <a:bodyPr/>
        <a:lstStyle/>
        <a:p>
          <a:r>
            <a:rPr lang="en-US" sz="2000" i="1" dirty="0">
              <a:latin typeface="Times New Roman" panose="02020603050405020304" pitchFamily="18" charset="0"/>
              <a:cs typeface="Times New Roman" panose="02020603050405020304" pitchFamily="18" charset="0"/>
            </a:rPr>
            <a:t>3. </a:t>
          </a:r>
          <a:r>
            <a:rPr lang="en-US" sz="2000" dirty="0">
              <a:latin typeface="Times New Roman" panose="02020603050405020304" pitchFamily="18" charset="0"/>
              <a:cs typeface="Times New Roman" panose="02020603050405020304" pitchFamily="18" charset="0"/>
            </a:rPr>
            <a:t>Qua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a:t>
          </a:r>
        </a:p>
      </dgm:t>
    </dgm:pt>
    <dgm:pt modelId="{D85D940D-FF72-41B3-AFB3-59933A531CD4}" type="parTrans" cxnId="{D4592697-352B-438F-8E7E-9392A4E167C1}">
      <dgm:prSet/>
      <dgm:spPr/>
      <dgm:t>
        <a:bodyPr/>
        <a:lstStyle/>
        <a:p>
          <a:endParaRPr lang="en-US"/>
        </a:p>
      </dgm:t>
    </dgm:pt>
    <dgm:pt modelId="{5D6D6805-45FF-4D36-BDFB-2C0D0F20F566}" type="sibTrans" cxnId="{D4592697-352B-438F-8E7E-9392A4E167C1}">
      <dgm:prSet/>
      <dgm:spPr/>
      <dgm:t>
        <a:bodyPr/>
        <a:lstStyle/>
        <a:p>
          <a:endParaRPr lang="en-US"/>
        </a:p>
      </dgm:t>
    </dgm:pt>
    <dgm:pt modelId="{D9F683F6-5402-4045-80A8-E8CFEA69228F}">
      <dgm:prSet phldrT="[Text]" custT="1"/>
      <dgm:spPr/>
      <dgm:t>
        <a:bodyPr/>
        <a:lstStyle/>
        <a:p>
          <a:r>
            <a:rPr lang="en-US" sz="2000" i="1" dirty="0">
              <a:latin typeface="Times New Roman" panose="02020603050405020304" pitchFamily="18" charset="0"/>
              <a:cs typeface="Times New Roman" panose="02020603050405020304" pitchFamily="18" charset="0"/>
            </a:rPr>
            <a:t>4.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lo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a:t>
          </a:r>
        </a:p>
      </dgm:t>
    </dgm:pt>
    <dgm:pt modelId="{4A1732A2-A9A1-4C36-89A8-C9ADC40F5544}" type="parTrans" cxnId="{3E395A3A-3CD3-441F-B158-2FA1CFECE508}">
      <dgm:prSet/>
      <dgm:spPr/>
      <dgm:t>
        <a:bodyPr/>
        <a:lstStyle/>
        <a:p>
          <a:endParaRPr lang="en-US"/>
        </a:p>
      </dgm:t>
    </dgm:pt>
    <dgm:pt modelId="{9A83806D-5DD6-487A-915D-71EAF6DDCBA6}" type="sibTrans" cxnId="{3E395A3A-3CD3-441F-B158-2FA1CFECE508}">
      <dgm:prSet/>
      <dgm:spPr/>
      <dgm:t>
        <a:bodyPr/>
        <a:lstStyle/>
        <a:p>
          <a:endParaRPr lang="en-US"/>
        </a:p>
      </dgm:t>
    </dgm:pt>
    <dgm:pt modelId="{40C3EFF4-25D2-4EB1-B09F-9789913DABAA}">
      <dgm:prSet phldrT="[Text]" custT="1"/>
      <dgm:spPr/>
      <dgm:t>
        <a:bodyPr/>
        <a:lstStyle/>
        <a:p>
          <a:pPr marL="0" lvl="0" algn="l" defTabSz="400050">
            <a:lnSpc>
              <a:spcPct val="90000"/>
            </a:lnSpc>
            <a:spcBef>
              <a:spcPct val="0"/>
            </a:spcBef>
            <a:spcAft>
              <a:spcPct val="35000"/>
            </a:spcAft>
            <a:buNone/>
          </a:pPr>
          <a:r>
            <a:rPr lang="en-US" sz="1600" i="1" dirty="0">
              <a:latin typeface="Times New Roman" panose="02020603050405020304" pitchFamily="18" charset="0"/>
              <a:cs typeface="Times New Roman" panose="02020603050405020304" pitchFamily="18" charset="0"/>
            </a:rPr>
            <a:t>2. </a:t>
          </a:r>
          <a:r>
            <a:rPr lang="en-US" sz="1600" dirty="0" err="1">
              <a:latin typeface="Times New Roman" panose="02020603050405020304" pitchFamily="18" charset="0"/>
              <a:cs typeface="Times New Roman" panose="02020603050405020304" pitchFamily="18" charset="0"/>
            </a:rPr>
            <a:t>Lối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kiệm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Hồ</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qua </a:t>
          </a:r>
          <a:r>
            <a:rPr lang="en-US" sz="1600" dirty="0" err="1">
              <a:latin typeface="Times New Roman" panose="02020603050405020304" pitchFamily="18" charset="0"/>
              <a:cs typeface="Times New Roman" panose="02020603050405020304" pitchFamily="18" charset="0"/>
            </a:rPr>
            <a:t>lời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nói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việc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làm</a:t>
          </a:r>
          <a:r>
            <a:rPr lang="en-US" sz="1600" dirty="0">
              <a:latin typeface="Times New Roman" panose="02020603050405020304" pitchFamily="18" charset="0"/>
              <a:cs typeface="Times New Roman" panose="02020603050405020304" pitchFamily="18" charset="0"/>
            </a:rPr>
            <a:t>:</a:t>
          </a:r>
        </a:p>
        <a:p>
          <a:pPr marL="0" marR="0" lvl="0" indent="0" algn="l" defTabSz="91440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 Khi </a:t>
          </a:r>
          <a:r>
            <a:rPr lang="en-US" sz="1600" dirty="0" err="1">
              <a:latin typeface="Times New Roman" panose="02020603050405020304" pitchFamily="18" charset="0"/>
              <a:cs typeface="Times New Roman" panose="02020603050405020304" pitchFamily="18" charset="0"/>
            </a:rPr>
            <a:t>xem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tin </a:t>
          </a:r>
          <a:r>
            <a:rPr lang="en-US" sz="1600" dirty="0" err="1">
              <a:latin typeface="Times New Roman" panose="02020603050405020304" pitchFamily="18" charset="0"/>
              <a:cs typeface="Times New Roman" panose="02020603050405020304" pitchFamily="18" charset="0"/>
            </a:rPr>
            <a:t>cân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giữ</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còn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Người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chuyên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tin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phòng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tịch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cắt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phong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bì</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kiệm</a:t>
          </a:r>
          <a:r>
            <a:rPr lang="en-US" sz="1600" dirty="0">
              <a:latin typeface="Times New Roman" panose="02020603050405020304" pitchFamily="18" charset="0"/>
              <a:cs typeface="Times New Roman" panose="02020603050405020304" pitchFamily="18" charset="0"/>
            </a:rPr>
            <a:t>. </a:t>
          </a:r>
        </a:p>
        <a:p>
          <a:pPr marL="0" marR="0" lvl="0" indent="0" algn="l" defTabSz="91440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nói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Hiện</a:t>
          </a:r>
          <a:r>
            <a:rPr lang="en-US" sz="1600" dirty="0">
              <a:latin typeface="Times New Roman" panose="02020603050405020304" pitchFamily="18" charset="0"/>
              <a:cs typeface="Times New Roman" panose="02020603050405020304" pitchFamily="18" charset="0"/>
            </a:rPr>
            <a:t> nay,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cháu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thanh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thiếu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sắp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giấy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dùng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tuyên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truyền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ngày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thì</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chú</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nẻn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đành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in </a:t>
          </a:r>
          <a:r>
            <a:rPr lang="en-US" sz="1600" dirty="0" err="1">
              <a:latin typeface="Times New Roman" panose="02020603050405020304" pitchFamily="18" charset="0"/>
              <a:cs typeface="Times New Roman" panose="02020603050405020304" pitchFamily="18" charset="0"/>
            </a:rPr>
            <a:t>sách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giáo</a:t>
          </a:r>
          <a:r>
            <a:rPr lang="en-US" sz="1600" dirty="0">
              <a:latin typeface="Times New Roman" panose="02020603050405020304" pitchFamily="18" charset="0"/>
              <a:cs typeface="Times New Roman" panose="02020603050405020304" pitchFamily="18" charset="0"/>
            </a:rPr>
            <a:t> khoa </a:t>
          </a:r>
          <a:r>
            <a:rPr lang="en-US" sz="1600" dirty="0" err="1">
              <a:latin typeface="Times New Roman" panose="02020603050405020304" pitchFamily="18" charset="0"/>
              <a:cs typeface="Times New Roman" panose="02020603050405020304" pitchFamily="18" charset="0"/>
            </a:rPr>
            <a:t>và</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dụng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cụ</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tập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cháu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khỏi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phí</a:t>
          </a:r>
          <a:r>
            <a:rPr lang="en-US" sz="1600" dirty="0">
              <a:latin typeface="Times New Roman" panose="02020603050405020304" pitchFamily="18" charset="0"/>
              <a:cs typeface="Times New Roman" panose="02020603050405020304" pitchFamily="18" charset="0"/>
            </a:rPr>
            <a:t>”.</a:t>
          </a:r>
        </a:p>
      </dgm:t>
    </dgm:pt>
    <dgm:pt modelId="{9F088DC5-E069-40A3-8419-9FF906F3F1DD}" type="sibTrans" cxnId="{BCABF9E0-6A02-4D8B-8D13-A6BB2AFB3871}">
      <dgm:prSet/>
      <dgm:spPr/>
      <dgm:t>
        <a:bodyPr/>
        <a:lstStyle/>
        <a:p>
          <a:endParaRPr lang="en-US"/>
        </a:p>
      </dgm:t>
    </dgm:pt>
    <dgm:pt modelId="{8AB7C548-DC54-42AA-AD14-70110522336E}" type="parTrans" cxnId="{BCABF9E0-6A02-4D8B-8D13-A6BB2AFB3871}">
      <dgm:prSet/>
      <dgm:spPr/>
      <dgm:t>
        <a:bodyPr/>
        <a:lstStyle/>
        <a:p>
          <a:endParaRPr lang="en-US"/>
        </a:p>
      </dgm:t>
    </dgm:pt>
    <dgm:pt modelId="{54D69A68-836B-4F6B-8B10-A1215AE4588A}" type="pres">
      <dgm:prSet presAssocID="{0DA43C7C-7087-42E8-850C-80E09EB8C273}" presName="hierChild1" presStyleCnt="0">
        <dgm:presLayoutVars>
          <dgm:chPref val="1"/>
          <dgm:dir/>
          <dgm:animOne val="branch"/>
          <dgm:animLvl val="lvl"/>
          <dgm:resizeHandles/>
        </dgm:presLayoutVars>
      </dgm:prSet>
      <dgm:spPr/>
    </dgm:pt>
    <dgm:pt modelId="{F1AC0259-70B5-4AA0-AD8F-2033756CE900}" type="pres">
      <dgm:prSet presAssocID="{3C880959-5205-4334-AB65-8161545AA974}" presName="hierRoot1" presStyleCnt="0"/>
      <dgm:spPr/>
    </dgm:pt>
    <dgm:pt modelId="{DAC90741-A94D-4E2C-BA5A-9C9F40B0837B}" type="pres">
      <dgm:prSet presAssocID="{3C880959-5205-4334-AB65-8161545AA974}" presName="composite" presStyleCnt="0"/>
      <dgm:spPr/>
    </dgm:pt>
    <dgm:pt modelId="{77F3A868-3E11-4536-87FA-EB91B3D4195D}" type="pres">
      <dgm:prSet presAssocID="{3C880959-5205-4334-AB65-8161545AA974}" presName="background" presStyleLbl="node0" presStyleIdx="0" presStyleCnt="1"/>
      <dgm:spPr/>
    </dgm:pt>
    <dgm:pt modelId="{EFAA2B84-4F95-4F83-A36B-AD1481977B95}" type="pres">
      <dgm:prSet presAssocID="{3C880959-5205-4334-AB65-8161545AA974}" presName="text" presStyleLbl="fgAcc0" presStyleIdx="0" presStyleCnt="1" custScaleX="245125">
        <dgm:presLayoutVars>
          <dgm:chPref val="3"/>
        </dgm:presLayoutVars>
      </dgm:prSet>
      <dgm:spPr/>
    </dgm:pt>
    <dgm:pt modelId="{E5D5D67D-00EB-45A2-9B6A-1C2EEBF7515F}" type="pres">
      <dgm:prSet presAssocID="{3C880959-5205-4334-AB65-8161545AA974}" presName="hierChild2" presStyleCnt="0"/>
      <dgm:spPr/>
    </dgm:pt>
    <dgm:pt modelId="{3EB5F0FD-B8A3-48D7-BB1B-37E4C7A63010}" type="pres">
      <dgm:prSet presAssocID="{C20616DC-6B5F-497F-B0C8-84E861473E31}" presName="Name10" presStyleLbl="parChTrans1D2" presStyleIdx="0" presStyleCnt="2"/>
      <dgm:spPr/>
    </dgm:pt>
    <dgm:pt modelId="{231EB2CF-80A0-494A-83EB-53C2B19EBEC9}" type="pres">
      <dgm:prSet presAssocID="{6F562B05-F9D7-4572-9101-072306FE94C9}" presName="hierRoot2" presStyleCnt="0"/>
      <dgm:spPr/>
    </dgm:pt>
    <dgm:pt modelId="{4E8FD132-A710-475E-8192-2B203A3953B7}" type="pres">
      <dgm:prSet presAssocID="{6F562B05-F9D7-4572-9101-072306FE94C9}" presName="composite2" presStyleCnt="0"/>
      <dgm:spPr/>
    </dgm:pt>
    <dgm:pt modelId="{18E9296E-EC02-4790-80B4-6548E4DC95CE}" type="pres">
      <dgm:prSet presAssocID="{6F562B05-F9D7-4572-9101-072306FE94C9}" presName="background2" presStyleLbl="node2" presStyleIdx="0" presStyleCnt="2"/>
      <dgm:spPr/>
    </dgm:pt>
    <dgm:pt modelId="{DDF5A5DF-7DE5-4BF6-A838-08A69AAFFC25}" type="pres">
      <dgm:prSet presAssocID="{6F562B05-F9D7-4572-9101-072306FE94C9}" presName="text2" presStyleLbl="fgAcc2" presStyleIdx="0" presStyleCnt="2" custScaleX="191907" custScaleY="172822" custLinFactNeighborX="-32503" custLinFactNeighborY="10745">
        <dgm:presLayoutVars>
          <dgm:chPref val="3"/>
        </dgm:presLayoutVars>
      </dgm:prSet>
      <dgm:spPr/>
    </dgm:pt>
    <dgm:pt modelId="{56C2E3BE-46E6-4A14-993A-E98D394C2AD2}" type="pres">
      <dgm:prSet presAssocID="{6F562B05-F9D7-4572-9101-072306FE94C9}" presName="hierChild3" presStyleCnt="0"/>
      <dgm:spPr/>
    </dgm:pt>
    <dgm:pt modelId="{BB7A3CC1-E9D4-4A01-B246-8C04EA0461EA}" type="pres">
      <dgm:prSet presAssocID="{D85D940D-FF72-41B3-AFB3-59933A531CD4}" presName="Name17" presStyleLbl="parChTrans1D3" presStyleIdx="0" presStyleCnt="2"/>
      <dgm:spPr/>
    </dgm:pt>
    <dgm:pt modelId="{6E0144A9-E9FD-440C-B92D-4A5AA62F98A6}" type="pres">
      <dgm:prSet presAssocID="{5073AB83-D5C0-4358-B07E-AB0C9BCF6E2F}" presName="hierRoot3" presStyleCnt="0"/>
      <dgm:spPr/>
    </dgm:pt>
    <dgm:pt modelId="{37D2EF27-4456-483E-ABD4-B031FCA9F9AA}" type="pres">
      <dgm:prSet presAssocID="{5073AB83-D5C0-4358-B07E-AB0C9BCF6E2F}" presName="composite3" presStyleCnt="0"/>
      <dgm:spPr/>
    </dgm:pt>
    <dgm:pt modelId="{4E98D8E6-7A68-429C-B305-CC8027ECA458}" type="pres">
      <dgm:prSet presAssocID="{5073AB83-D5C0-4358-B07E-AB0C9BCF6E2F}" presName="background3" presStyleLbl="node3" presStyleIdx="0" presStyleCnt="2"/>
      <dgm:spPr/>
    </dgm:pt>
    <dgm:pt modelId="{F5707CFB-1407-4895-84BD-FFA18C7489B7}" type="pres">
      <dgm:prSet presAssocID="{5073AB83-D5C0-4358-B07E-AB0C9BCF6E2F}" presName="text3" presStyleLbl="fgAcc3" presStyleIdx="0" presStyleCnt="2" custScaleX="261885" custScaleY="166883" custLinFactNeighborX="7294" custLinFactNeighborY="45808">
        <dgm:presLayoutVars>
          <dgm:chPref val="3"/>
        </dgm:presLayoutVars>
      </dgm:prSet>
      <dgm:spPr/>
    </dgm:pt>
    <dgm:pt modelId="{9FDDCFDA-45BE-4568-B194-5C2A1544C812}" type="pres">
      <dgm:prSet presAssocID="{5073AB83-D5C0-4358-B07E-AB0C9BCF6E2F}" presName="hierChild4" presStyleCnt="0"/>
      <dgm:spPr/>
    </dgm:pt>
    <dgm:pt modelId="{A2BC0D7E-900D-4A9C-93F4-C6CE0703891D}" type="pres">
      <dgm:prSet presAssocID="{8AB7C548-DC54-42AA-AD14-70110522336E}" presName="Name10" presStyleLbl="parChTrans1D2" presStyleIdx="1" presStyleCnt="2"/>
      <dgm:spPr/>
    </dgm:pt>
    <dgm:pt modelId="{D4B38A4E-F27F-47E3-AFCC-138E494870F4}" type="pres">
      <dgm:prSet presAssocID="{40C3EFF4-25D2-4EB1-B09F-9789913DABAA}" presName="hierRoot2" presStyleCnt="0"/>
      <dgm:spPr/>
    </dgm:pt>
    <dgm:pt modelId="{F83465F6-2EA5-4F5E-A5D9-0849FEE07335}" type="pres">
      <dgm:prSet presAssocID="{40C3EFF4-25D2-4EB1-B09F-9789913DABAA}" presName="composite2" presStyleCnt="0"/>
      <dgm:spPr/>
    </dgm:pt>
    <dgm:pt modelId="{35744060-C544-4D3B-ADEC-C107ADBB7271}" type="pres">
      <dgm:prSet presAssocID="{40C3EFF4-25D2-4EB1-B09F-9789913DABAA}" presName="background2" presStyleLbl="node2" presStyleIdx="1" presStyleCnt="2"/>
      <dgm:spPr/>
    </dgm:pt>
    <dgm:pt modelId="{092DF10B-4854-4D0B-9F7B-C69EF018A1C5}" type="pres">
      <dgm:prSet presAssocID="{40C3EFF4-25D2-4EB1-B09F-9789913DABAA}" presName="text2" presStyleLbl="fgAcc2" presStyleIdx="1" presStyleCnt="2" custScaleX="460954" custScaleY="292622">
        <dgm:presLayoutVars>
          <dgm:chPref val="3"/>
        </dgm:presLayoutVars>
      </dgm:prSet>
      <dgm:spPr/>
    </dgm:pt>
    <dgm:pt modelId="{9680B7F3-B8E9-4B48-B3CF-649C213AED8F}" type="pres">
      <dgm:prSet presAssocID="{40C3EFF4-25D2-4EB1-B09F-9789913DABAA}" presName="hierChild3" presStyleCnt="0"/>
      <dgm:spPr/>
    </dgm:pt>
    <dgm:pt modelId="{72393F27-DAA7-4E4C-A27E-9BC60BF34C17}" type="pres">
      <dgm:prSet presAssocID="{4A1732A2-A9A1-4C36-89A8-C9ADC40F5544}" presName="Name17" presStyleLbl="parChTrans1D3" presStyleIdx="1" presStyleCnt="2"/>
      <dgm:spPr/>
    </dgm:pt>
    <dgm:pt modelId="{CC29FA40-72C0-45A8-B439-A46EDEC90A01}" type="pres">
      <dgm:prSet presAssocID="{D9F683F6-5402-4045-80A8-E8CFEA69228F}" presName="hierRoot3" presStyleCnt="0"/>
      <dgm:spPr/>
    </dgm:pt>
    <dgm:pt modelId="{10794661-A72F-4CBC-BA5A-30FFEBE80F38}" type="pres">
      <dgm:prSet presAssocID="{D9F683F6-5402-4045-80A8-E8CFEA69228F}" presName="composite3" presStyleCnt="0"/>
      <dgm:spPr/>
    </dgm:pt>
    <dgm:pt modelId="{C0BCBAF8-D8E0-4CC9-A82D-0D4AA201EA5B}" type="pres">
      <dgm:prSet presAssocID="{D9F683F6-5402-4045-80A8-E8CFEA69228F}" presName="background3" presStyleLbl="node3" presStyleIdx="1" presStyleCnt="2"/>
      <dgm:spPr/>
    </dgm:pt>
    <dgm:pt modelId="{A7806060-0B27-469D-AC39-9B1697848890}" type="pres">
      <dgm:prSet presAssocID="{D9F683F6-5402-4045-80A8-E8CFEA69228F}" presName="text3" presStyleLbl="fgAcc3" presStyleIdx="1" presStyleCnt="2" custScaleX="394185" custScaleY="136584">
        <dgm:presLayoutVars>
          <dgm:chPref val="3"/>
        </dgm:presLayoutVars>
      </dgm:prSet>
      <dgm:spPr/>
    </dgm:pt>
    <dgm:pt modelId="{CC52DD4F-F03A-4CDA-87A8-49D023D654B3}" type="pres">
      <dgm:prSet presAssocID="{D9F683F6-5402-4045-80A8-E8CFEA69228F}" presName="hierChild4" presStyleCnt="0"/>
      <dgm:spPr/>
    </dgm:pt>
  </dgm:ptLst>
  <dgm:cxnLst>
    <dgm:cxn modelId="{C394F916-86E1-4016-8882-3F6BD44B957C}" type="presOf" srcId="{5073AB83-D5C0-4358-B07E-AB0C9BCF6E2F}" destId="{F5707CFB-1407-4895-84BD-FFA18C7489B7}" srcOrd="0" destOrd="0" presId="urn:microsoft.com/office/officeart/2005/8/layout/hierarchy1"/>
    <dgm:cxn modelId="{5334481C-B567-44B4-AF32-2BA1586B214B}" type="presOf" srcId="{40C3EFF4-25D2-4EB1-B09F-9789913DABAA}" destId="{092DF10B-4854-4D0B-9F7B-C69EF018A1C5}" srcOrd="0" destOrd="0" presId="urn:microsoft.com/office/officeart/2005/8/layout/hierarchy1"/>
    <dgm:cxn modelId="{714B3228-479D-4382-A55C-51D6E2E8EDF2}" type="presOf" srcId="{4A1732A2-A9A1-4C36-89A8-C9ADC40F5544}" destId="{72393F27-DAA7-4E4C-A27E-9BC60BF34C17}" srcOrd="0" destOrd="0" presId="urn:microsoft.com/office/officeart/2005/8/layout/hierarchy1"/>
    <dgm:cxn modelId="{3E395A3A-3CD3-441F-B158-2FA1CFECE508}" srcId="{40C3EFF4-25D2-4EB1-B09F-9789913DABAA}" destId="{D9F683F6-5402-4045-80A8-E8CFEA69228F}" srcOrd="0" destOrd="0" parTransId="{4A1732A2-A9A1-4C36-89A8-C9ADC40F5544}" sibTransId="{9A83806D-5DD6-487A-915D-71EAF6DDCBA6}"/>
    <dgm:cxn modelId="{0F8BFB42-2059-46CD-AD4D-B9A1A28D59B8}" type="presOf" srcId="{0DA43C7C-7087-42E8-850C-80E09EB8C273}" destId="{54D69A68-836B-4F6B-8B10-A1215AE4588A}" srcOrd="0" destOrd="0" presId="urn:microsoft.com/office/officeart/2005/8/layout/hierarchy1"/>
    <dgm:cxn modelId="{CAE59B4E-E142-4C5C-9729-F0F5E0090608}" srcId="{3C880959-5205-4334-AB65-8161545AA974}" destId="{6F562B05-F9D7-4572-9101-072306FE94C9}" srcOrd="0" destOrd="0" parTransId="{C20616DC-6B5F-497F-B0C8-84E861473E31}" sibTransId="{6BBAB993-1DF7-4E5B-8489-035EB965E6E1}"/>
    <dgm:cxn modelId="{E833DF7E-E89A-4E2C-BB5E-D26F756AC1D4}" type="presOf" srcId="{C20616DC-6B5F-497F-B0C8-84E861473E31}" destId="{3EB5F0FD-B8A3-48D7-BB1B-37E4C7A63010}" srcOrd="0" destOrd="0" presId="urn:microsoft.com/office/officeart/2005/8/layout/hierarchy1"/>
    <dgm:cxn modelId="{D4592697-352B-438F-8E7E-9392A4E167C1}" srcId="{6F562B05-F9D7-4572-9101-072306FE94C9}" destId="{5073AB83-D5C0-4358-B07E-AB0C9BCF6E2F}" srcOrd="0" destOrd="0" parTransId="{D85D940D-FF72-41B3-AFB3-59933A531CD4}" sibTransId="{5D6D6805-45FF-4D36-BDFB-2C0D0F20F566}"/>
    <dgm:cxn modelId="{287408AB-5302-4FF8-ACA0-ADC32BB2D1B5}" type="presOf" srcId="{3C880959-5205-4334-AB65-8161545AA974}" destId="{EFAA2B84-4F95-4F83-A36B-AD1481977B95}" srcOrd="0" destOrd="0" presId="urn:microsoft.com/office/officeart/2005/8/layout/hierarchy1"/>
    <dgm:cxn modelId="{EDC0FAB2-2ED6-43E8-99C0-DF08F1A5DBFE}" type="presOf" srcId="{6F562B05-F9D7-4572-9101-072306FE94C9}" destId="{DDF5A5DF-7DE5-4BF6-A838-08A69AAFFC25}" srcOrd="0" destOrd="0" presId="urn:microsoft.com/office/officeart/2005/8/layout/hierarchy1"/>
    <dgm:cxn modelId="{1989DEB5-A1B2-423C-A69E-1A65171C3D01}" type="presOf" srcId="{8AB7C548-DC54-42AA-AD14-70110522336E}" destId="{A2BC0D7E-900D-4A9C-93F4-C6CE0703891D}" srcOrd="0" destOrd="0" presId="urn:microsoft.com/office/officeart/2005/8/layout/hierarchy1"/>
    <dgm:cxn modelId="{F9A533BB-A57B-44DD-89C7-D5DE1827D5F0}" type="presOf" srcId="{D9F683F6-5402-4045-80A8-E8CFEA69228F}" destId="{A7806060-0B27-469D-AC39-9B1697848890}" srcOrd="0" destOrd="0" presId="urn:microsoft.com/office/officeart/2005/8/layout/hierarchy1"/>
    <dgm:cxn modelId="{05CA62D7-9BF5-4D87-9989-FE9337B98094}" type="presOf" srcId="{D85D940D-FF72-41B3-AFB3-59933A531CD4}" destId="{BB7A3CC1-E9D4-4A01-B246-8C04EA0461EA}" srcOrd="0" destOrd="0" presId="urn:microsoft.com/office/officeart/2005/8/layout/hierarchy1"/>
    <dgm:cxn modelId="{BCABF9E0-6A02-4D8B-8D13-A6BB2AFB3871}" srcId="{3C880959-5205-4334-AB65-8161545AA974}" destId="{40C3EFF4-25D2-4EB1-B09F-9789913DABAA}" srcOrd="1" destOrd="0" parTransId="{8AB7C548-DC54-42AA-AD14-70110522336E}" sibTransId="{9F088DC5-E069-40A3-8419-9FF906F3F1DD}"/>
    <dgm:cxn modelId="{A87C4FE8-5C3B-48B1-B18A-425BC9DA683F}" srcId="{0DA43C7C-7087-42E8-850C-80E09EB8C273}" destId="{3C880959-5205-4334-AB65-8161545AA974}" srcOrd="0" destOrd="0" parTransId="{3D48061D-A901-410E-A868-2BCBD18D1AC8}" sibTransId="{F91E95C0-E6E4-4985-89B6-6CB0686ECEB3}"/>
    <dgm:cxn modelId="{F4128014-DAF5-4131-810C-FDB7F3485BC0}" type="presParOf" srcId="{54D69A68-836B-4F6B-8B10-A1215AE4588A}" destId="{F1AC0259-70B5-4AA0-AD8F-2033756CE900}" srcOrd="0" destOrd="0" presId="urn:microsoft.com/office/officeart/2005/8/layout/hierarchy1"/>
    <dgm:cxn modelId="{980807BF-116A-4B34-A6E1-D527ACE4C8C8}" type="presParOf" srcId="{F1AC0259-70B5-4AA0-AD8F-2033756CE900}" destId="{DAC90741-A94D-4E2C-BA5A-9C9F40B0837B}" srcOrd="0" destOrd="0" presId="urn:microsoft.com/office/officeart/2005/8/layout/hierarchy1"/>
    <dgm:cxn modelId="{56D9B220-9EC4-4240-8A28-5E1F889B5094}" type="presParOf" srcId="{DAC90741-A94D-4E2C-BA5A-9C9F40B0837B}" destId="{77F3A868-3E11-4536-87FA-EB91B3D4195D}" srcOrd="0" destOrd="0" presId="urn:microsoft.com/office/officeart/2005/8/layout/hierarchy1"/>
    <dgm:cxn modelId="{114A5671-02C7-49B5-B634-5AC5E080EA87}" type="presParOf" srcId="{DAC90741-A94D-4E2C-BA5A-9C9F40B0837B}" destId="{EFAA2B84-4F95-4F83-A36B-AD1481977B95}" srcOrd="1" destOrd="0" presId="urn:microsoft.com/office/officeart/2005/8/layout/hierarchy1"/>
    <dgm:cxn modelId="{A35AAB8B-31B4-4DFA-A190-C850C4B5D155}" type="presParOf" srcId="{F1AC0259-70B5-4AA0-AD8F-2033756CE900}" destId="{E5D5D67D-00EB-45A2-9B6A-1C2EEBF7515F}" srcOrd="1" destOrd="0" presId="urn:microsoft.com/office/officeart/2005/8/layout/hierarchy1"/>
    <dgm:cxn modelId="{AA1667E4-C629-44CD-97CA-8795A2530373}" type="presParOf" srcId="{E5D5D67D-00EB-45A2-9B6A-1C2EEBF7515F}" destId="{3EB5F0FD-B8A3-48D7-BB1B-37E4C7A63010}" srcOrd="0" destOrd="0" presId="urn:microsoft.com/office/officeart/2005/8/layout/hierarchy1"/>
    <dgm:cxn modelId="{8E504C23-4B9E-41FE-A798-7B5053E73F0C}" type="presParOf" srcId="{E5D5D67D-00EB-45A2-9B6A-1C2EEBF7515F}" destId="{231EB2CF-80A0-494A-83EB-53C2B19EBEC9}" srcOrd="1" destOrd="0" presId="urn:microsoft.com/office/officeart/2005/8/layout/hierarchy1"/>
    <dgm:cxn modelId="{C8BE8C79-EC75-439D-BE86-ADCBDAB37215}" type="presParOf" srcId="{231EB2CF-80A0-494A-83EB-53C2B19EBEC9}" destId="{4E8FD132-A710-475E-8192-2B203A3953B7}" srcOrd="0" destOrd="0" presId="urn:microsoft.com/office/officeart/2005/8/layout/hierarchy1"/>
    <dgm:cxn modelId="{354F9EA8-7342-4E76-B9C5-E33EAFB608B2}" type="presParOf" srcId="{4E8FD132-A710-475E-8192-2B203A3953B7}" destId="{18E9296E-EC02-4790-80B4-6548E4DC95CE}" srcOrd="0" destOrd="0" presId="urn:microsoft.com/office/officeart/2005/8/layout/hierarchy1"/>
    <dgm:cxn modelId="{92ABC1E9-69B1-4FA2-96B6-2A6520C0C18D}" type="presParOf" srcId="{4E8FD132-A710-475E-8192-2B203A3953B7}" destId="{DDF5A5DF-7DE5-4BF6-A838-08A69AAFFC25}" srcOrd="1" destOrd="0" presId="urn:microsoft.com/office/officeart/2005/8/layout/hierarchy1"/>
    <dgm:cxn modelId="{08124F7B-BF10-4803-9137-D89F1BCBFF38}" type="presParOf" srcId="{231EB2CF-80A0-494A-83EB-53C2B19EBEC9}" destId="{56C2E3BE-46E6-4A14-993A-E98D394C2AD2}" srcOrd="1" destOrd="0" presId="urn:microsoft.com/office/officeart/2005/8/layout/hierarchy1"/>
    <dgm:cxn modelId="{DA02B73F-313C-4F4E-A546-5494CFDA940D}" type="presParOf" srcId="{56C2E3BE-46E6-4A14-993A-E98D394C2AD2}" destId="{BB7A3CC1-E9D4-4A01-B246-8C04EA0461EA}" srcOrd="0" destOrd="0" presId="urn:microsoft.com/office/officeart/2005/8/layout/hierarchy1"/>
    <dgm:cxn modelId="{F4D73224-103A-4485-8956-1AAB432C5A16}" type="presParOf" srcId="{56C2E3BE-46E6-4A14-993A-E98D394C2AD2}" destId="{6E0144A9-E9FD-440C-B92D-4A5AA62F98A6}" srcOrd="1" destOrd="0" presId="urn:microsoft.com/office/officeart/2005/8/layout/hierarchy1"/>
    <dgm:cxn modelId="{9CDD503B-7CDB-4259-95FC-21043902D1A1}" type="presParOf" srcId="{6E0144A9-E9FD-440C-B92D-4A5AA62F98A6}" destId="{37D2EF27-4456-483E-ABD4-B031FCA9F9AA}" srcOrd="0" destOrd="0" presId="urn:microsoft.com/office/officeart/2005/8/layout/hierarchy1"/>
    <dgm:cxn modelId="{8AF80805-22E4-40D3-8AFB-C6C12D813DF9}" type="presParOf" srcId="{37D2EF27-4456-483E-ABD4-B031FCA9F9AA}" destId="{4E98D8E6-7A68-429C-B305-CC8027ECA458}" srcOrd="0" destOrd="0" presId="urn:microsoft.com/office/officeart/2005/8/layout/hierarchy1"/>
    <dgm:cxn modelId="{66D33B62-DB3D-4215-B84F-D10FFF494165}" type="presParOf" srcId="{37D2EF27-4456-483E-ABD4-B031FCA9F9AA}" destId="{F5707CFB-1407-4895-84BD-FFA18C7489B7}" srcOrd="1" destOrd="0" presId="urn:microsoft.com/office/officeart/2005/8/layout/hierarchy1"/>
    <dgm:cxn modelId="{FDF14709-C853-4250-A901-E68220C4B539}" type="presParOf" srcId="{6E0144A9-E9FD-440C-B92D-4A5AA62F98A6}" destId="{9FDDCFDA-45BE-4568-B194-5C2A1544C812}" srcOrd="1" destOrd="0" presId="urn:microsoft.com/office/officeart/2005/8/layout/hierarchy1"/>
    <dgm:cxn modelId="{ED30A512-4728-462D-AC74-BDAF2B3A96F1}" type="presParOf" srcId="{E5D5D67D-00EB-45A2-9B6A-1C2EEBF7515F}" destId="{A2BC0D7E-900D-4A9C-93F4-C6CE0703891D}" srcOrd="2" destOrd="0" presId="urn:microsoft.com/office/officeart/2005/8/layout/hierarchy1"/>
    <dgm:cxn modelId="{24F1125B-7666-4D6B-9C20-F744001E7265}" type="presParOf" srcId="{E5D5D67D-00EB-45A2-9B6A-1C2EEBF7515F}" destId="{D4B38A4E-F27F-47E3-AFCC-138E494870F4}" srcOrd="3" destOrd="0" presId="urn:microsoft.com/office/officeart/2005/8/layout/hierarchy1"/>
    <dgm:cxn modelId="{030EA1E5-69D8-4314-B2BD-156748E188C2}" type="presParOf" srcId="{D4B38A4E-F27F-47E3-AFCC-138E494870F4}" destId="{F83465F6-2EA5-4F5E-A5D9-0849FEE07335}" srcOrd="0" destOrd="0" presId="urn:microsoft.com/office/officeart/2005/8/layout/hierarchy1"/>
    <dgm:cxn modelId="{BB54E21B-7FDE-4536-B590-A21A2056A0B7}" type="presParOf" srcId="{F83465F6-2EA5-4F5E-A5D9-0849FEE07335}" destId="{35744060-C544-4D3B-ADEC-C107ADBB7271}" srcOrd="0" destOrd="0" presId="urn:microsoft.com/office/officeart/2005/8/layout/hierarchy1"/>
    <dgm:cxn modelId="{FF50131C-3A6D-4F2B-A814-936D14219149}" type="presParOf" srcId="{F83465F6-2EA5-4F5E-A5D9-0849FEE07335}" destId="{092DF10B-4854-4D0B-9F7B-C69EF018A1C5}" srcOrd="1" destOrd="0" presId="urn:microsoft.com/office/officeart/2005/8/layout/hierarchy1"/>
    <dgm:cxn modelId="{93BADDFE-CDAE-459A-908A-0ACA43C17078}" type="presParOf" srcId="{D4B38A4E-F27F-47E3-AFCC-138E494870F4}" destId="{9680B7F3-B8E9-4B48-B3CF-649C213AED8F}" srcOrd="1" destOrd="0" presId="urn:microsoft.com/office/officeart/2005/8/layout/hierarchy1"/>
    <dgm:cxn modelId="{5A77A423-000A-4B52-B261-811B6C7601F1}" type="presParOf" srcId="{9680B7F3-B8E9-4B48-B3CF-649C213AED8F}" destId="{72393F27-DAA7-4E4C-A27E-9BC60BF34C17}" srcOrd="0" destOrd="0" presId="urn:microsoft.com/office/officeart/2005/8/layout/hierarchy1"/>
    <dgm:cxn modelId="{BFEF307B-A0B8-4354-8618-5D4B511CD0D4}" type="presParOf" srcId="{9680B7F3-B8E9-4B48-B3CF-649C213AED8F}" destId="{CC29FA40-72C0-45A8-B439-A46EDEC90A01}" srcOrd="1" destOrd="0" presId="urn:microsoft.com/office/officeart/2005/8/layout/hierarchy1"/>
    <dgm:cxn modelId="{D2DABE9E-6768-4CE3-927F-D8878A6B2C3E}" type="presParOf" srcId="{CC29FA40-72C0-45A8-B439-A46EDEC90A01}" destId="{10794661-A72F-4CBC-BA5A-30FFEBE80F38}" srcOrd="0" destOrd="0" presId="urn:microsoft.com/office/officeart/2005/8/layout/hierarchy1"/>
    <dgm:cxn modelId="{DE1C8425-859C-4298-AA3D-EEDBB2B228FC}" type="presParOf" srcId="{10794661-A72F-4CBC-BA5A-30FFEBE80F38}" destId="{C0BCBAF8-D8E0-4CC9-A82D-0D4AA201EA5B}" srcOrd="0" destOrd="0" presId="urn:microsoft.com/office/officeart/2005/8/layout/hierarchy1"/>
    <dgm:cxn modelId="{649800DC-2790-4AFF-AB94-07524678E2A4}" type="presParOf" srcId="{10794661-A72F-4CBC-BA5A-30FFEBE80F38}" destId="{A7806060-0B27-469D-AC39-9B1697848890}" srcOrd="1" destOrd="0" presId="urn:microsoft.com/office/officeart/2005/8/layout/hierarchy1"/>
    <dgm:cxn modelId="{C2A3795C-78D8-4505-B7D4-679C2C707615}" type="presParOf" srcId="{CC29FA40-72C0-45A8-B439-A46EDEC90A01}" destId="{CC52DD4F-F03A-4CDA-87A8-49D023D654B3}" srcOrd="1" destOrd="0" presId="urn:microsoft.com/office/officeart/2005/8/layout/hierarchy1"/>
  </dgm:cxnLst>
  <dgm:bg>
    <a:pattFill prst="pct5">
      <a:fgClr>
        <a:schemeClr val="lt1"/>
      </a:fgClr>
      <a:bgClr>
        <a:schemeClr val="bg1"/>
      </a:bgClr>
    </a:patt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3F27-DAA7-4E4C-A27E-9BC60BF34C17}">
      <dsp:nvSpPr>
        <dsp:cNvPr id="0" name=""/>
        <dsp:cNvSpPr/>
      </dsp:nvSpPr>
      <dsp:spPr>
        <a:xfrm>
          <a:off x="6839050" y="3065656"/>
          <a:ext cx="91440" cy="570896"/>
        </a:xfrm>
        <a:custGeom>
          <a:avLst/>
          <a:gdLst/>
          <a:ahLst/>
          <a:cxnLst/>
          <a:rect l="0" t="0" r="0" b="0"/>
          <a:pathLst>
            <a:path>
              <a:moveTo>
                <a:pt x="45720" y="0"/>
              </a:moveTo>
              <a:lnTo>
                <a:pt x="45720" y="57089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BC0D7E-900D-4A9C-93F4-C6CE0703891D}">
      <dsp:nvSpPr>
        <dsp:cNvPr id="0" name=""/>
        <dsp:cNvSpPr/>
      </dsp:nvSpPr>
      <dsp:spPr>
        <a:xfrm>
          <a:off x="4462946" y="1248274"/>
          <a:ext cx="2421824" cy="570896"/>
        </a:xfrm>
        <a:custGeom>
          <a:avLst/>
          <a:gdLst/>
          <a:ahLst/>
          <a:cxnLst/>
          <a:rect l="0" t="0" r="0" b="0"/>
          <a:pathLst>
            <a:path>
              <a:moveTo>
                <a:pt x="0" y="0"/>
              </a:moveTo>
              <a:lnTo>
                <a:pt x="0" y="389049"/>
              </a:lnTo>
              <a:lnTo>
                <a:pt x="2421824" y="389049"/>
              </a:lnTo>
              <a:lnTo>
                <a:pt x="2421824" y="57089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B7A3CC1-E9D4-4A01-B246-8C04EA0461EA}">
      <dsp:nvSpPr>
        <dsp:cNvPr id="0" name=""/>
        <dsp:cNvSpPr/>
      </dsp:nvSpPr>
      <dsp:spPr>
        <a:xfrm>
          <a:off x="2353398" y="3065656"/>
          <a:ext cx="91440" cy="570896"/>
        </a:xfrm>
        <a:custGeom>
          <a:avLst/>
          <a:gdLst/>
          <a:ahLst/>
          <a:cxnLst/>
          <a:rect l="0" t="0" r="0" b="0"/>
          <a:pathLst>
            <a:path>
              <a:moveTo>
                <a:pt x="45720" y="0"/>
              </a:moveTo>
              <a:lnTo>
                <a:pt x="45720" y="57089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EB5F0FD-B8A3-48D7-BB1B-37E4C7A63010}">
      <dsp:nvSpPr>
        <dsp:cNvPr id="0" name=""/>
        <dsp:cNvSpPr/>
      </dsp:nvSpPr>
      <dsp:spPr>
        <a:xfrm>
          <a:off x="2399118" y="1248274"/>
          <a:ext cx="2063828" cy="570896"/>
        </a:xfrm>
        <a:custGeom>
          <a:avLst/>
          <a:gdLst/>
          <a:ahLst/>
          <a:cxnLst/>
          <a:rect l="0" t="0" r="0" b="0"/>
          <a:pathLst>
            <a:path>
              <a:moveTo>
                <a:pt x="2063828" y="0"/>
              </a:moveTo>
              <a:lnTo>
                <a:pt x="2063828" y="389049"/>
              </a:lnTo>
              <a:lnTo>
                <a:pt x="0" y="389049"/>
              </a:lnTo>
              <a:lnTo>
                <a:pt x="0" y="57089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7F3A868-3E11-4536-87FA-EB91B3D4195D}">
      <dsp:nvSpPr>
        <dsp:cNvPr id="0" name=""/>
        <dsp:cNvSpPr/>
      </dsp:nvSpPr>
      <dsp:spPr>
        <a:xfrm>
          <a:off x="3201768" y="1789"/>
          <a:ext cx="2522355" cy="124648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AA2B84-4F95-4F83-A36B-AD1481977B95}">
      <dsp:nvSpPr>
        <dsp:cNvPr id="0" name=""/>
        <dsp:cNvSpPr/>
      </dsp:nvSpPr>
      <dsp:spPr>
        <a:xfrm>
          <a:off x="3419875" y="208991"/>
          <a:ext cx="2522355" cy="12464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rgbClr val="00B050"/>
              </a:solidFill>
              <a:latin typeface="Times New Roman" panose="02020603050405020304" pitchFamily="18" charset="0"/>
              <a:cs typeface="Times New Roman" panose="02020603050405020304" pitchFamily="18" charset="0"/>
            </a:rPr>
            <a:t>Thảo</a:t>
          </a:r>
          <a:r>
            <a:rPr lang="en-US" sz="3200" b="1" kern="1200" dirty="0">
              <a:solidFill>
                <a:srgbClr val="00B050"/>
              </a:solidFill>
              <a:latin typeface="Times New Roman" panose="02020603050405020304" pitchFamily="18" charset="0"/>
              <a:cs typeface="Times New Roman" panose="02020603050405020304" pitchFamily="18" charset="0"/>
            </a:rPr>
            <a:t> </a:t>
          </a:r>
          <a:r>
            <a:rPr lang="en-US" sz="3200" b="1" kern="1200" dirty="0" err="1">
              <a:solidFill>
                <a:srgbClr val="00B050"/>
              </a:solidFill>
              <a:latin typeface="Times New Roman" panose="02020603050405020304" pitchFamily="18" charset="0"/>
              <a:cs typeface="Times New Roman" panose="02020603050405020304" pitchFamily="18" charset="0"/>
            </a:rPr>
            <a:t>luận</a:t>
          </a:r>
          <a:r>
            <a:rPr lang="en-US" sz="3200" b="1" kern="1200" dirty="0">
              <a:solidFill>
                <a:srgbClr val="00B050"/>
              </a:solidFill>
              <a:latin typeface="Times New Roman" panose="02020603050405020304" pitchFamily="18" charset="0"/>
              <a:cs typeface="Times New Roman" panose="02020603050405020304" pitchFamily="18" charset="0"/>
            </a:rPr>
            <a:t> </a:t>
          </a:r>
          <a:r>
            <a:rPr lang="en-US" sz="3200" b="1" kern="1200" dirty="0" err="1">
              <a:solidFill>
                <a:srgbClr val="00B050"/>
              </a:solidFill>
              <a:latin typeface="Times New Roman" panose="02020603050405020304" pitchFamily="18" charset="0"/>
              <a:cs typeface="Times New Roman" panose="02020603050405020304" pitchFamily="18" charset="0"/>
            </a:rPr>
            <a:t>nhóm</a:t>
          </a:r>
          <a:endParaRPr lang="en-US" sz="3200" b="1" kern="1200" dirty="0">
            <a:solidFill>
              <a:srgbClr val="00B050"/>
            </a:solidFill>
            <a:latin typeface="Times New Roman" panose="02020603050405020304" pitchFamily="18" charset="0"/>
            <a:cs typeface="Times New Roman" panose="02020603050405020304" pitchFamily="18" charset="0"/>
          </a:endParaRPr>
        </a:p>
      </dsp:txBody>
      <dsp:txXfrm>
        <a:off x="3456383" y="245499"/>
        <a:ext cx="2449339" cy="1173469"/>
      </dsp:txXfrm>
    </dsp:sp>
    <dsp:sp modelId="{18E9296E-EC02-4790-80B4-6548E4DC95CE}">
      <dsp:nvSpPr>
        <dsp:cNvPr id="0" name=""/>
        <dsp:cNvSpPr/>
      </dsp:nvSpPr>
      <dsp:spPr>
        <a:xfrm>
          <a:off x="195401" y="1819171"/>
          <a:ext cx="4407433" cy="124648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DF5A5DF-7DE5-4BF6-A838-08A69AAFFC25}">
      <dsp:nvSpPr>
        <dsp:cNvPr id="0" name=""/>
        <dsp:cNvSpPr/>
      </dsp:nvSpPr>
      <dsp:spPr>
        <a:xfrm>
          <a:off x="413508" y="2026373"/>
          <a:ext cx="4407433" cy="12464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i="1" kern="1200" dirty="0">
              <a:latin typeface="Times New Roman" panose="02020603050405020304" pitchFamily="18" charset="0"/>
              <a:cs typeface="Times New Roman" panose="02020603050405020304" pitchFamily="18" charset="0"/>
            </a:rPr>
            <a:t>1. </a:t>
          </a:r>
          <a:r>
            <a:rPr lang="vi-VN" sz="2100" i="1" kern="1200" dirty="0">
              <a:latin typeface="Times New Roman" panose="02020603050405020304" pitchFamily="18" charset="0"/>
              <a:cs typeface="Times New Roman" panose="02020603050405020304" pitchFamily="18" charset="0"/>
            </a:rPr>
            <a:t>C</a:t>
          </a:r>
          <a:r>
            <a:rPr lang="en-US" sz="2100" i="1" kern="1200" dirty="0">
              <a:latin typeface="Times New Roman" panose="02020603050405020304" pitchFamily="18" charset="0"/>
              <a:cs typeface="Times New Roman" panose="02020603050405020304" pitchFamily="18" charset="0"/>
            </a:rPr>
            <a:t>ả</a:t>
          </a:r>
          <a:r>
            <a:rPr lang="vi-VN" sz="2100" i="1" kern="1200" dirty="0">
              <a:latin typeface="Times New Roman" panose="02020603050405020304" pitchFamily="18" charset="0"/>
              <a:cs typeface="Times New Roman" panose="02020603050405020304" pitchFamily="18" charset="0"/>
            </a:rPr>
            <a:t>m nhận của em về Bác Hồ sau khi đọc thông tin trên?</a:t>
          </a:r>
          <a:endParaRPr lang="en-US" sz="2100" kern="1200" dirty="0">
            <a:latin typeface="Times New Roman" panose="02020603050405020304" pitchFamily="18" charset="0"/>
            <a:cs typeface="Times New Roman" panose="02020603050405020304" pitchFamily="18" charset="0"/>
          </a:endParaRPr>
        </a:p>
      </dsp:txBody>
      <dsp:txXfrm>
        <a:off x="450016" y="2062881"/>
        <a:ext cx="4334417" cy="1173469"/>
      </dsp:txXfrm>
    </dsp:sp>
    <dsp:sp modelId="{4E98D8E6-7A68-429C-B305-CC8027ECA458}">
      <dsp:nvSpPr>
        <dsp:cNvPr id="0" name=""/>
        <dsp:cNvSpPr/>
      </dsp:nvSpPr>
      <dsp:spPr>
        <a:xfrm>
          <a:off x="196598" y="3636553"/>
          <a:ext cx="4405038" cy="124648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707CFB-1407-4895-84BD-FFA18C7489B7}">
      <dsp:nvSpPr>
        <dsp:cNvPr id="0" name=""/>
        <dsp:cNvSpPr/>
      </dsp:nvSpPr>
      <dsp:spPr>
        <a:xfrm>
          <a:off x="414706" y="3843755"/>
          <a:ext cx="4405038" cy="12464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i="1" kern="1200" dirty="0">
              <a:latin typeface="Times New Roman" panose="02020603050405020304" pitchFamily="18" charset="0"/>
              <a:cs typeface="Times New Roman" panose="02020603050405020304" pitchFamily="18" charset="0"/>
            </a:rPr>
            <a:t>3. </a:t>
          </a:r>
          <a:r>
            <a:rPr lang="vi-VN" sz="2100" i="1" kern="1200" dirty="0">
              <a:latin typeface="Times New Roman" panose="02020603050405020304" pitchFamily="18" charset="0"/>
              <a:cs typeface="Times New Roman" panose="02020603050405020304" pitchFamily="18" charset="0"/>
            </a:rPr>
            <a:t>Qua thông tin trên, em hiểu thế nào là tiết kiệm? Người như thế nào được gọi là người có lối sống tiết kiệm?</a:t>
          </a:r>
          <a:endParaRPr lang="en-US" sz="2100" kern="1200" dirty="0">
            <a:latin typeface="Times New Roman" panose="02020603050405020304" pitchFamily="18" charset="0"/>
            <a:cs typeface="Times New Roman" panose="02020603050405020304" pitchFamily="18" charset="0"/>
          </a:endParaRPr>
        </a:p>
      </dsp:txBody>
      <dsp:txXfrm>
        <a:off x="451214" y="3880263"/>
        <a:ext cx="4332022" cy="1173469"/>
      </dsp:txXfrm>
    </dsp:sp>
    <dsp:sp modelId="{35744060-C544-4D3B-ADEC-C107ADBB7271}">
      <dsp:nvSpPr>
        <dsp:cNvPr id="0" name=""/>
        <dsp:cNvSpPr/>
      </dsp:nvSpPr>
      <dsp:spPr>
        <a:xfrm>
          <a:off x="5039050" y="1819171"/>
          <a:ext cx="3691440" cy="124648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2DF10B-4854-4D0B-9F7B-C69EF018A1C5}">
      <dsp:nvSpPr>
        <dsp:cNvPr id="0" name=""/>
        <dsp:cNvSpPr/>
      </dsp:nvSpPr>
      <dsp:spPr>
        <a:xfrm>
          <a:off x="5257157" y="2026373"/>
          <a:ext cx="3691440" cy="12464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i="1" kern="1200" dirty="0">
              <a:latin typeface="Times New Roman" panose="02020603050405020304" pitchFamily="18" charset="0"/>
              <a:cs typeface="Times New Roman" panose="02020603050405020304" pitchFamily="18" charset="0"/>
            </a:rPr>
            <a:t>2. </a:t>
          </a:r>
          <a:r>
            <a:rPr lang="vi-VN" sz="2100" i="1" kern="1200" dirty="0">
              <a:latin typeface="Times New Roman" panose="02020603050405020304" pitchFamily="18" charset="0"/>
              <a:cs typeface="Times New Roman" panose="02020603050405020304" pitchFamily="18" charset="0"/>
            </a:rPr>
            <a:t>Lối sống tiết kiệm của Bác Hồ được thể hiện qua lời nói, việc làm nào?</a:t>
          </a:r>
          <a:endParaRPr lang="en-US" sz="2100" kern="1200" dirty="0">
            <a:latin typeface="Times New Roman" panose="02020603050405020304" pitchFamily="18" charset="0"/>
            <a:cs typeface="Times New Roman" panose="02020603050405020304" pitchFamily="18" charset="0"/>
          </a:endParaRPr>
        </a:p>
      </dsp:txBody>
      <dsp:txXfrm>
        <a:off x="5293665" y="2062881"/>
        <a:ext cx="3618424" cy="1173469"/>
      </dsp:txXfrm>
    </dsp:sp>
    <dsp:sp modelId="{C0BCBAF8-D8E0-4CC9-A82D-0D4AA201EA5B}">
      <dsp:nvSpPr>
        <dsp:cNvPr id="0" name=""/>
        <dsp:cNvSpPr/>
      </dsp:nvSpPr>
      <dsp:spPr>
        <a:xfrm>
          <a:off x="5084954" y="3636553"/>
          <a:ext cx="3599632" cy="124648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7806060-0B27-469D-AC39-9B1697848890}">
      <dsp:nvSpPr>
        <dsp:cNvPr id="0" name=""/>
        <dsp:cNvSpPr/>
      </dsp:nvSpPr>
      <dsp:spPr>
        <a:xfrm>
          <a:off x="5303061" y="3843755"/>
          <a:ext cx="3599632" cy="12464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i="1" kern="1200" dirty="0">
              <a:latin typeface="Times New Roman" panose="02020603050405020304" pitchFamily="18" charset="0"/>
              <a:cs typeface="Times New Roman" panose="02020603050405020304" pitchFamily="18" charset="0"/>
            </a:rPr>
            <a:t>4. </a:t>
          </a:r>
          <a:r>
            <a:rPr lang="vi-VN" sz="2100" i="1" kern="1200" dirty="0">
              <a:latin typeface="Times New Roman" panose="02020603050405020304" pitchFamily="18" charset="0"/>
              <a:cs typeface="Times New Roman" panose="02020603050405020304" pitchFamily="18" charset="0"/>
            </a:rPr>
            <a:t>Em học tập được gì từ t</a:t>
          </a:r>
          <a:r>
            <a:rPr lang="en-US" sz="2100" i="1" kern="1200" dirty="0">
              <a:latin typeface="Times New Roman" panose="02020603050405020304" pitchFamily="18" charset="0"/>
              <a:cs typeface="Times New Roman" panose="02020603050405020304" pitchFamily="18" charset="0"/>
            </a:rPr>
            <a:t>ấ</a:t>
          </a:r>
          <a:r>
            <a:rPr lang="vi-VN" sz="2100" i="1" kern="1200" dirty="0">
              <a:latin typeface="Times New Roman" panose="02020603050405020304" pitchFamily="18" charset="0"/>
              <a:cs typeface="Times New Roman" panose="02020603050405020304" pitchFamily="18" charset="0"/>
            </a:rPr>
            <a:t>m gương của Bác Hồ v</a:t>
          </a:r>
          <a:r>
            <a:rPr lang="en-US" sz="2100" i="1" kern="1200" dirty="0">
              <a:latin typeface="Times New Roman" panose="02020603050405020304" pitchFamily="18" charset="0"/>
              <a:cs typeface="Times New Roman" panose="02020603050405020304" pitchFamily="18" charset="0"/>
            </a:rPr>
            <a:t>ề</a:t>
          </a:r>
          <a:r>
            <a:rPr lang="vi-VN" sz="2100" i="1" kern="1200" dirty="0">
              <a:latin typeface="Times New Roman" panose="02020603050405020304" pitchFamily="18" charset="0"/>
              <a:cs typeface="Times New Roman" panose="02020603050405020304" pitchFamily="18" charset="0"/>
            </a:rPr>
            <a:t> lối s</a:t>
          </a:r>
          <a:r>
            <a:rPr lang="en-US" sz="2100" i="1" kern="1200" dirty="0">
              <a:latin typeface="Times New Roman" panose="02020603050405020304" pitchFamily="18" charset="0"/>
              <a:cs typeface="Times New Roman" panose="02020603050405020304" pitchFamily="18" charset="0"/>
            </a:rPr>
            <a:t>ố</a:t>
          </a:r>
          <a:r>
            <a:rPr lang="vi-VN" sz="2100" i="1" kern="1200" dirty="0">
              <a:latin typeface="Times New Roman" panose="02020603050405020304" pitchFamily="18" charset="0"/>
              <a:cs typeface="Times New Roman" panose="02020603050405020304" pitchFamily="18" charset="0"/>
            </a:rPr>
            <a:t>ng tiết kiệm?</a:t>
          </a:r>
          <a:endParaRPr lang="en-US" sz="2100" kern="1200" dirty="0">
            <a:latin typeface="Times New Roman" panose="02020603050405020304" pitchFamily="18" charset="0"/>
            <a:cs typeface="Times New Roman" panose="02020603050405020304" pitchFamily="18" charset="0"/>
          </a:endParaRPr>
        </a:p>
      </dsp:txBody>
      <dsp:txXfrm>
        <a:off x="5339569" y="3880263"/>
        <a:ext cx="3526616" cy="1173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3F27-DAA7-4E4C-A27E-9BC60BF34C17}">
      <dsp:nvSpPr>
        <dsp:cNvPr id="0" name=""/>
        <dsp:cNvSpPr/>
      </dsp:nvSpPr>
      <dsp:spPr>
        <a:xfrm>
          <a:off x="6174517" y="3463900"/>
          <a:ext cx="91440" cy="351186"/>
        </a:xfrm>
        <a:custGeom>
          <a:avLst/>
          <a:gdLst/>
          <a:ahLst/>
          <a:cxnLst/>
          <a:rect l="0" t="0" r="0" b="0"/>
          <a:pathLst>
            <a:path>
              <a:moveTo>
                <a:pt x="45720" y="0"/>
              </a:moveTo>
              <a:lnTo>
                <a:pt x="45720" y="35118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BC0D7E-900D-4A9C-93F4-C6CE0703891D}">
      <dsp:nvSpPr>
        <dsp:cNvPr id="0" name=""/>
        <dsp:cNvSpPr/>
      </dsp:nvSpPr>
      <dsp:spPr>
        <a:xfrm>
          <a:off x="4716164" y="868966"/>
          <a:ext cx="1504072" cy="351186"/>
        </a:xfrm>
        <a:custGeom>
          <a:avLst/>
          <a:gdLst/>
          <a:ahLst/>
          <a:cxnLst/>
          <a:rect l="0" t="0" r="0" b="0"/>
          <a:pathLst>
            <a:path>
              <a:moveTo>
                <a:pt x="0" y="0"/>
              </a:moveTo>
              <a:lnTo>
                <a:pt x="0" y="239323"/>
              </a:lnTo>
              <a:lnTo>
                <a:pt x="1504072" y="239323"/>
              </a:lnTo>
              <a:lnTo>
                <a:pt x="1504072" y="35118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B7A3CC1-E9D4-4A01-B246-8C04EA0461EA}">
      <dsp:nvSpPr>
        <dsp:cNvPr id="0" name=""/>
        <dsp:cNvSpPr/>
      </dsp:nvSpPr>
      <dsp:spPr>
        <a:xfrm>
          <a:off x="1195218" y="2627695"/>
          <a:ext cx="480555" cy="620039"/>
        </a:xfrm>
        <a:custGeom>
          <a:avLst/>
          <a:gdLst/>
          <a:ahLst/>
          <a:cxnLst/>
          <a:rect l="0" t="0" r="0" b="0"/>
          <a:pathLst>
            <a:path>
              <a:moveTo>
                <a:pt x="0" y="0"/>
              </a:moveTo>
              <a:lnTo>
                <a:pt x="0" y="508176"/>
              </a:lnTo>
              <a:lnTo>
                <a:pt x="480555" y="508176"/>
              </a:lnTo>
              <a:lnTo>
                <a:pt x="480555" y="62003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EB5F0FD-B8A3-48D7-BB1B-37E4C7A63010}">
      <dsp:nvSpPr>
        <dsp:cNvPr id="0" name=""/>
        <dsp:cNvSpPr/>
      </dsp:nvSpPr>
      <dsp:spPr>
        <a:xfrm>
          <a:off x="1195218" y="868966"/>
          <a:ext cx="3520945" cy="433575"/>
        </a:xfrm>
        <a:custGeom>
          <a:avLst/>
          <a:gdLst/>
          <a:ahLst/>
          <a:cxnLst/>
          <a:rect l="0" t="0" r="0" b="0"/>
          <a:pathLst>
            <a:path>
              <a:moveTo>
                <a:pt x="3520945" y="0"/>
              </a:moveTo>
              <a:lnTo>
                <a:pt x="3520945" y="321712"/>
              </a:lnTo>
              <a:lnTo>
                <a:pt x="0" y="321712"/>
              </a:lnTo>
              <a:lnTo>
                <a:pt x="0" y="43357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7F3A868-3E11-4536-87FA-EB91B3D4195D}">
      <dsp:nvSpPr>
        <dsp:cNvPr id="0" name=""/>
        <dsp:cNvSpPr/>
      </dsp:nvSpPr>
      <dsp:spPr>
        <a:xfrm>
          <a:off x="3236201" y="102193"/>
          <a:ext cx="2959926" cy="76677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AA2B84-4F95-4F83-A36B-AD1481977B95}">
      <dsp:nvSpPr>
        <dsp:cNvPr id="0" name=""/>
        <dsp:cNvSpPr/>
      </dsp:nvSpPr>
      <dsp:spPr>
        <a:xfrm>
          <a:off x="3370370" y="229653"/>
          <a:ext cx="2959926" cy="7667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rgbClr val="00B050"/>
              </a:solidFill>
              <a:latin typeface="Times New Roman" panose="02020603050405020304" pitchFamily="18" charset="0"/>
              <a:cs typeface="Times New Roman" panose="02020603050405020304" pitchFamily="18" charset="0"/>
            </a:rPr>
            <a:t>Thảo</a:t>
          </a:r>
          <a:r>
            <a:rPr lang="en-US" sz="3200" b="1" kern="1200" dirty="0">
              <a:solidFill>
                <a:srgbClr val="00B050"/>
              </a:solidFill>
              <a:latin typeface="Times New Roman" panose="02020603050405020304" pitchFamily="18" charset="0"/>
              <a:cs typeface="Times New Roman" panose="02020603050405020304" pitchFamily="18" charset="0"/>
            </a:rPr>
            <a:t> </a:t>
          </a:r>
          <a:r>
            <a:rPr lang="en-US" sz="3200" b="1" kern="1200" dirty="0" err="1">
              <a:solidFill>
                <a:srgbClr val="00B050"/>
              </a:solidFill>
              <a:latin typeface="Times New Roman" panose="02020603050405020304" pitchFamily="18" charset="0"/>
              <a:cs typeface="Times New Roman" panose="02020603050405020304" pitchFamily="18" charset="0"/>
            </a:rPr>
            <a:t>luận</a:t>
          </a:r>
          <a:r>
            <a:rPr lang="en-US" sz="3200" b="1" kern="1200" dirty="0">
              <a:solidFill>
                <a:srgbClr val="00B050"/>
              </a:solidFill>
              <a:latin typeface="Times New Roman" panose="02020603050405020304" pitchFamily="18" charset="0"/>
              <a:cs typeface="Times New Roman" panose="02020603050405020304" pitchFamily="18" charset="0"/>
            </a:rPr>
            <a:t> </a:t>
          </a:r>
          <a:r>
            <a:rPr lang="en-US" sz="3200" b="1" kern="1200" dirty="0" err="1">
              <a:solidFill>
                <a:srgbClr val="00B050"/>
              </a:solidFill>
              <a:latin typeface="Times New Roman" panose="02020603050405020304" pitchFamily="18" charset="0"/>
              <a:cs typeface="Times New Roman" panose="02020603050405020304" pitchFamily="18" charset="0"/>
            </a:rPr>
            <a:t>nhóm</a:t>
          </a:r>
          <a:endParaRPr lang="en-US" sz="3200" b="1" kern="1200" dirty="0">
            <a:solidFill>
              <a:srgbClr val="00B050"/>
            </a:solidFill>
            <a:latin typeface="Times New Roman" panose="02020603050405020304" pitchFamily="18" charset="0"/>
            <a:cs typeface="Times New Roman" panose="02020603050405020304" pitchFamily="18" charset="0"/>
          </a:endParaRPr>
        </a:p>
      </dsp:txBody>
      <dsp:txXfrm>
        <a:off x="3392828" y="252111"/>
        <a:ext cx="2915010" cy="721857"/>
      </dsp:txXfrm>
    </dsp:sp>
    <dsp:sp modelId="{18E9296E-EC02-4790-80B4-6548E4DC95CE}">
      <dsp:nvSpPr>
        <dsp:cNvPr id="0" name=""/>
        <dsp:cNvSpPr/>
      </dsp:nvSpPr>
      <dsp:spPr>
        <a:xfrm>
          <a:off x="36564" y="1302542"/>
          <a:ext cx="2317309" cy="13251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DF5A5DF-7DE5-4BF6-A838-08A69AAFFC25}">
      <dsp:nvSpPr>
        <dsp:cNvPr id="0" name=""/>
        <dsp:cNvSpPr/>
      </dsp:nvSpPr>
      <dsp:spPr>
        <a:xfrm>
          <a:off x="170732" y="1430003"/>
          <a:ext cx="2317309" cy="13251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kern="1200" dirty="0">
              <a:latin typeface="Times New Roman" panose="02020603050405020304" pitchFamily="18" charset="0"/>
              <a:cs typeface="Times New Roman" panose="02020603050405020304" pitchFamily="18" charset="0"/>
            </a:rPr>
            <a:t>1. </a:t>
          </a:r>
          <a:r>
            <a:rPr lang="en-US" sz="2000" kern="1200" dirty="0" err="1">
              <a:latin typeface="Times New Roman" panose="02020603050405020304" pitchFamily="18" charset="0"/>
              <a:cs typeface="Times New Roman" panose="02020603050405020304" pitchFamily="18" charset="0"/>
            </a:rPr>
            <a:t>Cảm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nhận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em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về</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Bác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Hồ</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một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đức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tính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tiết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kiệm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luôn</a:t>
          </a:r>
          <a:r>
            <a:rPr lang="en-US" sz="2000" kern="1200" dirty="0">
              <a:latin typeface="Times New Roman" panose="02020603050405020304" pitchFamily="18" charset="0"/>
              <a:cs typeface="Times New Roman" panose="02020603050405020304" pitchFamily="18" charset="0"/>
            </a:rPr>
            <a:t> lo </a:t>
          </a:r>
          <a:r>
            <a:rPr lang="en-US" sz="2000" kern="1200" dirty="0" err="1">
              <a:latin typeface="Times New Roman" panose="02020603050405020304" pitchFamily="18" charset="0"/>
              <a:cs typeface="Times New Roman" panose="02020603050405020304" pitchFamily="18" charset="0"/>
            </a:rPr>
            <a:t>lắng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đồng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bào</a:t>
          </a:r>
          <a:r>
            <a:rPr lang="en-US" sz="2000" kern="1200" dirty="0">
              <a:latin typeface="Times New Roman" panose="02020603050405020304" pitchFamily="18" charset="0"/>
              <a:cs typeface="Times New Roman" panose="02020603050405020304" pitchFamily="18" charset="0"/>
            </a:rPr>
            <a:t>.</a:t>
          </a:r>
        </a:p>
      </dsp:txBody>
      <dsp:txXfrm>
        <a:off x="209544" y="1468815"/>
        <a:ext cx="2239685" cy="1247528"/>
      </dsp:txXfrm>
    </dsp:sp>
    <dsp:sp modelId="{4E98D8E6-7A68-429C-B305-CC8027ECA458}">
      <dsp:nvSpPr>
        <dsp:cNvPr id="0" name=""/>
        <dsp:cNvSpPr/>
      </dsp:nvSpPr>
      <dsp:spPr>
        <a:xfrm>
          <a:off x="94621" y="3247735"/>
          <a:ext cx="3162305" cy="127961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707CFB-1407-4895-84BD-FFA18C7489B7}">
      <dsp:nvSpPr>
        <dsp:cNvPr id="0" name=""/>
        <dsp:cNvSpPr/>
      </dsp:nvSpPr>
      <dsp:spPr>
        <a:xfrm>
          <a:off x="228790" y="3375195"/>
          <a:ext cx="3162305" cy="12796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kern="1200" dirty="0">
              <a:latin typeface="Times New Roman" panose="02020603050405020304" pitchFamily="18" charset="0"/>
              <a:cs typeface="Times New Roman" panose="02020603050405020304" pitchFamily="18" charset="0"/>
            </a:rPr>
            <a:t>3. </a:t>
          </a:r>
          <a:r>
            <a:rPr lang="en-US" sz="2000" kern="1200" dirty="0">
              <a:latin typeface="Times New Roman" panose="02020603050405020304" pitchFamily="18" charset="0"/>
              <a:cs typeface="Times New Roman" panose="02020603050405020304" pitchFamily="18" charset="0"/>
            </a:rPr>
            <a:t>Qua </a:t>
          </a:r>
          <a:r>
            <a:rPr lang="en-US" sz="2000" kern="1200" dirty="0" err="1">
              <a:latin typeface="Times New Roman" panose="02020603050405020304" pitchFamily="18" charset="0"/>
              <a:cs typeface="Times New Roman" panose="02020603050405020304" pitchFamily="18" charset="0"/>
            </a:rPr>
            <a:t>thông</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em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hiểu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tiết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kiệm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biết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dựng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hợp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có</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hiệu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quả</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cải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gian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sức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lực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khác</a:t>
          </a:r>
          <a:r>
            <a:rPr lang="en-US" sz="2000" kern="1200" dirty="0">
              <a:latin typeface="Times New Roman" panose="02020603050405020304" pitchFamily="18" charset="0"/>
              <a:cs typeface="Times New Roman" panose="02020603050405020304" pitchFamily="18" charset="0"/>
            </a:rPr>
            <a:t>.</a:t>
          </a:r>
        </a:p>
      </dsp:txBody>
      <dsp:txXfrm>
        <a:off x="266269" y="3412674"/>
        <a:ext cx="3087347" cy="1204656"/>
      </dsp:txXfrm>
    </dsp:sp>
    <dsp:sp modelId="{35744060-C544-4D3B-ADEC-C107ADBB7271}">
      <dsp:nvSpPr>
        <dsp:cNvPr id="0" name=""/>
        <dsp:cNvSpPr/>
      </dsp:nvSpPr>
      <dsp:spPr>
        <a:xfrm>
          <a:off x="3437188" y="1220153"/>
          <a:ext cx="5566097" cy="224374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2DF10B-4854-4D0B-9F7B-C69EF018A1C5}">
      <dsp:nvSpPr>
        <dsp:cNvPr id="0" name=""/>
        <dsp:cNvSpPr/>
      </dsp:nvSpPr>
      <dsp:spPr>
        <a:xfrm>
          <a:off x="3571356" y="1347613"/>
          <a:ext cx="5566097" cy="224374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algn="l" defTabSz="400050">
            <a:lnSpc>
              <a:spcPct val="90000"/>
            </a:lnSpc>
            <a:spcBef>
              <a:spcPct val="0"/>
            </a:spcBef>
            <a:spcAft>
              <a:spcPct val="35000"/>
            </a:spcAft>
            <a:buNone/>
          </a:pPr>
          <a:r>
            <a:rPr lang="en-US" sz="1600" i="1" kern="1200" dirty="0">
              <a:latin typeface="Times New Roman" panose="02020603050405020304" pitchFamily="18" charset="0"/>
              <a:cs typeface="Times New Roman" panose="02020603050405020304" pitchFamily="18" charset="0"/>
            </a:rPr>
            <a:t>2. </a:t>
          </a:r>
          <a:r>
            <a:rPr lang="en-US" sz="1600" kern="1200" dirty="0" err="1">
              <a:latin typeface="Times New Roman" panose="02020603050405020304" pitchFamily="18" charset="0"/>
              <a:cs typeface="Times New Roman" panose="02020603050405020304" pitchFamily="18" charset="0"/>
            </a:rPr>
            <a:t>Lối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sống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tiết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kiệm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của</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Hồ</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được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thể</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hiện</a:t>
          </a:r>
          <a:r>
            <a:rPr lang="en-US" sz="1600" kern="1200" dirty="0">
              <a:latin typeface="Times New Roman" panose="02020603050405020304" pitchFamily="18" charset="0"/>
              <a:cs typeface="Times New Roman" panose="02020603050405020304" pitchFamily="18" charset="0"/>
            </a:rPr>
            <a:t> qua </a:t>
          </a:r>
          <a:r>
            <a:rPr lang="en-US" sz="1600" kern="1200" dirty="0" err="1">
              <a:latin typeface="Times New Roman" panose="02020603050405020304" pitchFamily="18" charset="0"/>
              <a:cs typeface="Times New Roman" panose="02020603050405020304" pitchFamily="18" charset="0"/>
            </a:rPr>
            <a:t>lời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nói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việc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làm</a:t>
          </a:r>
          <a:r>
            <a:rPr lang="en-US" sz="1600" kern="1200" dirty="0">
              <a:latin typeface="Times New Roman" panose="02020603050405020304" pitchFamily="18" charset="0"/>
              <a:cs typeface="Times New Roman" panose="02020603050405020304" pitchFamily="18" charset="0"/>
            </a:rPr>
            <a:t>:</a:t>
          </a:r>
        </a:p>
        <a:p>
          <a:pPr marL="0" marR="0" lvl="0" indent="0" algn="l" defTabSz="914400" eaLnBrk="1" fontAlgn="auto" latinLnBrk="0" hangingPunct="1">
            <a:lnSpc>
              <a:spcPct val="100000"/>
            </a:lnSpc>
            <a:spcBef>
              <a:spcPts val="0"/>
            </a:spcBef>
            <a:spcAft>
              <a:spcPts val="0"/>
            </a:spcAft>
            <a:buClrTx/>
            <a:buSzTx/>
            <a:buFontTx/>
            <a:buNone/>
            <a:tabLst/>
            <a:defRPr/>
          </a:pPr>
          <a:r>
            <a:rPr lang="en-US" sz="1600" kern="1200" dirty="0">
              <a:latin typeface="Times New Roman" panose="02020603050405020304" pitchFamily="18" charset="0"/>
              <a:cs typeface="Times New Roman" panose="02020603050405020304" pitchFamily="18" charset="0"/>
            </a:rPr>
            <a:t>- Khi </a:t>
          </a:r>
          <a:r>
            <a:rPr lang="en-US" sz="1600" kern="1200" dirty="0" err="1">
              <a:latin typeface="Times New Roman" panose="02020603050405020304" pitchFamily="18" charset="0"/>
              <a:cs typeface="Times New Roman" panose="02020603050405020304" pitchFamily="18" charset="0"/>
            </a:rPr>
            <a:t>xem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xong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những</a:t>
          </a:r>
          <a:r>
            <a:rPr lang="en-US" sz="1600" kern="1200" dirty="0">
              <a:latin typeface="Times New Roman" panose="02020603050405020304" pitchFamily="18" charset="0"/>
              <a:cs typeface="Times New Roman" panose="02020603050405020304" pitchFamily="18" charset="0"/>
            </a:rPr>
            <a:t> tin </a:t>
          </a:r>
          <a:r>
            <a:rPr lang="en-US" sz="1600" kern="1200" dirty="0" err="1">
              <a:latin typeface="Times New Roman" panose="02020603050405020304" pitchFamily="18" charset="0"/>
              <a:cs typeface="Times New Roman" panose="02020603050405020304" pitchFamily="18" charset="0"/>
            </a:rPr>
            <a:t>cân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thiết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giữ</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lại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còn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lại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Người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chuyên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bản</a:t>
          </a:r>
          <a:r>
            <a:rPr lang="en-US" sz="1600" kern="1200" dirty="0">
              <a:latin typeface="Times New Roman" panose="02020603050405020304" pitchFamily="18" charset="0"/>
              <a:cs typeface="Times New Roman" panose="02020603050405020304" pitchFamily="18" charset="0"/>
            </a:rPr>
            <a:t> tin </a:t>
          </a:r>
          <a:r>
            <a:rPr lang="en-US" sz="1600" kern="1200" dirty="0" err="1">
              <a:latin typeface="Times New Roman" panose="02020603050405020304" pitchFamily="18" charset="0"/>
              <a:cs typeface="Times New Roman" panose="02020603050405020304" pitchFamily="18" charset="0"/>
            </a:rPr>
            <a:t>cho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Văn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phòng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Phủ</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Chủ</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tịch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cắt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làm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phong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bì</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hoặc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dùng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làm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giấy</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viết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tiết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kiệm</a:t>
          </a:r>
          <a:r>
            <a:rPr lang="en-US" sz="1600" kern="1200" dirty="0">
              <a:latin typeface="Times New Roman" panose="02020603050405020304" pitchFamily="18" charset="0"/>
              <a:cs typeface="Times New Roman" panose="02020603050405020304" pitchFamily="18" charset="0"/>
            </a:rPr>
            <a:t>. </a:t>
          </a:r>
        </a:p>
        <a:p>
          <a:pPr marL="0" marR="0" lvl="0" indent="0" algn="l" defTabSz="914400" eaLnBrk="1" fontAlgn="auto" latinLnBrk="0" hangingPunct="1">
            <a:lnSpc>
              <a:spcPct val="100000"/>
            </a:lnSpc>
            <a:spcBef>
              <a:spcPts val="0"/>
            </a:spcBef>
            <a:spcAft>
              <a:spcPts val="0"/>
            </a:spcAft>
            <a:buClrTx/>
            <a:buSzTx/>
            <a:buFontTx/>
            <a:buNone/>
            <a:tabLst/>
            <a:defRPr/>
          </a:pP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nói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Hiện</a:t>
          </a:r>
          <a:r>
            <a:rPr lang="en-US" sz="1600" kern="1200" dirty="0">
              <a:latin typeface="Times New Roman" panose="02020603050405020304" pitchFamily="18" charset="0"/>
              <a:cs typeface="Times New Roman" panose="02020603050405020304" pitchFamily="18" charset="0"/>
            </a:rPr>
            <a:t> nay, </a:t>
          </a:r>
          <a:r>
            <a:rPr lang="en-US" sz="1600" kern="1200" dirty="0" err="1">
              <a:latin typeface="Times New Roman" panose="02020603050405020304" pitchFamily="18" charset="0"/>
              <a:cs typeface="Times New Roman" panose="02020603050405020304" pitchFamily="18" charset="0"/>
            </a:rPr>
            <a:t>các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cháu</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thanh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thiếu</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niên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đã</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sắp</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bước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vào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năm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học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mới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giấy</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mực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tiền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dùng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đề</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tuyên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truyền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về</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ngày</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sinh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nhật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của</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thì</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chú</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nẻn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đành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đề</a:t>
          </a:r>
          <a:r>
            <a:rPr lang="en-US" sz="1600" kern="1200" dirty="0">
              <a:latin typeface="Times New Roman" panose="02020603050405020304" pitchFamily="18" charset="0"/>
              <a:cs typeface="Times New Roman" panose="02020603050405020304" pitchFamily="18" charset="0"/>
            </a:rPr>
            <a:t> in </a:t>
          </a:r>
          <a:r>
            <a:rPr lang="en-US" sz="1600" kern="1200" dirty="0" err="1">
              <a:latin typeface="Times New Roman" panose="02020603050405020304" pitchFamily="18" charset="0"/>
              <a:cs typeface="Times New Roman" panose="02020603050405020304" pitchFamily="18" charset="0"/>
            </a:rPr>
            <a:t>sách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giáo</a:t>
          </a:r>
          <a:r>
            <a:rPr lang="en-US" sz="1600" kern="1200" dirty="0">
              <a:latin typeface="Times New Roman" panose="02020603050405020304" pitchFamily="18" charset="0"/>
              <a:cs typeface="Times New Roman" panose="02020603050405020304" pitchFamily="18" charset="0"/>
            </a:rPr>
            <a:t> khoa </a:t>
          </a:r>
          <a:r>
            <a:rPr lang="en-US" sz="1600" kern="1200" dirty="0" err="1">
              <a:latin typeface="Times New Roman" panose="02020603050405020304" pitchFamily="18" charset="0"/>
              <a:cs typeface="Times New Roman" panose="02020603050405020304" pitchFamily="18" charset="0"/>
            </a:rPr>
            <a:t>và</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mua</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dụng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cụ</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học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tập</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cháu</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khỏi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lãng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phí</a:t>
          </a:r>
          <a:r>
            <a:rPr lang="en-US" sz="1600" kern="1200" dirty="0">
              <a:latin typeface="Times New Roman" panose="02020603050405020304" pitchFamily="18" charset="0"/>
              <a:cs typeface="Times New Roman" panose="02020603050405020304" pitchFamily="18" charset="0"/>
            </a:rPr>
            <a:t>”.</a:t>
          </a:r>
        </a:p>
      </dsp:txBody>
      <dsp:txXfrm>
        <a:off x="3637073" y="1413330"/>
        <a:ext cx="5434663" cy="2112313"/>
      </dsp:txXfrm>
    </dsp:sp>
    <dsp:sp modelId="{C0BCBAF8-D8E0-4CC9-A82D-0D4AA201EA5B}">
      <dsp:nvSpPr>
        <dsp:cNvPr id="0" name=""/>
        <dsp:cNvSpPr/>
      </dsp:nvSpPr>
      <dsp:spPr>
        <a:xfrm>
          <a:off x="3840311" y="3815086"/>
          <a:ext cx="4759850" cy="104728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7806060-0B27-469D-AC39-9B1697848890}">
      <dsp:nvSpPr>
        <dsp:cNvPr id="0" name=""/>
        <dsp:cNvSpPr/>
      </dsp:nvSpPr>
      <dsp:spPr>
        <a:xfrm>
          <a:off x="3974480" y="3942546"/>
          <a:ext cx="4759850" cy="104728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kern="1200" dirty="0">
              <a:latin typeface="Times New Roman" panose="02020603050405020304" pitchFamily="18" charset="0"/>
              <a:cs typeface="Times New Roman" panose="02020603050405020304" pitchFamily="18" charset="0"/>
            </a:rPr>
            <a:t>4. </a:t>
          </a:r>
          <a:r>
            <a:rPr lang="en-US" sz="2000" kern="1200" dirty="0" err="1">
              <a:latin typeface="Times New Roman" panose="02020603050405020304" pitchFamily="18" charset="0"/>
              <a:cs typeface="Times New Roman" panose="02020603050405020304" pitchFamily="18" charset="0"/>
            </a:rPr>
            <a:t>Em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học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tập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được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cách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tiết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kiệm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Bác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tái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dụng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những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thứ</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vẫn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còn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dùng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được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Không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bày</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vẽ</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dùng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để</a:t>
          </a:r>
          <a:r>
            <a:rPr lang="en-US" sz="2000" kern="1200" dirty="0">
              <a:latin typeface="Times New Roman" panose="02020603050405020304" pitchFamily="18" charset="0"/>
              <a:cs typeface="Times New Roman" panose="02020603050405020304" pitchFamily="18" charset="0"/>
            </a:rPr>
            <a:t> lo </a:t>
          </a:r>
          <a:r>
            <a:rPr lang="en-US" sz="2000" kern="1200" dirty="0" err="1">
              <a:latin typeface="Times New Roman" panose="02020603050405020304" pitchFamily="18" charset="0"/>
              <a:cs typeface="Times New Roman" panose="02020603050405020304" pitchFamily="18" charset="0"/>
            </a:rPr>
            <a:t>những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cái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chính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giúp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ích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cuộc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sống</a:t>
          </a:r>
          <a:r>
            <a:rPr lang="en-US" sz="2000" kern="1200" dirty="0">
              <a:latin typeface="Times New Roman" panose="02020603050405020304" pitchFamily="18" charset="0"/>
              <a:cs typeface="Times New Roman" panose="02020603050405020304" pitchFamily="18" charset="0"/>
            </a:rPr>
            <a:t>.</a:t>
          </a:r>
        </a:p>
      </dsp:txBody>
      <dsp:txXfrm>
        <a:off x="4005154" y="3973220"/>
        <a:ext cx="4698502" cy="9859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2025/2/20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2025/2/20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301023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3"/>
        <p:cNvGrpSpPr/>
        <p:nvPr/>
      </p:nvGrpSpPr>
      <p:grpSpPr>
        <a:xfrm>
          <a:off x="0" y="0"/>
          <a:ext cx="0" cy="0"/>
          <a:chOff x="0" y="0"/>
          <a:chExt cx="0" cy="0"/>
        </a:xfrm>
      </p:grpSpPr>
      <p:sp>
        <p:nvSpPr>
          <p:cNvPr id="2334" name="Google Shape;2334;ge00a853624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5" name="Google Shape;2335;ge00a85362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98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0"/>
        <p:cNvGrpSpPr/>
        <p:nvPr/>
      </p:nvGrpSpPr>
      <p:grpSpPr>
        <a:xfrm>
          <a:off x="0" y="0"/>
          <a:ext cx="0" cy="0"/>
          <a:chOff x="0" y="0"/>
          <a:chExt cx="0" cy="0"/>
        </a:xfrm>
      </p:grpSpPr>
      <p:grpSp>
        <p:nvGrpSpPr>
          <p:cNvPr id="261" name="Google Shape;261;p6"/>
          <p:cNvGrpSpPr/>
          <p:nvPr/>
        </p:nvGrpSpPr>
        <p:grpSpPr>
          <a:xfrm>
            <a:off x="-45625" y="228675"/>
            <a:ext cx="9231300" cy="4686150"/>
            <a:chOff x="-45625" y="228675"/>
            <a:chExt cx="9231300" cy="4686150"/>
          </a:xfrm>
        </p:grpSpPr>
        <p:cxnSp>
          <p:nvCxnSpPr>
            <p:cNvPr id="262" name="Google Shape;262;p6"/>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63" name="Google Shape;263;p6"/>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64" name="Google Shape;264;p6"/>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65" name="Google Shape;265;p6"/>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66" name="Google Shape;266;p6"/>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67" name="Google Shape;267;p6"/>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68" name="Google Shape;268;p6"/>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69" name="Google Shape;269;p6"/>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70" name="Google Shape;270;p6"/>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71" name="Google Shape;271;p6"/>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72" name="Google Shape;272;p6"/>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73" name="Google Shape;273;p6"/>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74" name="Google Shape;274;p6"/>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75" name="Google Shape;275;p6"/>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76" name="Google Shape;276;p6"/>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277" name="Google Shape;277;p6"/>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6"/>
          <p:cNvGrpSpPr/>
          <p:nvPr/>
        </p:nvGrpSpPr>
        <p:grpSpPr>
          <a:xfrm>
            <a:off x="-498827" y="-327023"/>
            <a:ext cx="9722095" cy="3007560"/>
            <a:chOff x="-498827" y="-327023"/>
            <a:chExt cx="9722095" cy="3007560"/>
          </a:xfrm>
        </p:grpSpPr>
        <p:sp>
          <p:nvSpPr>
            <p:cNvPr id="292" name="Google Shape;292;p6"/>
            <p:cNvSpPr/>
            <p:nvPr/>
          </p:nvSpPr>
          <p:spPr>
            <a:xfrm rot="5400000">
              <a:off x="-424250" y="-401600"/>
              <a:ext cx="3007560" cy="3156713"/>
            </a:xfrm>
            <a:custGeom>
              <a:avLst/>
              <a:gdLst/>
              <a:ahLst/>
              <a:cxnLst/>
              <a:rect l="l" t="t" r="r" b="b"/>
              <a:pathLst>
                <a:path w="76846" h="80657" extrusionOk="0">
                  <a:moveTo>
                    <a:pt x="7141" y="0"/>
                  </a:moveTo>
                  <a:cubicBezTo>
                    <a:pt x="4839" y="0"/>
                    <a:pt x="2528" y="478"/>
                    <a:pt x="359" y="1444"/>
                  </a:cubicBezTo>
                  <a:lnTo>
                    <a:pt x="1" y="80657"/>
                  </a:lnTo>
                  <a:lnTo>
                    <a:pt x="73405" y="80657"/>
                  </a:lnTo>
                  <a:cubicBezTo>
                    <a:pt x="76846" y="73555"/>
                    <a:pt x="76170" y="64623"/>
                    <a:pt x="71674" y="58138"/>
                  </a:cubicBezTo>
                  <a:cubicBezTo>
                    <a:pt x="67559" y="52158"/>
                    <a:pt x="60366" y="48464"/>
                    <a:pt x="53127" y="48464"/>
                  </a:cubicBezTo>
                  <a:cubicBezTo>
                    <a:pt x="52492" y="48464"/>
                    <a:pt x="51857" y="48492"/>
                    <a:pt x="51224" y="48550"/>
                  </a:cubicBezTo>
                  <a:cubicBezTo>
                    <a:pt x="45157" y="49107"/>
                    <a:pt x="39587" y="52051"/>
                    <a:pt x="33679" y="53483"/>
                  </a:cubicBezTo>
                  <a:cubicBezTo>
                    <a:pt x="31936" y="53899"/>
                    <a:pt x="30082" y="54135"/>
                    <a:pt x="28243" y="54135"/>
                  </a:cubicBezTo>
                  <a:cubicBezTo>
                    <a:pt x="23828" y="54135"/>
                    <a:pt x="19506" y="52771"/>
                    <a:pt x="17049" y="49246"/>
                  </a:cubicBezTo>
                  <a:cubicBezTo>
                    <a:pt x="13826" y="44651"/>
                    <a:pt x="15119" y="38285"/>
                    <a:pt x="17427" y="33173"/>
                  </a:cubicBezTo>
                  <a:cubicBezTo>
                    <a:pt x="19734" y="28060"/>
                    <a:pt x="22977" y="23147"/>
                    <a:pt x="23434" y="17557"/>
                  </a:cubicBezTo>
                  <a:cubicBezTo>
                    <a:pt x="23832" y="11808"/>
                    <a:pt x="21206" y="6238"/>
                    <a:pt x="16511" y="2896"/>
                  </a:cubicBezTo>
                  <a:cubicBezTo>
                    <a:pt x="13702" y="976"/>
                    <a:pt x="10431" y="0"/>
                    <a:pt x="7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rot="-8999990">
              <a:off x="7029973" y="188951"/>
              <a:ext cx="1853990" cy="1853990"/>
            </a:xfrm>
            <a:prstGeom prst="pie">
              <a:avLst>
                <a:gd name="adj1" fmla="val 0"/>
                <a:gd name="adj2" fmla="val 1083452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6"/>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295" name="Google Shape;295;p6"/>
          <p:cNvGrpSpPr/>
          <p:nvPr/>
        </p:nvGrpSpPr>
        <p:grpSpPr>
          <a:xfrm>
            <a:off x="-23693" y="-87193"/>
            <a:ext cx="2266769" cy="2397538"/>
            <a:chOff x="-23693" y="-87193"/>
            <a:chExt cx="2266769" cy="2397538"/>
          </a:xfrm>
        </p:grpSpPr>
        <p:sp>
          <p:nvSpPr>
            <p:cNvPr id="296" name="Google Shape;296;p6"/>
            <p:cNvSpPr/>
            <p:nvPr/>
          </p:nvSpPr>
          <p:spPr>
            <a:xfrm rot="-1717892">
              <a:off x="227122" y="9708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rot="1026164">
              <a:off x="460430" y="-73091"/>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rot="-2834745">
              <a:off x="318703"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rot="-2834745">
              <a:off x="-13574" y="2239423"/>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rot="-2834745">
              <a:off x="233491" y="19327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rot="-2834745">
              <a:off x="71631" y="43161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rot="-1717892">
              <a:off x="1106922" y="2425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rot="-4598680">
              <a:off x="2154317" y="208276"/>
              <a:ext cx="85718"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rot="-2834745">
              <a:off x="1771481" y="-72314"/>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7651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5"/>
        <p:cNvGrpSpPr/>
        <p:nvPr/>
      </p:nvGrpSpPr>
      <p:grpSpPr>
        <a:xfrm>
          <a:off x="0" y="0"/>
          <a:ext cx="0" cy="0"/>
          <a:chOff x="0" y="0"/>
          <a:chExt cx="0" cy="0"/>
        </a:xfrm>
      </p:grpSpPr>
      <p:grpSp>
        <p:nvGrpSpPr>
          <p:cNvPr id="306" name="Google Shape;306;p7"/>
          <p:cNvGrpSpPr/>
          <p:nvPr/>
        </p:nvGrpSpPr>
        <p:grpSpPr>
          <a:xfrm>
            <a:off x="-45625" y="228675"/>
            <a:ext cx="9231300" cy="4686150"/>
            <a:chOff x="-45625" y="228675"/>
            <a:chExt cx="9231300" cy="4686150"/>
          </a:xfrm>
        </p:grpSpPr>
        <p:cxnSp>
          <p:nvCxnSpPr>
            <p:cNvPr id="307" name="Google Shape;307;p7"/>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08" name="Google Shape;308;p7"/>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09" name="Google Shape;309;p7"/>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0" name="Google Shape;310;p7"/>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1" name="Google Shape;311;p7"/>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2" name="Google Shape;312;p7"/>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3" name="Google Shape;313;p7"/>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4" name="Google Shape;314;p7"/>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5" name="Google Shape;315;p7"/>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6" name="Google Shape;316;p7"/>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7" name="Google Shape;317;p7"/>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8" name="Google Shape;318;p7"/>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19" name="Google Shape;319;p7"/>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20" name="Google Shape;320;p7"/>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21" name="Google Shape;321;p7"/>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322" name="Google Shape;322;p7"/>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7"/>
          <p:cNvSpPr/>
          <p:nvPr/>
        </p:nvSpPr>
        <p:spPr>
          <a:xfrm rot="10800000" flipH="1">
            <a:off x="-588500" y="-824420"/>
            <a:ext cx="4654562" cy="4885394"/>
          </a:xfrm>
          <a:custGeom>
            <a:avLst/>
            <a:gdLst/>
            <a:ahLst/>
            <a:cxnLst/>
            <a:rect l="l" t="t" r="r" b="b"/>
            <a:pathLst>
              <a:path w="76846" h="80657" extrusionOk="0">
                <a:moveTo>
                  <a:pt x="7141" y="0"/>
                </a:moveTo>
                <a:cubicBezTo>
                  <a:pt x="4839" y="0"/>
                  <a:pt x="2528" y="478"/>
                  <a:pt x="359" y="1444"/>
                </a:cubicBezTo>
                <a:lnTo>
                  <a:pt x="1" y="80657"/>
                </a:lnTo>
                <a:lnTo>
                  <a:pt x="73405" y="80657"/>
                </a:lnTo>
                <a:cubicBezTo>
                  <a:pt x="76846" y="73555"/>
                  <a:pt x="76170" y="64623"/>
                  <a:pt x="71674" y="58138"/>
                </a:cubicBezTo>
                <a:cubicBezTo>
                  <a:pt x="67559" y="52158"/>
                  <a:pt x="60366" y="48464"/>
                  <a:pt x="53127" y="48464"/>
                </a:cubicBezTo>
                <a:cubicBezTo>
                  <a:pt x="52492" y="48464"/>
                  <a:pt x="51857" y="48492"/>
                  <a:pt x="51224" y="48550"/>
                </a:cubicBezTo>
                <a:cubicBezTo>
                  <a:pt x="45157" y="49107"/>
                  <a:pt x="39587" y="52051"/>
                  <a:pt x="33679" y="53483"/>
                </a:cubicBezTo>
                <a:cubicBezTo>
                  <a:pt x="31936" y="53899"/>
                  <a:pt x="30082" y="54135"/>
                  <a:pt x="28243" y="54135"/>
                </a:cubicBezTo>
                <a:cubicBezTo>
                  <a:pt x="23828" y="54135"/>
                  <a:pt x="19506" y="52771"/>
                  <a:pt x="17049" y="49246"/>
                </a:cubicBezTo>
                <a:cubicBezTo>
                  <a:pt x="13826" y="44651"/>
                  <a:pt x="15119" y="38285"/>
                  <a:pt x="17427" y="33173"/>
                </a:cubicBezTo>
                <a:cubicBezTo>
                  <a:pt x="19734" y="28060"/>
                  <a:pt x="22977" y="23147"/>
                  <a:pt x="23434" y="17557"/>
                </a:cubicBezTo>
                <a:cubicBezTo>
                  <a:pt x="23832" y="11808"/>
                  <a:pt x="21206" y="6238"/>
                  <a:pt x="16511" y="2896"/>
                </a:cubicBezTo>
                <a:cubicBezTo>
                  <a:pt x="13702" y="976"/>
                  <a:pt x="10431" y="0"/>
                  <a:pt x="7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6107825" y="2308231"/>
            <a:ext cx="3543235" cy="3335922"/>
          </a:xfrm>
          <a:custGeom>
            <a:avLst/>
            <a:gdLst/>
            <a:ahLst/>
            <a:cxnLst/>
            <a:rect l="l" t="t" r="r" b="b"/>
            <a:pathLst>
              <a:path w="59301" h="55829" extrusionOk="0">
                <a:moveTo>
                  <a:pt x="54011" y="0"/>
                </a:moveTo>
                <a:cubicBezTo>
                  <a:pt x="47739" y="0"/>
                  <a:pt x="44084" y="6404"/>
                  <a:pt x="43068" y="10613"/>
                </a:cubicBezTo>
                <a:cubicBezTo>
                  <a:pt x="41775" y="15884"/>
                  <a:pt x="42451" y="21613"/>
                  <a:pt x="40442" y="26666"/>
                </a:cubicBezTo>
                <a:cubicBezTo>
                  <a:pt x="36842" y="35658"/>
                  <a:pt x="25940" y="39397"/>
                  <a:pt x="16253" y="39417"/>
                </a:cubicBezTo>
                <a:cubicBezTo>
                  <a:pt x="15436" y="39417"/>
                  <a:pt x="14610" y="39403"/>
                  <a:pt x="13784" y="39403"/>
                </a:cubicBezTo>
                <a:cubicBezTo>
                  <a:pt x="11148" y="39403"/>
                  <a:pt x="8519" y="39553"/>
                  <a:pt x="6247" y="40810"/>
                </a:cubicBezTo>
                <a:cubicBezTo>
                  <a:pt x="1293" y="43575"/>
                  <a:pt x="358" y="50179"/>
                  <a:pt x="0" y="55829"/>
                </a:cubicBezTo>
                <a:lnTo>
                  <a:pt x="59300" y="55829"/>
                </a:lnTo>
                <a:lnTo>
                  <a:pt x="59261" y="1363"/>
                </a:lnTo>
                <a:cubicBezTo>
                  <a:pt x="57344" y="408"/>
                  <a:pt x="55594" y="0"/>
                  <a:pt x="54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txBox="1">
            <a:spLocks noGrp="1"/>
          </p:cNvSpPr>
          <p:nvPr>
            <p:ph type="body" idx="1"/>
          </p:nvPr>
        </p:nvSpPr>
        <p:spPr>
          <a:xfrm>
            <a:off x="1024300" y="2732725"/>
            <a:ext cx="3441600" cy="1596900"/>
          </a:xfrm>
          <a:prstGeom prst="rect">
            <a:avLst/>
          </a:prstGeom>
        </p:spPr>
        <p:txBody>
          <a:bodyPr spcFirstLastPara="1" wrap="square" lIns="91425" tIns="91425" rIns="91425" bIns="91425" anchor="t" anchorCtr="0">
            <a:noAutofit/>
          </a:bodyPr>
          <a:lstStyle>
            <a:lvl1pPr marL="457200" lvl="0" indent="-317500" algn="r" rtl="0">
              <a:lnSpc>
                <a:spcPct val="115000"/>
              </a:lnSpc>
              <a:spcBef>
                <a:spcPts val="0"/>
              </a:spcBef>
              <a:spcAft>
                <a:spcPts val="0"/>
              </a:spcAft>
              <a:buClr>
                <a:srgbClr val="434343"/>
              </a:buClr>
              <a:buSzPts val="1400"/>
              <a:buChar char="●"/>
              <a:defRPr sz="1400"/>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339" name="Google Shape;339;p7"/>
          <p:cNvSpPr txBox="1">
            <a:spLocks noGrp="1"/>
          </p:cNvSpPr>
          <p:nvPr>
            <p:ph type="title"/>
          </p:nvPr>
        </p:nvSpPr>
        <p:spPr>
          <a:xfrm>
            <a:off x="1194000" y="1432875"/>
            <a:ext cx="3272100" cy="12999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340" name="Google Shape;340;p7"/>
          <p:cNvSpPr/>
          <p:nvPr/>
        </p:nvSpPr>
        <p:spPr>
          <a:xfrm rot="-10619233">
            <a:off x="258228" y="630781"/>
            <a:ext cx="85618" cy="7388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7"/>
          <p:cNvGrpSpPr/>
          <p:nvPr/>
        </p:nvGrpSpPr>
        <p:grpSpPr>
          <a:xfrm>
            <a:off x="-280791" y="77157"/>
            <a:ext cx="3362145" cy="3538753"/>
            <a:chOff x="-280791" y="77157"/>
            <a:chExt cx="3362145" cy="3538753"/>
          </a:xfrm>
        </p:grpSpPr>
        <p:sp>
          <p:nvSpPr>
            <p:cNvPr id="342" name="Google Shape;342;p7"/>
            <p:cNvSpPr/>
            <p:nvPr/>
          </p:nvSpPr>
          <p:spPr>
            <a:xfrm rot="-1911407">
              <a:off x="2982339" y="239572"/>
              <a:ext cx="85828" cy="73999"/>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7"/>
            <p:cNvGrpSpPr/>
            <p:nvPr/>
          </p:nvGrpSpPr>
          <p:grpSpPr>
            <a:xfrm>
              <a:off x="-280791" y="77157"/>
              <a:ext cx="3101793" cy="2806119"/>
              <a:chOff x="-858716" y="-345268"/>
              <a:chExt cx="3101793" cy="2806119"/>
            </a:xfrm>
          </p:grpSpPr>
          <p:sp>
            <p:nvSpPr>
              <p:cNvPr id="344" name="Google Shape;344;p7"/>
              <p:cNvSpPr/>
              <p:nvPr/>
            </p:nvSpPr>
            <p:spPr>
              <a:xfrm rot="-1717892">
                <a:off x="-839678" y="9708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rot="1026164">
                <a:off x="460430" y="-73091"/>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rot="-2834745">
                <a:off x="-519497"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rot="-2834745">
                <a:off x="-13574" y="2239423"/>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rot="-2834745">
                <a:off x="-833309" y="23899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rot="-2834745">
                <a:off x="-537969" y="-33038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rot="-1717892">
                <a:off x="1106922" y="2425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rot="-4598680">
                <a:off x="2154317" y="208276"/>
                <a:ext cx="85718"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rot="-2834745">
                <a:off x="1771481" y="-72314"/>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7"/>
            <p:cNvSpPr/>
            <p:nvPr/>
          </p:nvSpPr>
          <p:spPr>
            <a:xfrm rot="-1717892">
              <a:off x="-59403" y="34791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7"/>
          <p:cNvGrpSpPr/>
          <p:nvPr/>
        </p:nvGrpSpPr>
        <p:grpSpPr>
          <a:xfrm rot="10800000">
            <a:off x="7243434" y="3360832"/>
            <a:ext cx="1842778" cy="1601721"/>
            <a:chOff x="3784" y="-87193"/>
            <a:chExt cx="1842778" cy="1601721"/>
          </a:xfrm>
        </p:grpSpPr>
        <p:sp>
          <p:nvSpPr>
            <p:cNvPr id="355" name="Google Shape;355;p7"/>
            <p:cNvSpPr/>
            <p:nvPr/>
          </p:nvSpPr>
          <p:spPr>
            <a:xfrm rot="-1717892">
              <a:off x="227122" y="9708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rot="1026164">
              <a:off x="460430" y="-73091"/>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rot="-2834745">
              <a:off x="13903"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rot="-2834745">
              <a:off x="462091" y="3325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rot="-2834745">
              <a:off x="71631" y="43161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rot="-1717892">
              <a:off x="1106922" y="-2197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rot="-2834745">
              <a:off x="1771481" y="-72314"/>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348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2"/>
        <p:cNvGrpSpPr/>
        <p:nvPr/>
      </p:nvGrpSpPr>
      <p:grpSpPr>
        <a:xfrm>
          <a:off x="0" y="0"/>
          <a:ext cx="0" cy="0"/>
          <a:chOff x="0" y="0"/>
          <a:chExt cx="0" cy="0"/>
        </a:xfrm>
      </p:grpSpPr>
      <p:grpSp>
        <p:nvGrpSpPr>
          <p:cNvPr id="363" name="Google Shape;363;p8"/>
          <p:cNvGrpSpPr/>
          <p:nvPr/>
        </p:nvGrpSpPr>
        <p:grpSpPr>
          <a:xfrm>
            <a:off x="-45625" y="228675"/>
            <a:ext cx="9231300" cy="4686150"/>
            <a:chOff x="-45625" y="228675"/>
            <a:chExt cx="9231300" cy="4686150"/>
          </a:xfrm>
        </p:grpSpPr>
        <p:cxnSp>
          <p:nvCxnSpPr>
            <p:cNvPr id="364" name="Google Shape;364;p8"/>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65" name="Google Shape;365;p8"/>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66" name="Google Shape;366;p8"/>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67" name="Google Shape;367;p8"/>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68" name="Google Shape;368;p8"/>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69" name="Google Shape;369;p8"/>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0" name="Google Shape;370;p8"/>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1" name="Google Shape;371;p8"/>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2" name="Google Shape;372;p8"/>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3" name="Google Shape;373;p8"/>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4" name="Google Shape;374;p8"/>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5" name="Google Shape;375;p8"/>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6" name="Google Shape;376;p8"/>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7" name="Google Shape;377;p8"/>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378" name="Google Shape;378;p8"/>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379" name="Google Shape;379;p8"/>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8"/>
          <p:cNvGrpSpPr/>
          <p:nvPr/>
        </p:nvGrpSpPr>
        <p:grpSpPr>
          <a:xfrm>
            <a:off x="-1" y="-1476297"/>
            <a:ext cx="9807399" cy="7001560"/>
            <a:chOff x="-1" y="-1476297"/>
            <a:chExt cx="9807399" cy="7001560"/>
          </a:xfrm>
        </p:grpSpPr>
        <p:sp>
          <p:nvSpPr>
            <p:cNvPr id="394" name="Google Shape;394;p8"/>
            <p:cNvSpPr/>
            <p:nvPr/>
          </p:nvSpPr>
          <p:spPr>
            <a:xfrm rot="356911">
              <a:off x="6535715" y="-1338169"/>
              <a:ext cx="2973084" cy="5916990"/>
            </a:xfrm>
            <a:custGeom>
              <a:avLst/>
              <a:gdLst/>
              <a:ahLst/>
              <a:cxnLst/>
              <a:rect l="l" t="t" r="r" b="b"/>
              <a:pathLst>
                <a:path w="45953" h="91455" extrusionOk="0">
                  <a:moveTo>
                    <a:pt x="45455" y="0"/>
                  </a:moveTo>
                  <a:lnTo>
                    <a:pt x="4158" y="2010"/>
                  </a:lnTo>
                  <a:cubicBezTo>
                    <a:pt x="2388" y="6505"/>
                    <a:pt x="1" y="11140"/>
                    <a:pt x="498" y="15934"/>
                  </a:cubicBezTo>
                  <a:cubicBezTo>
                    <a:pt x="3581" y="45614"/>
                    <a:pt x="39209" y="21962"/>
                    <a:pt x="34196" y="50170"/>
                  </a:cubicBezTo>
                  <a:cubicBezTo>
                    <a:pt x="32545" y="59480"/>
                    <a:pt x="25046" y="67596"/>
                    <a:pt x="25841" y="77025"/>
                  </a:cubicBezTo>
                  <a:cubicBezTo>
                    <a:pt x="26507" y="84939"/>
                    <a:pt x="35336" y="91454"/>
                    <a:pt x="43418" y="91454"/>
                  </a:cubicBezTo>
                  <a:cubicBezTo>
                    <a:pt x="44275" y="91454"/>
                    <a:pt x="45123" y="91381"/>
                    <a:pt x="45953" y="91228"/>
                  </a:cubicBezTo>
                  <a:lnTo>
                    <a:pt x="45455" y="13110"/>
                  </a:lnTo>
                  <a:lnTo>
                    <a:pt x="454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1" y="0"/>
              <a:ext cx="1982058" cy="5525264"/>
            </a:xfrm>
            <a:custGeom>
              <a:avLst/>
              <a:gdLst/>
              <a:ahLst/>
              <a:cxnLst/>
              <a:rect l="l" t="t" r="r" b="b"/>
              <a:pathLst>
                <a:path w="32605" h="90891" extrusionOk="0">
                  <a:moveTo>
                    <a:pt x="0" y="1"/>
                  </a:moveTo>
                  <a:lnTo>
                    <a:pt x="0" y="90891"/>
                  </a:lnTo>
                  <a:cubicBezTo>
                    <a:pt x="7361" y="89777"/>
                    <a:pt x="16332" y="85082"/>
                    <a:pt x="19893" y="78557"/>
                  </a:cubicBezTo>
                  <a:cubicBezTo>
                    <a:pt x="23474" y="71913"/>
                    <a:pt x="23812" y="63976"/>
                    <a:pt x="20808" y="57053"/>
                  </a:cubicBezTo>
                  <a:cubicBezTo>
                    <a:pt x="18680" y="52259"/>
                    <a:pt x="15059" y="48280"/>
                    <a:pt x="12493" y="43725"/>
                  </a:cubicBezTo>
                  <a:cubicBezTo>
                    <a:pt x="9927" y="39150"/>
                    <a:pt x="8475" y="33361"/>
                    <a:pt x="10981" y="28746"/>
                  </a:cubicBezTo>
                  <a:cubicBezTo>
                    <a:pt x="12891" y="25225"/>
                    <a:pt x="16671" y="23176"/>
                    <a:pt x="20331" y="21465"/>
                  </a:cubicBezTo>
                  <a:cubicBezTo>
                    <a:pt x="23991" y="19754"/>
                    <a:pt x="27850" y="18043"/>
                    <a:pt x="30237" y="14801"/>
                  </a:cubicBezTo>
                  <a:cubicBezTo>
                    <a:pt x="32605" y="11538"/>
                    <a:pt x="29820" y="2209"/>
                    <a:pt x="26438" y="40"/>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3425800" y="-1386148"/>
              <a:ext cx="2292600" cy="2292600"/>
            </a:xfrm>
            <a:prstGeom prst="pie">
              <a:avLst>
                <a:gd name="adj1" fmla="val 0"/>
                <a:gd name="adj2" fmla="val 108345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8"/>
          <p:cNvSpPr txBox="1">
            <a:spLocks noGrp="1"/>
          </p:cNvSpPr>
          <p:nvPr>
            <p:ph type="title"/>
          </p:nvPr>
        </p:nvSpPr>
        <p:spPr>
          <a:xfrm>
            <a:off x="715100" y="1307100"/>
            <a:ext cx="77139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398" name="Google Shape;398;p8"/>
          <p:cNvGrpSpPr/>
          <p:nvPr/>
        </p:nvGrpSpPr>
        <p:grpSpPr>
          <a:xfrm>
            <a:off x="209586" y="362910"/>
            <a:ext cx="798592" cy="4564839"/>
            <a:chOff x="-33139" y="362910"/>
            <a:chExt cx="798592" cy="4564839"/>
          </a:xfrm>
        </p:grpSpPr>
        <p:grpSp>
          <p:nvGrpSpPr>
            <p:cNvPr id="399" name="Google Shape;399;p8"/>
            <p:cNvGrpSpPr/>
            <p:nvPr/>
          </p:nvGrpSpPr>
          <p:grpSpPr>
            <a:xfrm>
              <a:off x="-33139" y="2071506"/>
              <a:ext cx="798592" cy="2856243"/>
              <a:chOff x="-171889" y="2221306"/>
              <a:chExt cx="798592" cy="2856243"/>
            </a:xfrm>
          </p:grpSpPr>
          <p:sp>
            <p:nvSpPr>
              <p:cNvPr id="400" name="Google Shape;400;p8"/>
              <p:cNvSpPr/>
              <p:nvPr/>
            </p:nvSpPr>
            <p:spPr>
              <a:xfrm rot="-2700000">
                <a:off x="162904" y="5006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rot="-2700000">
                <a:off x="460502" y="38218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rot="1151728">
                <a:off x="-144726" y="455625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rot="1937948">
                <a:off x="-93465" y="2247434"/>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rot="1151394">
                <a:off x="149557" y="31591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rot="-2700000">
                <a:off x="-161596" y="38513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8"/>
            <p:cNvSpPr/>
            <p:nvPr/>
          </p:nvSpPr>
          <p:spPr>
            <a:xfrm rot="1932993">
              <a:off x="343488" y="1209882"/>
              <a:ext cx="103541" cy="8939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rot="-2700000">
              <a:off x="142052" y="3954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8"/>
          <p:cNvGrpSpPr/>
          <p:nvPr/>
        </p:nvGrpSpPr>
        <p:grpSpPr>
          <a:xfrm rot="10800000">
            <a:off x="6417127" y="-95829"/>
            <a:ext cx="3339268" cy="4530953"/>
            <a:chOff x="8072390" y="398771"/>
            <a:chExt cx="3339268" cy="4530953"/>
          </a:xfrm>
        </p:grpSpPr>
        <p:grpSp>
          <p:nvGrpSpPr>
            <p:cNvPr id="409" name="Google Shape;409;p8"/>
            <p:cNvGrpSpPr/>
            <p:nvPr/>
          </p:nvGrpSpPr>
          <p:grpSpPr>
            <a:xfrm>
              <a:off x="8351761" y="398771"/>
              <a:ext cx="1168525" cy="1280153"/>
              <a:chOff x="7816586" y="206146"/>
              <a:chExt cx="1168525" cy="1280153"/>
            </a:xfrm>
          </p:grpSpPr>
          <p:sp>
            <p:nvSpPr>
              <p:cNvPr id="410" name="Google Shape;410;p8"/>
              <p:cNvSpPr/>
              <p:nvPr/>
            </p:nvSpPr>
            <p:spPr>
              <a:xfrm rot="9216718">
                <a:off x="8302121" y="13506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rot="-9648272">
                <a:off x="86597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rot="8100000">
                <a:off x="82891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rot="8100000">
                <a:off x="8909905" y="9802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8"/>
            <p:cNvGrpSpPr/>
            <p:nvPr/>
          </p:nvGrpSpPr>
          <p:grpSpPr>
            <a:xfrm rot="10800000">
              <a:off x="8428933" y="3878171"/>
              <a:ext cx="1391000" cy="1051553"/>
              <a:chOff x="7593036" y="206146"/>
              <a:chExt cx="1391000" cy="1051553"/>
            </a:xfrm>
          </p:grpSpPr>
          <p:sp>
            <p:nvSpPr>
              <p:cNvPr id="417" name="Google Shape;417;p8"/>
              <p:cNvSpPr/>
              <p:nvPr/>
            </p:nvSpPr>
            <p:spPr>
              <a:xfrm rot="9216718">
                <a:off x="83021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rot="-9648272">
                <a:off x="8278704" y="5539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rot="8100000">
                <a:off x="76033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8"/>
            <p:cNvGrpSpPr/>
            <p:nvPr/>
          </p:nvGrpSpPr>
          <p:grpSpPr>
            <a:xfrm rot="6929944" flipH="1">
              <a:off x="8744596" y="1762900"/>
              <a:ext cx="1994855" cy="2748184"/>
              <a:chOff x="7129921" y="-1857641"/>
              <a:chExt cx="1994838" cy="2748161"/>
            </a:xfrm>
          </p:grpSpPr>
          <p:sp>
            <p:nvSpPr>
              <p:cNvPr id="424" name="Google Shape;424;p8"/>
              <p:cNvSpPr/>
              <p:nvPr/>
            </p:nvSpPr>
            <p:spPr>
              <a:xfrm rot="9216718">
                <a:off x="8419690" y="754889"/>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rot="-9648272">
                <a:off x="7271405" y="278729"/>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rot="8100000">
                <a:off x="7822537" y="56286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rot="8100000">
                <a:off x="9049553" y="456859"/>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rot="8100000">
                <a:off x="8214712" y="38021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rot="8100000">
                <a:off x="7140215" y="-1842892"/>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094063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0"/>
        <p:cNvGrpSpPr/>
        <p:nvPr/>
      </p:nvGrpSpPr>
      <p:grpSpPr>
        <a:xfrm>
          <a:off x="0" y="0"/>
          <a:ext cx="0" cy="0"/>
          <a:chOff x="0" y="0"/>
          <a:chExt cx="0" cy="0"/>
        </a:xfrm>
      </p:grpSpPr>
      <p:grpSp>
        <p:nvGrpSpPr>
          <p:cNvPr id="431" name="Google Shape;431;p9"/>
          <p:cNvGrpSpPr/>
          <p:nvPr/>
        </p:nvGrpSpPr>
        <p:grpSpPr>
          <a:xfrm>
            <a:off x="-45625" y="228675"/>
            <a:ext cx="9231300" cy="4686150"/>
            <a:chOff x="-45625" y="228675"/>
            <a:chExt cx="9231300" cy="4686150"/>
          </a:xfrm>
        </p:grpSpPr>
        <p:cxnSp>
          <p:nvCxnSpPr>
            <p:cNvPr id="432" name="Google Shape;432;p9"/>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33" name="Google Shape;433;p9"/>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34" name="Google Shape;434;p9"/>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35" name="Google Shape;435;p9"/>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36" name="Google Shape;436;p9"/>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37" name="Google Shape;437;p9"/>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38" name="Google Shape;438;p9"/>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39" name="Google Shape;439;p9"/>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40" name="Google Shape;440;p9"/>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41" name="Google Shape;441;p9"/>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42" name="Google Shape;442;p9"/>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43" name="Google Shape;443;p9"/>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44" name="Google Shape;444;p9"/>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45" name="Google Shape;445;p9"/>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446" name="Google Shape;446;p9"/>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447" name="Google Shape;447;p9"/>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9"/>
          <p:cNvGrpSpPr/>
          <p:nvPr/>
        </p:nvGrpSpPr>
        <p:grpSpPr>
          <a:xfrm>
            <a:off x="-41403" y="-2011750"/>
            <a:ext cx="9760704" cy="7324550"/>
            <a:chOff x="-41403" y="-2011750"/>
            <a:chExt cx="9760704" cy="7324550"/>
          </a:xfrm>
        </p:grpSpPr>
        <p:sp>
          <p:nvSpPr>
            <p:cNvPr id="462" name="Google Shape;462;p9"/>
            <p:cNvSpPr/>
            <p:nvPr/>
          </p:nvSpPr>
          <p:spPr>
            <a:xfrm>
              <a:off x="3002200" y="-2011750"/>
              <a:ext cx="3184500" cy="3184500"/>
            </a:xfrm>
            <a:prstGeom prst="pie">
              <a:avLst>
                <a:gd name="adj1" fmla="val 0"/>
                <a:gd name="adj2" fmla="val 108345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rot="10800000">
              <a:off x="7663946" y="-165225"/>
              <a:ext cx="2055354" cy="5424989"/>
            </a:xfrm>
            <a:custGeom>
              <a:avLst/>
              <a:gdLst/>
              <a:ahLst/>
              <a:cxnLst/>
              <a:rect l="l" t="t" r="r" b="b"/>
              <a:pathLst>
                <a:path w="34077" h="89948" extrusionOk="0">
                  <a:moveTo>
                    <a:pt x="6785" y="0"/>
                  </a:moveTo>
                  <a:cubicBezTo>
                    <a:pt x="4466" y="0"/>
                    <a:pt x="2236" y="223"/>
                    <a:pt x="318" y="629"/>
                  </a:cubicBezTo>
                  <a:lnTo>
                    <a:pt x="0" y="89947"/>
                  </a:lnTo>
                  <a:lnTo>
                    <a:pt x="0" y="89947"/>
                  </a:lnTo>
                  <a:lnTo>
                    <a:pt x="8077" y="89788"/>
                  </a:lnTo>
                  <a:cubicBezTo>
                    <a:pt x="17287" y="89231"/>
                    <a:pt x="25960" y="83323"/>
                    <a:pt x="30018" y="75028"/>
                  </a:cubicBezTo>
                  <a:cubicBezTo>
                    <a:pt x="34076" y="66733"/>
                    <a:pt x="32743" y="55931"/>
                    <a:pt x="26318" y="49287"/>
                  </a:cubicBezTo>
                  <a:cubicBezTo>
                    <a:pt x="23652" y="46542"/>
                    <a:pt x="20251" y="44532"/>
                    <a:pt x="17625" y="41747"/>
                  </a:cubicBezTo>
                  <a:cubicBezTo>
                    <a:pt x="14979" y="38962"/>
                    <a:pt x="13109" y="34884"/>
                    <a:pt x="14482" y="31284"/>
                  </a:cubicBezTo>
                  <a:cubicBezTo>
                    <a:pt x="16073" y="27126"/>
                    <a:pt x="21086" y="25535"/>
                    <a:pt x="23991" y="22153"/>
                  </a:cubicBezTo>
                  <a:cubicBezTo>
                    <a:pt x="28307" y="17140"/>
                    <a:pt x="26776" y="8745"/>
                    <a:pt x="21822" y="4349"/>
                  </a:cubicBezTo>
                  <a:cubicBezTo>
                    <a:pt x="18334" y="1267"/>
                    <a:pt x="12309" y="0"/>
                    <a:pt x="6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flipH="1">
              <a:off x="-41403" y="-169287"/>
              <a:ext cx="971827" cy="5482087"/>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9"/>
          <p:cNvSpPr txBox="1">
            <a:spLocks noGrp="1"/>
          </p:cNvSpPr>
          <p:nvPr>
            <p:ph type="title"/>
          </p:nvPr>
        </p:nvSpPr>
        <p:spPr>
          <a:xfrm>
            <a:off x="1106475" y="1354575"/>
            <a:ext cx="5649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66" name="Google Shape;466;p9"/>
          <p:cNvSpPr txBox="1">
            <a:spLocks noGrp="1"/>
          </p:cNvSpPr>
          <p:nvPr>
            <p:ph type="subTitle" idx="1"/>
          </p:nvPr>
        </p:nvSpPr>
        <p:spPr>
          <a:xfrm>
            <a:off x="1106575" y="2196375"/>
            <a:ext cx="4923300" cy="168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467" name="Google Shape;467;p9"/>
          <p:cNvGrpSpPr/>
          <p:nvPr/>
        </p:nvGrpSpPr>
        <p:grpSpPr>
          <a:xfrm>
            <a:off x="7898569" y="398771"/>
            <a:ext cx="2228122" cy="4530953"/>
            <a:chOff x="7898569" y="398771"/>
            <a:chExt cx="2228122" cy="4530953"/>
          </a:xfrm>
        </p:grpSpPr>
        <p:grpSp>
          <p:nvGrpSpPr>
            <p:cNvPr id="468" name="Google Shape;468;p9"/>
            <p:cNvGrpSpPr/>
            <p:nvPr/>
          </p:nvGrpSpPr>
          <p:grpSpPr>
            <a:xfrm>
              <a:off x="8351761" y="398771"/>
              <a:ext cx="1167472" cy="1051553"/>
              <a:chOff x="7816586" y="206146"/>
              <a:chExt cx="1167472" cy="1051553"/>
            </a:xfrm>
          </p:grpSpPr>
          <p:sp>
            <p:nvSpPr>
              <p:cNvPr id="469" name="Google Shape;469;p9"/>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rot="-9648272">
                <a:off x="84311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 name="Google Shape;475;p9"/>
            <p:cNvGrpSpPr/>
            <p:nvPr/>
          </p:nvGrpSpPr>
          <p:grpSpPr>
            <a:xfrm rot="10800000">
              <a:off x="8428911" y="3878171"/>
              <a:ext cx="1167472" cy="1051553"/>
              <a:chOff x="7816586" y="206146"/>
              <a:chExt cx="1167472" cy="1051553"/>
            </a:xfrm>
          </p:grpSpPr>
          <p:sp>
            <p:nvSpPr>
              <p:cNvPr id="476" name="Google Shape;476;p9"/>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rot="-9648272">
                <a:off x="84311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9"/>
            <p:cNvGrpSpPr/>
            <p:nvPr/>
          </p:nvGrpSpPr>
          <p:grpSpPr>
            <a:xfrm rot="6929944" flipH="1">
              <a:off x="8268592" y="1784838"/>
              <a:ext cx="1488076" cy="1758835"/>
              <a:chOff x="7495995" y="-501121"/>
              <a:chExt cx="1488063" cy="1758820"/>
            </a:xfrm>
          </p:grpSpPr>
          <p:sp>
            <p:nvSpPr>
              <p:cNvPr id="483" name="Google Shape;483;p9"/>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rot="-9648272">
                <a:off x="84311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rot="8100000">
                <a:off x="7506289" y="-486372"/>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9" name="Google Shape;489;p9"/>
          <p:cNvGrpSpPr/>
          <p:nvPr/>
        </p:nvGrpSpPr>
        <p:grpSpPr>
          <a:xfrm>
            <a:off x="25362" y="362910"/>
            <a:ext cx="732499" cy="4434391"/>
            <a:chOff x="25362" y="362910"/>
            <a:chExt cx="732499" cy="4434391"/>
          </a:xfrm>
        </p:grpSpPr>
        <p:grpSp>
          <p:nvGrpSpPr>
            <p:cNvPr id="490" name="Google Shape;490;p9"/>
            <p:cNvGrpSpPr/>
            <p:nvPr/>
          </p:nvGrpSpPr>
          <p:grpSpPr>
            <a:xfrm>
              <a:off x="25362" y="2071506"/>
              <a:ext cx="732499" cy="2725795"/>
              <a:chOff x="-113388" y="2221306"/>
              <a:chExt cx="732499" cy="2725795"/>
            </a:xfrm>
          </p:grpSpPr>
          <p:sp>
            <p:nvSpPr>
              <p:cNvPr id="491" name="Google Shape;491;p9"/>
              <p:cNvSpPr/>
              <p:nvPr/>
            </p:nvSpPr>
            <p:spPr>
              <a:xfrm rot="-2700000">
                <a:off x="543904" y="4625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rot="-2700000">
                <a:off x="79502" y="38218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rot="1151728">
                <a:off x="160074" y="486105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rot="1937948">
                <a:off x="-93465" y="2247434"/>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rot="1151394">
                <a:off x="149557" y="31591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rot="-2700000">
                <a:off x="67004" y="43847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7" name="Google Shape;497;p9"/>
            <p:cNvSpPr/>
            <p:nvPr/>
          </p:nvSpPr>
          <p:spPr>
            <a:xfrm rot="1932993">
              <a:off x="343488" y="1209882"/>
              <a:ext cx="103541" cy="8939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rot="-2700000">
              <a:off x="142052" y="3954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65151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9"/>
        <p:cNvGrpSpPr/>
        <p:nvPr/>
      </p:nvGrpSpPr>
      <p:grpSpPr>
        <a:xfrm>
          <a:off x="0" y="0"/>
          <a:ext cx="0" cy="0"/>
          <a:chOff x="0" y="0"/>
          <a:chExt cx="0" cy="0"/>
        </a:xfrm>
      </p:grpSpPr>
      <p:grpSp>
        <p:nvGrpSpPr>
          <p:cNvPr id="500" name="Google Shape;500;p10"/>
          <p:cNvGrpSpPr/>
          <p:nvPr/>
        </p:nvGrpSpPr>
        <p:grpSpPr>
          <a:xfrm>
            <a:off x="-8362164" y="-515350"/>
            <a:ext cx="18015529" cy="6467611"/>
            <a:chOff x="-8362164" y="-515350"/>
            <a:chExt cx="18015529" cy="6467611"/>
          </a:xfrm>
        </p:grpSpPr>
        <p:sp>
          <p:nvSpPr>
            <p:cNvPr id="501" name="Google Shape;501;p10"/>
            <p:cNvSpPr/>
            <p:nvPr/>
          </p:nvSpPr>
          <p:spPr>
            <a:xfrm rot="-5400000" flipH="1">
              <a:off x="-951281" y="-4652385"/>
              <a:ext cx="3193763" cy="18015529"/>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0"/>
            <p:cNvSpPr/>
            <p:nvPr/>
          </p:nvSpPr>
          <p:spPr>
            <a:xfrm>
              <a:off x="-591025" y="-515350"/>
              <a:ext cx="2015400" cy="201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0"/>
            <p:cNvSpPr/>
            <p:nvPr/>
          </p:nvSpPr>
          <p:spPr>
            <a:xfrm>
              <a:off x="1558650" y="78400"/>
              <a:ext cx="370200" cy="37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10"/>
          <p:cNvSpPr txBox="1">
            <a:spLocks noGrp="1"/>
          </p:cNvSpPr>
          <p:nvPr>
            <p:ph type="title"/>
          </p:nvPr>
        </p:nvSpPr>
        <p:spPr>
          <a:xfrm>
            <a:off x="2160125" y="3641625"/>
            <a:ext cx="6268800" cy="966600"/>
          </a:xfrm>
          <a:prstGeom prst="rect">
            <a:avLst/>
          </a:prstGeom>
          <a:noFill/>
        </p:spPr>
        <p:txBody>
          <a:bodyPr spcFirstLastPara="1" wrap="square" lIns="91425" tIns="91425" rIns="91425" bIns="91425" anchor="ctr" anchorCtr="0">
            <a:noAutofit/>
          </a:bodyPr>
          <a:lstStyle>
            <a:lvl1pPr marR="91440" lvl="0" algn="r" rtl="0">
              <a:spcBef>
                <a:spcPts val="0"/>
              </a:spcBef>
              <a:spcAft>
                <a:spcPts val="0"/>
              </a:spcAft>
              <a:buSzPts val="3500"/>
              <a:buNone/>
              <a:defRPr>
                <a:solidFill>
                  <a:schemeClr val="lt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05" name="Google Shape;505;p10"/>
          <p:cNvGrpSpPr/>
          <p:nvPr/>
        </p:nvGrpSpPr>
        <p:grpSpPr>
          <a:xfrm>
            <a:off x="297963" y="4573494"/>
            <a:ext cx="6896249" cy="944430"/>
            <a:chOff x="297963" y="4573494"/>
            <a:chExt cx="6896249" cy="944430"/>
          </a:xfrm>
        </p:grpSpPr>
        <p:grpSp>
          <p:nvGrpSpPr>
            <p:cNvPr id="506" name="Google Shape;506;p10"/>
            <p:cNvGrpSpPr/>
            <p:nvPr/>
          </p:nvGrpSpPr>
          <p:grpSpPr>
            <a:xfrm rot="10800000">
              <a:off x="297963" y="4573494"/>
              <a:ext cx="5033800" cy="944430"/>
              <a:chOff x="-601789" y="206146"/>
              <a:chExt cx="5033800" cy="944430"/>
            </a:xfrm>
          </p:grpSpPr>
          <p:sp>
            <p:nvSpPr>
              <p:cNvPr id="507" name="Google Shape;507;p10"/>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rot="1151394">
                <a:off x="1169807" y="2377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0"/>
              <p:cNvSpPr/>
              <p:nvPr/>
            </p:nvSpPr>
            <p:spPr>
              <a:xfrm rot="-2700000">
                <a:off x="-591496" y="6535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0"/>
              <p:cNvSpPr/>
              <p:nvPr/>
            </p:nvSpPr>
            <p:spPr>
              <a:xfrm rot="-2700000">
                <a:off x="1881952" y="4017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rot="1151394">
                <a:off x="2661232" y="7558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rot="9216718">
                <a:off x="4103171" y="581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rot="8100000">
                <a:off x="4356805" y="3343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rot="-2700000">
                <a:off x="3573702" y="4017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10"/>
            <p:cNvGrpSpPr/>
            <p:nvPr/>
          </p:nvGrpSpPr>
          <p:grpSpPr>
            <a:xfrm flipH="1">
              <a:off x="6263222" y="5153615"/>
              <a:ext cx="930990" cy="353696"/>
              <a:chOff x="1117162" y="369160"/>
              <a:chExt cx="930990" cy="353696"/>
            </a:xfrm>
          </p:grpSpPr>
          <p:sp>
            <p:nvSpPr>
              <p:cNvPr id="519" name="Google Shape;519;p10"/>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0"/>
              <p:cNvSpPr/>
              <p:nvPr/>
            </p:nvSpPr>
            <p:spPr>
              <a:xfrm rot="-2700000">
                <a:off x="1881952" y="4017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33978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1"/>
        <p:cNvGrpSpPr/>
        <p:nvPr/>
      </p:nvGrpSpPr>
      <p:grpSpPr>
        <a:xfrm>
          <a:off x="0" y="0"/>
          <a:ext cx="0" cy="0"/>
          <a:chOff x="0" y="0"/>
          <a:chExt cx="0" cy="0"/>
        </a:xfrm>
      </p:grpSpPr>
      <p:grpSp>
        <p:nvGrpSpPr>
          <p:cNvPr id="522" name="Google Shape;522;p11"/>
          <p:cNvGrpSpPr/>
          <p:nvPr/>
        </p:nvGrpSpPr>
        <p:grpSpPr>
          <a:xfrm>
            <a:off x="-45625" y="228675"/>
            <a:ext cx="9231300" cy="4686150"/>
            <a:chOff x="-45625" y="228675"/>
            <a:chExt cx="9231300" cy="4686150"/>
          </a:xfrm>
        </p:grpSpPr>
        <p:cxnSp>
          <p:nvCxnSpPr>
            <p:cNvPr id="523" name="Google Shape;523;p11"/>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24" name="Google Shape;524;p11"/>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25" name="Google Shape;525;p11"/>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26" name="Google Shape;526;p11"/>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27" name="Google Shape;527;p11"/>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28" name="Google Shape;528;p11"/>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29" name="Google Shape;529;p11"/>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30" name="Google Shape;530;p11"/>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31" name="Google Shape;531;p11"/>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32" name="Google Shape;532;p11"/>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33" name="Google Shape;533;p11"/>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34" name="Google Shape;534;p11"/>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35" name="Google Shape;535;p11"/>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36" name="Google Shape;536;p11"/>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37" name="Google Shape;537;p11"/>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538" name="Google Shape;538;p11"/>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11"/>
          <p:cNvGrpSpPr/>
          <p:nvPr/>
        </p:nvGrpSpPr>
        <p:grpSpPr>
          <a:xfrm>
            <a:off x="-1084218" y="-91125"/>
            <a:ext cx="13698793" cy="7169937"/>
            <a:chOff x="-1084218" y="-91125"/>
            <a:chExt cx="13698793" cy="7169937"/>
          </a:xfrm>
        </p:grpSpPr>
        <p:sp>
          <p:nvSpPr>
            <p:cNvPr id="553" name="Google Shape;553;p11"/>
            <p:cNvSpPr/>
            <p:nvPr/>
          </p:nvSpPr>
          <p:spPr>
            <a:xfrm rot="-5929478" flipH="1">
              <a:off x="6482154" y="-529039"/>
              <a:ext cx="1823051" cy="10283850"/>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rot="-192187" flipH="1">
              <a:off x="-1009711" y="4260719"/>
              <a:ext cx="2743586" cy="2743586"/>
            </a:xfrm>
            <a:prstGeom prst="ellipse">
              <a:avLst/>
            </a:pr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sp>
          <p:nvSpPr>
            <p:cNvPr id="555" name="Google Shape;555;p11"/>
            <p:cNvSpPr/>
            <p:nvPr/>
          </p:nvSpPr>
          <p:spPr>
            <a:xfrm rot="-9250427">
              <a:off x="6854599" y="261715"/>
              <a:ext cx="2101721" cy="2101721"/>
            </a:xfrm>
            <a:prstGeom prst="pie">
              <a:avLst>
                <a:gd name="adj1" fmla="val 0"/>
                <a:gd name="adj2" fmla="val 108345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flipH="1">
              <a:off x="-166511" y="103264"/>
              <a:ext cx="1758900" cy="1758900"/>
            </a:xfrm>
            <a:prstGeom prst="ellipse">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sp>
          <p:nvSpPr>
            <p:cNvPr id="557" name="Google Shape;557;p11"/>
            <p:cNvSpPr/>
            <p:nvPr/>
          </p:nvSpPr>
          <p:spPr>
            <a:xfrm flipH="1">
              <a:off x="1592324" y="103249"/>
              <a:ext cx="316200" cy="316200"/>
            </a:xfrm>
            <a:prstGeom prst="ellipse">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grpSp>
      <p:sp>
        <p:nvSpPr>
          <p:cNvPr id="558" name="Google Shape;558;p11"/>
          <p:cNvSpPr txBox="1">
            <a:spLocks noGrp="1"/>
          </p:cNvSpPr>
          <p:nvPr>
            <p:ph type="title" hasCustomPrompt="1"/>
          </p:nvPr>
        </p:nvSpPr>
        <p:spPr>
          <a:xfrm>
            <a:off x="1064025" y="1605825"/>
            <a:ext cx="70161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59" name="Google Shape;559;p11"/>
          <p:cNvSpPr txBox="1">
            <a:spLocks noGrp="1"/>
          </p:cNvSpPr>
          <p:nvPr>
            <p:ph type="subTitle" idx="1"/>
          </p:nvPr>
        </p:nvSpPr>
        <p:spPr>
          <a:xfrm>
            <a:off x="2118875" y="3116975"/>
            <a:ext cx="4906500" cy="713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60" name="Google Shape;560;p11"/>
          <p:cNvGrpSpPr/>
          <p:nvPr/>
        </p:nvGrpSpPr>
        <p:grpSpPr>
          <a:xfrm flipH="1">
            <a:off x="3576788" y="4429596"/>
            <a:ext cx="5567223" cy="1051553"/>
            <a:chOff x="160188" y="206146"/>
            <a:chExt cx="5567223" cy="1051553"/>
          </a:xfrm>
        </p:grpSpPr>
        <p:sp>
          <p:nvSpPr>
            <p:cNvPr id="561" name="Google Shape;561;p11"/>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rot="1151394">
              <a:off x="3684407" y="7711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rot="-2700000">
              <a:off x="170504" y="11869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rot="-2700000">
              <a:off x="1917477" y="10219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rot="1151394">
              <a:off x="2661232" y="7558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rot="9216718">
              <a:off x="4941371" y="4286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rot="8100000">
              <a:off x="5652205" y="6391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rot="-2700000">
              <a:off x="4627552" y="7492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8841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72"/>
        <p:cNvGrpSpPr/>
        <p:nvPr/>
      </p:nvGrpSpPr>
      <p:grpSpPr>
        <a:xfrm>
          <a:off x="0" y="0"/>
          <a:ext cx="0" cy="0"/>
          <a:chOff x="0" y="0"/>
          <a:chExt cx="0" cy="0"/>
        </a:xfrm>
      </p:grpSpPr>
    </p:spTree>
    <p:extLst>
      <p:ext uri="{BB962C8B-B14F-4D97-AF65-F5344CB8AC3E}">
        <p14:creationId xmlns:p14="http://schemas.microsoft.com/office/powerpoint/2010/main" val="87637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73"/>
        <p:cNvGrpSpPr/>
        <p:nvPr/>
      </p:nvGrpSpPr>
      <p:grpSpPr>
        <a:xfrm>
          <a:off x="0" y="0"/>
          <a:ext cx="0" cy="0"/>
          <a:chOff x="0" y="0"/>
          <a:chExt cx="0" cy="0"/>
        </a:xfrm>
      </p:grpSpPr>
      <p:grpSp>
        <p:nvGrpSpPr>
          <p:cNvPr id="574" name="Google Shape;574;p13"/>
          <p:cNvGrpSpPr/>
          <p:nvPr/>
        </p:nvGrpSpPr>
        <p:grpSpPr>
          <a:xfrm>
            <a:off x="-45625" y="228675"/>
            <a:ext cx="9231300" cy="4686150"/>
            <a:chOff x="-45625" y="228675"/>
            <a:chExt cx="9231300" cy="4686150"/>
          </a:xfrm>
        </p:grpSpPr>
        <p:cxnSp>
          <p:nvCxnSpPr>
            <p:cNvPr id="575" name="Google Shape;575;p13"/>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6" name="Google Shape;576;p13"/>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7" name="Google Shape;577;p13"/>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8" name="Google Shape;578;p13"/>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9" name="Google Shape;579;p13"/>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0" name="Google Shape;580;p13"/>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1" name="Google Shape;581;p13"/>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2" name="Google Shape;582;p13"/>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590" name="Google Shape;590;p13"/>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3"/>
          <p:cNvGrpSpPr/>
          <p:nvPr/>
        </p:nvGrpSpPr>
        <p:grpSpPr>
          <a:xfrm>
            <a:off x="-883133" y="-521625"/>
            <a:ext cx="10027131" cy="6095834"/>
            <a:chOff x="-883133" y="-521625"/>
            <a:chExt cx="10027131" cy="6095834"/>
          </a:xfrm>
        </p:grpSpPr>
        <p:sp>
          <p:nvSpPr>
            <p:cNvPr id="605" name="Google Shape;605;p13"/>
            <p:cNvSpPr/>
            <p:nvPr/>
          </p:nvSpPr>
          <p:spPr>
            <a:xfrm rot="10800000">
              <a:off x="2126547" y="3977961"/>
              <a:ext cx="7017451" cy="1596247"/>
            </a:xfrm>
            <a:custGeom>
              <a:avLst/>
              <a:gdLst/>
              <a:ahLst/>
              <a:cxnLst/>
              <a:rect l="l" t="t" r="r" b="b"/>
              <a:pathLst>
                <a:path w="252699" h="57481" extrusionOk="0">
                  <a:moveTo>
                    <a:pt x="0" y="0"/>
                  </a:moveTo>
                  <a:lnTo>
                    <a:pt x="0" y="56215"/>
                  </a:lnTo>
                  <a:cubicBezTo>
                    <a:pt x="3031" y="57064"/>
                    <a:pt x="6179" y="57481"/>
                    <a:pt x="9057" y="57481"/>
                  </a:cubicBezTo>
                  <a:cubicBezTo>
                    <a:pt x="11003" y="57481"/>
                    <a:pt x="12825" y="57291"/>
                    <a:pt x="14403" y="56914"/>
                  </a:cubicBezTo>
                  <a:cubicBezTo>
                    <a:pt x="24905" y="54375"/>
                    <a:pt x="32782" y="45799"/>
                    <a:pt x="41088" y="38732"/>
                  </a:cubicBezTo>
                  <a:cubicBezTo>
                    <a:pt x="47685" y="33119"/>
                    <a:pt x="55978" y="28117"/>
                    <a:pt x="64214" y="28117"/>
                  </a:cubicBezTo>
                  <a:cubicBezTo>
                    <a:pt x="66346" y="28117"/>
                    <a:pt x="68475" y="28453"/>
                    <a:pt x="70569" y="29199"/>
                  </a:cubicBezTo>
                  <a:cubicBezTo>
                    <a:pt x="75575" y="30978"/>
                    <a:pt x="79562" y="34868"/>
                    <a:pt x="84163" y="37567"/>
                  </a:cubicBezTo>
                  <a:cubicBezTo>
                    <a:pt x="88748" y="40253"/>
                    <a:pt x="93963" y="41520"/>
                    <a:pt x="99209" y="41520"/>
                  </a:cubicBezTo>
                  <a:cubicBezTo>
                    <a:pt x="110063" y="41520"/>
                    <a:pt x="121052" y="36098"/>
                    <a:pt x="126883" y="26611"/>
                  </a:cubicBezTo>
                  <a:cubicBezTo>
                    <a:pt x="128306" y="24304"/>
                    <a:pt x="129717" y="21581"/>
                    <a:pt x="132281" y="20869"/>
                  </a:cubicBezTo>
                  <a:cubicBezTo>
                    <a:pt x="132714" y="20749"/>
                    <a:pt x="133149" y="20695"/>
                    <a:pt x="133583" y="20695"/>
                  </a:cubicBezTo>
                  <a:cubicBezTo>
                    <a:pt x="135500" y="20695"/>
                    <a:pt x="137411" y="21737"/>
                    <a:pt x="139151" y="22697"/>
                  </a:cubicBezTo>
                  <a:cubicBezTo>
                    <a:pt x="153080" y="30353"/>
                    <a:pt x="168868" y="34181"/>
                    <a:pt x="184654" y="34181"/>
                  </a:cubicBezTo>
                  <a:cubicBezTo>
                    <a:pt x="200389" y="34181"/>
                    <a:pt x="216123" y="30377"/>
                    <a:pt x="230013" y="22771"/>
                  </a:cubicBezTo>
                  <a:cubicBezTo>
                    <a:pt x="237755" y="18538"/>
                    <a:pt x="245104" y="13029"/>
                    <a:pt x="249864" y="5460"/>
                  </a:cubicBezTo>
                  <a:cubicBezTo>
                    <a:pt x="250956" y="3717"/>
                    <a:pt x="251901" y="1889"/>
                    <a:pt x="252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rot="10800000">
              <a:off x="-883133" y="3810509"/>
              <a:ext cx="7057983" cy="1763691"/>
            </a:xfrm>
            <a:custGeom>
              <a:avLst/>
              <a:gdLst/>
              <a:ahLst/>
              <a:cxnLst/>
              <a:rect l="l" t="t" r="r" b="b"/>
              <a:pathLst>
                <a:path w="208323" h="52057" extrusionOk="0">
                  <a:moveTo>
                    <a:pt x="1" y="0"/>
                  </a:moveTo>
                  <a:cubicBezTo>
                    <a:pt x="13709" y="7137"/>
                    <a:pt x="29108" y="10795"/>
                    <a:pt x="44488" y="10795"/>
                  </a:cubicBezTo>
                  <a:cubicBezTo>
                    <a:pt x="56843" y="10795"/>
                    <a:pt x="69186" y="8434"/>
                    <a:pt x="80630" y="3619"/>
                  </a:cubicBezTo>
                  <a:cubicBezTo>
                    <a:pt x="82272" y="2929"/>
                    <a:pt x="84057" y="2186"/>
                    <a:pt x="85785" y="2186"/>
                  </a:cubicBezTo>
                  <a:cubicBezTo>
                    <a:pt x="86421" y="2186"/>
                    <a:pt x="87050" y="2286"/>
                    <a:pt x="87660" y="2527"/>
                  </a:cubicBezTo>
                  <a:cubicBezTo>
                    <a:pt x="90139" y="3509"/>
                    <a:pt x="91267" y="6355"/>
                    <a:pt x="92445" y="8797"/>
                  </a:cubicBezTo>
                  <a:cubicBezTo>
                    <a:pt x="97812" y="19896"/>
                    <a:pt x="109909" y="26724"/>
                    <a:pt x="121854" y="26724"/>
                  </a:cubicBezTo>
                  <a:cubicBezTo>
                    <a:pt x="125965" y="26724"/>
                    <a:pt x="130058" y="25915"/>
                    <a:pt x="133852" y="24194"/>
                  </a:cubicBezTo>
                  <a:cubicBezTo>
                    <a:pt x="138698" y="21998"/>
                    <a:pt x="143054" y="18550"/>
                    <a:pt x="148206" y="17299"/>
                  </a:cubicBezTo>
                  <a:cubicBezTo>
                    <a:pt x="149661" y="16949"/>
                    <a:pt x="151112" y="16786"/>
                    <a:pt x="152552" y="16786"/>
                  </a:cubicBezTo>
                  <a:cubicBezTo>
                    <a:pt x="161513" y="16786"/>
                    <a:pt x="170071" y="23092"/>
                    <a:pt x="176572" y="29899"/>
                  </a:cubicBezTo>
                  <a:cubicBezTo>
                    <a:pt x="184129" y="37800"/>
                    <a:pt x="191122" y="47173"/>
                    <a:pt x="201305" y="50792"/>
                  </a:cubicBezTo>
                  <a:cubicBezTo>
                    <a:pt x="203293" y="51504"/>
                    <a:pt x="205722" y="51933"/>
                    <a:pt x="208323" y="52056"/>
                  </a:cubicBezTo>
                  <a:lnTo>
                    <a:pt x="208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320625" y="-521625"/>
              <a:ext cx="1731900" cy="1731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7931925" y="88450"/>
              <a:ext cx="893100" cy="893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 name="Google Shape;609;p13"/>
          <p:cNvSpPr txBox="1">
            <a:spLocks noGrp="1"/>
          </p:cNvSpPr>
          <p:nvPr>
            <p:ph type="title"/>
          </p:nvPr>
        </p:nvSpPr>
        <p:spPr>
          <a:xfrm>
            <a:off x="1617465" y="1328800"/>
            <a:ext cx="2999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0" name="Google Shape;610;p13"/>
          <p:cNvSpPr txBox="1">
            <a:spLocks noGrp="1"/>
          </p:cNvSpPr>
          <p:nvPr>
            <p:ph type="subTitle" idx="1"/>
          </p:nvPr>
        </p:nvSpPr>
        <p:spPr>
          <a:xfrm>
            <a:off x="1617453" y="1856500"/>
            <a:ext cx="2647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1" name="Google Shape;611;p13"/>
          <p:cNvSpPr txBox="1">
            <a:spLocks noGrp="1"/>
          </p:cNvSpPr>
          <p:nvPr>
            <p:ph type="title" idx="2"/>
          </p:nvPr>
        </p:nvSpPr>
        <p:spPr>
          <a:xfrm>
            <a:off x="1617465" y="3086925"/>
            <a:ext cx="2999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2" name="Google Shape;612;p13"/>
          <p:cNvSpPr txBox="1">
            <a:spLocks noGrp="1"/>
          </p:cNvSpPr>
          <p:nvPr>
            <p:ph type="subTitle" idx="3"/>
          </p:nvPr>
        </p:nvSpPr>
        <p:spPr>
          <a:xfrm>
            <a:off x="1617603" y="3614625"/>
            <a:ext cx="2647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3" name="Google Shape;613;p13"/>
          <p:cNvSpPr txBox="1">
            <a:spLocks noGrp="1"/>
          </p:cNvSpPr>
          <p:nvPr>
            <p:ph type="title" idx="4"/>
          </p:nvPr>
        </p:nvSpPr>
        <p:spPr>
          <a:xfrm>
            <a:off x="5420588" y="1328800"/>
            <a:ext cx="2999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4" name="Google Shape;614;p13"/>
          <p:cNvSpPr txBox="1">
            <a:spLocks noGrp="1"/>
          </p:cNvSpPr>
          <p:nvPr>
            <p:ph type="subTitle" idx="5"/>
          </p:nvPr>
        </p:nvSpPr>
        <p:spPr>
          <a:xfrm>
            <a:off x="5420588" y="1856500"/>
            <a:ext cx="2647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5" name="Google Shape;615;p13"/>
          <p:cNvSpPr txBox="1">
            <a:spLocks noGrp="1"/>
          </p:cNvSpPr>
          <p:nvPr>
            <p:ph type="title" idx="6"/>
          </p:nvPr>
        </p:nvSpPr>
        <p:spPr>
          <a:xfrm>
            <a:off x="5420588" y="3086925"/>
            <a:ext cx="2999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6" name="Google Shape;616;p13"/>
          <p:cNvSpPr txBox="1">
            <a:spLocks noGrp="1"/>
          </p:cNvSpPr>
          <p:nvPr>
            <p:ph type="subTitle" idx="7"/>
          </p:nvPr>
        </p:nvSpPr>
        <p:spPr>
          <a:xfrm>
            <a:off x="5420588" y="3614625"/>
            <a:ext cx="2647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7" name="Google Shape;617;p13"/>
          <p:cNvSpPr txBox="1">
            <a:spLocks noGrp="1"/>
          </p:cNvSpPr>
          <p:nvPr>
            <p:ph type="title" idx="8"/>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618" name="Google Shape;618;p13"/>
          <p:cNvGrpSpPr/>
          <p:nvPr/>
        </p:nvGrpSpPr>
        <p:grpSpPr>
          <a:xfrm>
            <a:off x="230958" y="4360246"/>
            <a:ext cx="8740303" cy="1051553"/>
            <a:chOff x="230958" y="4360246"/>
            <a:chExt cx="8740303" cy="1051553"/>
          </a:xfrm>
        </p:grpSpPr>
        <p:grpSp>
          <p:nvGrpSpPr>
            <p:cNvPr id="619" name="Google Shape;619;p13"/>
            <p:cNvGrpSpPr/>
            <p:nvPr/>
          </p:nvGrpSpPr>
          <p:grpSpPr>
            <a:xfrm flipH="1">
              <a:off x="3404038" y="4360246"/>
              <a:ext cx="5567223" cy="1051553"/>
              <a:chOff x="160188" y="206146"/>
              <a:chExt cx="5567223" cy="1051553"/>
            </a:xfrm>
          </p:grpSpPr>
          <p:sp>
            <p:nvSpPr>
              <p:cNvPr id="620" name="Google Shape;620;p13"/>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rot="1151394">
                <a:off x="636407" y="3901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rot="-2700000">
                <a:off x="170504" y="11869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rot="-2700000">
                <a:off x="1917477" y="10219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rot="1151394">
                <a:off x="2661232" y="7558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rot="9216718">
                <a:off x="5093771" y="581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rot="8100000">
                <a:off x="5652205" y="10201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rot="-2700000">
                <a:off x="4627552" y="7492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3"/>
            <p:cNvGrpSpPr/>
            <p:nvPr/>
          </p:nvGrpSpPr>
          <p:grpSpPr>
            <a:xfrm flipH="1">
              <a:off x="230958" y="4845052"/>
              <a:ext cx="2456042" cy="536605"/>
              <a:chOff x="-381539" y="4542927"/>
              <a:chExt cx="2456042" cy="536605"/>
            </a:xfrm>
          </p:grpSpPr>
          <p:sp>
            <p:nvSpPr>
              <p:cNvPr id="632" name="Google Shape;632;p13"/>
              <p:cNvSpPr/>
              <p:nvPr/>
            </p:nvSpPr>
            <p:spPr>
              <a:xfrm rot="-2700000">
                <a:off x="953379" y="4734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rot="-2700000">
                <a:off x="1908302" y="46600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rot="1151728">
                <a:off x="174874" y="4554975"/>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rot="1937948">
                <a:off x="421535" y="4940959"/>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rot="1151394">
                <a:off x="1169807" y="49692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rot="-2700000">
                <a:off x="-371246" y="47933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224421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38"/>
        <p:cNvGrpSpPr/>
        <p:nvPr/>
      </p:nvGrpSpPr>
      <p:grpSpPr>
        <a:xfrm>
          <a:off x="0" y="0"/>
          <a:ext cx="0" cy="0"/>
          <a:chOff x="0" y="0"/>
          <a:chExt cx="0" cy="0"/>
        </a:xfrm>
      </p:grpSpPr>
      <p:grpSp>
        <p:nvGrpSpPr>
          <p:cNvPr id="639" name="Google Shape;639;p14"/>
          <p:cNvGrpSpPr/>
          <p:nvPr/>
        </p:nvGrpSpPr>
        <p:grpSpPr>
          <a:xfrm>
            <a:off x="-45625" y="228675"/>
            <a:ext cx="9231300" cy="4686150"/>
            <a:chOff x="-45625" y="228675"/>
            <a:chExt cx="9231300" cy="4686150"/>
          </a:xfrm>
        </p:grpSpPr>
        <p:cxnSp>
          <p:nvCxnSpPr>
            <p:cNvPr id="640" name="Google Shape;640;p14"/>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1" name="Google Shape;641;p14"/>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2" name="Google Shape;642;p14"/>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3" name="Google Shape;643;p14"/>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4" name="Google Shape;644;p14"/>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5" name="Google Shape;645;p14"/>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6" name="Google Shape;646;p14"/>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7" name="Google Shape;647;p14"/>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8" name="Google Shape;648;p14"/>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49" name="Google Shape;649;p14"/>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50" name="Google Shape;650;p14"/>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51" name="Google Shape;651;p14"/>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52" name="Google Shape;652;p14"/>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53" name="Google Shape;653;p14"/>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654" name="Google Shape;654;p14"/>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655" name="Google Shape;655;p14"/>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14"/>
          <p:cNvGrpSpPr/>
          <p:nvPr/>
        </p:nvGrpSpPr>
        <p:grpSpPr>
          <a:xfrm>
            <a:off x="-679713" y="-1165025"/>
            <a:ext cx="10465824" cy="7406240"/>
            <a:chOff x="-679713" y="-1165025"/>
            <a:chExt cx="10465824" cy="7406240"/>
          </a:xfrm>
        </p:grpSpPr>
        <p:sp>
          <p:nvSpPr>
            <p:cNvPr id="670" name="Google Shape;670;p14"/>
            <p:cNvSpPr/>
            <p:nvPr/>
          </p:nvSpPr>
          <p:spPr>
            <a:xfrm rot="-5400000" flipH="1">
              <a:off x="4776194" y="-3193169"/>
              <a:ext cx="2474161" cy="6530450"/>
            </a:xfrm>
            <a:custGeom>
              <a:avLst/>
              <a:gdLst/>
              <a:ahLst/>
              <a:cxnLst/>
              <a:rect l="l" t="t" r="r" b="b"/>
              <a:pathLst>
                <a:path w="34077" h="89948" extrusionOk="0">
                  <a:moveTo>
                    <a:pt x="6785" y="0"/>
                  </a:moveTo>
                  <a:cubicBezTo>
                    <a:pt x="4466" y="0"/>
                    <a:pt x="2236" y="223"/>
                    <a:pt x="318" y="629"/>
                  </a:cubicBezTo>
                  <a:lnTo>
                    <a:pt x="0" y="89947"/>
                  </a:lnTo>
                  <a:lnTo>
                    <a:pt x="0" y="89947"/>
                  </a:lnTo>
                  <a:lnTo>
                    <a:pt x="8077" y="89788"/>
                  </a:lnTo>
                  <a:cubicBezTo>
                    <a:pt x="17287" y="89231"/>
                    <a:pt x="25960" y="83323"/>
                    <a:pt x="30018" y="75028"/>
                  </a:cubicBezTo>
                  <a:cubicBezTo>
                    <a:pt x="34076" y="66733"/>
                    <a:pt x="32743" y="55931"/>
                    <a:pt x="26318" y="49287"/>
                  </a:cubicBezTo>
                  <a:cubicBezTo>
                    <a:pt x="23652" y="46542"/>
                    <a:pt x="20251" y="44532"/>
                    <a:pt x="17625" y="41747"/>
                  </a:cubicBezTo>
                  <a:cubicBezTo>
                    <a:pt x="14979" y="38962"/>
                    <a:pt x="13109" y="34884"/>
                    <a:pt x="14482" y="31284"/>
                  </a:cubicBezTo>
                  <a:cubicBezTo>
                    <a:pt x="16073" y="27126"/>
                    <a:pt x="21086" y="25535"/>
                    <a:pt x="23991" y="22153"/>
                  </a:cubicBezTo>
                  <a:cubicBezTo>
                    <a:pt x="28307" y="17140"/>
                    <a:pt x="26776" y="8745"/>
                    <a:pt x="21822" y="4349"/>
                  </a:cubicBezTo>
                  <a:cubicBezTo>
                    <a:pt x="18334" y="1267"/>
                    <a:pt x="12309" y="0"/>
                    <a:pt x="67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rot="10800000">
              <a:off x="-679713" y="-791653"/>
              <a:ext cx="3915200" cy="3685831"/>
            </a:xfrm>
            <a:custGeom>
              <a:avLst/>
              <a:gdLst/>
              <a:ahLst/>
              <a:cxnLst/>
              <a:rect l="l" t="t" r="r" b="b"/>
              <a:pathLst>
                <a:path w="59301" h="55829" extrusionOk="0">
                  <a:moveTo>
                    <a:pt x="54011" y="0"/>
                  </a:moveTo>
                  <a:cubicBezTo>
                    <a:pt x="47739" y="0"/>
                    <a:pt x="44084" y="6404"/>
                    <a:pt x="43068" y="10613"/>
                  </a:cubicBezTo>
                  <a:cubicBezTo>
                    <a:pt x="41775" y="15884"/>
                    <a:pt x="42451" y="21613"/>
                    <a:pt x="40442" y="26666"/>
                  </a:cubicBezTo>
                  <a:cubicBezTo>
                    <a:pt x="36842" y="35658"/>
                    <a:pt x="25940" y="39397"/>
                    <a:pt x="16253" y="39417"/>
                  </a:cubicBezTo>
                  <a:cubicBezTo>
                    <a:pt x="15436" y="39417"/>
                    <a:pt x="14610" y="39403"/>
                    <a:pt x="13784" y="39403"/>
                  </a:cubicBezTo>
                  <a:cubicBezTo>
                    <a:pt x="11148" y="39403"/>
                    <a:pt x="8519" y="39553"/>
                    <a:pt x="6247" y="40810"/>
                  </a:cubicBezTo>
                  <a:cubicBezTo>
                    <a:pt x="1293" y="43575"/>
                    <a:pt x="358" y="50179"/>
                    <a:pt x="0" y="55829"/>
                  </a:cubicBezTo>
                  <a:lnTo>
                    <a:pt x="59300" y="55829"/>
                  </a:lnTo>
                  <a:lnTo>
                    <a:pt x="59261" y="1363"/>
                  </a:lnTo>
                  <a:cubicBezTo>
                    <a:pt x="57344" y="408"/>
                    <a:pt x="55594" y="0"/>
                    <a:pt x="54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584975" y="3861475"/>
              <a:ext cx="2109900" cy="2109900"/>
            </a:xfrm>
            <a:prstGeom prst="ellipse">
              <a:avLst/>
            </a:prstGeom>
            <a:solidFill>
              <a:schemeClr val="l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sp>
          <p:nvSpPr>
            <p:cNvPr id="673" name="Google Shape;673;p14"/>
            <p:cNvSpPr/>
            <p:nvPr/>
          </p:nvSpPr>
          <p:spPr>
            <a:xfrm>
              <a:off x="1036038" y="4037225"/>
              <a:ext cx="673200" cy="673200"/>
            </a:xfrm>
            <a:prstGeom prst="ellipse">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sp>
          <p:nvSpPr>
            <p:cNvPr id="674" name="Google Shape;674;p14"/>
            <p:cNvSpPr/>
            <p:nvPr/>
          </p:nvSpPr>
          <p:spPr>
            <a:xfrm flipH="1">
              <a:off x="5870807" y="2131741"/>
              <a:ext cx="3915304" cy="4109474"/>
            </a:xfrm>
            <a:custGeom>
              <a:avLst/>
              <a:gdLst/>
              <a:ahLst/>
              <a:cxnLst/>
              <a:rect l="l" t="t" r="r" b="b"/>
              <a:pathLst>
                <a:path w="76846" h="80657" extrusionOk="0">
                  <a:moveTo>
                    <a:pt x="7141" y="0"/>
                  </a:moveTo>
                  <a:cubicBezTo>
                    <a:pt x="4839" y="0"/>
                    <a:pt x="2528" y="478"/>
                    <a:pt x="359" y="1444"/>
                  </a:cubicBezTo>
                  <a:lnTo>
                    <a:pt x="1" y="80657"/>
                  </a:lnTo>
                  <a:lnTo>
                    <a:pt x="73405" y="80657"/>
                  </a:lnTo>
                  <a:cubicBezTo>
                    <a:pt x="76846" y="73555"/>
                    <a:pt x="76170" y="64623"/>
                    <a:pt x="71674" y="58138"/>
                  </a:cubicBezTo>
                  <a:cubicBezTo>
                    <a:pt x="67559" y="52158"/>
                    <a:pt x="60366" y="48464"/>
                    <a:pt x="53127" y="48464"/>
                  </a:cubicBezTo>
                  <a:cubicBezTo>
                    <a:pt x="52492" y="48464"/>
                    <a:pt x="51857" y="48492"/>
                    <a:pt x="51224" y="48550"/>
                  </a:cubicBezTo>
                  <a:cubicBezTo>
                    <a:pt x="45157" y="49107"/>
                    <a:pt x="39587" y="52051"/>
                    <a:pt x="33679" y="53483"/>
                  </a:cubicBezTo>
                  <a:cubicBezTo>
                    <a:pt x="31936" y="53899"/>
                    <a:pt x="30082" y="54135"/>
                    <a:pt x="28243" y="54135"/>
                  </a:cubicBezTo>
                  <a:cubicBezTo>
                    <a:pt x="23828" y="54135"/>
                    <a:pt x="19506" y="52771"/>
                    <a:pt x="17049" y="49246"/>
                  </a:cubicBezTo>
                  <a:cubicBezTo>
                    <a:pt x="13826" y="44651"/>
                    <a:pt x="15119" y="38285"/>
                    <a:pt x="17427" y="33173"/>
                  </a:cubicBezTo>
                  <a:cubicBezTo>
                    <a:pt x="19734" y="28060"/>
                    <a:pt x="22977" y="23147"/>
                    <a:pt x="23434" y="17557"/>
                  </a:cubicBezTo>
                  <a:cubicBezTo>
                    <a:pt x="23832" y="11808"/>
                    <a:pt x="21206" y="6238"/>
                    <a:pt x="16511" y="2896"/>
                  </a:cubicBezTo>
                  <a:cubicBezTo>
                    <a:pt x="13702" y="976"/>
                    <a:pt x="10431" y="0"/>
                    <a:pt x="7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 name="Google Shape;675;p14"/>
          <p:cNvSpPr txBox="1">
            <a:spLocks noGrp="1"/>
          </p:cNvSpPr>
          <p:nvPr>
            <p:ph type="title"/>
          </p:nvPr>
        </p:nvSpPr>
        <p:spPr>
          <a:xfrm>
            <a:off x="2890313" y="1962891"/>
            <a:ext cx="52116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76" name="Google Shape;676;p14"/>
          <p:cNvSpPr txBox="1">
            <a:spLocks noGrp="1"/>
          </p:cNvSpPr>
          <p:nvPr>
            <p:ph type="subTitle" idx="1"/>
          </p:nvPr>
        </p:nvSpPr>
        <p:spPr>
          <a:xfrm>
            <a:off x="2890313" y="3028025"/>
            <a:ext cx="5211600" cy="5007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77" name="Google Shape;677;p14"/>
          <p:cNvGrpSpPr/>
          <p:nvPr/>
        </p:nvGrpSpPr>
        <p:grpSpPr>
          <a:xfrm>
            <a:off x="-208383" y="-238622"/>
            <a:ext cx="3151002" cy="2629894"/>
            <a:chOff x="-280791" y="77157"/>
            <a:chExt cx="3362145" cy="2806119"/>
          </a:xfrm>
        </p:grpSpPr>
        <p:sp>
          <p:nvSpPr>
            <p:cNvPr id="678" name="Google Shape;678;p14"/>
            <p:cNvSpPr/>
            <p:nvPr/>
          </p:nvSpPr>
          <p:spPr>
            <a:xfrm rot="-1911407">
              <a:off x="2982339" y="239572"/>
              <a:ext cx="85828" cy="73999"/>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14"/>
            <p:cNvGrpSpPr/>
            <p:nvPr/>
          </p:nvGrpSpPr>
          <p:grpSpPr>
            <a:xfrm>
              <a:off x="-280791" y="77157"/>
              <a:ext cx="3101793" cy="2806119"/>
              <a:chOff x="-858716" y="-345268"/>
              <a:chExt cx="3101793" cy="2806119"/>
            </a:xfrm>
          </p:grpSpPr>
          <p:sp>
            <p:nvSpPr>
              <p:cNvPr id="680" name="Google Shape;680;p14"/>
              <p:cNvSpPr/>
              <p:nvPr/>
            </p:nvSpPr>
            <p:spPr>
              <a:xfrm rot="-1717892">
                <a:off x="-839678" y="9708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rot="1026164">
                <a:off x="-108712" y="170827"/>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rot="-2834745">
                <a:off x="-519497"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rot="-2834745">
                <a:off x="-176186" y="775915"/>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rot="-2834745">
                <a:off x="-508085" y="23899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rot="-2834745">
                <a:off x="-537969" y="-33038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rot="-1717892">
                <a:off x="537780" y="-138355"/>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rot="-4598680">
                <a:off x="2154317" y="208276"/>
                <a:ext cx="85718"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rot="-2834745">
                <a:off x="1608869" y="-72314"/>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9" name="Google Shape;689;p14"/>
            <p:cNvSpPr/>
            <p:nvPr/>
          </p:nvSpPr>
          <p:spPr>
            <a:xfrm rot="-1717892">
              <a:off x="-59403" y="470785"/>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14"/>
          <p:cNvGrpSpPr/>
          <p:nvPr/>
        </p:nvGrpSpPr>
        <p:grpSpPr>
          <a:xfrm rot="-5400000">
            <a:off x="6402792" y="-1348686"/>
            <a:ext cx="2331201" cy="3157221"/>
            <a:chOff x="7633664" y="-518198"/>
            <a:chExt cx="2331201" cy="3157221"/>
          </a:xfrm>
        </p:grpSpPr>
        <p:sp>
          <p:nvSpPr>
            <p:cNvPr id="691" name="Google Shape;691;p14"/>
            <p:cNvSpPr/>
            <p:nvPr/>
          </p:nvSpPr>
          <p:spPr>
            <a:xfrm rot="7881580">
              <a:off x="8193567" y="208439"/>
              <a:ext cx="130300" cy="11246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2" name="Google Shape;692;p14"/>
            <p:cNvGrpSpPr/>
            <p:nvPr/>
          </p:nvGrpSpPr>
          <p:grpSpPr>
            <a:xfrm rot="9597460">
              <a:off x="8075172" y="-355808"/>
              <a:ext cx="1448185" cy="2832440"/>
              <a:chOff x="-583802" y="-320969"/>
              <a:chExt cx="1448247" cy="2832560"/>
            </a:xfrm>
          </p:grpSpPr>
          <p:sp>
            <p:nvSpPr>
              <p:cNvPr id="693" name="Google Shape;693;p14"/>
              <p:cNvSpPr/>
              <p:nvPr/>
            </p:nvSpPr>
            <p:spPr>
              <a:xfrm rot="1026164">
                <a:off x="561469" y="252730"/>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rot="-2834745">
                <a:off x="-99751" y="11870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rot="-2834745">
                <a:off x="-573683" y="244066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rot="-1316922">
                <a:off x="235654" y="1627981"/>
                <a:ext cx="65012" cy="5587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rot="-2834745">
                <a:off x="71631" y="43161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rot="-1717892">
                <a:off x="715183" y="1098082"/>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rot="-4598680">
                <a:off x="-256336" y="1924552"/>
                <a:ext cx="85718"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rot="-2834745">
                <a:off x="526634" y="-30609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rot="-1717892">
                <a:off x="227122" y="970807"/>
                <a:ext cx="130224" cy="112506"/>
              </a:xfrm>
              <a:prstGeom prst="star5">
                <a:avLst>
                  <a:gd name="adj" fmla="val 17832"/>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2" name="Google Shape;702;p14"/>
          <p:cNvSpPr/>
          <p:nvPr/>
        </p:nvSpPr>
        <p:spPr>
          <a:xfrm rot="-909724">
            <a:off x="3716179" y="408454"/>
            <a:ext cx="129612" cy="11148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rot="-3527179">
            <a:off x="4374561" y="74086"/>
            <a:ext cx="94359" cy="8119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rot="5409936">
            <a:off x="3059513" y="165479"/>
            <a:ext cx="103800" cy="8970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rot="4490533">
            <a:off x="3655810" y="15146"/>
            <a:ext cx="92933" cy="8012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14"/>
          <p:cNvGrpSpPr/>
          <p:nvPr/>
        </p:nvGrpSpPr>
        <p:grpSpPr>
          <a:xfrm rot="8884159">
            <a:off x="6325659" y="3138925"/>
            <a:ext cx="3403292" cy="2013685"/>
            <a:chOff x="3784" y="-499130"/>
            <a:chExt cx="3403246" cy="2013658"/>
          </a:xfrm>
        </p:grpSpPr>
        <p:sp>
          <p:nvSpPr>
            <p:cNvPr id="707" name="Google Shape;707;p14"/>
            <p:cNvSpPr/>
            <p:nvPr/>
          </p:nvSpPr>
          <p:spPr>
            <a:xfrm rot="-1717892">
              <a:off x="150459" y="1010018"/>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rot="1026164">
              <a:off x="3312436" y="537049"/>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rot="-2834745">
              <a:off x="13903"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rot="-2834745">
              <a:off x="571677" y="675683"/>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rot="-2834745">
              <a:off x="612776" y="13198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rot="1189928">
              <a:off x="1875674" y="-485116"/>
              <a:ext cx="97269" cy="84172"/>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rot="-2834745">
              <a:off x="2579378" y="72020"/>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4" name="Google Shape;714;p14"/>
          <p:cNvSpPr/>
          <p:nvPr/>
        </p:nvSpPr>
        <p:spPr>
          <a:xfrm rot="8852546">
            <a:off x="8947947" y="4848938"/>
            <a:ext cx="96707" cy="833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1802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15"/>
        <p:cNvGrpSpPr/>
        <p:nvPr/>
      </p:nvGrpSpPr>
      <p:grpSpPr>
        <a:xfrm>
          <a:off x="0" y="0"/>
          <a:ext cx="0" cy="0"/>
          <a:chOff x="0" y="0"/>
          <a:chExt cx="0" cy="0"/>
        </a:xfrm>
      </p:grpSpPr>
      <p:grpSp>
        <p:nvGrpSpPr>
          <p:cNvPr id="716" name="Google Shape;716;p15"/>
          <p:cNvGrpSpPr/>
          <p:nvPr/>
        </p:nvGrpSpPr>
        <p:grpSpPr>
          <a:xfrm>
            <a:off x="-45625" y="228675"/>
            <a:ext cx="9231300" cy="4686150"/>
            <a:chOff x="-45625" y="228675"/>
            <a:chExt cx="9231300" cy="4686150"/>
          </a:xfrm>
        </p:grpSpPr>
        <p:cxnSp>
          <p:nvCxnSpPr>
            <p:cNvPr id="717" name="Google Shape;717;p15"/>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18" name="Google Shape;718;p15"/>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19" name="Google Shape;719;p15"/>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0" name="Google Shape;720;p15"/>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1" name="Google Shape;721;p15"/>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2" name="Google Shape;722;p15"/>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3" name="Google Shape;723;p15"/>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4" name="Google Shape;724;p15"/>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5" name="Google Shape;725;p15"/>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6" name="Google Shape;726;p15"/>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7" name="Google Shape;727;p15"/>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8" name="Google Shape;728;p15"/>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29" name="Google Shape;729;p15"/>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30" name="Google Shape;730;p15"/>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31" name="Google Shape;731;p15"/>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732" name="Google Shape;732;p15"/>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15"/>
          <p:cNvSpPr/>
          <p:nvPr/>
        </p:nvSpPr>
        <p:spPr>
          <a:xfrm rot="9931046" flipH="1">
            <a:off x="599508" y="399632"/>
            <a:ext cx="2232438" cy="2232438"/>
          </a:xfrm>
          <a:prstGeom prst="pie">
            <a:avLst>
              <a:gd name="adj1" fmla="val 0"/>
              <a:gd name="adj2" fmla="val 1083452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7133647" y="-883125"/>
            <a:ext cx="2237337" cy="4452715"/>
          </a:xfrm>
          <a:custGeom>
            <a:avLst/>
            <a:gdLst/>
            <a:ahLst/>
            <a:cxnLst/>
            <a:rect l="l" t="t" r="r" b="b"/>
            <a:pathLst>
              <a:path w="45953" h="91455" extrusionOk="0">
                <a:moveTo>
                  <a:pt x="45455" y="0"/>
                </a:moveTo>
                <a:lnTo>
                  <a:pt x="4158" y="2010"/>
                </a:lnTo>
                <a:cubicBezTo>
                  <a:pt x="2388" y="6505"/>
                  <a:pt x="1" y="11140"/>
                  <a:pt x="498" y="15934"/>
                </a:cubicBezTo>
                <a:cubicBezTo>
                  <a:pt x="3581" y="45614"/>
                  <a:pt x="39209" y="21962"/>
                  <a:pt x="34196" y="50170"/>
                </a:cubicBezTo>
                <a:cubicBezTo>
                  <a:pt x="32545" y="59480"/>
                  <a:pt x="25046" y="67596"/>
                  <a:pt x="25841" y="77025"/>
                </a:cubicBezTo>
                <a:cubicBezTo>
                  <a:pt x="26507" y="84939"/>
                  <a:pt x="35336" y="91454"/>
                  <a:pt x="43418" y="91454"/>
                </a:cubicBezTo>
                <a:cubicBezTo>
                  <a:pt x="44275" y="91454"/>
                  <a:pt x="45123" y="91381"/>
                  <a:pt x="45953" y="91228"/>
                </a:cubicBezTo>
                <a:lnTo>
                  <a:pt x="45455" y="13110"/>
                </a:lnTo>
                <a:lnTo>
                  <a:pt x="45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txBox="1">
            <a:spLocks noGrp="1"/>
          </p:cNvSpPr>
          <p:nvPr>
            <p:ph type="title"/>
          </p:nvPr>
        </p:nvSpPr>
        <p:spPr>
          <a:xfrm>
            <a:off x="2296038" y="1944800"/>
            <a:ext cx="4620000" cy="16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9" name="Google Shape;749;p15"/>
          <p:cNvSpPr txBox="1">
            <a:spLocks noGrp="1"/>
          </p:cNvSpPr>
          <p:nvPr>
            <p:ph type="subTitle" idx="1"/>
          </p:nvPr>
        </p:nvSpPr>
        <p:spPr>
          <a:xfrm>
            <a:off x="1801938" y="3880575"/>
            <a:ext cx="5540100" cy="500700"/>
          </a:xfrm>
          <a:prstGeom prst="rect">
            <a:avLst/>
          </a:prstGeom>
          <a:noFill/>
        </p:spPr>
        <p:txBody>
          <a:bodyPr spcFirstLastPara="1" wrap="square" lIns="91425" tIns="91425" rIns="91425" bIns="91425" anchor="ctr" anchorCtr="0">
            <a:noAutofit/>
          </a:bodyPr>
          <a:lstStyle>
            <a:lvl1pPr marR="100012"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50" name="Google Shape;750;p15"/>
          <p:cNvGrpSpPr/>
          <p:nvPr/>
        </p:nvGrpSpPr>
        <p:grpSpPr>
          <a:xfrm rot="10800000">
            <a:off x="6498027" y="-163254"/>
            <a:ext cx="3339268" cy="3372900"/>
            <a:chOff x="8072390" y="1520224"/>
            <a:chExt cx="3339268" cy="3372900"/>
          </a:xfrm>
        </p:grpSpPr>
        <p:sp>
          <p:nvSpPr>
            <p:cNvPr id="751" name="Google Shape;751;p15"/>
            <p:cNvSpPr/>
            <p:nvPr/>
          </p:nvSpPr>
          <p:spPr>
            <a:xfrm rot="9216718">
              <a:off x="8837296" y="1543292"/>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 name="Google Shape;752;p15"/>
            <p:cNvGrpSpPr/>
            <p:nvPr/>
          </p:nvGrpSpPr>
          <p:grpSpPr>
            <a:xfrm rot="10800000">
              <a:off x="8962311" y="3878171"/>
              <a:ext cx="857622" cy="1014953"/>
              <a:chOff x="7593036" y="242746"/>
              <a:chExt cx="857622" cy="1014953"/>
            </a:xfrm>
          </p:grpSpPr>
          <p:sp>
            <p:nvSpPr>
              <p:cNvPr id="753" name="Google Shape;753;p15"/>
              <p:cNvSpPr/>
              <p:nvPr/>
            </p:nvSpPr>
            <p:spPr>
              <a:xfrm rot="9216718">
                <a:off x="83021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5"/>
              <p:cNvSpPr/>
              <p:nvPr/>
            </p:nvSpPr>
            <p:spPr>
              <a:xfrm rot="-9648272">
                <a:off x="8278704" y="5539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5"/>
              <p:cNvSpPr/>
              <p:nvPr/>
            </p:nvSpPr>
            <p:spPr>
              <a:xfrm rot="8100000">
                <a:off x="76033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5"/>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15"/>
            <p:cNvGrpSpPr/>
            <p:nvPr/>
          </p:nvGrpSpPr>
          <p:grpSpPr>
            <a:xfrm rot="6929944" flipH="1">
              <a:off x="8744596" y="1762900"/>
              <a:ext cx="1994855" cy="2748184"/>
              <a:chOff x="7129921" y="-1857641"/>
              <a:chExt cx="1994838" cy="2748161"/>
            </a:xfrm>
          </p:grpSpPr>
          <p:sp>
            <p:nvSpPr>
              <p:cNvPr id="758" name="Google Shape;758;p15"/>
              <p:cNvSpPr/>
              <p:nvPr/>
            </p:nvSpPr>
            <p:spPr>
              <a:xfrm rot="9216718">
                <a:off x="8419690" y="754889"/>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rot="-9648272">
                <a:off x="7271405" y="278729"/>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rot="8100000">
                <a:off x="7822537" y="56286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5"/>
              <p:cNvSpPr/>
              <p:nvPr/>
            </p:nvSpPr>
            <p:spPr>
              <a:xfrm rot="8100000">
                <a:off x="9049553" y="456859"/>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5"/>
              <p:cNvSpPr/>
              <p:nvPr/>
            </p:nvSpPr>
            <p:spPr>
              <a:xfrm rot="8100000">
                <a:off x="8214712" y="38021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5"/>
              <p:cNvSpPr/>
              <p:nvPr/>
            </p:nvSpPr>
            <p:spPr>
              <a:xfrm rot="8100000">
                <a:off x="7140215" y="-1842892"/>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6069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983114887"/>
      </p:ext>
    </p:extLst>
  </p:cSld>
  <p:clrMapOvr>
    <a:masterClrMapping/>
  </p:clrMapOvr>
  <p:transition spd="slow"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764"/>
        <p:cNvGrpSpPr/>
        <p:nvPr/>
      </p:nvGrpSpPr>
      <p:grpSpPr>
        <a:xfrm>
          <a:off x="0" y="0"/>
          <a:ext cx="0" cy="0"/>
          <a:chOff x="0" y="0"/>
          <a:chExt cx="0" cy="0"/>
        </a:xfrm>
      </p:grpSpPr>
      <p:grpSp>
        <p:nvGrpSpPr>
          <p:cNvPr id="765" name="Google Shape;765;p16"/>
          <p:cNvGrpSpPr/>
          <p:nvPr/>
        </p:nvGrpSpPr>
        <p:grpSpPr>
          <a:xfrm>
            <a:off x="-45625" y="228675"/>
            <a:ext cx="9231300" cy="4686150"/>
            <a:chOff x="-45625" y="228675"/>
            <a:chExt cx="9231300" cy="4686150"/>
          </a:xfrm>
        </p:grpSpPr>
        <p:cxnSp>
          <p:nvCxnSpPr>
            <p:cNvPr id="766" name="Google Shape;766;p16"/>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67" name="Google Shape;767;p16"/>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68" name="Google Shape;768;p16"/>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69" name="Google Shape;769;p16"/>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0" name="Google Shape;770;p16"/>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1" name="Google Shape;771;p16"/>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2" name="Google Shape;772;p16"/>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3" name="Google Shape;773;p16"/>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4" name="Google Shape;774;p16"/>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5" name="Google Shape;775;p16"/>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6" name="Google Shape;776;p16"/>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7" name="Google Shape;777;p16"/>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8" name="Google Shape;778;p16"/>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79" name="Google Shape;779;p16"/>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780" name="Google Shape;780;p16"/>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781" name="Google Shape;781;p16"/>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6"/>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6"/>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6"/>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6"/>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6"/>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6"/>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6"/>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6"/>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6"/>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6"/>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6"/>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6"/>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6"/>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16"/>
          <p:cNvSpPr/>
          <p:nvPr/>
        </p:nvSpPr>
        <p:spPr>
          <a:xfrm flipH="1">
            <a:off x="-199544" y="-1395499"/>
            <a:ext cx="3632355" cy="7229289"/>
          </a:xfrm>
          <a:custGeom>
            <a:avLst/>
            <a:gdLst/>
            <a:ahLst/>
            <a:cxnLst/>
            <a:rect l="l" t="t" r="r" b="b"/>
            <a:pathLst>
              <a:path w="45953" h="91455" extrusionOk="0">
                <a:moveTo>
                  <a:pt x="45455" y="0"/>
                </a:moveTo>
                <a:lnTo>
                  <a:pt x="4158" y="2010"/>
                </a:lnTo>
                <a:cubicBezTo>
                  <a:pt x="2388" y="6505"/>
                  <a:pt x="1" y="11140"/>
                  <a:pt x="498" y="15934"/>
                </a:cubicBezTo>
                <a:cubicBezTo>
                  <a:pt x="3581" y="45614"/>
                  <a:pt x="39209" y="21962"/>
                  <a:pt x="34196" y="50170"/>
                </a:cubicBezTo>
                <a:cubicBezTo>
                  <a:pt x="32545" y="59480"/>
                  <a:pt x="25046" y="67596"/>
                  <a:pt x="25841" y="77025"/>
                </a:cubicBezTo>
                <a:cubicBezTo>
                  <a:pt x="26507" y="84939"/>
                  <a:pt x="35336" y="91454"/>
                  <a:pt x="43418" y="91454"/>
                </a:cubicBezTo>
                <a:cubicBezTo>
                  <a:pt x="44275" y="91454"/>
                  <a:pt x="45123" y="91381"/>
                  <a:pt x="45953" y="91228"/>
                </a:cubicBezTo>
                <a:lnTo>
                  <a:pt x="45455" y="13110"/>
                </a:lnTo>
                <a:lnTo>
                  <a:pt x="454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6"/>
          <p:cNvSpPr/>
          <p:nvPr/>
        </p:nvSpPr>
        <p:spPr>
          <a:xfrm>
            <a:off x="7035650" y="3300125"/>
            <a:ext cx="3351900" cy="3351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6"/>
          <p:cNvSpPr txBox="1">
            <a:spLocks noGrp="1"/>
          </p:cNvSpPr>
          <p:nvPr>
            <p:ph type="title"/>
          </p:nvPr>
        </p:nvSpPr>
        <p:spPr>
          <a:xfrm>
            <a:off x="2440375" y="1446125"/>
            <a:ext cx="3632400" cy="185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98" name="Google Shape;798;p16"/>
          <p:cNvSpPr txBox="1">
            <a:spLocks noGrp="1"/>
          </p:cNvSpPr>
          <p:nvPr>
            <p:ph type="title" idx="2" hasCustomPrompt="1"/>
          </p:nvPr>
        </p:nvSpPr>
        <p:spPr>
          <a:xfrm>
            <a:off x="-85700" y="1941888"/>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99" name="Google Shape;799;p16"/>
          <p:cNvSpPr txBox="1">
            <a:spLocks noGrp="1"/>
          </p:cNvSpPr>
          <p:nvPr>
            <p:ph type="subTitle" idx="1"/>
          </p:nvPr>
        </p:nvSpPr>
        <p:spPr>
          <a:xfrm>
            <a:off x="1360150" y="3459475"/>
            <a:ext cx="4712700" cy="5007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0" name="Google Shape;800;p16"/>
          <p:cNvGrpSpPr/>
          <p:nvPr/>
        </p:nvGrpSpPr>
        <p:grpSpPr>
          <a:xfrm>
            <a:off x="-102300" y="-490779"/>
            <a:ext cx="2629755" cy="5503985"/>
            <a:chOff x="-102300" y="-490779"/>
            <a:chExt cx="2629755" cy="5503985"/>
          </a:xfrm>
        </p:grpSpPr>
        <p:grpSp>
          <p:nvGrpSpPr>
            <p:cNvPr id="801" name="Google Shape;801;p16"/>
            <p:cNvGrpSpPr/>
            <p:nvPr/>
          </p:nvGrpSpPr>
          <p:grpSpPr>
            <a:xfrm rot="-974526">
              <a:off x="20984" y="-181873"/>
              <a:ext cx="2383186" cy="1221630"/>
              <a:chOff x="3342483" y="-407075"/>
              <a:chExt cx="2383157" cy="1221616"/>
            </a:xfrm>
          </p:grpSpPr>
          <p:sp>
            <p:nvSpPr>
              <p:cNvPr id="802" name="Google Shape;802;p16"/>
              <p:cNvSpPr/>
              <p:nvPr/>
            </p:nvSpPr>
            <p:spPr>
              <a:xfrm rot="9939562">
                <a:off x="4776349" y="201959"/>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6"/>
              <p:cNvSpPr/>
              <p:nvPr/>
            </p:nvSpPr>
            <p:spPr>
              <a:xfrm rot="-6684311">
                <a:off x="4363270" y="729817"/>
                <a:ext cx="80557" cy="6924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6"/>
              <p:cNvSpPr/>
              <p:nvPr/>
            </p:nvSpPr>
            <p:spPr>
              <a:xfrm rot="-867018">
                <a:off x="3663436" y="65918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6"/>
              <p:cNvSpPr/>
              <p:nvPr/>
            </p:nvSpPr>
            <p:spPr>
              <a:xfrm rot="9932982">
                <a:off x="4317557" y="-39813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6"/>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6"/>
              <p:cNvSpPr/>
              <p:nvPr/>
            </p:nvSpPr>
            <p:spPr>
              <a:xfrm rot="-7024157">
                <a:off x="5590111" y="163079"/>
                <a:ext cx="121960" cy="10519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16"/>
            <p:cNvGrpSpPr/>
            <p:nvPr/>
          </p:nvGrpSpPr>
          <p:grpSpPr>
            <a:xfrm rot="-5400000">
              <a:off x="-1030442" y="2974614"/>
              <a:ext cx="3068957" cy="1008226"/>
              <a:chOff x="3342483" y="-193685"/>
              <a:chExt cx="3068957" cy="1008226"/>
            </a:xfrm>
          </p:grpSpPr>
          <p:sp>
            <p:nvSpPr>
              <p:cNvPr id="809" name="Google Shape;809;p16"/>
              <p:cNvSpPr/>
              <p:nvPr/>
            </p:nvSpPr>
            <p:spPr>
              <a:xfrm rot="9939562">
                <a:off x="5309749" y="201959"/>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6"/>
              <p:cNvSpPr/>
              <p:nvPr/>
            </p:nvSpPr>
            <p:spPr>
              <a:xfrm rot="-6684311">
                <a:off x="4515670" y="729817"/>
                <a:ext cx="80557" cy="6924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6"/>
              <p:cNvSpPr/>
              <p:nvPr/>
            </p:nvSpPr>
            <p:spPr>
              <a:xfrm rot="-867018">
                <a:off x="4093070" y="241549"/>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6"/>
              <p:cNvSpPr/>
              <p:nvPr/>
            </p:nvSpPr>
            <p:spPr>
              <a:xfrm rot="9932982">
                <a:off x="4591994" y="-18474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6"/>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6"/>
              <p:cNvSpPr/>
              <p:nvPr/>
            </p:nvSpPr>
            <p:spPr>
              <a:xfrm rot="-7024157">
                <a:off x="6275911" y="-141721"/>
                <a:ext cx="121960" cy="10519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5" name="Google Shape;815;p16"/>
            <p:cNvSpPr/>
            <p:nvPr/>
          </p:nvSpPr>
          <p:spPr>
            <a:xfrm rot="-8100000">
              <a:off x="2274942" y="726052"/>
              <a:ext cx="152735" cy="1319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48772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16"/>
        <p:cNvGrpSpPr/>
        <p:nvPr/>
      </p:nvGrpSpPr>
      <p:grpSpPr>
        <a:xfrm>
          <a:off x="0" y="0"/>
          <a:ext cx="0" cy="0"/>
          <a:chOff x="0" y="0"/>
          <a:chExt cx="0" cy="0"/>
        </a:xfrm>
      </p:grpSpPr>
      <p:grpSp>
        <p:nvGrpSpPr>
          <p:cNvPr id="817" name="Google Shape;817;p17"/>
          <p:cNvGrpSpPr/>
          <p:nvPr/>
        </p:nvGrpSpPr>
        <p:grpSpPr>
          <a:xfrm>
            <a:off x="-45625" y="228675"/>
            <a:ext cx="9231300" cy="4686150"/>
            <a:chOff x="-45625" y="228675"/>
            <a:chExt cx="9231300" cy="4686150"/>
          </a:xfrm>
        </p:grpSpPr>
        <p:cxnSp>
          <p:nvCxnSpPr>
            <p:cNvPr id="818" name="Google Shape;818;p17"/>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19" name="Google Shape;819;p17"/>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0" name="Google Shape;820;p17"/>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1" name="Google Shape;821;p17"/>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2" name="Google Shape;822;p17"/>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3" name="Google Shape;823;p17"/>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4" name="Google Shape;824;p17"/>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5" name="Google Shape;825;p17"/>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6" name="Google Shape;826;p17"/>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7" name="Google Shape;827;p17"/>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8" name="Google Shape;828;p17"/>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9" name="Google Shape;829;p17"/>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30" name="Google Shape;830;p17"/>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31" name="Google Shape;831;p17"/>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32" name="Google Shape;832;p17"/>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833" name="Google Shape;833;p17"/>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7"/>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7"/>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7"/>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7"/>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7"/>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7"/>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7"/>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7"/>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7"/>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7"/>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17"/>
          <p:cNvSpPr txBox="1">
            <a:spLocks noGrp="1"/>
          </p:cNvSpPr>
          <p:nvPr>
            <p:ph type="title"/>
          </p:nvPr>
        </p:nvSpPr>
        <p:spPr>
          <a:xfrm>
            <a:off x="884350" y="3191339"/>
            <a:ext cx="45639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4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48" name="Google Shape;848;p17"/>
          <p:cNvSpPr txBox="1">
            <a:spLocks noGrp="1"/>
          </p:cNvSpPr>
          <p:nvPr>
            <p:ph type="subTitle" idx="1"/>
          </p:nvPr>
        </p:nvSpPr>
        <p:spPr>
          <a:xfrm>
            <a:off x="884350" y="1451055"/>
            <a:ext cx="6227700" cy="174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849" name="Google Shape;849;p17"/>
          <p:cNvGrpSpPr/>
          <p:nvPr/>
        </p:nvGrpSpPr>
        <p:grpSpPr>
          <a:xfrm>
            <a:off x="318994" y="65760"/>
            <a:ext cx="8901196" cy="5791978"/>
            <a:chOff x="318994" y="65760"/>
            <a:chExt cx="8901196" cy="5791978"/>
          </a:xfrm>
        </p:grpSpPr>
        <p:sp>
          <p:nvSpPr>
            <p:cNvPr id="850" name="Google Shape;850;p17"/>
            <p:cNvSpPr/>
            <p:nvPr/>
          </p:nvSpPr>
          <p:spPr>
            <a:xfrm>
              <a:off x="4656237" y="1560999"/>
              <a:ext cx="4563953" cy="4296739"/>
            </a:xfrm>
            <a:custGeom>
              <a:avLst/>
              <a:gdLst/>
              <a:ahLst/>
              <a:cxnLst/>
              <a:rect l="l" t="t" r="r" b="b"/>
              <a:pathLst>
                <a:path w="59301" h="55829" extrusionOk="0">
                  <a:moveTo>
                    <a:pt x="54011" y="0"/>
                  </a:moveTo>
                  <a:cubicBezTo>
                    <a:pt x="47739" y="0"/>
                    <a:pt x="44084" y="6404"/>
                    <a:pt x="43068" y="10613"/>
                  </a:cubicBezTo>
                  <a:cubicBezTo>
                    <a:pt x="41775" y="15884"/>
                    <a:pt x="42451" y="21613"/>
                    <a:pt x="40442" y="26666"/>
                  </a:cubicBezTo>
                  <a:cubicBezTo>
                    <a:pt x="36842" y="35658"/>
                    <a:pt x="25940" y="39397"/>
                    <a:pt x="16253" y="39417"/>
                  </a:cubicBezTo>
                  <a:cubicBezTo>
                    <a:pt x="15436" y="39417"/>
                    <a:pt x="14610" y="39403"/>
                    <a:pt x="13784" y="39403"/>
                  </a:cubicBezTo>
                  <a:cubicBezTo>
                    <a:pt x="11148" y="39403"/>
                    <a:pt x="8519" y="39553"/>
                    <a:pt x="6247" y="40810"/>
                  </a:cubicBezTo>
                  <a:cubicBezTo>
                    <a:pt x="1293" y="43575"/>
                    <a:pt x="358" y="50179"/>
                    <a:pt x="0" y="55829"/>
                  </a:cubicBezTo>
                  <a:lnTo>
                    <a:pt x="59300" y="55829"/>
                  </a:lnTo>
                  <a:lnTo>
                    <a:pt x="59261" y="1363"/>
                  </a:lnTo>
                  <a:cubicBezTo>
                    <a:pt x="57344" y="408"/>
                    <a:pt x="55594" y="0"/>
                    <a:pt x="54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7"/>
            <p:cNvSpPr/>
            <p:nvPr/>
          </p:nvSpPr>
          <p:spPr>
            <a:xfrm rot="9667006" flipH="1">
              <a:off x="561102" y="307868"/>
              <a:ext cx="1794584" cy="1794584"/>
            </a:xfrm>
            <a:prstGeom prst="pie">
              <a:avLst>
                <a:gd name="adj1" fmla="val 0"/>
                <a:gd name="adj2" fmla="val 1083452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17"/>
          <p:cNvGrpSpPr/>
          <p:nvPr/>
        </p:nvGrpSpPr>
        <p:grpSpPr>
          <a:xfrm rot="10800000">
            <a:off x="5248459" y="1451057"/>
            <a:ext cx="3895545" cy="3545739"/>
            <a:chOff x="-280791" y="70171"/>
            <a:chExt cx="3895545" cy="3545739"/>
          </a:xfrm>
        </p:grpSpPr>
        <p:sp>
          <p:nvSpPr>
            <p:cNvPr id="853" name="Google Shape;853;p17"/>
            <p:cNvSpPr/>
            <p:nvPr/>
          </p:nvSpPr>
          <p:spPr>
            <a:xfrm rot="-1911407">
              <a:off x="3515739" y="87172"/>
              <a:ext cx="85828" cy="73999"/>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17"/>
            <p:cNvGrpSpPr/>
            <p:nvPr/>
          </p:nvGrpSpPr>
          <p:grpSpPr>
            <a:xfrm>
              <a:off x="-280791" y="77157"/>
              <a:ext cx="2705279" cy="2806119"/>
              <a:chOff x="-858716" y="-345268"/>
              <a:chExt cx="2705279" cy="2806119"/>
            </a:xfrm>
          </p:grpSpPr>
          <p:sp>
            <p:nvSpPr>
              <p:cNvPr id="855" name="Google Shape;855;p17"/>
              <p:cNvSpPr/>
              <p:nvPr/>
            </p:nvSpPr>
            <p:spPr>
              <a:xfrm rot="-1717892">
                <a:off x="-839678" y="9708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7"/>
              <p:cNvSpPr/>
              <p:nvPr/>
            </p:nvSpPr>
            <p:spPr>
              <a:xfrm rot="1026164">
                <a:off x="460430" y="-73091"/>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7"/>
              <p:cNvSpPr/>
              <p:nvPr/>
            </p:nvSpPr>
            <p:spPr>
              <a:xfrm rot="-2834745">
                <a:off x="-519497"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7"/>
              <p:cNvSpPr/>
              <p:nvPr/>
            </p:nvSpPr>
            <p:spPr>
              <a:xfrm rot="-2834745">
                <a:off x="-13574" y="2239423"/>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7"/>
              <p:cNvSpPr/>
              <p:nvPr/>
            </p:nvSpPr>
            <p:spPr>
              <a:xfrm rot="-2834745">
                <a:off x="-833309" y="23899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7"/>
              <p:cNvSpPr/>
              <p:nvPr/>
            </p:nvSpPr>
            <p:spPr>
              <a:xfrm rot="-2834745">
                <a:off x="-537969" y="-33038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7"/>
              <p:cNvSpPr/>
              <p:nvPr/>
            </p:nvSpPr>
            <p:spPr>
              <a:xfrm rot="-1717892">
                <a:off x="116322" y="93865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7"/>
              <p:cNvSpPr/>
              <p:nvPr/>
            </p:nvSpPr>
            <p:spPr>
              <a:xfrm rot="-4598680">
                <a:off x="-360283" y="436876"/>
                <a:ext cx="85718"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7"/>
              <p:cNvSpPr/>
              <p:nvPr/>
            </p:nvSpPr>
            <p:spPr>
              <a:xfrm rot="-2834745">
                <a:off x="1771481" y="-224714"/>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4" name="Google Shape;864;p17"/>
            <p:cNvSpPr/>
            <p:nvPr/>
          </p:nvSpPr>
          <p:spPr>
            <a:xfrm rot="-1717892">
              <a:off x="-59403" y="34791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27106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65"/>
        <p:cNvGrpSpPr/>
        <p:nvPr/>
      </p:nvGrpSpPr>
      <p:grpSpPr>
        <a:xfrm>
          <a:off x="0" y="0"/>
          <a:ext cx="0" cy="0"/>
          <a:chOff x="0" y="0"/>
          <a:chExt cx="0" cy="0"/>
        </a:xfrm>
      </p:grpSpPr>
      <p:grpSp>
        <p:nvGrpSpPr>
          <p:cNvPr id="866" name="Google Shape;866;p18"/>
          <p:cNvGrpSpPr/>
          <p:nvPr/>
        </p:nvGrpSpPr>
        <p:grpSpPr>
          <a:xfrm>
            <a:off x="-45625" y="228675"/>
            <a:ext cx="9231300" cy="4686150"/>
            <a:chOff x="-45625" y="228675"/>
            <a:chExt cx="9231300" cy="4686150"/>
          </a:xfrm>
        </p:grpSpPr>
        <p:cxnSp>
          <p:nvCxnSpPr>
            <p:cNvPr id="867" name="Google Shape;867;p18"/>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68" name="Google Shape;868;p18"/>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69" name="Google Shape;869;p18"/>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0" name="Google Shape;870;p18"/>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1" name="Google Shape;871;p18"/>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2" name="Google Shape;872;p18"/>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3" name="Google Shape;873;p18"/>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4" name="Google Shape;874;p18"/>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5" name="Google Shape;875;p18"/>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6" name="Google Shape;876;p18"/>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7" name="Google Shape;877;p18"/>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8" name="Google Shape;878;p18"/>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9" name="Google Shape;879;p18"/>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80" name="Google Shape;880;p18"/>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81" name="Google Shape;881;p18"/>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882" name="Google Shape;882;p18"/>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8"/>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8"/>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8"/>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8"/>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8"/>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8"/>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8"/>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8"/>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8"/>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8"/>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18"/>
          <p:cNvGrpSpPr/>
          <p:nvPr/>
        </p:nvGrpSpPr>
        <p:grpSpPr>
          <a:xfrm rot="192277">
            <a:off x="-3926400" y="3292295"/>
            <a:ext cx="13655869" cy="3407674"/>
            <a:chOff x="-3930238" y="3063137"/>
            <a:chExt cx="13656365" cy="3407798"/>
          </a:xfrm>
        </p:grpSpPr>
        <p:sp>
          <p:nvSpPr>
            <p:cNvPr id="897" name="Google Shape;897;p18"/>
            <p:cNvSpPr/>
            <p:nvPr/>
          </p:nvSpPr>
          <p:spPr>
            <a:xfrm rot="5737232">
              <a:off x="364836" y="-668152"/>
              <a:ext cx="1823102" cy="10284139"/>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8"/>
            <p:cNvSpPr/>
            <p:nvPr/>
          </p:nvSpPr>
          <p:spPr>
            <a:xfrm>
              <a:off x="6982327" y="3727134"/>
              <a:ext cx="2743800" cy="2743800"/>
            </a:xfrm>
            <a:prstGeom prst="ellipse">
              <a:avLst/>
            </a:pr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grpSp>
      <p:grpSp>
        <p:nvGrpSpPr>
          <p:cNvPr id="899" name="Google Shape;899;p18"/>
          <p:cNvGrpSpPr/>
          <p:nvPr/>
        </p:nvGrpSpPr>
        <p:grpSpPr>
          <a:xfrm>
            <a:off x="331186" y="9"/>
            <a:ext cx="9190489" cy="2227200"/>
            <a:chOff x="331186" y="9"/>
            <a:chExt cx="9190489" cy="2227200"/>
          </a:xfrm>
        </p:grpSpPr>
        <p:sp>
          <p:nvSpPr>
            <p:cNvPr id="900" name="Google Shape;900;p18"/>
            <p:cNvSpPr/>
            <p:nvPr/>
          </p:nvSpPr>
          <p:spPr>
            <a:xfrm rot="10010984" flipH="1">
              <a:off x="517776" y="186600"/>
              <a:ext cx="1854018" cy="1854018"/>
            </a:xfrm>
            <a:prstGeom prst="pie">
              <a:avLst>
                <a:gd name="adj1" fmla="val 0"/>
                <a:gd name="adj2" fmla="val 108345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8"/>
            <p:cNvSpPr/>
            <p:nvPr/>
          </p:nvSpPr>
          <p:spPr>
            <a:xfrm>
              <a:off x="8225675" y="114550"/>
              <a:ext cx="1296000" cy="1296000"/>
            </a:xfrm>
            <a:prstGeom prst="ellipse">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sp>
          <p:nvSpPr>
            <p:cNvPr id="902" name="Google Shape;902;p18"/>
            <p:cNvSpPr/>
            <p:nvPr/>
          </p:nvSpPr>
          <p:spPr>
            <a:xfrm>
              <a:off x="7992575" y="247050"/>
              <a:ext cx="233100" cy="233100"/>
            </a:xfrm>
            <a:prstGeom prst="ellipse">
              <a:avLst/>
            </a:prstGeom>
            <a:solidFill>
              <a:schemeClr val="accen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grpSp>
      <p:sp>
        <p:nvSpPr>
          <p:cNvPr id="903" name="Google Shape;903;p18"/>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904" name="Google Shape;904;p18"/>
          <p:cNvGrpSpPr/>
          <p:nvPr/>
        </p:nvGrpSpPr>
        <p:grpSpPr>
          <a:xfrm rot="183658">
            <a:off x="274080" y="4617063"/>
            <a:ext cx="4961234" cy="745666"/>
            <a:chOff x="230958" y="4636010"/>
            <a:chExt cx="4961102" cy="745646"/>
          </a:xfrm>
        </p:grpSpPr>
        <p:grpSp>
          <p:nvGrpSpPr>
            <p:cNvPr id="905" name="Google Shape;905;p18"/>
            <p:cNvGrpSpPr/>
            <p:nvPr/>
          </p:nvGrpSpPr>
          <p:grpSpPr>
            <a:xfrm flipH="1">
              <a:off x="3395900" y="4636010"/>
              <a:ext cx="1130796" cy="456783"/>
              <a:chOff x="4604752" y="481910"/>
              <a:chExt cx="1130796" cy="456783"/>
            </a:xfrm>
          </p:grpSpPr>
          <p:sp>
            <p:nvSpPr>
              <p:cNvPr id="906" name="Google Shape;906;p18"/>
              <p:cNvSpPr/>
              <p:nvPr/>
            </p:nvSpPr>
            <p:spPr>
              <a:xfrm rot="9216718">
                <a:off x="5097840" y="504978"/>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8"/>
              <p:cNvSpPr/>
              <p:nvPr/>
            </p:nvSpPr>
            <p:spPr>
              <a:xfrm rot="8100000">
                <a:off x="5660342" y="867941"/>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8"/>
              <p:cNvSpPr/>
              <p:nvPr/>
            </p:nvSpPr>
            <p:spPr>
              <a:xfrm rot="-2700000">
                <a:off x="4627552" y="7492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18"/>
            <p:cNvGrpSpPr/>
            <p:nvPr/>
          </p:nvGrpSpPr>
          <p:grpSpPr>
            <a:xfrm flipH="1">
              <a:off x="230958" y="4834476"/>
              <a:ext cx="4961102" cy="547181"/>
              <a:chOff x="-2886599" y="4532351"/>
              <a:chExt cx="4961102" cy="547181"/>
            </a:xfrm>
          </p:grpSpPr>
          <p:sp>
            <p:nvSpPr>
              <p:cNvPr id="910" name="Google Shape;910;p18"/>
              <p:cNvSpPr/>
              <p:nvPr/>
            </p:nvSpPr>
            <p:spPr>
              <a:xfrm rot="-2700000">
                <a:off x="953379" y="4734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8"/>
              <p:cNvSpPr/>
              <p:nvPr/>
            </p:nvSpPr>
            <p:spPr>
              <a:xfrm rot="-2700000">
                <a:off x="1908302" y="46600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8"/>
              <p:cNvSpPr/>
              <p:nvPr/>
            </p:nvSpPr>
            <p:spPr>
              <a:xfrm rot="1151728">
                <a:off x="-2876834" y="4544399"/>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8"/>
              <p:cNvSpPr/>
              <p:nvPr/>
            </p:nvSpPr>
            <p:spPr>
              <a:xfrm rot="1937948">
                <a:off x="421535" y="4940959"/>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8"/>
              <p:cNvSpPr/>
              <p:nvPr/>
            </p:nvSpPr>
            <p:spPr>
              <a:xfrm rot="1151394">
                <a:off x="1169807" y="49692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8"/>
              <p:cNvSpPr/>
              <p:nvPr/>
            </p:nvSpPr>
            <p:spPr>
              <a:xfrm rot="-2700000">
                <a:off x="-371246" y="47933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775694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959"/>
        <p:cNvGrpSpPr/>
        <p:nvPr/>
      </p:nvGrpSpPr>
      <p:grpSpPr>
        <a:xfrm>
          <a:off x="0" y="0"/>
          <a:ext cx="0" cy="0"/>
          <a:chOff x="0" y="0"/>
          <a:chExt cx="0" cy="0"/>
        </a:xfrm>
      </p:grpSpPr>
      <p:grpSp>
        <p:nvGrpSpPr>
          <p:cNvPr id="960" name="Google Shape;960;p20"/>
          <p:cNvGrpSpPr/>
          <p:nvPr/>
        </p:nvGrpSpPr>
        <p:grpSpPr>
          <a:xfrm>
            <a:off x="-45625" y="228675"/>
            <a:ext cx="9231300" cy="4686150"/>
            <a:chOff x="-45625" y="228675"/>
            <a:chExt cx="9231300" cy="4686150"/>
          </a:xfrm>
        </p:grpSpPr>
        <p:cxnSp>
          <p:nvCxnSpPr>
            <p:cNvPr id="961" name="Google Shape;961;p20"/>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62" name="Google Shape;962;p20"/>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63" name="Google Shape;963;p20"/>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64" name="Google Shape;964;p20"/>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65" name="Google Shape;965;p20"/>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66" name="Google Shape;966;p20"/>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67" name="Google Shape;967;p20"/>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68" name="Google Shape;968;p20"/>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69" name="Google Shape;969;p20"/>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70" name="Google Shape;970;p20"/>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71" name="Google Shape;971;p20"/>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72" name="Google Shape;972;p20"/>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73" name="Google Shape;973;p20"/>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74" name="Google Shape;974;p20"/>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75" name="Google Shape;975;p20"/>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976" name="Google Shape;976;p20"/>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0"/>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0"/>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0"/>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0"/>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0"/>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0"/>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0"/>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0"/>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0"/>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0"/>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0"/>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0"/>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0"/>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0" name="Google Shape;990;p20"/>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093507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991"/>
        <p:cNvGrpSpPr/>
        <p:nvPr/>
      </p:nvGrpSpPr>
      <p:grpSpPr>
        <a:xfrm>
          <a:off x="0" y="0"/>
          <a:ext cx="0" cy="0"/>
          <a:chOff x="0" y="0"/>
          <a:chExt cx="0" cy="0"/>
        </a:xfrm>
      </p:grpSpPr>
      <p:grpSp>
        <p:nvGrpSpPr>
          <p:cNvPr id="992" name="Google Shape;992;p21"/>
          <p:cNvGrpSpPr/>
          <p:nvPr/>
        </p:nvGrpSpPr>
        <p:grpSpPr>
          <a:xfrm>
            <a:off x="-45625" y="228675"/>
            <a:ext cx="9231300" cy="4686150"/>
            <a:chOff x="-45625" y="228675"/>
            <a:chExt cx="9231300" cy="4686150"/>
          </a:xfrm>
        </p:grpSpPr>
        <p:cxnSp>
          <p:nvCxnSpPr>
            <p:cNvPr id="993" name="Google Shape;993;p21"/>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94" name="Google Shape;994;p21"/>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95" name="Google Shape;995;p21"/>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96" name="Google Shape;996;p21"/>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97" name="Google Shape;997;p21"/>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98" name="Google Shape;998;p21"/>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99" name="Google Shape;999;p21"/>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00" name="Google Shape;1000;p21"/>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01" name="Google Shape;1001;p21"/>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02" name="Google Shape;1002;p21"/>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03" name="Google Shape;1003;p21"/>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04" name="Google Shape;1004;p21"/>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05" name="Google Shape;1005;p21"/>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06" name="Google Shape;1006;p21"/>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07" name="Google Shape;1007;p21"/>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008" name="Google Shape;1008;p21"/>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1"/>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1"/>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1"/>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1"/>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1"/>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1"/>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1"/>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1"/>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1"/>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1"/>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1"/>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1"/>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1"/>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2" name="Google Shape;1022;p21"/>
          <p:cNvSpPr/>
          <p:nvPr/>
        </p:nvSpPr>
        <p:spPr>
          <a:xfrm rot="-5400000">
            <a:off x="7061568" y="-3049497"/>
            <a:ext cx="1213506" cy="6845403"/>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1"/>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024" name="Google Shape;1024;p21"/>
          <p:cNvGrpSpPr/>
          <p:nvPr/>
        </p:nvGrpSpPr>
        <p:grpSpPr>
          <a:xfrm rot="5400000">
            <a:off x="6668331" y="-1909826"/>
            <a:ext cx="514044" cy="4434391"/>
            <a:chOff x="99008" y="362910"/>
            <a:chExt cx="514044" cy="4434391"/>
          </a:xfrm>
        </p:grpSpPr>
        <p:grpSp>
          <p:nvGrpSpPr>
            <p:cNvPr id="1025" name="Google Shape;1025;p21"/>
            <p:cNvGrpSpPr/>
            <p:nvPr/>
          </p:nvGrpSpPr>
          <p:grpSpPr>
            <a:xfrm>
              <a:off x="101562" y="2071506"/>
              <a:ext cx="511490" cy="2725795"/>
              <a:chOff x="-37188" y="2221306"/>
              <a:chExt cx="511490" cy="2725795"/>
            </a:xfrm>
          </p:grpSpPr>
          <p:sp>
            <p:nvSpPr>
              <p:cNvPr id="1026" name="Google Shape;1026;p21"/>
              <p:cNvSpPr/>
              <p:nvPr/>
            </p:nvSpPr>
            <p:spPr>
              <a:xfrm rot="-2700000">
                <a:off x="391504" y="4625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1"/>
              <p:cNvSpPr/>
              <p:nvPr/>
            </p:nvSpPr>
            <p:spPr>
              <a:xfrm rot="-2700000">
                <a:off x="308102" y="38218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1"/>
              <p:cNvSpPr/>
              <p:nvPr/>
            </p:nvSpPr>
            <p:spPr>
              <a:xfrm rot="1151728">
                <a:off x="160074" y="486105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1"/>
              <p:cNvSpPr/>
              <p:nvPr/>
            </p:nvSpPr>
            <p:spPr>
              <a:xfrm rot="1937948">
                <a:off x="-17265" y="2247434"/>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1"/>
              <p:cNvSpPr/>
              <p:nvPr/>
            </p:nvSpPr>
            <p:spPr>
              <a:xfrm rot="1151394">
                <a:off x="149557" y="31591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1"/>
              <p:cNvSpPr/>
              <p:nvPr/>
            </p:nvSpPr>
            <p:spPr>
              <a:xfrm rot="-2700000">
                <a:off x="67004" y="43847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2" name="Google Shape;1032;p21"/>
            <p:cNvSpPr/>
            <p:nvPr/>
          </p:nvSpPr>
          <p:spPr>
            <a:xfrm rot="1932993">
              <a:off x="114888" y="1178835"/>
              <a:ext cx="103541" cy="8939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1"/>
            <p:cNvSpPr/>
            <p:nvPr/>
          </p:nvSpPr>
          <p:spPr>
            <a:xfrm rot="-2700000">
              <a:off x="142052" y="3954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76944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034"/>
        <p:cNvGrpSpPr/>
        <p:nvPr/>
      </p:nvGrpSpPr>
      <p:grpSpPr>
        <a:xfrm>
          <a:off x="0" y="0"/>
          <a:ext cx="0" cy="0"/>
          <a:chOff x="0" y="0"/>
          <a:chExt cx="0" cy="0"/>
        </a:xfrm>
      </p:grpSpPr>
      <p:grpSp>
        <p:nvGrpSpPr>
          <p:cNvPr id="1035" name="Google Shape;1035;p22"/>
          <p:cNvGrpSpPr/>
          <p:nvPr/>
        </p:nvGrpSpPr>
        <p:grpSpPr>
          <a:xfrm>
            <a:off x="-45625" y="228675"/>
            <a:ext cx="9231300" cy="4686150"/>
            <a:chOff x="-45625" y="228675"/>
            <a:chExt cx="9231300" cy="4686150"/>
          </a:xfrm>
        </p:grpSpPr>
        <p:cxnSp>
          <p:nvCxnSpPr>
            <p:cNvPr id="1036" name="Google Shape;1036;p22"/>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37" name="Google Shape;1037;p22"/>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38" name="Google Shape;1038;p22"/>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39" name="Google Shape;1039;p22"/>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0" name="Google Shape;1040;p22"/>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1" name="Google Shape;1041;p22"/>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2" name="Google Shape;1042;p22"/>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3" name="Google Shape;1043;p22"/>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4" name="Google Shape;1044;p22"/>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5" name="Google Shape;1045;p22"/>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6" name="Google Shape;1046;p22"/>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7" name="Google Shape;1047;p22"/>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8" name="Google Shape;1048;p22"/>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49" name="Google Shape;1049;p22"/>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50" name="Google Shape;1050;p22"/>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051" name="Google Shape;1051;p22"/>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2"/>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2"/>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2"/>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2"/>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2"/>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2"/>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2"/>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 name="Google Shape;1065;p22"/>
          <p:cNvGrpSpPr/>
          <p:nvPr/>
        </p:nvGrpSpPr>
        <p:grpSpPr>
          <a:xfrm>
            <a:off x="-206924" y="-64865"/>
            <a:ext cx="10683496" cy="644587"/>
            <a:chOff x="-206924" y="-293465"/>
            <a:chExt cx="10683496" cy="644587"/>
          </a:xfrm>
        </p:grpSpPr>
        <p:sp>
          <p:nvSpPr>
            <p:cNvPr id="1066" name="Google Shape;1066;p22"/>
            <p:cNvSpPr/>
            <p:nvPr/>
          </p:nvSpPr>
          <p:spPr>
            <a:xfrm rot="-5400000">
              <a:off x="1288843"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rot="5400000" flipH="1">
              <a:off x="3657618"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2"/>
            <p:cNvSpPr/>
            <p:nvPr/>
          </p:nvSpPr>
          <p:spPr>
            <a:xfrm rot="-5400000">
              <a:off x="5967443"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2"/>
            <p:cNvSpPr/>
            <p:nvPr/>
          </p:nvSpPr>
          <p:spPr>
            <a:xfrm rot="5400000" flipH="1">
              <a:off x="8336218"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0" name="Google Shape;1070;p22"/>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071" name="Google Shape;1071;p22"/>
          <p:cNvGrpSpPr/>
          <p:nvPr/>
        </p:nvGrpSpPr>
        <p:grpSpPr>
          <a:xfrm rot="5400000">
            <a:off x="3708602" y="-3568081"/>
            <a:ext cx="453363" cy="7604641"/>
            <a:chOff x="235889" y="-2837490"/>
            <a:chExt cx="453363" cy="7604641"/>
          </a:xfrm>
        </p:grpSpPr>
        <p:grpSp>
          <p:nvGrpSpPr>
            <p:cNvPr id="1072" name="Google Shape;1072;p22"/>
            <p:cNvGrpSpPr/>
            <p:nvPr/>
          </p:nvGrpSpPr>
          <p:grpSpPr>
            <a:xfrm>
              <a:off x="235889" y="-290694"/>
              <a:ext cx="453363" cy="5057845"/>
              <a:chOff x="97139" y="-140894"/>
              <a:chExt cx="453363" cy="5057845"/>
            </a:xfrm>
          </p:grpSpPr>
          <p:sp>
            <p:nvSpPr>
              <p:cNvPr id="1073" name="Google Shape;1073;p22"/>
              <p:cNvSpPr/>
              <p:nvPr/>
            </p:nvSpPr>
            <p:spPr>
              <a:xfrm rot="-2700000">
                <a:off x="315754" y="43670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2"/>
              <p:cNvSpPr/>
              <p:nvPr/>
            </p:nvSpPr>
            <p:spPr>
              <a:xfrm rot="-2700000">
                <a:off x="384302" y="22216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2"/>
              <p:cNvSpPr/>
              <p:nvPr/>
            </p:nvSpPr>
            <p:spPr>
              <a:xfrm rot="1151728">
                <a:off x="160524" y="483090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2"/>
              <p:cNvSpPr/>
              <p:nvPr/>
            </p:nvSpPr>
            <p:spPr>
              <a:xfrm rot="1937948">
                <a:off x="363735" y="-114766"/>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2"/>
              <p:cNvSpPr/>
              <p:nvPr/>
            </p:nvSpPr>
            <p:spPr>
              <a:xfrm rot="7682277">
                <a:off x="142983" y="2830483"/>
                <a:ext cx="64753" cy="55807"/>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2"/>
              <p:cNvSpPr/>
              <p:nvPr/>
            </p:nvSpPr>
            <p:spPr>
              <a:xfrm rot="-2700000">
                <a:off x="107433" y="389737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9" name="Google Shape;1079;p22"/>
            <p:cNvSpPr/>
            <p:nvPr/>
          </p:nvSpPr>
          <p:spPr>
            <a:xfrm rot="1932993">
              <a:off x="343488" y="-1983925"/>
              <a:ext cx="103541" cy="8939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2"/>
            <p:cNvSpPr/>
            <p:nvPr/>
          </p:nvSpPr>
          <p:spPr>
            <a:xfrm rot="-2700000">
              <a:off x="370652" y="-2804932"/>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1" name="Google Shape;1081;p22"/>
          <p:cNvSpPr/>
          <p:nvPr/>
        </p:nvSpPr>
        <p:spPr>
          <a:xfrm rot="2700000">
            <a:off x="4642604" y="23829"/>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4194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082"/>
        <p:cNvGrpSpPr/>
        <p:nvPr/>
      </p:nvGrpSpPr>
      <p:grpSpPr>
        <a:xfrm>
          <a:off x="0" y="0"/>
          <a:ext cx="0" cy="0"/>
          <a:chOff x="0" y="0"/>
          <a:chExt cx="0" cy="0"/>
        </a:xfrm>
      </p:grpSpPr>
      <p:grpSp>
        <p:nvGrpSpPr>
          <p:cNvPr id="1083" name="Google Shape;1083;p23"/>
          <p:cNvGrpSpPr/>
          <p:nvPr/>
        </p:nvGrpSpPr>
        <p:grpSpPr>
          <a:xfrm>
            <a:off x="-45625" y="228675"/>
            <a:ext cx="9231300" cy="4686150"/>
            <a:chOff x="-45625" y="228675"/>
            <a:chExt cx="9231300" cy="4686150"/>
          </a:xfrm>
        </p:grpSpPr>
        <p:cxnSp>
          <p:nvCxnSpPr>
            <p:cNvPr id="1084" name="Google Shape;1084;p23"/>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85" name="Google Shape;1085;p23"/>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86" name="Google Shape;1086;p23"/>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87" name="Google Shape;1087;p23"/>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88" name="Google Shape;1088;p23"/>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89" name="Google Shape;1089;p23"/>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0" name="Google Shape;1090;p23"/>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1" name="Google Shape;1091;p23"/>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2" name="Google Shape;1092;p23"/>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3" name="Google Shape;1093;p23"/>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4" name="Google Shape;1094;p23"/>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5" name="Google Shape;1095;p23"/>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6" name="Google Shape;1096;p23"/>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7" name="Google Shape;1097;p23"/>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098" name="Google Shape;1098;p23"/>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099" name="Google Shape;1099;p23"/>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3"/>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3"/>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3"/>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3"/>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3"/>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3"/>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3"/>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3"/>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3"/>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3"/>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3"/>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3"/>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3"/>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3" name="Google Shape;1113;p23"/>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114" name="Google Shape;1114;p23"/>
          <p:cNvGrpSpPr/>
          <p:nvPr/>
        </p:nvGrpSpPr>
        <p:grpSpPr>
          <a:xfrm>
            <a:off x="6154700" y="3806974"/>
            <a:ext cx="2897167" cy="3336776"/>
            <a:chOff x="6154700" y="3806974"/>
            <a:chExt cx="2897167" cy="3336776"/>
          </a:xfrm>
        </p:grpSpPr>
        <p:sp>
          <p:nvSpPr>
            <p:cNvPr id="1115" name="Google Shape;1115;p23"/>
            <p:cNvSpPr/>
            <p:nvPr/>
          </p:nvSpPr>
          <p:spPr>
            <a:xfrm>
              <a:off x="6154700" y="4271550"/>
              <a:ext cx="2872200" cy="2872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3"/>
            <p:cNvSpPr/>
            <p:nvPr/>
          </p:nvSpPr>
          <p:spPr>
            <a:xfrm rot="1875708">
              <a:off x="8425575" y="3914035"/>
              <a:ext cx="543984" cy="469278"/>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37148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1117"/>
        <p:cNvGrpSpPr/>
        <p:nvPr/>
      </p:nvGrpSpPr>
      <p:grpSpPr>
        <a:xfrm>
          <a:off x="0" y="0"/>
          <a:ext cx="0" cy="0"/>
          <a:chOff x="0" y="0"/>
          <a:chExt cx="0" cy="0"/>
        </a:xfrm>
      </p:grpSpPr>
      <p:grpSp>
        <p:nvGrpSpPr>
          <p:cNvPr id="1118" name="Google Shape;1118;p24"/>
          <p:cNvGrpSpPr/>
          <p:nvPr/>
        </p:nvGrpSpPr>
        <p:grpSpPr>
          <a:xfrm>
            <a:off x="-45625" y="228675"/>
            <a:ext cx="9231300" cy="4686150"/>
            <a:chOff x="-45625" y="228675"/>
            <a:chExt cx="9231300" cy="4686150"/>
          </a:xfrm>
        </p:grpSpPr>
        <p:cxnSp>
          <p:nvCxnSpPr>
            <p:cNvPr id="1119" name="Google Shape;1119;p24"/>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0" name="Google Shape;1120;p24"/>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1" name="Google Shape;1121;p24"/>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2" name="Google Shape;1122;p24"/>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3" name="Google Shape;1123;p24"/>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4" name="Google Shape;1124;p24"/>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5" name="Google Shape;1125;p24"/>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6" name="Google Shape;1126;p24"/>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7" name="Google Shape;1127;p24"/>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8" name="Google Shape;1128;p24"/>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29" name="Google Shape;1129;p24"/>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30" name="Google Shape;1130;p24"/>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31" name="Google Shape;1131;p24"/>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32" name="Google Shape;1132;p24"/>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33" name="Google Shape;1133;p24"/>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134" name="Google Shape;1134;p24"/>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4"/>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4"/>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4"/>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4"/>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4"/>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4"/>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4"/>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4"/>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4"/>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4"/>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4"/>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4"/>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4"/>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24"/>
          <p:cNvGrpSpPr/>
          <p:nvPr/>
        </p:nvGrpSpPr>
        <p:grpSpPr>
          <a:xfrm>
            <a:off x="-206924" y="-64865"/>
            <a:ext cx="10683496" cy="644587"/>
            <a:chOff x="-206924" y="-293465"/>
            <a:chExt cx="10683496" cy="644587"/>
          </a:xfrm>
        </p:grpSpPr>
        <p:sp>
          <p:nvSpPr>
            <p:cNvPr id="1149" name="Google Shape;1149;p24"/>
            <p:cNvSpPr/>
            <p:nvPr/>
          </p:nvSpPr>
          <p:spPr>
            <a:xfrm rot="-5400000">
              <a:off x="1288843"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4"/>
            <p:cNvSpPr/>
            <p:nvPr/>
          </p:nvSpPr>
          <p:spPr>
            <a:xfrm rot="5400000" flipH="1">
              <a:off x="3657618"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4"/>
            <p:cNvSpPr/>
            <p:nvPr/>
          </p:nvSpPr>
          <p:spPr>
            <a:xfrm rot="-5400000">
              <a:off x="5967443"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4"/>
            <p:cNvSpPr/>
            <p:nvPr/>
          </p:nvSpPr>
          <p:spPr>
            <a:xfrm rot="5400000" flipH="1">
              <a:off x="8336218"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3" name="Google Shape;1153;p24"/>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154" name="Google Shape;1154;p24"/>
          <p:cNvGrpSpPr/>
          <p:nvPr/>
        </p:nvGrpSpPr>
        <p:grpSpPr>
          <a:xfrm rot="-5400000" flipH="1">
            <a:off x="4093880" y="-3678192"/>
            <a:ext cx="430702" cy="7833241"/>
            <a:chOff x="251408" y="-2837490"/>
            <a:chExt cx="430702" cy="7833241"/>
          </a:xfrm>
        </p:grpSpPr>
        <p:grpSp>
          <p:nvGrpSpPr>
            <p:cNvPr id="1155" name="Google Shape;1155;p24"/>
            <p:cNvGrpSpPr/>
            <p:nvPr/>
          </p:nvGrpSpPr>
          <p:grpSpPr>
            <a:xfrm>
              <a:off x="272109" y="-290694"/>
              <a:ext cx="410001" cy="5286445"/>
              <a:chOff x="133359" y="-140894"/>
              <a:chExt cx="410001" cy="5286445"/>
            </a:xfrm>
          </p:grpSpPr>
          <p:sp>
            <p:nvSpPr>
              <p:cNvPr id="1156" name="Google Shape;1156;p24"/>
              <p:cNvSpPr/>
              <p:nvPr/>
            </p:nvSpPr>
            <p:spPr>
              <a:xfrm rot="-2700000">
                <a:off x="468154" y="43670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4"/>
              <p:cNvSpPr/>
              <p:nvPr/>
            </p:nvSpPr>
            <p:spPr>
              <a:xfrm rot="-2700000">
                <a:off x="269542" y="1972370"/>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4"/>
              <p:cNvSpPr/>
              <p:nvPr/>
            </p:nvSpPr>
            <p:spPr>
              <a:xfrm rot="1151728">
                <a:off x="160524" y="505950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4"/>
              <p:cNvSpPr/>
              <p:nvPr/>
            </p:nvSpPr>
            <p:spPr>
              <a:xfrm rot="1937948">
                <a:off x="363735" y="-114766"/>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4"/>
              <p:cNvSpPr/>
              <p:nvPr/>
            </p:nvSpPr>
            <p:spPr>
              <a:xfrm rot="7682277">
                <a:off x="142983" y="2830483"/>
                <a:ext cx="64753" cy="55807"/>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4"/>
              <p:cNvSpPr/>
              <p:nvPr/>
            </p:nvSpPr>
            <p:spPr>
              <a:xfrm rot="-2700000">
                <a:off x="259833" y="389737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2" name="Google Shape;1162;p24"/>
            <p:cNvSpPr/>
            <p:nvPr/>
          </p:nvSpPr>
          <p:spPr>
            <a:xfrm rot="1932993">
              <a:off x="267288" y="-1187121"/>
              <a:ext cx="103541" cy="8939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4"/>
            <p:cNvSpPr/>
            <p:nvPr/>
          </p:nvSpPr>
          <p:spPr>
            <a:xfrm rot="-2700000">
              <a:off x="370652" y="-2804932"/>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55418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8">
  <p:cSld name="Title only 8">
    <p:spTree>
      <p:nvGrpSpPr>
        <p:cNvPr id="1" name="Shape 1164"/>
        <p:cNvGrpSpPr/>
        <p:nvPr/>
      </p:nvGrpSpPr>
      <p:grpSpPr>
        <a:xfrm>
          <a:off x="0" y="0"/>
          <a:ext cx="0" cy="0"/>
          <a:chOff x="0" y="0"/>
          <a:chExt cx="0" cy="0"/>
        </a:xfrm>
      </p:grpSpPr>
      <p:grpSp>
        <p:nvGrpSpPr>
          <p:cNvPr id="1165" name="Google Shape;1165;p25"/>
          <p:cNvGrpSpPr/>
          <p:nvPr/>
        </p:nvGrpSpPr>
        <p:grpSpPr>
          <a:xfrm>
            <a:off x="-45625" y="228675"/>
            <a:ext cx="9231300" cy="4686150"/>
            <a:chOff x="-45625" y="228675"/>
            <a:chExt cx="9231300" cy="4686150"/>
          </a:xfrm>
        </p:grpSpPr>
        <p:cxnSp>
          <p:nvCxnSpPr>
            <p:cNvPr id="1166" name="Google Shape;1166;p25"/>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67" name="Google Shape;1167;p25"/>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68" name="Google Shape;1168;p25"/>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69" name="Google Shape;1169;p25"/>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0" name="Google Shape;1170;p25"/>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1" name="Google Shape;1171;p25"/>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2" name="Google Shape;1172;p25"/>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3" name="Google Shape;1173;p25"/>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4" name="Google Shape;1174;p25"/>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5" name="Google Shape;1175;p25"/>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6" name="Google Shape;1176;p25"/>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7" name="Google Shape;1177;p25"/>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8" name="Google Shape;1178;p25"/>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79" name="Google Shape;1179;p25"/>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80" name="Google Shape;1180;p25"/>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181" name="Google Shape;1181;p25"/>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5"/>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5"/>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5"/>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5"/>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5"/>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5"/>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5"/>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5"/>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5"/>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5"/>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5"/>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5"/>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5"/>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25"/>
          <p:cNvGrpSpPr/>
          <p:nvPr/>
        </p:nvGrpSpPr>
        <p:grpSpPr>
          <a:xfrm>
            <a:off x="-76195" y="-2218275"/>
            <a:ext cx="9169920" cy="4122959"/>
            <a:chOff x="-76195" y="-2218275"/>
            <a:chExt cx="9169920" cy="4122959"/>
          </a:xfrm>
        </p:grpSpPr>
        <p:sp>
          <p:nvSpPr>
            <p:cNvPr id="1196" name="Google Shape;1196;p25"/>
            <p:cNvSpPr/>
            <p:nvPr/>
          </p:nvSpPr>
          <p:spPr>
            <a:xfrm>
              <a:off x="6099725" y="-2218275"/>
              <a:ext cx="2994000" cy="2994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5"/>
            <p:cNvSpPr/>
            <p:nvPr/>
          </p:nvSpPr>
          <p:spPr>
            <a:xfrm rot="10800000" flipH="1">
              <a:off x="-76195" y="-533980"/>
              <a:ext cx="2323439" cy="2438664"/>
            </a:xfrm>
            <a:custGeom>
              <a:avLst/>
              <a:gdLst/>
              <a:ahLst/>
              <a:cxnLst/>
              <a:rect l="l" t="t" r="r" b="b"/>
              <a:pathLst>
                <a:path w="76846" h="80657" extrusionOk="0">
                  <a:moveTo>
                    <a:pt x="7141" y="0"/>
                  </a:moveTo>
                  <a:cubicBezTo>
                    <a:pt x="4839" y="0"/>
                    <a:pt x="2528" y="478"/>
                    <a:pt x="359" y="1444"/>
                  </a:cubicBezTo>
                  <a:lnTo>
                    <a:pt x="1" y="80657"/>
                  </a:lnTo>
                  <a:lnTo>
                    <a:pt x="73405" y="80657"/>
                  </a:lnTo>
                  <a:cubicBezTo>
                    <a:pt x="76846" y="73555"/>
                    <a:pt x="76170" y="64623"/>
                    <a:pt x="71674" y="58138"/>
                  </a:cubicBezTo>
                  <a:cubicBezTo>
                    <a:pt x="67559" y="52158"/>
                    <a:pt x="60366" y="48464"/>
                    <a:pt x="53127" y="48464"/>
                  </a:cubicBezTo>
                  <a:cubicBezTo>
                    <a:pt x="52492" y="48464"/>
                    <a:pt x="51857" y="48492"/>
                    <a:pt x="51224" y="48550"/>
                  </a:cubicBezTo>
                  <a:cubicBezTo>
                    <a:pt x="45157" y="49107"/>
                    <a:pt x="39587" y="52051"/>
                    <a:pt x="33679" y="53483"/>
                  </a:cubicBezTo>
                  <a:cubicBezTo>
                    <a:pt x="31936" y="53899"/>
                    <a:pt x="30082" y="54135"/>
                    <a:pt x="28243" y="54135"/>
                  </a:cubicBezTo>
                  <a:cubicBezTo>
                    <a:pt x="23828" y="54135"/>
                    <a:pt x="19506" y="52771"/>
                    <a:pt x="17049" y="49246"/>
                  </a:cubicBezTo>
                  <a:cubicBezTo>
                    <a:pt x="13826" y="44651"/>
                    <a:pt x="15119" y="38285"/>
                    <a:pt x="17427" y="33173"/>
                  </a:cubicBezTo>
                  <a:cubicBezTo>
                    <a:pt x="19734" y="28060"/>
                    <a:pt x="22977" y="23147"/>
                    <a:pt x="23434" y="17557"/>
                  </a:cubicBezTo>
                  <a:cubicBezTo>
                    <a:pt x="23832" y="11808"/>
                    <a:pt x="21206" y="6238"/>
                    <a:pt x="16511" y="2896"/>
                  </a:cubicBezTo>
                  <a:cubicBezTo>
                    <a:pt x="13702" y="976"/>
                    <a:pt x="10431" y="0"/>
                    <a:pt x="7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8" name="Google Shape;1198;p25"/>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199" name="Google Shape;1199;p25"/>
          <p:cNvGrpSpPr/>
          <p:nvPr/>
        </p:nvGrpSpPr>
        <p:grpSpPr>
          <a:xfrm>
            <a:off x="3784" y="-87193"/>
            <a:ext cx="1842778" cy="1792893"/>
            <a:chOff x="3784" y="-87193"/>
            <a:chExt cx="1842778" cy="1792893"/>
          </a:xfrm>
        </p:grpSpPr>
        <p:sp>
          <p:nvSpPr>
            <p:cNvPr id="1200" name="Google Shape;1200;p25"/>
            <p:cNvSpPr/>
            <p:nvPr/>
          </p:nvSpPr>
          <p:spPr>
            <a:xfrm rot="-1717892">
              <a:off x="227122" y="9708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5"/>
            <p:cNvSpPr/>
            <p:nvPr/>
          </p:nvSpPr>
          <p:spPr>
            <a:xfrm rot="1026164">
              <a:off x="460430" y="-73091"/>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5"/>
            <p:cNvSpPr/>
            <p:nvPr/>
          </p:nvSpPr>
          <p:spPr>
            <a:xfrm rot="-2834745">
              <a:off x="13903"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5"/>
            <p:cNvSpPr/>
            <p:nvPr/>
          </p:nvSpPr>
          <p:spPr>
            <a:xfrm rot="-2834745">
              <a:off x="256607" y="1634778"/>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5"/>
            <p:cNvSpPr/>
            <p:nvPr/>
          </p:nvSpPr>
          <p:spPr>
            <a:xfrm rot="-2834745">
              <a:off x="71631" y="43161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5"/>
            <p:cNvSpPr/>
            <p:nvPr/>
          </p:nvSpPr>
          <p:spPr>
            <a:xfrm rot="-1717892">
              <a:off x="1106922" y="-2197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5"/>
            <p:cNvSpPr/>
            <p:nvPr/>
          </p:nvSpPr>
          <p:spPr>
            <a:xfrm rot="-2834745">
              <a:off x="1771481" y="-72314"/>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58419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07"/>
        <p:cNvGrpSpPr/>
        <p:nvPr/>
      </p:nvGrpSpPr>
      <p:grpSpPr>
        <a:xfrm>
          <a:off x="0" y="0"/>
          <a:ext cx="0" cy="0"/>
          <a:chOff x="0" y="0"/>
          <a:chExt cx="0" cy="0"/>
        </a:xfrm>
      </p:grpSpPr>
      <p:grpSp>
        <p:nvGrpSpPr>
          <p:cNvPr id="1208" name="Google Shape;1208;p26"/>
          <p:cNvGrpSpPr/>
          <p:nvPr/>
        </p:nvGrpSpPr>
        <p:grpSpPr>
          <a:xfrm>
            <a:off x="-45625" y="228675"/>
            <a:ext cx="9231300" cy="4686150"/>
            <a:chOff x="-45625" y="228675"/>
            <a:chExt cx="9231300" cy="4686150"/>
          </a:xfrm>
        </p:grpSpPr>
        <p:cxnSp>
          <p:nvCxnSpPr>
            <p:cNvPr id="1209" name="Google Shape;1209;p26"/>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0" name="Google Shape;1210;p26"/>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1" name="Google Shape;1211;p26"/>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2" name="Google Shape;1212;p26"/>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3" name="Google Shape;1213;p26"/>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4" name="Google Shape;1214;p26"/>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5" name="Google Shape;1215;p26"/>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6" name="Google Shape;1216;p26"/>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7" name="Google Shape;1217;p26"/>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8" name="Google Shape;1218;p26"/>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19" name="Google Shape;1219;p26"/>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20" name="Google Shape;1220;p26"/>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21" name="Google Shape;1221;p26"/>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22" name="Google Shape;1222;p26"/>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23" name="Google Shape;1223;p26"/>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224" name="Google Shape;1224;p26"/>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6"/>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6"/>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6"/>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6"/>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6"/>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6"/>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6"/>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6"/>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6"/>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6"/>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6"/>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6"/>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6"/>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8" name="Google Shape;1238;p26"/>
          <p:cNvSpPr txBox="1">
            <a:spLocks noGrp="1"/>
          </p:cNvSpPr>
          <p:nvPr>
            <p:ph type="subTitle" idx="1"/>
          </p:nvPr>
        </p:nvSpPr>
        <p:spPr>
          <a:xfrm>
            <a:off x="5253650" y="2667253"/>
            <a:ext cx="3175200" cy="135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9" name="Google Shape;1239;p26"/>
          <p:cNvSpPr txBox="1">
            <a:spLocks noGrp="1"/>
          </p:cNvSpPr>
          <p:nvPr>
            <p:ph type="title"/>
          </p:nvPr>
        </p:nvSpPr>
        <p:spPr>
          <a:xfrm>
            <a:off x="5253650" y="2094553"/>
            <a:ext cx="3175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40" name="Google Shape;1240;p26"/>
          <p:cNvSpPr/>
          <p:nvPr/>
        </p:nvSpPr>
        <p:spPr>
          <a:xfrm rot="-5400000" flipH="1">
            <a:off x="6586104" y="-1408654"/>
            <a:ext cx="1625388" cy="4290295"/>
          </a:xfrm>
          <a:custGeom>
            <a:avLst/>
            <a:gdLst/>
            <a:ahLst/>
            <a:cxnLst/>
            <a:rect l="l" t="t" r="r" b="b"/>
            <a:pathLst>
              <a:path w="34077" h="89948" extrusionOk="0">
                <a:moveTo>
                  <a:pt x="6785" y="0"/>
                </a:moveTo>
                <a:cubicBezTo>
                  <a:pt x="4466" y="0"/>
                  <a:pt x="2236" y="223"/>
                  <a:pt x="318" y="629"/>
                </a:cubicBezTo>
                <a:lnTo>
                  <a:pt x="0" y="89947"/>
                </a:lnTo>
                <a:lnTo>
                  <a:pt x="0" y="89947"/>
                </a:lnTo>
                <a:lnTo>
                  <a:pt x="8077" y="89788"/>
                </a:lnTo>
                <a:cubicBezTo>
                  <a:pt x="17287" y="89231"/>
                  <a:pt x="25960" y="83323"/>
                  <a:pt x="30018" y="75028"/>
                </a:cubicBezTo>
                <a:cubicBezTo>
                  <a:pt x="34076" y="66733"/>
                  <a:pt x="32743" y="55931"/>
                  <a:pt x="26318" y="49287"/>
                </a:cubicBezTo>
                <a:cubicBezTo>
                  <a:pt x="23652" y="46542"/>
                  <a:pt x="20251" y="44532"/>
                  <a:pt x="17625" y="41747"/>
                </a:cubicBezTo>
                <a:cubicBezTo>
                  <a:pt x="14979" y="38962"/>
                  <a:pt x="13109" y="34884"/>
                  <a:pt x="14482" y="31284"/>
                </a:cubicBezTo>
                <a:cubicBezTo>
                  <a:pt x="16073" y="27126"/>
                  <a:pt x="21086" y="25535"/>
                  <a:pt x="23991" y="22153"/>
                </a:cubicBezTo>
                <a:cubicBezTo>
                  <a:pt x="28307" y="17140"/>
                  <a:pt x="26776" y="8745"/>
                  <a:pt x="21822" y="4349"/>
                </a:cubicBezTo>
                <a:cubicBezTo>
                  <a:pt x="18334" y="1267"/>
                  <a:pt x="12309" y="0"/>
                  <a:pt x="67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1" name="Google Shape;1241;p26"/>
          <p:cNvGrpSpPr/>
          <p:nvPr/>
        </p:nvGrpSpPr>
        <p:grpSpPr>
          <a:xfrm rot="-5400000">
            <a:off x="5926399" y="-1335283"/>
            <a:ext cx="2885957" cy="3701891"/>
            <a:chOff x="7070548" y="-137198"/>
            <a:chExt cx="2885957" cy="3701891"/>
          </a:xfrm>
        </p:grpSpPr>
        <p:sp>
          <p:nvSpPr>
            <p:cNvPr id="1242" name="Google Shape;1242;p26"/>
            <p:cNvSpPr/>
            <p:nvPr/>
          </p:nvSpPr>
          <p:spPr>
            <a:xfrm rot="7881580">
              <a:off x="8193567" y="-20161"/>
              <a:ext cx="130300" cy="11246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3" name="Google Shape;1243;p26"/>
            <p:cNvGrpSpPr/>
            <p:nvPr/>
          </p:nvGrpSpPr>
          <p:grpSpPr>
            <a:xfrm rot="9597460">
              <a:off x="7570837" y="87382"/>
              <a:ext cx="1885379" cy="3252731"/>
              <a:chOff x="-310046" y="-1046988"/>
              <a:chExt cx="1885458" cy="3252869"/>
            </a:xfrm>
          </p:grpSpPr>
          <p:sp>
            <p:nvSpPr>
              <p:cNvPr id="1244" name="Google Shape;1244;p26"/>
              <p:cNvSpPr/>
              <p:nvPr/>
            </p:nvSpPr>
            <p:spPr>
              <a:xfrm rot="1026164">
                <a:off x="939690" y="-339333"/>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6"/>
              <p:cNvSpPr/>
              <p:nvPr/>
            </p:nvSpPr>
            <p:spPr>
              <a:xfrm rot="-2834745">
                <a:off x="-99751" y="11870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6"/>
              <p:cNvSpPr/>
              <p:nvPr/>
            </p:nvSpPr>
            <p:spPr>
              <a:xfrm rot="-2834745">
                <a:off x="-299927" y="213495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6"/>
              <p:cNvSpPr/>
              <p:nvPr/>
            </p:nvSpPr>
            <p:spPr>
              <a:xfrm rot="-1316922">
                <a:off x="751213" y="437095"/>
                <a:ext cx="65012" cy="5587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6"/>
              <p:cNvSpPr/>
              <p:nvPr/>
            </p:nvSpPr>
            <p:spPr>
              <a:xfrm rot="-2834745">
                <a:off x="1173416" y="-103210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6"/>
              <p:cNvSpPr/>
              <p:nvPr/>
            </p:nvSpPr>
            <p:spPr>
              <a:xfrm rot="-1717892">
                <a:off x="1426150" y="-183748"/>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6"/>
              <p:cNvSpPr/>
              <p:nvPr/>
            </p:nvSpPr>
            <p:spPr>
              <a:xfrm rot="-4598680">
                <a:off x="115125" y="1573370"/>
                <a:ext cx="85718"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6"/>
              <p:cNvSpPr/>
              <p:nvPr/>
            </p:nvSpPr>
            <p:spPr>
              <a:xfrm rot="-2834745">
                <a:off x="709445" y="-80720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6"/>
              <p:cNvSpPr/>
              <p:nvPr/>
            </p:nvSpPr>
            <p:spPr>
              <a:xfrm rot="-1717892">
                <a:off x="449568" y="-83661"/>
                <a:ext cx="130224" cy="112506"/>
              </a:xfrm>
              <a:prstGeom prst="star5">
                <a:avLst>
                  <a:gd name="adj" fmla="val 17832"/>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35854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045121283"/>
      </p:ext>
    </p:extLst>
  </p:cSld>
  <p:clrMapOvr>
    <a:masterClrMapping/>
  </p:clrMapOvr>
  <p:transition spd="slow" advTm="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253"/>
        <p:cNvGrpSpPr/>
        <p:nvPr/>
      </p:nvGrpSpPr>
      <p:grpSpPr>
        <a:xfrm>
          <a:off x="0" y="0"/>
          <a:ext cx="0" cy="0"/>
          <a:chOff x="0" y="0"/>
          <a:chExt cx="0" cy="0"/>
        </a:xfrm>
      </p:grpSpPr>
      <p:grpSp>
        <p:nvGrpSpPr>
          <p:cNvPr id="1254" name="Google Shape;1254;p27"/>
          <p:cNvGrpSpPr/>
          <p:nvPr/>
        </p:nvGrpSpPr>
        <p:grpSpPr>
          <a:xfrm>
            <a:off x="-45625" y="228675"/>
            <a:ext cx="9231300" cy="4686150"/>
            <a:chOff x="-45625" y="228675"/>
            <a:chExt cx="9231300" cy="4686150"/>
          </a:xfrm>
        </p:grpSpPr>
        <p:cxnSp>
          <p:nvCxnSpPr>
            <p:cNvPr id="1255" name="Google Shape;1255;p27"/>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56" name="Google Shape;1256;p27"/>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57" name="Google Shape;1257;p27"/>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58" name="Google Shape;1258;p27"/>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59" name="Google Shape;1259;p27"/>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0" name="Google Shape;1260;p27"/>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1" name="Google Shape;1261;p27"/>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2" name="Google Shape;1262;p27"/>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3" name="Google Shape;1263;p27"/>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4" name="Google Shape;1264;p27"/>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5" name="Google Shape;1265;p27"/>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6" name="Google Shape;1266;p27"/>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7" name="Google Shape;1267;p27"/>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8" name="Google Shape;1268;p27"/>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69" name="Google Shape;1269;p27"/>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270" name="Google Shape;1270;p27"/>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7"/>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7"/>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7"/>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7"/>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7"/>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7"/>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7"/>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7"/>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7"/>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7"/>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7"/>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7"/>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7"/>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4" name="Google Shape;1284;p27"/>
          <p:cNvSpPr txBox="1">
            <a:spLocks noGrp="1"/>
          </p:cNvSpPr>
          <p:nvPr>
            <p:ph type="body" idx="1"/>
          </p:nvPr>
        </p:nvSpPr>
        <p:spPr>
          <a:xfrm>
            <a:off x="1278675" y="1107700"/>
            <a:ext cx="6596100" cy="34611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3"/>
              </a:buClr>
              <a:buSzPts val="1400"/>
              <a:buChar char="●"/>
              <a:defRPr sz="1400">
                <a:solidFill>
                  <a:srgbClr val="434343"/>
                </a:solidFill>
              </a:defRPr>
            </a:lvl1pPr>
            <a:lvl2pPr marL="914400" lvl="1" indent="-317500" rtl="0">
              <a:lnSpc>
                <a:spcPct val="115000"/>
              </a:lnSpc>
              <a:spcBef>
                <a:spcPts val="100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1285" name="Google Shape;1285;p27"/>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286" name="Google Shape;1286;p27"/>
          <p:cNvGrpSpPr/>
          <p:nvPr/>
        </p:nvGrpSpPr>
        <p:grpSpPr>
          <a:xfrm flipH="1">
            <a:off x="-288735" y="-535448"/>
            <a:ext cx="9432737" cy="2729648"/>
            <a:chOff x="-288735" y="-535448"/>
            <a:chExt cx="9432737" cy="2729648"/>
          </a:xfrm>
        </p:grpSpPr>
        <p:sp>
          <p:nvSpPr>
            <p:cNvPr id="1287" name="Google Shape;1287;p27"/>
            <p:cNvSpPr/>
            <p:nvPr/>
          </p:nvSpPr>
          <p:spPr>
            <a:xfrm rot="10800000">
              <a:off x="-288735" y="-535448"/>
              <a:ext cx="2506209" cy="2359473"/>
            </a:xfrm>
            <a:custGeom>
              <a:avLst/>
              <a:gdLst/>
              <a:ahLst/>
              <a:cxnLst/>
              <a:rect l="l" t="t" r="r" b="b"/>
              <a:pathLst>
                <a:path w="59301" h="55829" extrusionOk="0">
                  <a:moveTo>
                    <a:pt x="54011" y="0"/>
                  </a:moveTo>
                  <a:cubicBezTo>
                    <a:pt x="47739" y="0"/>
                    <a:pt x="44084" y="6404"/>
                    <a:pt x="43068" y="10613"/>
                  </a:cubicBezTo>
                  <a:cubicBezTo>
                    <a:pt x="41775" y="15884"/>
                    <a:pt x="42451" y="21613"/>
                    <a:pt x="40442" y="26666"/>
                  </a:cubicBezTo>
                  <a:cubicBezTo>
                    <a:pt x="36842" y="35658"/>
                    <a:pt x="25940" y="39397"/>
                    <a:pt x="16253" y="39417"/>
                  </a:cubicBezTo>
                  <a:cubicBezTo>
                    <a:pt x="15436" y="39417"/>
                    <a:pt x="14610" y="39403"/>
                    <a:pt x="13784" y="39403"/>
                  </a:cubicBezTo>
                  <a:cubicBezTo>
                    <a:pt x="11148" y="39403"/>
                    <a:pt x="8519" y="39553"/>
                    <a:pt x="6247" y="40810"/>
                  </a:cubicBezTo>
                  <a:cubicBezTo>
                    <a:pt x="1293" y="43575"/>
                    <a:pt x="358" y="50179"/>
                    <a:pt x="0" y="55829"/>
                  </a:cubicBezTo>
                  <a:lnTo>
                    <a:pt x="59300" y="55829"/>
                  </a:lnTo>
                  <a:lnTo>
                    <a:pt x="59261" y="1363"/>
                  </a:lnTo>
                  <a:cubicBezTo>
                    <a:pt x="57344" y="408"/>
                    <a:pt x="55594" y="0"/>
                    <a:pt x="54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7"/>
            <p:cNvSpPr/>
            <p:nvPr/>
          </p:nvSpPr>
          <p:spPr>
            <a:xfrm rot="-9930602">
              <a:off x="7146461" y="196658"/>
              <a:ext cx="1800883" cy="1800883"/>
            </a:xfrm>
            <a:prstGeom prst="pie">
              <a:avLst>
                <a:gd name="adj1" fmla="val 0"/>
                <a:gd name="adj2" fmla="val 108345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27"/>
          <p:cNvGrpSpPr/>
          <p:nvPr/>
        </p:nvGrpSpPr>
        <p:grpSpPr>
          <a:xfrm flipH="1">
            <a:off x="7008706" y="-87193"/>
            <a:ext cx="1842778" cy="1601721"/>
            <a:chOff x="3784" y="-87193"/>
            <a:chExt cx="1842778" cy="1601721"/>
          </a:xfrm>
        </p:grpSpPr>
        <p:sp>
          <p:nvSpPr>
            <p:cNvPr id="1290" name="Google Shape;1290;p27"/>
            <p:cNvSpPr/>
            <p:nvPr/>
          </p:nvSpPr>
          <p:spPr>
            <a:xfrm rot="-1717892">
              <a:off x="227122" y="9708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7"/>
            <p:cNvSpPr/>
            <p:nvPr/>
          </p:nvSpPr>
          <p:spPr>
            <a:xfrm rot="1026164">
              <a:off x="460430" y="-73091"/>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7"/>
            <p:cNvSpPr/>
            <p:nvPr/>
          </p:nvSpPr>
          <p:spPr>
            <a:xfrm rot="-2834745">
              <a:off x="13903"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7"/>
            <p:cNvSpPr/>
            <p:nvPr/>
          </p:nvSpPr>
          <p:spPr>
            <a:xfrm rot="-2834745">
              <a:off x="462091" y="3325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7"/>
            <p:cNvSpPr/>
            <p:nvPr/>
          </p:nvSpPr>
          <p:spPr>
            <a:xfrm rot="-2834745">
              <a:off x="71631" y="43161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7"/>
            <p:cNvSpPr/>
            <p:nvPr/>
          </p:nvSpPr>
          <p:spPr>
            <a:xfrm rot="-1717892">
              <a:off x="1106922" y="-2197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7"/>
            <p:cNvSpPr/>
            <p:nvPr/>
          </p:nvSpPr>
          <p:spPr>
            <a:xfrm rot="-2834745">
              <a:off x="1771481" y="-72314"/>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5559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297"/>
        <p:cNvGrpSpPr/>
        <p:nvPr/>
      </p:nvGrpSpPr>
      <p:grpSpPr>
        <a:xfrm>
          <a:off x="0" y="0"/>
          <a:ext cx="0" cy="0"/>
          <a:chOff x="0" y="0"/>
          <a:chExt cx="0" cy="0"/>
        </a:xfrm>
      </p:grpSpPr>
      <p:grpSp>
        <p:nvGrpSpPr>
          <p:cNvPr id="1298" name="Google Shape;1298;p28"/>
          <p:cNvGrpSpPr/>
          <p:nvPr/>
        </p:nvGrpSpPr>
        <p:grpSpPr>
          <a:xfrm>
            <a:off x="-45625" y="228675"/>
            <a:ext cx="9231300" cy="4686150"/>
            <a:chOff x="-45625" y="228675"/>
            <a:chExt cx="9231300" cy="4686150"/>
          </a:xfrm>
        </p:grpSpPr>
        <p:cxnSp>
          <p:nvCxnSpPr>
            <p:cNvPr id="1299" name="Google Shape;1299;p28"/>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0" name="Google Shape;1300;p28"/>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1" name="Google Shape;1301;p28"/>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2" name="Google Shape;1302;p28"/>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3" name="Google Shape;1303;p28"/>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4" name="Google Shape;1304;p28"/>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5" name="Google Shape;1305;p28"/>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6" name="Google Shape;1306;p28"/>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7" name="Google Shape;1307;p28"/>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8" name="Google Shape;1308;p28"/>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09" name="Google Shape;1309;p28"/>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10" name="Google Shape;1310;p28"/>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11" name="Google Shape;1311;p28"/>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12" name="Google Shape;1312;p28"/>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13" name="Google Shape;1313;p28"/>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314" name="Google Shape;1314;p28"/>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8"/>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8"/>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8"/>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8"/>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8"/>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8"/>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8"/>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8"/>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8"/>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8"/>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8"/>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8"/>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8" name="Google Shape;1328;p28"/>
          <p:cNvSpPr txBox="1">
            <a:spLocks noGrp="1"/>
          </p:cNvSpPr>
          <p:nvPr>
            <p:ph type="subTitle" idx="1"/>
          </p:nvPr>
        </p:nvSpPr>
        <p:spPr>
          <a:xfrm>
            <a:off x="1359200" y="1612375"/>
            <a:ext cx="6425400" cy="259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400"/>
              <a:buFont typeface="Anaheim"/>
              <a:buChar char="●"/>
              <a:defRPr/>
            </a:lvl1pPr>
            <a:lvl2pPr lvl="1" algn="ctr" rtl="0">
              <a:lnSpc>
                <a:spcPct val="100000"/>
              </a:lnSpc>
              <a:spcBef>
                <a:spcPts val="0"/>
              </a:spcBef>
              <a:spcAft>
                <a:spcPts val="0"/>
              </a:spcAft>
              <a:buClr>
                <a:srgbClr val="595959"/>
              </a:buClr>
              <a:buSzPts val="1400"/>
              <a:buFont typeface="Anaheim"/>
              <a:buChar char="○"/>
              <a:defRPr/>
            </a:lvl2pPr>
            <a:lvl3pPr lvl="2" algn="ctr" rtl="0">
              <a:lnSpc>
                <a:spcPct val="100000"/>
              </a:lnSpc>
              <a:spcBef>
                <a:spcPts val="0"/>
              </a:spcBef>
              <a:spcAft>
                <a:spcPts val="0"/>
              </a:spcAft>
              <a:buClr>
                <a:srgbClr val="595959"/>
              </a:buClr>
              <a:buSzPts val="1400"/>
              <a:buFont typeface="Anaheim"/>
              <a:buChar char="■"/>
              <a:defRPr/>
            </a:lvl3pPr>
            <a:lvl4pPr lvl="3" algn="ctr" rtl="0">
              <a:lnSpc>
                <a:spcPct val="100000"/>
              </a:lnSpc>
              <a:spcBef>
                <a:spcPts val="0"/>
              </a:spcBef>
              <a:spcAft>
                <a:spcPts val="0"/>
              </a:spcAft>
              <a:buClr>
                <a:srgbClr val="595959"/>
              </a:buClr>
              <a:buSzPts val="1400"/>
              <a:buFont typeface="Anaheim"/>
              <a:buChar char="●"/>
              <a:defRPr/>
            </a:lvl4pPr>
            <a:lvl5pPr lvl="4" algn="ctr" rtl="0">
              <a:lnSpc>
                <a:spcPct val="100000"/>
              </a:lnSpc>
              <a:spcBef>
                <a:spcPts val="0"/>
              </a:spcBef>
              <a:spcAft>
                <a:spcPts val="0"/>
              </a:spcAft>
              <a:buClr>
                <a:srgbClr val="595959"/>
              </a:buClr>
              <a:buSzPts val="1400"/>
              <a:buFont typeface="Anaheim"/>
              <a:buChar char="○"/>
              <a:defRPr/>
            </a:lvl5pPr>
            <a:lvl6pPr lvl="5" algn="ctr" rtl="0">
              <a:lnSpc>
                <a:spcPct val="100000"/>
              </a:lnSpc>
              <a:spcBef>
                <a:spcPts val="0"/>
              </a:spcBef>
              <a:spcAft>
                <a:spcPts val="0"/>
              </a:spcAft>
              <a:buClr>
                <a:srgbClr val="595959"/>
              </a:buClr>
              <a:buSzPts val="1400"/>
              <a:buFont typeface="Anaheim"/>
              <a:buChar char="■"/>
              <a:defRPr/>
            </a:lvl6pPr>
            <a:lvl7pPr lvl="6" algn="ctr" rtl="0">
              <a:lnSpc>
                <a:spcPct val="100000"/>
              </a:lnSpc>
              <a:spcBef>
                <a:spcPts val="0"/>
              </a:spcBef>
              <a:spcAft>
                <a:spcPts val="0"/>
              </a:spcAft>
              <a:buClr>
                <a:srgbClr val="595959"/>
              </a:buClr>
              <a:buSzPts val="1400"/>
              <a:buFont typeface="Anaheim"/>
              <a:buChar char="●"/>
              <a:defRPr/>
            </a:lvl7pPr>
            <a:lvl8pPr lvl="7" algn="ctr" rtl="0">
              <a:lnSpc>
                <a:spcPct val="100000"/>
              </a:lnSpc>
              <a:spcBef>
                <a:spcPts val="0"/>
              </a:spcBef>
              <a:spcAft>
                <a:spcPts val="0"/>
              </a:spcAft>
              <a:buClr>
                <a:srgbClr val="595959"/>
              </a:buClr>
              <a:buSzPts val="1400"/>
              <a:buFont typeface="Anaheim"/>
              <a:buChar char="○"/>
              <a:defRPr/>
            </a:lvl8pPr>
            <a:lvl9pPr lvl="8" algn="ctr" rtl="0">
              <a:lnSpc>
                <a:spcPct val="100000"/>
              </a:lnSpc>
              <a:spcBef>
                <a:spcPts val="0"/>
              </a:spcBef>
              <a:spcAft>
                <a:spcPts val="0"/>
              </a:spcAft>
              <a:buClr>
                <a:srgbClr val="595959"/>
              </a:buClr>
              <a:buSzPts val="1400"/>
              <a:buFont typeface="Anaheim"/>
              <a:buChar char="■"/>
              <a:defRPr/>
            </a:lvl9pPr>
          </a:lstStyle>
          <a:p>
            <a:endParaRPr/>
          </a:p>
        </p:txBody>
      </p:sp>
      <p:sp>
        <p:nvSpPr>
          <p:cNvPr id="1329" name="Google Shape;1329;p28"/>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330" name="Google Shape;1330;p28"/>
          <p:cNvGrpSpPr/>
          <p:nvPr/>
        </p:nvGrpSpPr>
        <p:grpSpPr>
          <a:xfrm>
            <a:off x="-213211" y="3719208"/>
            <a:ext cx="9357206" cy="2186400"/>
            <a:chOff x="-213211" y="3719208"/>
            <a:chExt cx="9357206" cy="2186400"/>
          </a:xfrm>
        </p:grpSpPr>
        <p:sp>
          <p:nvSpPr>
            <p:cNvPr id="1331" name="Google Shape;1331;p28"/>
            <p:cNvSpPr/>
            <p:nvPr/>
          </p:nvSpPr>
          <p:spPr>
            <a:xfrm rot="5400000" flipH="1">
              <a:off x="1419619" y="2280971"/>
              <a:ext cx="1991801" cy="5257461"/>
            </a:xfrm>
            <a:custGeom>
              <a:avLst/>
              <a:gdLst/>
              <a:ahLst/>
              <a:cxnLst/>
              <a:rect l="l" t="t" r="r" b="b"/>
              <a:pathLst>
                <a:path w="34077" h="89948" extrusionOk="0">
                  <a:moveTo>
                    <a:pt x="6785" y="0"/>
                  </a:moveTo>
                  <a:cubicBezTo>
                    <a:pt x="4466" y="0"/>
                    <a:pt x="2236" y="223"/>
                    <a:pt x="318" y="629"/>
                  </a:cubicBezTo>
                  <a:lnTo>
                    <a:pt x="0" y="89947"/>
                  </a:lnTo>
                  <a:lnTo>
                    <a:pt x="0" y="89947"/>
                  </a:lnTo>
                  <a:lnTo>
                    <a:pt x="8077" y="89788"/>
                  </a:lnTo>
                  <a:cubicBezTo>
                    <a:pt x="17287" y="89231"/>
                    <a:pt x="25960" y="83323"/>
                    <a:pt x="30018" y="75028"/>
                  </a:cubicBezTo>
                  <a:cubicBezTo>
                    <a:pt x="34076" y="66733"/>
                    <a:pt x="32743" y="55931"/>
                    <a:pt x="26318" y="49287"/>
                  </a:cubicBezTo>
                  <a:cubicBezTo>
                    <a:pt x="23652" y="46542"/>
                    <a:pt x="20251" y="44532"/>
                    <a:pt x="17625" y="41747"/>
                  </a:cubicBezTo>
                  <a:cubicBezTo>
                    <a:pt x="14979" y="38962"/>
                    <a:pt x="13109" y="34884"/>
                    <a:pt x="14482" y="31284"/>
                  </a:cubicBezTo>
                  <a:cubicBezTo>
                    <a:pt x="16073" y="27126"/>
                    <a:pt x="21086" y="25535"/>
                    <a:pt x="23991" y="22153"/>
                  </a:cubicBezTo>
                  <a:cubicBezTo>
                    <a:pt x="28307" y="17140"/>
                    <a:pt x="26776" y="8745"/>
                    <a:pt x="21822" y="4349"/>
                  </a:cubicBezTo>
                  <a:cubicBezTo>
                    <a:pt x="18334" y="1267"/>
                    <a:pt x="12309" y="0"/>
                    <a:pt x="6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8"/>
            <p:cNvSpPr/>
            <p:nvPr/>
          </p:nvSpPr>
          <p:spPr>
            <a:xfrm rot="9931064" flipH="1">
              <a:off x="7153484" y="3915096"/>
              <a:ext cx="1794624" cy="1794624"/>
            </a:xfrm>
            <a:prstGeom prst="pie">
              <a:avLst>
                <a:gd name="adj1" fmla="val 0"/>
                <a:gd name="adj2" fmla="val 10834523"/>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28"/>
          <p:cNvGrpSpPr/>
          <p:nvPr/>
        </p:nvGrpSpPr>
        <p:grpSpPr>
          <a:xfrm rot="-5400000">
            <a:off x="1907914" y="2685729"/>
            <a:ext cx="1480017" cy="4728630"/>
            <a:chOff x="8040269" y="201094"/>
            <a:chExt cx="1480017" cy="4728630"/>
          </a:xfrm>
        </p:grpSpPr>
        <p:grpSp>
          <p:nvGrpSpPr>
            <p:cNvPr id="1334" name="Google Shape;1334;p28"/>
            <p:cNvGrpSpPr/>
            <p:nvPr/>
          </p:nvGrpSpPr>
          <p:grpSpPr>
            <a:xfrm>
              <a:off x="8351761" y="201094"/>
              <a:ext cx="1168525" cy="1249230"/>
              <a:chOff x="7816586" y="8469"/>
              <a:chExt cx="1168525" cy="1249230"/>
            </a:xfrm>
          </p:grpSpPr>
          <p:sp>
            <p:nvSpPr>
              <p:cNvPr id="1335" name="Google Shape;1335;p28"/>
              <p:cNvSpPr/>
              <p:nvPr/>
            </p:nvSpPr>
            <p:spPr>
              <a:xfrm rot="9216718">
                <a:off x="83021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8"/>
              <p:cNvSpPr/>
              <p:nvPr/>
            </p:nvSpPr>
            <p:spPr>
              <a:xfrm rot="-9648272">
                <a:off x="8431104" y="205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8"/>
              <p:cNvSpPr/>
              <p:nvPr/>
            </p:nvSpPr>
            <p:spPr>
              <a:xfrm rot="8100000">
                <a:off x="8441530" y="7056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8"/>
              <p:cNvSpPr/>
              <p:nvPr/>
            </p:nvSpPr>
            <p:spPr>
              <a:xfrm rot="8100000">
                <a:off x="8832630" y="449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8"/>
              <p:cNvSpPr/>
              <p:nvPr/>
            </p:nvSpPr>
            <p:spPr>
              <a:xfrm rot="8100000">
                <a:off x="8909905" y="9802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8"/>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28"/>
            <p:cNvGrpSpPr/>
            <p:nvPr/>
          </p:nvGrpSpPr>
          <p:grpSpPr>
            <a:xfrm rot="10800000">
              <a:off x="8428933" y="3878171"/>
              <a:ext cx="715098" cy="1051553"/>
              <a:chOff x="8268938" y="206146"/>
              <a:chExt cx="715098" cy="1051553"/>
            </a:xfrm>
          </p:grpSpPr>
          <p:sp>
            <p:nvSpPr>
              <p:cNvPr id="1342" name="Google Shape;1342;p28"/>
              <p:cNvSpPr/>
              <p:nvPr/>
            </p:nvSpPr>
            <p:spPr>
              <a:xfrm rot="9216718">
                <a:off x="83021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p:cNvSpPr/>
              <p:nvPr/>
            </p:nvSpPr>
            <p:spPr>
              <a:xfrm rot="-9648272">
                <a:off x="8278704" y="5539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8"/>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8"/>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28"/>
            <p:cNvGrpSpPr/>
            <p:nvPr/>
          </p:nvGrpSpPr>
          <p:grpSpPr>
            <a:xfrm rot="6929944" flipH="1">
              <a:off x="7835689" y="2237976"/>
              <a:ext cx="1863136" cy="722256"/>
              <a:chOff x="7261640" y="266681"/>
              <a:chExt cx="1863120" cy="722250"/>
            </a:xfrm>
          </p:grpSpPr>
          <p:sp>
            <p:nvSpPr>
              <p:cNvPr id="1347" name="Google Shape;1347;p28"/>
              <p:cNvSpPr/>
              <p:nvPr/>
            </p:nvSpPr>
            <p:spPr>
              <a:xfrm rot="9216718">
                <a:off x="8626021" y="853299"/>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rot="-9648272">
                <a:off x="7271405" y="278729"/>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rot="8100000">
                <a:off x="7756930" y="700417"/>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8"/>
              <p:cNvSpPr/>
              <p:nvPr/>
            </p:nvSpPr>
            <p:spPr>
              <a:xfrm rot="8100000">
                <a:off x="9049553" y="456859"/>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p:cNvSpPr/>
              <p:nvPr/>
            </p:nvSpPr>
            <p:spPr>
              <a:xfrm rot="8100000">
                <a:off x="8214712" y="38021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0923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352"/>
        <p:cNvGrpSpPr/>
        <p:nvPr/>
      </p:nvGrpSpPr>
      <p:grpSpPr>
        <a:xfrm>
          <a:off x="0" y="0"/>
          <a:ext cx="0" cy="0"/>
          <a:chOff x="0" y="0"/>
          <a:chExt cx="0" cy="0"/>
        </a:xfrm>
      </p:grpSpPr>
      <p:grpSp>
        <p:nvGrpSpPr>
          <p:cNvPr id="1353" name="Google Shape;1353;p29"/>
          <p:cNvGrpSpPr/>
          <p:nvPr/>
        </p:nvGrpSpPr>
        <p:grpSpPr>
          <a:xfrm>
            <a:off x="-45625" y="228675"/>
            <a:ext cx="9231300" cy="4686150"/>
            <a:chOff x="-45625" y="228675"/>
            <a:chExt cx="9231300" cy="4686150"/>
          </a:xfrm>
        </p:grpSpPr>
        <p:cxnSp>
          <p:nvCxnSpPr>
            <p:cNvPr id="1354" name="Google Shape;1354;p29"/>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55" name="Google Shape;1355;p29"/>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56" name="Google Shape;1356;p29"/>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57" name="Google Shape;1357;p29"/>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58" name="Google Shape;1358;p29"/>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59" name="Google Shape;1359;p29"/>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0" name="Google Shape;1360;p29"/>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1" name="Google Shape;1361;p29"/>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2" name="Google Shape;1362;p29"/>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3" name="Google Shape;1363;p29"/>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4" name="Google Shape;1364;p29"/>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5" name="Google Shape;1365;p29"/>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6" name="Google Shape;1366;p29"/>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7" name="Google Shape;1367;p29"/>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68" name="Google Shape;1368;p29"/>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369" name="Google Shape;1369;p29"/>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9"/>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9"/>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9"/>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29"/>
          <p:cNvGrpSpPr/>
          <p:nvPr/>
        </p:nvGrpSpPr>
        <p:grpSpPr>
          <a:xfrm>
            <a:off x="-556655" y="-360775"/>
            <a:ext cx="10854778" cy="5696184"/>
            <a:chOff x="-556655" y="-360775"/>
            <a:chExt cx="10854778" cy="5696184"/>
          </a:xfrm>
        </p:grpSpPr>
        <p:sp>
          <p:nvSpPr>
            <p:cNvPr id="1384" name="Google Shape;1384;p29"/>
            <p:cNvSpPr/>
            <p:nvPr/>
          </p:nvSpPr>
          <p:spPr>
            <a:xfrm rot="5400000">
              <a:off x="2259293" y="1305953"/>
              <a:ext cx="1213506" cy="6845403"/>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rot="5400000">
              <a:off x="6953097" y="1990375"/>
              <a:ext cx="2237337" cy="4452715"/>
            </a:xfrm>
            <a:custGeom>
              <a:avLst/>
              <a:gdLst/>
              <a:ahLst/>
              <a:cxnLst/>
              <a:rect l="l" t="t" r="r" b="b"/>
              <a:pathLst>
                <a:path w="45953" h="91455" extrusionOk="0">
                  <a:moveTo>
                    <a:pt x="45455" y="0"/>
                  </a:moveTo>
                  <a:lnTo>
                    <a:pt x="4158" y="2010"/>
                  </a:lnTo>
                  <a:cubicBezTo>
                    <a:pt x="2388" y="6505"/>
                    <a:pt x="1" y="11140"/>
                    <a:pt x="498" y="15934"/>
                  </a:cubicBezTo>
                  <a:cubicBezTo>
                    <a:pt x="3581" y="45614"/>
                    <a:pt x="39209" y="21962"/>
                    <a:pt x="34196" y="50170"/>
                  </a:cubicBezTo>
                  <a:cubicBezTo>
                    <a:pt x="32545" y="59480"/>
                    <a:pt x="25046" y="67596"/>
                    <a:pt x="25841" y="77025"/>
                  </a:cubicBezTo>
                  <a:cubicBezTo>
                    <a:pt x="26507" y="84939"/>
                    <a:pt x="35336" y="91454"/>
                    <a:pt x="43418" y="91454"/>
                  </a:cubicBezTo>
                  <a:cubicBezTo>
                    <a:pt x="44275" y="91454"/>
                    <a:pt x="45123" y="91381"/>
                    <a:pt x="45953" y="91228"/>
                  </a:cubicBezTo>
                  <a:lnTo>
                    <a:pt x="45455" y="13110"/>
                  </a:lnTo>
                  <a:lnTo>
                    <a:pt x="454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77125" y="-75200"/>
              <a:ext cx="1282800" cy="1282800"/>
            </a:xfrm>
            <a:prstGeom prst="ellipse">
              <a:avLst/>
            </a:prstGeom>
            <a:solidFill>
              <a:schemeClr val="accent4"/>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b="1">
                <a:latin typeface="Nunito"/>
                <a:ea typeface="Nunito"/>
                <a:cs typeface="Nunito"/>
                <a:sym typeface="Nunito"/>
              </a:endParaRPr>
            </a:p>
          </p:txBody>
        </p:sp>
        <p:sp>
          <p:nvSpPr>
            <p:cNvPr id="1387" name="Google Shape;1387;p29"/>
            <p:cNvSpPr/>
            <p:nvPr/>
          </p:nvSpPr>
          <p:spPr>
            <a:xfrm rot="1686316">
              <a:off x="7876426" y="-148349"/>
              <a:ext cx="1202947" cy="1202947"/>
            </a:xfrm>
            <a:prstGeom prst="pie">
              <a:avLst>
                <a:gd name="adj1" fmla="val 0"/>
                <a:gd name="adj2" fmla="val 1083452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29"/>
          <p:cNvGrpSpPr/>
          <p:nvPr/>
        </p:nvGrpSpPr>
        <p:grpSpPr>
          <a:xfrm rot="10800000" flipH="1">
            <a:off x="193713" y="3970594"/>
            <a:ext cx="8843823" cy="1477830"/>
            <a:chOff x="297963" y="4573494"/>
            <a:chExt cx="8843823" cy="1477830"/>
          </a:xfrm>
        </p:grpSpPr>
        <p:grpSp>
          <p:nvGrpSpPr>
            <p:cNvPr id="1389" name="Google Shape;1389;p29"/>
            <p:cNvGrpSpPr/>
            <p:nvPr/>
          </p:nvGrpSpPr>
          <p:grpSpPr>
            <a:xfrm rot="10800000">
              <a:off x="297963" y="4573494"/>
              <a:ext cx="8843823" cy="1477830"/>
              <a:chOff x="-4411812" y="-327254"/>
              <a:chExt cx="8843823" cy="1477830"/>
            </a:xfrm>
          </p:grpSpPr>
          <p:sp>
            <p:nvSpPr>
              <p:cNvPr id="1390" name="Google Shape;1390;p29"/>
              <p:cNvSpPr/>
              <p:nvPr/>
            </p:nvSpPr>
            <p:spPr>
              <a:xfrm rot="-1583282">
                <a:off x="-4393549" y="-304186"/>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rot="1937948">
                <a:off x="1784360" y="666709"/>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rot="1151394">
                <a:off x="-3859393" y="6949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rot="-2700000">
                <a:off x="-487471" y="2826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rot="-2700000">
                <a:off x="-2385248" y="7065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rot="1151394">
                <a:off x="3031107" y="56711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rot="-2700000">
                <a:off x="116379" y="6949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rot="9216718">
                <a:off x="4103171" y="581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rot="8100000">
                <a:off x="4356805" y="3343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rot="-2700000">
                <a:off x="3607677" y="1542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29"/>
            <p:cNvGrpSpPr/>
            <p:nvPr/>
          </p:nvGrpSpPr>
          <p:grpSpPr>
            <a:xfrm flipH="1">
              <a:off x="6263222" y="5153615"/>
              <a:ext cx="930990" cy="353696"/>
              <a:chOff x="1117162" y="369160"/>
              <a:chExt cx="930990" cy="353696"/>
            </a:xfrm>
          </p:grpSpPr>
          <p:sp>
            <p:nvSpPr>
              <p:cNvPr id="1402" name="Google Shape;1402;p29"/>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rot="-2700000">
                <a:off x="1881952" y="4017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04" name="Google Shape;1404;p29"/>
          <p:cNvSpPr txBox="1">
            <a:spLocks noGrp="1"/>
          </p:cNvSpPr>
          <p:nvPr>
            <p:ph type="title"/>
          </p:nvPr>
        </p:nvSpPr>
        <p:spPr>
          <a:xfrm>
            <a:off x="881250" y="2378400"/>
            <a:ext cx="2013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5" name="Google Shape;1405;p29"/>
          <p:cNvSpPr txBox="1">
            <a:spLocks noGrp="1"/>
          </p:cNvSpPr>
          <p:nvPr>
            <p:ph type="subTitle" idx="1"/>
          </p:nvPr>
        </p:nvSpPr>
        <p:spPr>
          <a:xfrm>
            <a:off x="881250" y="2951100"/>
            <a:ext cx="2013900" cy="114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6" name="Google Shape;1406;p29"/>
          <p:cNvSpPr txBox="1">
            <a:spLocks noGrp="1"/>
          </p:cNvSpPr>
          <p:nvPr>
            <p:ph type="title" idx="2"/>
          </p:nvPr>
        </p:nvSpPr>
        <p:spPr>
          <a:xfrm>
            <a:off x="3565050" y="2378400"/>
            <a:ext cx="2013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7" name="Google Shape;1407;p29"/>
          <p:cNvSpPr txBox="1">
            <a:spLocks noGrp="1"/>
          </p:cNvSpPr>
          <p:nvPr>
            <p:ph type="subTitle" idx="3"/>
          </p:nvPr>
        </p:nvSpPr>
        <p:spPr>
          <a:xfrm>
            <a:off x="3565175" y="2951100"/>
            <a:ext cx="2013900" cy="114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8" name="Google Shape;1408;p29"/>
          <p:cNvSpPr txBox="1">
            <a:spLocks noGrp="1"/>
          </p:cNvSpPr>
          <p:nvPr>
            <p:ph type="title" idx="4"/>
          </p:nvPr>
        </p:nvSpPr>
        <p:spPr>
          <a:xfrm>
            <a:off x="6248850" y="2378400"/>
            <a:ext cx="2013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9" name="Google Shape;1409;p29"/>
          <p:cNvSpPr txBox="1">
            <a:spLocks noGrp="1"/>
          </p:cNvSpPr>
          <p:nvPr>
            <p:ph type="subTitle" idx="5"/>
          </p:nvPr>
        </p:nvSpPr>
        <p:spPr>
          <a:xfrm>
            <a:off x="6248900" y="2951100"/>
            <a:ext cx="2013900" cy="114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0" name="Google Shape;1410;p29"/>
          <p:cNvSpPr txBox="1">
            <a:spLocks noGrp="1"/>
          </p:cNvSpPr>
          <p:nvPr>
            <p:ph type="title" idx="6"/>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489812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411"/>
        <p:cNvGrpSpPr/>
        <p:nvPr/>
      </p:nvGrpSpPr>
      <p:grpSpPr>
        <a:xfrm>
          <a:off x="0" y="0"/>
          <a:ext cx="0" cy="0"/>
          <a:chOff x="0" y="0"/>
          <a:chExt cx="0" cy="0"/>
        </a:xfrm>
      </p:grpSpPr>
      <p:grpSp>
        <p:nvGrpSpPr>
          <p:cNvPr id="1412" name="Google Shape;1412;p30"/>
          <p:cNvGrpSpPr/>
          <p:nvPr/>
        </p:nvGrpSpPr>
        <p:grpSpPr>
          <a:xfrm>
            <a:off x="-45625" y="228675"/>
            <a:ext cx="9231300" cy="4686150"/>
            <a:chOff x="-45625" y="228675"/>
            <a:chExt cx="9231300" cy="4686150"/>
          </a:xfrm>
        </p:grpSpPr>
        <p:cxnSp>
          <p:nvCxnSpPr>
            <p:cNvPr id="1413" name="Google Shape;1413;p30"/>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14" name="Google Shape;1414;p30"/>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15" name="Google Shape;1415;p30"/>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16" name="Google Shape;1416;p30"/>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17" name="Google Shape;1417;p30"/>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18" name="Google Shape;1418;p30"/>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19" name="Google Shape;1419;p30"/>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20" name="Google Shape;1420;p30"/>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21" name="Google Shape;1421;p30"/>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22" name="Google Shape;1422;p30"/>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23" name="Google Shape;1423;p30"/>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24" name="Google Shape;1424;p30"/>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25" name="Google Shape;1425;p30"/>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26" name="Google Shape;1426;p30"/>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27" name="Google Shape;1427;p30"/>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428" name="Google Shape;1428;p30"/>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0"/>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0"/>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0"/>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0"/>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0"/>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0"/>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0"/>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0"/>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0"/>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0"/>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0"/>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0"/>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0"/>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2" name="Google Shape;1442;p30"/>
          <p:cNvSpPr/>
          <p:nvPr/>
        </p:nvSpPr>
        <p:spPr>
          <a:xfrm rot="-5119310">
            <a:off x="3789570" y="-5086170"/>
            <a:ext cx="1823058" cy="10283892"/>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0"/>
          <p:cNvSpPr txBox="1">
            <a:spLocks noGrp="1"/>
          </p:cNvSpPr>
          <p:nvPr>
            <p:ph type="subTitle" idx="1"/>
          </p:nvPr>
        </p:nvSpPr>
        <p:spPr>
          <a:xfrm>
            <a:off x="2662000" y="1383650"/>
            <a:ext cx="5480100" cy="73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4" name="Google Shape;1444;p30"/>
          <p:cNvSpPr txBox="1">
            <a:spLocks noGrp="1"/>
          </p:cNvSpPr>
          <p:nvPr>
            <p:ph type="subTitle" idx="2"/>
          </p:nvPr>
        </p:nvSpPr>
        <p:spPr>
          <a:xfrm>
            <a:off x="2662000" y="3494950"/>
            <a:ext cx="5480100" cy="73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30"/>
          <p:cNvSpPr txBox="1">
            <a:spLocks noGrp="1"/>
          </p:cNvSpPr>
          <p:nvPr>
            <p:ph type="subTitle" idx="3"/>
          </p:nvPr>
        </p:nvSpPr>
        <p:spPr>
          <a:xfrm>
            <a:off x="2662000" y="2439300"/>
            <a:ext cx="5480100" cy="73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6" name="Google Shape;1446;p30"/>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1447" name="Google Shape;1447;p30"/>
          <p:cNvSpPr txBox="1">
            <a:spLocks noGrp="1"/>
          </p:cNvSpPr>
          <p:nvPr>
            <p:ph type="subTitle" idx="4"/>
          </p:nvPr>
        </p:nvSpPr>
        <p:spPr>
          <a:xfrm>
            <a:off x="715100" y="1383650"/>
            <a:ext cx="1748400" cy="738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Montserrat SemiBold"/>
              <a:buNone/>
              <a:defRPr sz="2400" b="1">
                <a:latin typeface="Nunito"/>
                <a:ea typeface="Nunito"/>
                <a:cs typeface="Nunito"/>
                <a:sym typeface="Nunito"/>
              </a:defRPr>
            </a:lvl1pPr>
            <a:lvl2pPr lvl="1"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2pPr>
            <a:lvl3pPr lvl="2"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3pPr>
            <a:lvl4pPr lvl="3"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4pPr>
            <a:lvl5pPr lvl="4"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5pPr>
            <a:lvl6pPr lvl="5"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6pPr>
            <a:lvl7pPr lvl="6"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7pPr>
            <a:lvl8pPr lvl="7"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8pPr>
            <a:lvl9pPr lvl="8"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9pPr>
          </a:lstStyle>
          <a:p>
            <a:endParaRPr/>
          </a:p>
        </p:txBody>
      </p:sp>
      <p:sp>
        <p:nvSpPr>
          <p:cNvPr id="1448" name="Google Shape;1448;p30"/>
          <p:cNvSpPr txBox="1">
            <a:spLocks noGrp="1"/>
          </p:cNvSpPr>
          <p:nvPr>
            <p:ph type="subTitle" idx="5"/>
          </p:nvPr>
        </p:nvSpPr>
        <p:spPr>
          <a:xfrm>
            <a:off x="715100" y="2439300"/>
            <a:ext cx="1748400" cy="738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Montserrat SemiBold"/>
              <a:buNone/>
              <a:defRPr sz="2400" b="1">
                <a:latin typeface="Nunito"/>
                <a:ea typeface="Nunito"/>
                <a:cs typeface="Nunito"/>
                <a:sym typeface="Nunito"/>
              </a:defRPr>
            </a:lvl1pPr>
            <a:lvl2pPr lvl="1"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2pPr>
            <a:lvl3pPr lvl="2"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3pPr>
            <a:lvl4pPr lvl="3"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4pPr>
            <a:lvl5pPr lvl="4"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5pPr>
            <a:lvl6pPr lvl="5"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6pPr>
            <a:lvl7pPr lvl="6"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7pPr>
            <a:lvl8pPr lvl="7"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8pPr>
            <a:lvl9pPr lvl="8"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9pPr>
          </a:lstStyle>
          <a:p>
            <a:endParaRPr/>
          </a:p>
        </p:txBody>
      </p:sp>
      <p:sp>
        <p:nvSpPr>
          <p:cNvPr id="1449" name="Google Shape;1449;p30"/>
          <p:cNvSpPr txBox="1">
            <a:spLocks noGrp="1"/>
          </p:cNvSpPr>
          <p:nvPr>
            <p:ph type="subTitle" idx="6"/>
          </p:nvPr>
        </p:nvSpPr>
        <p:spPr>
          <a:xfrm>
            <a:off x="715100" y="3494950"/>
            <a:ext cx="1748400" cy="738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Montserrat SemiBold"/>
              <a:buNone/>
              <a:defRPr sz="2400" b="1">
                <a:latin typeface="Nunito"/>
                <a:ea typeface="Nunito"/>
                <a:cs typeface="Nunito"/>
                <a:sym typeface="Nunito"/>
              </a:defRPr>
            </a:lvl1pPr>
            <a:lvl2pPr lvl="1"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2pPr>
            <a:lvl3pPr lvl="2"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3pPr>
            <a:lvl4pPr lvl="3"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4pPr>
            <a:lvl5pPr lvl="4"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5pPr>
            <a:lvl6pPr lvl="5"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6pPr>
            <a:lvl7pPr lvl="6"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7pPr>
            <a:lvl8pPr lvl="7"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8pPr>
            <a:lvl9pPr lvl="8" algn="ctr" rtl="0">
              <a:lnSpc>
                <a:spcPct val="100000"/>
              </a:lnSpc>
              <a:spcBef>
                <a:spcPts val="0"/>
              </a:spcBef>
              <a:spcAft>
                <a:spcPts val="0"/>
              </a:spcAft>
              <a:buSzPts val="2500"/>
              <a:buFont typeface="Montserrat SemiBold"/>
              <a:buNone/>
              <a:defRPr sz="2500">
                <a:latin typeface="Montserrat SemiBold"/>
                <a:ea typeface="Montserrat SemiBold"/>
                <a:cs typeface="Montserrat SemiBold"/>
                <a:sym typeface="Montserrat SemiBold"/>
              </a:defRPr>
            </a:lvl9pPr>
          </a:lstStyle>
          <a:p>
            <a:endParaRPr/>
          </a:p>
        </p:txBody>
      </p:sp>
      <p:grpSp>
        <p:nvGrpSpPr>
          <p:cNvPr id="1450" name="Google Shape;1450;p30"/>
          <p:cNvGrpSpPr/>
          <p:nvPr/>
        </p:nvGrpSpPr>
        <p:grpSpPr>
          <a:xfrm rot="764630">
            <a:off x="996332" y="-703513"/>
            <a:ext cx="7792630" cy="1734812"/>
            <a:chOff x="-2600300" y="4336698"/>
            <a:chExt cx="7792360" cy="1734752"/>
          </a:xfrm>
        </p:grpSpPr>
        <p:grpSp>
          <p:nvGrpSpPr>
            <p:cNvPr id="1451" name="Google Shape;1451;p30"/>
            <p:cNvGrpSpPr/>
            <p:nvPr/>
          </p:nvGrpSpPr>
          <p:grpSpPr>
            <a:xfrm flipH="1">
              <a:off x="3395900" y="4636010"/>
              <a:ext cx="1130796" cy="456783"/>
              <a:chOff x="4604752" y="481910"/>
              <a:chExt cx="1130796" cy="456783"/>
            </a:xfrm>
          </p:grpSpPr>
          <p:sp>
            <p:nvSpPr>
              <p:cNvPr id="1452" name="Google Shape;1452;p30"/>
              <p:cNvSpPr/>
              <p:nvPr/>
            </p:nvSpPr>
            <p:spPr>
              <a:xfrm rot="9216718">
                <a:off x="5097840" y="504978"/>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0"/>
              <p:cNvSpPr/>
              <p:nvPr/>
            </p:nvSpPr>
            <p:spPr>
              <a:xfrm rot="8100000">
                <a:off x="5660342" y="867941"/>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0"/>
              <p:cNvSpPr/>
              <p:nvPr/>
            </p:nvSpPr>
            <p:spPr>
              <a:xfrm rot="-2700000">
                <a:off x="4627552" y="7492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 name="Google Shape;1455;p30"/>
            <p:cNvGrpSpPr/>
            <p:nvPr/>
          </p:nvGrpSpPr>
          <p:grpSpPr>
            <a:xfrm flipH="1">
              <a:off x="-2600300" y="4336698"/>
              <a:ext cx="7792360" cy="1734752"/>
              <a:chOff x="-2886599" y="4034573"/>
              <a:chExt cx="7792360" cy="1734752"/>
            </a:xfrm>
          </p:grpSpPr>
          <p:sp>
            <p:nvSpPr>
              <p:cNvPr id="1456" name="Google Shape;1456;p30"/>
              <p:cNvSpPr/>
              <p:nvPr/>
            </p:nvSpPr>
            <p:spPr>
              <a:xfrm rot="-2700000">
                <a:off x="3777551" y="53735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0"/>
              <p:cNvSpPr/>
              <p:nvPr/>
            </p:nvSpPr>
            <p:spPr>
              <a:xfrm rot="-2700000">
                <a:off x="4739560" y="5612883"/>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0"/>
              <p:cNvSpPr/>
              <p:nvPr/>
            </p:nvSpPr>
            <p:spPr>
              <a:xfrm rot="1151728">
                <a:off x="-2876834" y="4544399"/>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0"/>
              <p:cNvSpPr/>
              <p:nvPr/>
            </p:nvSpPr>
            <p:spPr>
              <a:xfrm rot="1937948">
                <a:off x="-477395" y="4425166"/>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0"/>
              <p:cNvSpPr/>
              <p:nvPr/>
            </p:nvSpPr>
            <p:spPr>
              <a:xfrm rot="1151394">
                <a:off x="3993979" y="56079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0"/>
              <p:cNvSpPr/>
              <p:nvPr/>
            </p:nvSpPr>
            <p:spPr>
              <a:xfrm rot="-2700000">
                <a:off x="-2624750" y="4049322"/>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0054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62"/>
        <p:cNvGrpSpPr/>
        <p:nvPr/>
      </p:nvGrpSpPr>
      <p:grpSpPr>
        <a:xfrm>
          <a:off x="0" y="0"/>
          <a:ext cx="0" cy="0"/>
          <a:chOff x="0" y="0"/>
          <a:chExt cx="0" cy="0"/>
        </a:xfrm>
      </p:grpSpPr>
      <p:grpSp>
        <p:nvGrpSpPr>
          <p:cNvPr id="1463" name="Google Shape;1463;p31"/>
          <p:cNvGrpSpPr/>
          <p:nvPr/>
        </p:nvGrpSpPr>
        <p:grpSpPr>
          <a:xfrm>
            <a:off x="-45625" y="228675"/>
            <a:ext cx="9231300" cy="4686150"/>
            <a:chOff x="-45625" y="228675"/>
            <a:chExt cx="9231300" cy="4686150"/>
          </a:xfrm>
        </p:grpSpPr>
        <p:cxnSp>
          <p:nvCxnSpPr>
            <p:cNvPr id="1464" name="Google Shape;1464;p31"/>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65" name="Google Shape;1465;p31"/>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66" name="Google Shape;1466;p31"/>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67" name="Google Shape;1467;p31"/>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68" name="Google Shape;1468;p31"/>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69" name="Google Shape;1469;p31"/>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0" name="Google Shape;1470;p31"/>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1" name="Google Shape;1471;p31"/>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2" name="Google Shape;1472;p31"/>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3" name="Google Shape;1473;p31"/>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4" name="Google Shape;1474;p31"/>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5" name="Google Shape;1475;p31"/>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6" name="Google Shape;1476;p31"/>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7" name="Google Shape;1477;p31"/>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78" name="Google Shape;1478;p31"/>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479" name="Google Shape;1479;p31"/>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1"/>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1"/>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1"/>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1"/>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1"/>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1"/>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1"/>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1"/>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1"/>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1"/>
          <p:cNvGrpSpPr/>
          <p:nvPr/>
        </p:nvGrpSpPr>
        <p:grpSpPr>
          <a:xfrm>
            <a:off x="-483014" y="-110350"/>
            <a:ext cx="9689764" cy="6414202"/>
            <a:chOff x="-483014" y="-110350"/>
            <a:chExt cx="9689764" cy="6414202"/>
          </a:xfrm>
        </p:grpSpPr>
        <p:sp>
          <p:nvSpPr>
            <p:cNvPr id="1494" name="Google Shape;1494;p31"/>
            <p:cNvSpPr/>
            <p:nvPr/>
          </p:nvSpPr>
          <p:spPr>
            <a:xfrm>
              <a:off x="7571750" y="-110350"/>
              <a:ext cx="1635000" cy="1635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1"/>
            <p:cNvSpPr/>
            <p:nvPr/>
          </p:nvSpPr>
          <p:spPr>
            <a:xfrm rot="263237">
              <a:off x="-331570" y="2050702"/>
              <a:ext cx="3915249" cy="4109417"/>
            </a:xfrm>
            <a:custGeom>
              <a:avLst/>
              <a:gdLst/>
              <a:ahLst/>
              <a:cxnLst/>
              <a:rect l="l" t="t" r="r" b="b"/>
              <a:pathLst>
                <a:path w="76846" h="80657" extrusionOk="0">
                  <a:moveTo>
                    <a:pt x="7141" y="0"/>
                  </a:moveTo>
                  <a:cubicBezTo>
                    <a:pt x="4839" y="0"/>
                    <a:pt x="2528" y="478"/>
                    <a:pt x="359" y="1444"/>
                  </a:cubicBezTo>
                  <a:lnTo>
                    <a:pt x="1" y="80657"/>
                  </a:lnTo>
                  <a:lnTo>
                    <a:pt x="73405" y="80657"/>
                  </a:lnTo>
                  <a:cubicBezTo>
                    <a:pt x="76846" y="73555"/>
                    <a:pt x="76170" y="64623"/>
                    <a:pt x="71674" y="58138"/>
                  </a:cubicBezTo>
                  <a:cubicBezTo>
                    <a:pt x="67559" y="52158"/>
                    <a:pt x="60366" y="48464"/>
                    <a:pt x="53127" y="48464"/>
                  </a:cubicBezTo>
                  <a:cubicBezTo>
                    <a:pt x="52492" y="48464"/>
                    <a:pt x="51857" y="48492"/>
                    <a:pt x="51224" y="48550"/>
                  </a:cubicBezTo>
                  <a:cubicBezTo>
                    <a:pt x="45157" y="49107"/>
                    <a:pt x="39587" y="52051"/>
                    <a:pt x="33679" y="53483"/>
                  </a:cubicBezTo>
                  <a:cubicBezTo>
                    <a:pt x="31936" y="53899"/>
                    <a:pt x="30082" y="54135"/>
                    <a:pt x="28243" y="54135"/>
                  </a:cubicBezTo>
                  <a:cubicBezTo>
                    <a:pt x="23828" y="54135"/>
                    <a:pt x="19506" y="52771"/>
                    <a:pt x="17049" y="49246"/>
                  </a:cubicBezTo>
                  <a:cubicBezTo>
                    <a:pt x="13826" y="44651"/>
                    <a:pt x="15119" y="38285"/>
                    <a:pt x="17427" y="33173"/>
                  </a:cubicBezTo>
                  <a:cubicBezTo>
                    <a:pt x="19734" y="28060"/>
                    <a:pt x="22977" y="23147"/>
                    <a:pt x="23434" y="17557"/>
                  </a:cubicBezTo>
                  <a:cubicBezTo>
                    <a:pt x="23832" y="11808"/>
                    <a:pt x="21206" y="6238"/>
                    <a:pt x="16511" y="2896"/>
                  </a:cubicBezTo>
                  <a:cubicBezTo>
                    <a:pt x="13702" y="976"/>
                    <a:pt x="10431" y="0"/>
                    <a:pt x="7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6" name="Google Shape;1496;p31"/>
          <p:cNvSpPr txBox="1">
            <a:spLocks noGrp="1"/>
          </p:cNvSpPr>
          <p:nvPr>
            <p:ph type="title"/>
          </p:nvPr>
        </p:nvSpPr>
        <p:spPr>
          <a:xfrm>
            <a:off x="1336725" y="1315375"/>
            <a:ext cx="25851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97" name="Google Shape;1497;p31"/>
          <p:cNvSpPr txBox="1">
            <a:spLocks noGrp="1"/>
          </p:cNvSpPr>
          <p:nvPr>
            <p:ph type="subTitle" idx="1"/>
          </p:nvPr>
        </p:nvSpPr>
        <p:spPr>
          <a:xfrm>
            <a:off x="1336725" y="1690675"/>
            <a:ext cx="2585100" cy="94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8" name="Google Shape;1498;p31"/>
          <p:cNvSpPr txBox="1">
            <a:spLocks noGrp="1"/>
          </p:cNvSpPr>
          <p:nvPr>
            <p:ph type="title" idx="2"/>
          </p:nvPr>
        </p:nvSpPr>
        <p:spPr>
          <a:xfrm>
            <a:off x="5221901" y="1315375"/>
            <a:ext cx="25851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99" name="Google Shape;1499;p31"/>
          <p:cNvSpPr txBox="1">
            <a:spLocks noGrp="1"/>
          </p:cNvSpPr>
          <p:nvPr>
            <p:ph type="subTitle" idx="3"/>
          </p:nvPr>
        </p:nvSpPr>
        <p:spPr>
          <a:xfrm>
            <a:off x="5221963" y="1690675"/>
            <a:ext cx="2585100" cy="94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0" name="Google Shape;1500;p31"/>
          <p:cNvSpPr txBox="1">
            <a:spLocks noGrp="1"/>
          </p:cNvSpPr>
          <p:nvPr>
            <p:ph type="title" idx="4"/>
          </p:nvPr>
        </p:nvSpPr>
        <p:spPr>
          <a:xfrm>
            <a:off x="1336725" y="3220150"/>
            <a:ext cx="25851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01" name="Google Shape;1501;p31"/>
          <p:cNvSpPr txBox="1">
            <a:spLocks noGrp="1"/>
          </p:cNvSpPr>
          <p:nvPr>
            <p:ph type="subTitle" idx="5"/>
          </p:nvPr>
        </p:nvSpPr>
        <p:spPr>
          <a:xfrm>
            <a:off x="1336725" y="3595450"/>
            <a:ext cx="2585100" cy="94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2" name="Google Shape;1502;p31"/>
          <p:cNvSpPr txBox="1">
            <a:spLocks noGrp="1"/>
          </p:cNvSpPr>
          <p:nvPr>
            <p:ph type="title" idx="6"/>
          </p:nvPr>
        </p:nvSpPr>
        <p:spPr>
          <a:xfrm>
            <a:off x="5221901" y="3220150"/>
            <a:ext cx="25851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03" name="Google Shape;1503;p31"/>
          <p:cNvSpPr txBox="1">
            <a:spLocks noGrp="1"/>
          </p:cNvSpPr>
          <p:nvPr>
            <p:ph type="subTitle" idx="7"/>
          </p:nvPr>
        </p:nvSpPr>
        <p:spPr>
          <a:xfrm>
            <a:off x="5221963" y="3595450"/>
            <a:ext cx="2585100" cy="94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4" name="Google Shape;1504;p31"/>
          <p:cNvSpPr txBox="1">
            <a:spLocks noGrp="1"/>
          </p:cNvSpPr>
          <p:nvPr>
            <p:ph type="title" idx="8"/>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505" name="Google Shape;1505;p31"/>
          <p:cNvGrpSpPr/>
          <p:nvPr/>
        </p:nvGrpSpPr>
        <p:grpSpPr>
          <a:xfrm rot="10800000" flipH="1">
            <a:off x="9" y="2360007"/>
            <a:ext cx="2547799" cy="2783493"/>
            <a:chOff x="3784" y="-87193"/>
            <a:chExt cx="2547799" cy="2783493"/>
          </a:xfrm>
        </p:grpSpPr>
        <p:sp>
          <p:nvSpPr>
            <p:cNvPr id="1506" name="Google Shape;1506;p31"/>
            <p:cNvSpPr/>
            <p:nvPr/>
          </p:nvSpPr>
          <p:spPr>
            <a:xfrm rot="-1717892">
              <a:off x="227122" y="16566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1"/>
            <p:cNvSpPr/>
            <p:nvPr/>
          </p:nvSpPr>
          <p:spPr>
            <a:xfrm rot="1026164">
              <a:off x="460430" y="-73091"/>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1"/>
            <p:cNvSpPr/>
            <p:nvPr/>
          </p:nvSpPr>
          <p:spPr>
            <a:xfrm rot="-2834745">
              <a:off x="13903" y="20532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1"/>
            <p:cNvSpPr/>
            <p:nvPr/>
          </p:nvSpPr>
          <p:spPr>
            <a:xfrm rot="-2834745">
              <a:off x="256607" y="2625378"/>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1"/>
            <p:cNvSpPr/>
            <p:nvPr/>
          </p:nvSpPr>
          <p:spPr>
            <a:xfrm rot="-2834745">
              <a:off x="71631" y="73641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1"/>
            <p:cNvSpPr/>
            <p:nvPr/>
          </p:nvSpPr>
          <p:spPr>
            <a:xfrm rot="-1717892">
              <a:off x="2402322" y="54223"/>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1"/>
            <p:cNvSpPr/>
            <p:nvPr/>
          </p:nvSpPr>
          <p:spPr>
            <a:xfrm rot="-2834745">
              <a:off x="1771481" y="-72314"/>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93725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13"/>
        <p:cNvGrpSpPr/>
        <p:nvPr/>
      </p:nvGrpSpPr>
      <p:grpSpPr>
        <a:xfrm>
          <a:off x="0" y="0"/>
          <a:ext cx="0" cy="0"/>
          <a:chOff x="0" y="0"/>
          <a:chExt cx="0" cy="0"/>
        </a:xfrm>
      </p:grpSpPr>
      <p:grpSp>
        <p:nvGrpSpPr>
          <p:cNvPr id="1514" name="Google Shape;1514;p32"/>
          <p:cNvGrpSpPr/>
          <p:nvPr/>
        </p:nvGrpSpPr>
        <p:grpSpPr>
          <a:xfrm>
            <a:off x="-45625" y="228675"/>
            <a:ext cx="9231300" cy="4686150"/>
            <a:chOff x="-45625" y="228675"/>
            <a:chExt cx="9231300" cy="4686150"/>
          </a:xfrm>
        </p:grpSpPr>
        <p:cxnSp>
          <p:nvCxnSpPr>
            <p:cNvPr id="1515" name="Google Shape;1515;p32"/>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16" name="Google Shape;1516;p32"/>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17" name="Google Shape;1517;p32"/>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18" name="Google Shape;1518;p32"/>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19" name="Google Shape;1519;p32"/>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0" name="Google Shape;1520;p32"/>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1" name="Google Shape;1521;p32"/>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2" name="Google Shape;1522;p32"/>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3" name="Google Shape;1523;p32"/>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4" name="Google Shape;1524;p32"/>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5" name="Google Shape;1525;p32"/>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6" name="Google Shape;1526;p32"/>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7" name="Google Shape;1527;p32"/>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8" name="Google Shape;1528;p32"/>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9" name="Google Shape;1529;p32"/>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530" name="Google Shape;1530;p32"/>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2"/>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32"/>
          <p:cNvGrpSpPr/>
          <p:nvPr/>
        </p:nvGrpSpPr>
        <p:grpSpPr>
          <a:xfrm>
            <a:off x="715100" y="-1241025"/>
            <a:ext cx="8528599" cy="2184300"/>
            <a:chOff x="715100" y="-1241025"/>
            <a:chExt cx="8528599" cy="2184300"/>
          </a:xfrm>
        </p:grpSpPr>
        <p:sp>
          <p:nvSpPr>
            <p:cNvPr id="1545" name="Google Shape;1545;p32"/>
            <p:cNvSpPr/>
            <p:nvPr/>
          </p:nvSpPr>
          <p:spPr>
            <a:xfrm>
              <a:off x="715100" y="-1241025"/>
              <a:ext cx="2184300" cy="2184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rot="-5400000">
              <a:off x="6927360" y="-1769674"/>
              <a:ext cx="697586" cy="393509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7" name="Google Shape;1547;p32"/>
          <p:cNvSpPr txBox="1">
            <a:spLocks noGrp="1"/>
          </p:cNvSpPr>
          <p:nvPr>
            <p:ph type="title"/>
          </p:nvPr>
        </p:nvSpPr>
        <p:spPr>
          <a:xfrm>
            <a:off x="724850" y="1673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48" name="Google Shape;1548;p32"/>
          <p:cNvSpPr txBox="1">
            <a:spLocks noGrp="1"/>
          </p:cNvSpPr>
          <p:nvPr>
            <p:ph type="subTitle" idx="1"/>
          </p:nvPr>
        </p:nvSpPr>
        <p:spPr>
          <a:xfrm>
            <a:off x="724775" y="2112044"/>
            <a:ext cx="2305500" cy="8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9" name="Google Shape;1549;p32"/>
          <p:cNvSpPr txBox="1">
            <a:spLocks noGrp="1"/>
          </p:cNvSpPr>
          <p:nvPr>
            <p:ph type="title" idx="2"/>
          </p:nvPr>
        </p:nvSpPr>
        <p:spPr>
          <a:xfrm>
            <a:off x="3424119" y="1673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50" name="Google Shape;1550;p32"/>
          <p:cNvSpPr txBox="1">
            <a:spLocks noGrp="1"/>
          </p:cNvSpPr>
          <p:nvPr>
            <p:ph type="subTitle" idx="3"/>
          </p:nvPr>
        </p:nvSpPr>
        <p:spPr>
          <a:xfrm>
            <a:off x="3424025" y="2112044"/>
            <a:ext cx="2305500" cy="8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1" name="Google Shape;1551;p32"/>
          <p:cNvSpPr txBox="1">
            <a:spLocks noGrp="1"/>
          </p:cNvSpPr>
          <p:nvPr>
            <p:ph type="title" idx="4"/>
          </p:nvPr>
        </p:nvSpPr>
        <p:spPr>
          <a:xfrm>
            <a:off x="724850" y="324380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52" name="Google Shape;1552;p32"/>
          <p:cNvSpPr txBox="1">
            <a:spLocks noGrp="1"/>
          </p:cNvSpPr>
          <p:nvPr>
            <p:ph type="subTitle" idx="5"/>
          </p:nvPr>
        </p:nvSpPr>
        <p:spPr>
          <a:xfrm>
            <a:off x="724775" y="3682819"/>
            <a:ext cx="2305500" cy="8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3" name="Google Shape;1553;p32"/>
          <p:cNvSpPr txBox="1">
            <a:spLocks noGrp="1"/>
          </p:cNvSpPr>
          <p:nvPr>
            <p:ph type="title" idx="6"/>
          </p:nvPr>
        </p:nvSpPr>
        <p:spPr>
          <a:xfrm>
            <a:off x="3424119" y="324380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54" name="Google Shape;1554;p32"/>
          <p:cNvSpPr txBox="1">
            <a:spLocks noGrp="1"/>
          </p:cNvSpPr>
          <p:nvPr>
            <p:ph type="subTitle" idx="7"/>
          </p:nvPr>
        </p:nvSpPr>
        <p:spPr>
          <a:xfrm>
            <a:off x="3424025" y="3682819"/>
            <a:ext cx="2305500" cy="8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5" name="Google Shape;1555;p32"/>
          <p:cNvSpPr txBox="1">
            <a:spLocks noGrp="1"/>
          </p:cNvSpPr>
          <p:nvPr>
            <p:ph type="title" idx="8"/>
          </p:nvPr>
        </p:nvSpPr>
        <p:spPr>
          <a:xfrm>
            <a:off x="6123395" y="1673025"/>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56" name="Google Shape;1556;p32"/>
          <p:cNvSpPr txBox="1">
            <a:spLocks noGrp="1"/>
          </p:cNvSpPr>
          <p:nvPr>
            <p:ph type="subTitle" idx="9"/>
          </p:nvPr>
        </p:nvSpPr>
        <p:spPr>
          <a:xfrm>
            <a:off x="6123400" y="2112044"/>
            <a:ext cx="2305500" cy="8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7" name="Google Shape;1557;p32"/>
          <p:cNvSpPr txBox="1">
            <a:spLocks noGrp="1"/>
          </p:cNvSpPr>
          <p:nvPr>
            <p:ph type="title" idx="13"/>
          </p:nvPr>
        </p:nvSpPr>
        <p:spPr>
          <a:xfrm>
            <a:off x="6123395" y="324380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58" name="Google Shape;1558;p32"/>
          <p:cNvSpPr txBox="1">
            <a:spLocks noGrp="1"/>
          </p:cNvSpPr>
          <p:nvPr>
            <p:ph type="subTitle" idx="14"/>
          </p:nvPr>
        </p:nvSpPr>
        <p:spPr>
          <a:xfrm>
            <a:off x="6123401" y="3682819"/>
            <a:ext cx="2305500" cy="8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9" name="Google Shape;1559;p32"/>
          <p:cNvSpPr txBox="1">
            <a:spLocks noGrp="1"/>
          </p:cNvSpPr>
          <p:nvPr>
            <p:ph type="title" idx="15"/>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560" name="Google Shape;1560;p32"/>
          <p:cNvGrpSpPr/>
          <p:nvPr/>
        </p:nvGrpSpPr>
        <p:grpSpPr>
          <a:xfrm rot="5400000">
            <a:off x="7089287" y="-1505683"/>
            <a:ext cx="475040" cy="3286310"/>
            <a:chOff x="3784" y="-1580610"/>
            <a:chExt cx="475040" cy="3286310"/>
          </a:xfrm>
        </p:grpSpPr>
        <p:sp>
          <p:nvSpPr>
            <p:cNvPr id="1561" name="Google Shape;1561;p32"/>
            <p:cNvSpPr/>
            <p:nvPr/>
          </p:nvSpPr>
          <p:spPr>
            <a:xfrm rot="-1717892">
              <a:off x="227122" y="97080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rot="1026164">
              <a:off x="384230" y="-1292291"/>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rot="-2834745">
              <a:off x="13903" y="1443606"/>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rot="-2834745">
              <a:off x="256607" y="1634778"/>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rot="-2834745">
              <a:off x="71631" y="43161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2"/>
            <p:cNvSpPr/>
            <p:nvPr/>
          </p:nvSpPr>
          <p:spPr>
            <a:xfrm rot="3682108">
              <a:off x="76951" y="-1552713"/>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rot="5910275">
              <a:off x="111882" y="-489653"/>
              <a:ext cx="64914" cy="5613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32164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568"/>
        <p:cNvGrpSpPr/>
        <p:nvPr/>
      </p:nvGrpSpPr>
      <p:grpSpPr>
        <a:xfrm>
          <a:off x="0" y="0"/>
          <a:ext cx="0" cy="0"/>
          <a:chOff x="0" y="0"/>
          <a:chExt cx="0" cy="0"/>
        </a:xfrm>
      </p:grpSpPr>
      <p:grpSp>
        <p:nvGrpSpPr>
          <p:cNvPr id="1569" name="Google Shape;1569;p33"/>
          <p:cNvGrpSpPr/>
          <p:nvPr/>
        </p:nvGrpSpPr>
        <p:grpSpPr>
          <a:xfrm>
            <a:off x="-45625" y="228675"/>
            <a:ext cx="9231300" cy="4686150"/>
            <a:chOff x="-45625" y="228675"/>
            <a:chExt cx="9231300" cy="4686150"/>
          </a:xfrm>
        </p:grpSpPr>
        <p:cxnSp>
          <p:nvCxnSpPr>
            <p:cNvPr id="1570" name="Google Shape;1570;p33"/>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1" name="Google Shape;1571;p33"/>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2" name="Google Shape;1572;p33"/>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3" name="Google Shape;1573;p33"/>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4" name="Google Shape;1574;p33"/>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5" name="Google Shape;1575;p33"/>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6" name="Google Shape;1576;p33"/>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7" name="Google Shape;1577;p33"/>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8" name="Google Shape;1578;p33"/>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9" name="Google Shape;1579;p33"/>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80" name="Google Shape;1580;p33"/>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81" name="Google Shape;1581;p33"/>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82" name="Google Shape;1582;p33"/>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83" name="Google Shape;1583;p33"/>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84" name="Google Shape;1584;p33"/>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585" name="Google Shape;1585;p33"/>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3"/>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3"/>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3"/>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3"/>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3"/>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3"/>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3"/>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3"/>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3"/>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3"/>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3"/>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3"/>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3"/>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9" name="Google Shape;1599;p33"/>
          <p:cNvSpPr txBox="1">
            <a:spLocks noGrp="1"/>
          </p:cNvSpPr>
          <p:nvPr>
            <p:ph type="title" hasCustomPrompt="1"/>
          </p:nvPr>
        </p:nvSpPr>
        <p:spPr>
          <a:xfrm>
            <a:off x="1800425" y="540000"/>
            <a:ext cx="5543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00" name="Google Shape;1600;p33"/>
          <p:cNvSpPr txBox="1">
            <a:spLocks noGrp="1"/>
          </p:cNvSpPr>
          <p:nvPr>
            <p:ph type="subTitle" idx="1"/>
          </p:nvPr>
        </p:nvSpPr>
        <p:spPr>
          <a:xfrm>
            <a:off x="1800463" y="1368300"/>
            <a:ext cx="55431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1" name="Google Shape;1601;p33"/>
          <p:cNvSpPr txBox="1">
            <a:spLocks noGrp="1"/>
          </p:cNvSpPr>
          <p:nvPr>
            <p:ph type="title" idx="2" hasCustomPrompt="1"/>
          </p:nvPr>
        </p:nvSpPr>
        <p:spPr>
          <a:xfrm>
            <a:off x="1800425" y="1935005"/>
            <a:ext cx="5543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02" name="Google Shape;1602;p33"/>
          <p:cNvSpPr txBox="1">
            <a:spLocks noGrp="1"/>
          </p:cNvSpPr>
          <p:nvPr>
            <p:ph type="subTitle" idx="3"/>
          </p:nvPr>
        </p:nvSpPr>
        <p:spPr>
          <a:xfrm>
            <a:off x="1800463" y="2763300"/>
            <a:ext cx="55431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3" name="Google Shape;1603;p33"/>
          <p:cNvSpPr txBox="1">
            <a:spLocks noGrp="1"/>
          </p:cNvSpPr>
          <p:nvPr>
            <p:ph type="title" idx="4" hasCustomPrompt="1"/>
          </p:nvPr>
        </p:nvSpPr>
        <p:spPr>
          <a:xfrm>
            <a:off x="1800425" y="3330022"/>
            <a:ext cx="5543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04" name="Google Shape;1604;p33"/>
          <p:cNvSpPr txBox="1">
            <a:spLocks noGrp="1"/>
          </p:cNvSpPr>
          <p:nvPr>
            <p:ph type="subTitle" idx="5"/>
          </p:nvPr>
        </p:nvSpPr>
        <p:spPr>
          <a:xfrm>
            <a:off x="1800463" y="4158325"/>
            <a:ext cx="55431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605" name="Google Shape;1605;p33"/>
          <p:cNvGrpSpPr/>
          <p:nvPr/>
        </p:nvGrpSpPr>
        <p:grpSpPr>
          <a:xfrm>
            <a:off x="-102025" y="-676942"/>
            <a:ext cx="9809736" cy="6147005"/>
            <a:chOff x="-102025" y="-676942"/>
            <a:chExt cx="9809736" cy="6147005"/>
          </a:xfrm>
        </p:grpSpPr>
        <p:sp>
          <p:nvSpPr>
            <p:cNvPr id="1606" name="Google Shape;1606;p33"/>
            <p:cNvSpPr/>
            <p:nvPr/>
          </p:nvSpPr>
          <p:spPr>
            <a:xfrm>
              <a:off x="-102025" y="-588276"/>
              <a:ext cx="2173286" cy="6058340"/>
            </a:xfrm>
            <a:custGeom>
              <a:avLst/>
              <a:gdLst/>
              <a:ahLst/>
              <a:cxnLst/>
              <a:rect l="l" t="t" r="r" b="b"/>
              <a:pathLst>
                <a:path w="32605" h="90891" extrusionOk="0">
                  <a:moveTo>
                    <a:pt x="0" y="1"/>
                  </a:moveTo>
                  <a:lnTo>
                    <a:pt x="0" y="90891"/>
                  </a:lnTo>
                  <a:cubicBezTo>
                    <a:pt x="7361" y="89777"/>
                    <a:pt x="16332" y="85082"/>
                    <a:pt x="19893" y="78557"/>
                  </a:cubicBezTo>
                  <a:cubicBezTo>
                    <a:pt x="23474" y="71913"/>
                    <a:pt x="23812" y="63976"/>
                    <a:pt x="20808" y="57053"/>
                  </a:cubicBezTo>
                  <a:cubicBezTo>
                    <a:pt x="18680" y="52259"/>
                    <a:pt x="15059" y="48280"/>
                    <a:pt x="12493" y="43725"/>
                  </a:cubicBezTo>
                  <a:cubicBezTo>
                    <a:pt x="9927" y="39150"/>
                    <a:pt x="8475" y="33361"/>
                    <a:pt x="10981" y="28746"/>
                  </a:cubicBezTo>
                  <a:cubicBezTo>
                    <a:pt x="12891" y="25225"/>
                    <a:pt x="16671" y="23176"/>
                    <a:pt x="20331" y="21465"/>
                  </a:cubicBezTo>
                  <a:cubicBezTo>
                    <a:pt x="23991" y="19754"/>
                    <a:pt x="27850" y="18043"/>
                    <a:pt x="30237" y="14801"/>
                  </a:cubicBezTo>
                  <a:cubicBezTo>
                    <a:pt x="32605" y="11538"/>
                    <a:pt x="29820" y="2209"/>
                    <a:pt x="26438" y="40"/>
                  </a:cubicBezTo>
                  <a:lnTo>
                    <a:pt x="0" y="1"/>
                  </a:lnTo>
                  <a:close/>
                </a:path>
              </a:pathLst>
            </a:custGeom>
            <a:solidFill>
              <a:srgbClr val="6EC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3"/>
            <p:cNvSpPr/>
            <p:nvPr/>
          </p:nvSpPr>
          <p:spPr>
            <a:xfrm rot="-10497473">
              <a:off x="7286600" y="-592540"/>
              <a:ext cx="2173236" cy="5736369"/>
            </a:xfrm>
            <a:custGeom>
              <a:avLst/>
              <a:gdLst/>
              <a:ahLst/>
              <a:cxnLst/>
              <a:rect l="l" t="t" r="r" b="b"/>
              <a:pathLst>
                <a:path w="34077" h="89948" extrusionOk="0">
                  <a:moveTo>
                    <a:pt x="6785" y="0"/>
                  </a:moveTo>
                  <a:cubicBezTo>
                    <a:pt x="4466" y="0"/>
                    <a:pt x="2236" y="223"/>
                    <a:pt x="318" y="629"/>
                  </a:cubicBezTo>
                  <a:lnTo>
                    <a:pt x="0" y="89947"/>
                  </a:lnTo>
                  <a:lnTo>
                    <a:pt x="0" y="89947"/>
                  </a:lnTo>
                  <a:lnTo>
                    <a:pt x="8077" y="89788"/>
                  </a:lnTo>
                  <a:cubicBezTo>
                    <a:pt x="17287" y="89231"/>
                    <a:pt x="25960" y="83323"/>
                    <a:pt x="30018" y="75028"/>
                  </a:cubicBezTo>
                  <a:cubicBezTo>
                    <a:pt x="34076" y="66733"/>
                    <a:pt x="32743" y="55931"/>
                    <a:pt x="26318" y="49287"/>
                  </a:cubicBezTo>
                  <a:cubicBezTo>
                    <a:pt x="23652" y="46542"/>
                    <a:pt x="20251" y="44532"/>
                    <a:pt x="17625" y="41747"/>
                  </a:cubicBezTo>
                  <a:cubicBezTo>
                    <a:pt x="14979" y="38962"/>
                    <a:pt x="13109" y="34884"/>
                    <a:pt x="14482" y="31284"/>
                  </a:cubicBezTo>
                  <a:cubicBezTo>
                    <a:pt x="16073" y="27126"/>
                    <a:pt x="21086" y="25535"/>
                    <a:pt x="23991" y="22153"/>
                  </a:cubicBezTo>
                  <a:cubicBezTo>
                    <a:pt x="28307" y="17140"/>
                    <a:pt x="26776" y="8745"/>
                    <a:pt x="21822" y="4349"/>
                  </a:cubicBezTo>
                  <a:cubicBezTo>
                    <a:pt x="18334" y="1267"/>
                    <a:pt x="12309" y="0"/>
                    <a:pt x="6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8" name="Google Shape;1608;p33"/>
          <p:cNvGrpSpPr/>
          <p:nvPr/>
        </p:nvGrpSpPr>
        <p:grpSpPr>
          <a:xfrm>
            <a:off x="-102300" y="-279615"/>
            <a:ext cx="1883374" cy="5292821"/>
            <a:chOff x="-102300" y="-279615"/>
            <a:chExt cx="1883374" cy="5292821"/>
          </a:xfrm>
        </p:grpSpPr>
        <p:grpSp>
          <p:nvGrpSpPr>
            <p:cNvPr id="1609" name="Google Shape;1609;p33"/>
            <p:cNvGrpSpPr/>
            <p:nvPr/>
          </p:nvGrpSpPr>
          <p:grpSpPr>
            <a:xfrm rot="-974526">
              <a:off x="25282" y="-74754"/>
              <a:ext cx="1628210" cy="1144630"/>
              <a:chOff x="3342483" y="-407075"/>
              <a:chExt cx="1628190" cy="1144616"/>
            </a:xfrm>
          </p:grpSpPr>
          <p:sp>
            <p:nvSpPr>
              <p:cNvPr id="1610" name="Google Shape;1610;p33"/>
              <p:cNvSpPr/>
              <p:nvPr/>
            </p:nvSpPr>
            <p:spPr>
              <a:xfrm rot="9939562">
                <a:off x="4776349" y="201959"/>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3"/>
              <p:cNvSpPr/>
              <p:nvPr/>
            </p:nvSpPr>
            <p:spPr>
              <a:xfrm rot="-867018">
                <a:off x="3663436" y="65918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3"/>
              <p:cNvSpPr/>
              <p:nvPr/>
            </p:nvSpPr>
            <p:spPr>
              <a:xfrm rot="9932982">
                <a:off x="4317557" y="-39813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3"/>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4" name="Google Shape;1614;p33"/>
            <p:cNvGrpSpPr/>
            <p:nvPr/>
          </p:nvGrpSpPr>
          <p:grpSpPr>
            <a:xfrm rot="-5400000">
              <a:off x="-1030442" y="2974614"/>
              <a:ext cx="3068957" cy="1008226"/>
              <a:chOff x="3342483" y="-193685"/>
              <a:chExt cx="3068957" cy="1008226"/>
            </a:xfrm>
          </p:grpSpPr>
          <p:sp>
            <p:nvSpPr>
              <p:cNvPr id="1615" name="Google Shape;1615;p33"/>
              <p:cNvSpPr/>
              <p:nvPr/>
            </p:nvSpPr>
            <p:spPr>
              <a:xfrm rot="9939562">
                <a:off x="5309749" y="201959"/>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3"/>
              <p:cNvSpPr/>
              <p:nvPr/>
            </p:nvSpPr>
            <p:spPr>
              <a:xfrm rot="-6684311">
                <a:off x="4515670" y="729817"/>
                <a:ext cx="80557" cy="6924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3"/>
              <p:cNvSpPr/>
              <p:nvPr/>
            </p:nvSpPr>
            <p:spPr>
              <a:xfrm rot="-867018">
                <a:off x="4093070" y="241549"/>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3"/>
              <p:cNvSpPr/>
              <p:nvPr/>
            </p:nvSpPr>
            <p:spPr>
              <a:xfrm rot="9932982">
                <a:off x="4591994" y="-18474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3"/>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3"/>
              <p:cNvSpPr/>
              <p:nvPr/>
            </p:nvSpPr>
            <p:spPr>
              <a:xfrm rot="-7024157">
                <a:off x="6275911" y="-141721"/>
                <a:ext cx="121960" cy="10519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1" name="Google Shape;1621;p33"/>
          <p:cNvGrpSpPr/>
          <p:nvPr/>
        </p:nvGrpSpPr>
        <p:grpSpPr>
          <a:xfrm rot="10800000">
            <a:off x="7804949" y="177585"/>
            <a:ext cx="1301508" cy="4671611"/>
            <a:chOff x="-64758" y="36796"/>
            <a:chExt cx="1301508" cy="4671611"/>
          </a:xfrm>
        </p:grpSpPr>
        <p:grpSp>
          <p:nvGrpSpPr>
            <p:cNvPr id="1622" name="Google Shape;1622;p33"/>
            <p:cNvGrpSpPr/>
            <p:nvPr/>
          </p:nvGrpSpPr>
          <p:grpSpPr>
            <a:xfrm rot="-974526">
              <a:off x="57434" y="150563"/>
              <a:ext cx="957688" cy="1010405"/>
              <a:chOff x="3342483" y="-272852"/>
              <a:chExt cx="957677" cy="1010393"/>
            </a:xfrm>
          </p:grpSpPr>
          <p:sp>
            <p:nvSpPr>
              <p:cNvPr id="1623" name="Google Shape;1623;p33"/>
              <p:cNvSpPr/>
              <p:nvPr/>
            </p:nvSpPr>
            <p:spPr>
              <a:xfrm rot="9939562">
                <a:off x="4105836" y="324089"/>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3"/>
              <p:cNvSpPr/>
              <p:nvPr/>
            </p:nvSpPr>
            <p:spPr>
              <a:xfrm rot="-867018">
                <a:off x="3663436" y="65918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3"/>
              <p:cNvSpPr/>
              <p:nvPr/>
            </p:nvSpPr>
            <p:spPr>
              <a:xfrm rot="9932982">
                <a:off x="3960988" y="-263910"/>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3"/>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7" name="Google Shape;1627;p33"/>
            <p:cNvGrpSpPr/>
            <p:nvPr/>
          </p:nvGrpSpPr>
          <p:grpSpPr>
            <a:xfrm rot="-5400000">
              <a:off x="-763742" y="2707914"/>
              <a:ext cx="2764157" cy="1236826"/>
              <a:chOff x="3647283" y="-193685"/>
              <a:chExt cx="2764157" cy="1236826"/>
            </a:xfrm>
          </p:grpSpPr>
          <p:sp>
            <p:nvSpPr>
              <p:cNvPr id="1628" name="Google Shape;1628;p33"/>
              <p:cNvSpPr/>
              <p:nvPr/>
            </p:nvSpPr>
            <p:spPr>
              <a:xfrm rot="9939562">
                <a:off x="5309749" y="201959"/>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3"/>
              <p:cNvSpPr/>
              <p:nvPr/>
            </p:nvSpPr>
            <p:spPr>
              <a:xfrm rot="-6684311">
                <a:off x="4515670" y="958417"/>
                <a:ext cx="80557" cy="6924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3"/>
              <p:cNvSpPr/>
              <p:nvPr/>
            </p:nvSpPr>
            <p:spPr>
              <a:xfrm rot="-867018">
                <a:off x="4093070" y="546349"/>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3"/>
              <p:cNvSpPr/>
              <p:nvPr/>
            </p:nvSpPr>
            <p:spPr>
              <a:xfrm rot="9932982">
                <a:off x="4591994" y="-18474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3"/>
              <p:cNvSpPr/>
              <p:nvPr/>
            </p:nvSpPr>
            <p:spPr>
              <a:xfrm rot="-7022431">
                <a:off x="36652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3"/>
              <p:cNvSpPr/>
              <p:nvPr/>
            </p:nvSpPr>
            <p:spPr>
              <a:xfrm rot="-7024157">
                <a:off x="6275911" y="-141721"/>
                <a:ext cx="121960" cy="10519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688111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634"/>
        <p:cNvGrpSpPr/>
        <p:nvPr/>
      </p:nvGrpSpPr>
      <p:grpSpPr>
        <a:xfrm>
          <a:off x="0" y="0"/>
          <a:ext cx="0" cy="0"/>
          <a:chOff x="0" y="0"/>
          <a:chExt cx="0" cy="0"/>
        </a:xfrm>
      </p:grpSpPr>
      <p:grpSp>
        <p:nvGrpSpPr>
          <p:cNvPr id="1635" name="Google Shape;1635;p34"/>
          <p:cNvGrpSpPr/>
          <p:nvPr/>
        </p:nvGrpSpPr>
        <p:grpSpPr>
          <a:xfrm>
            <a:off x="-45625" y="228675"/>
            <a:ext cx="9231300" cy="4686150"/>
            <a:chOff x="-45625" y="228675"/>
            <a:chExt cx="9231300" cy="4686150"/>
          </a:xfrm>
        </p:grpSpPr>
        <p:cxnSp>
          <p:nvCxnSpPr>
            <p:cNvPr id="1636" name="Google Shape;1636;p34"/>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37" name="Google Shape;1637;p34"/>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38" name="Google Shape;1638;p34"/>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39" name="Google Shape;1639;p34"/>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0" name="Google Shape;1640;p34"/>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1" name="Google Shape;1641;p34"/>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2" name="Google Shape;1642;p34"/>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3" name="Google Shape;1643;p34"/>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4" name="Google Shape;1644;p34"/>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5" name="Google Shape;1645;p34"/>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6" name="Google Shape;1646;p34"/>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7" name="Google Shape;1647;p34"/>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8" name="Google Shape;1648;p34"/>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49" name="Google Shape;1649;p34"/>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50" name="Google Shape;1650;p34"/>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651" name="Google Shape;1651;p34"/>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4"/>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4"/>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4"/>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4"/>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4"/>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4"/>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4"/>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4"/>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4"/>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4"/>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4"/>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4"/>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4"/>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5" name="Google Shape;1665;p34"/>
          <p:cNvGrpSpPr/>
          <p:nvPr/>
        </p:nvGrpSpPr>
        <p:grpSpPr>
          <a:xfrm>
            <a:off x="-206924" y="-64865"/>
            <a:ext cx="10683496" cy="644587"/>
            <a:chOff x="-206924" y="-293465"/>
            <a:chExt cx="10683496" cy="644587"/>
          </a:xfrm>
        </p:grpSpPr>
        <p:sp>
          <p:nvSpPr>
            <p:cNvPr id="1666" name="Google Shape;1666;p34"/>
            <p:cNvSpPr/>
            <p:nvPr/>
          </p:nvSpPr>
          <p:spPr>
            <a:xfrm rot="-5400000">
              <a:off x="1288843"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4"/>
            <p:cNvSpPr/>
            <p:nvPr/>
          </p:nvSpPr>
          <p:spPr>
            <a:xfrm rot="5400000" flipH="1">
              <a:off x="3657618"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4"/>
            <p:cNvSpPr/>
            <p:nvPr/>
          </p:nvSpPr>
          <p:spPr>
            <a:xfrm rot="-5400000">
              <a:off x="5967443"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4"/>
            <p:cNvSpPr/>
            <p:nvPr/>
          </p:nvSpPr>
          <p:spPr>
            <a:xfrm rot="5400000" flipH="1">
              <a:off x="8336218" y="-1789232"/>
              <a:ext cx="644587" cy="3636121"/>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0" name="Google Shape;1670;p34"/>
          <p:cNvSpPr txBox="1">
            <a:spLocks noGrp="1"/>
          </p:cNvSpPr>
          <p:nvPr>
            <p:ph type="title" hasCustomPrompt="1"/>
          </p:nvPr>
        </p:nvSpPr>
        <p:spPr>
          <a:xfrm>
            <a:off x="987050" y="3344900"/>
            <a:ext cx="2005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71" name="Google Shape;1671;p34"/>
          <p:cNvSpPr txBox="1">
            <a:spLocks noGrp="1"/>
          </p:cNvSpPr>
          <p:nvPr>
            <p:ph type="subTitle" idx="1"/>
          </p:nvPr>
        </p:nvSpPr>
        <p:spPr>
          <a:xfrm>
            <a:off x="987075" y="3917600"/>
            <a:ext cx="20058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2" name="Google Shape;1672;p34"/>
          <p:cNvSpPr txBox="1">
            <a:spLocks noGrp="1"/>
          </p:cNvSpPr>
          <p:nvPr>
            <p:ph type="title" idx="2" hasCustomPrompt="1"/>
          </p:nvPr>
        </p:nvSpPr>
        <p:spPr>
          <a:xfrm>
            <a:off x="3569000" y="3344900"/>
            <a:ext cx="2005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73" name="Google Shape;1673;p34"/>
          <p:cNvSpPr txBox="1">
            <a:spLocks noGrp="1"/>
          </p:cNvSpPr>
          <p:nvPr>
            <p:ph type="subTitle" idx="3"/>
          </p:nvPr>
        </p:nvSpPr>
        <p:spPr>
          <a:xfrm>
            <a:off x="3569000" y="3917600"/>
            <a:ext cx="20058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4" name="Google Shape;1674;p34"/>
          <p:cNvSpPr txBox="1">
            <a:spLocks noGrp="1"/>
          </p:cNvSpPr>
          <p:nvPr>
            <p:ph type="title" idx="4" hasCustomPrompt="1"/>
          </p:nvPr>
        </p:nvSpPr>
        <p:spPr>
          <a:xfrm>
            <a:off x="6151150" y="3344900"/>
            <a:ext cx="2005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4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75" name="Google Shape;1675;p34"/>
          <p:cNvSpPr txBox="1">
            <a:spLocks noGrp="1"/>
          </p:cNvSpPr>
          <p:nvPr>
            <p:ph type="subTitle" idx="5"/>
          </p:nvPr>
        </p:nvSpPr>
        <p:spPr>
          <a:xfrm>
            <a:off x="6151150" y="3917600"/>
            <a:ext cx="20058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6" name="Google Shape;1676;p34"/>
          <p:cNvSpPr txBox="1">
            <a:spLocks noGrp="1"/>
          </p:cNvSpPr>
          <p:nvPr>
            <p:ph type="title" idx="6"/>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677" name="Google Shape;1677;p34"/>
          <p:cNvGrpSpPr/>
          <p:nvPr/>
        </p:nvGrpSpPr>
        <p:grpSpPr>
          <a:xfrm rot="5400000">
            <a:off x="2397253" y="-3915431"/>
            <a:ext cx="3471833" cy="7999388"/>
            <a:chOff x="-1347275" y="-3030281"/>
            <a:chExt cx="3471833" cy="7999388"/>
          </a:xfrm>
        </p:grpSpPr>
        <p:grpSp>
          <p:nvGrpSpPr>
            <p:cNvPr id="1678" name="Google Shape;1678;p34"/>
            <p:cNvGrpSpPr/>
            <p:nvPr/>
          </p:nvGrpSpPr>
          <p:grpSpPr>
            <a:xfrm rot="-974526">
              <a:off x="-554041" y="-2885176"/>
              <a:ext cx="1885365" cy="5941139"/>
              <a:chOff x="2896437" y="-3327083"/>
              <a:chExt cx="1885342" cy="5941067"/>
            </a:xfrm>
          </p:grpSpPr>
          <p:sp>
            <p:nvSpPr>
              <p:cNvPr id="1679" name="Google Shape;1679;p34"/>
              <p:cNvSpPr/>
              <p:nvPr/>
            </p:nvSpPr>
            <p:spPr>
              <a:xfrm rot="9938864">
                <a:off x="3908732" y="-916782"/>
                <a:ext cx="131917" cy="11394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4"/>
              <p:cNvSpPr/>
              <p:nvPr/>
            </p:nvSpPr>
            <p:spPr>
              <a:xfrm rot="-867018">
                <a:off x="2903863" y="2535626"/>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4"/>
              <p:cNvSpPr/>
              <p:nvPr/>
            </p:nvSpPr>
            <p:spPr>
              <a:xfrm rot="9932982">
                <a:off x="4609208" y="-3318141"/>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4"/>
              <p:cNvSpPr/>
              <p:nvPr/>
            </p:nvSpPr>
            <p:spPr>
              <a:xfrm rot="-7022431">
                <a:off x="4602093" y="-2496919"/>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3" name="Google Shape;1683;p34"/>
            <p:cNvGrpSpPr/>
            <p:nvPr/>
          </p:nvGrpSpPr>
          <p:grpSpPr>
            <a:xfrm rot="-5400000">
              <a:off x="-1861960" y="2350158"/>
              <a:ext cx="4785282" cy="452615"/>
              <a:chOff x="3386583" y="110765"/>
              <a:chExt cx="4785282" cy="452615"/>
            </a:xfrm>
          </p:grpSpPr>
          <p:sp>
            <p:nvSpPr>
              <p:cNvPr id="1684" name="Google Shape;1684;p34"/>
              <p:cNvSpPr/>
              <p:nvPr/>
            </p:nvSpPr>
            <p:spPr>
              <a:xfrm rot="9939562">
                <a:off x="5875724" y="389834"/>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4"/>
              <p:cNvSpPr/>
              <p:nvPr/>
            </p:nvSpPr>
            <p:spPr>
              <a:xfrm rot="-867018">
                <a:off x="4093070" y="241549"/>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4"/>
              <p:cNvSpPr/>
              <p:nvPr/>
            </p:nvSpPr>
            <p:spPr>
              <a:xfrm rot="9932982">
                <a:off x="6613369" y="119707"/>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4"/>
              <p:cNvSpPr/>
              <p:nvPr/>
            </p:nvSpPr>
            <p:spPr>
              <a:xfrm rot="-7022431">
                <a:off x="3404597" y="206479"/>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4"/>
              <p:cNvSpPr/>
              <p:nvPr/>
            </p:nvSpPr>
            <p:spPr>
              <a:xfrm rot="-7024157">
                <a:off x="8036336" y="315604"/>
                <a:ext cx="121960" cy="10519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87853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89"/>
        <p:cNvGrpSpPr/>
        <p:nvPr/>
      </p:nvGrpSpPr>
      <p:grpSpPr>
        <a:xfrm>
          <a:off x="0" y="0"/>
          <a:ext cx="0" cy="0"/>
          <a:chOff x="0" y="0"/>
          <a:chExt cx="0" cy="0"/>
        </a:xfrm>
      </p:grpSpPr>
      <p:grpSp>
        <p:nvGrpSpPr>
          <p:cNvPr id="1690" name="Google Shape;1690;p35"/>
          <p:cNvGrpSpPr/>
          <p:nvPr/>
        </p:nvGrpSpPr>
        <p:grpSpPr>
          <a:xfrm>
            <a:off x="-45625" y="228675"/>
            <a:ext cx="9231300" cy="4686150"/>
            <a:chOff x="-45625" y="228675"/>
            <a:chExt cx="9231300" cy="4686150"/>
          </a:xfrm>
        </p:grpSpPr>
        <p:cxnSp>
          <p:nvCxnSpPr>
            <p:cNvPr id="1691" name="Google Shape;1691;p35"/>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92" name="Google Shape;1692;p35"/>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93" name="Google Shape;1693;p35"/>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94" name="Google Shape;1694;p35"/>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95" name="Google Shape;1695;p35"/>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96" name="Google Shape;1696;p35"/>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97" name="Google Shape;1697;p35"/>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98" name="Google Shape;1698;p35"/>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99" name="Google Shape;1699;p35"/>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00" name="Google Shape;1700;p35"/>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01" name="Google Shape;1701;p35"/>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02" name="Google Shape;1702;p35"/>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03" name="Google Shape;1703;p35"/>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04" name="Google Shape;1704;p35"/>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05" name="Google Shape;1705;p35"/>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706" name="Google Shape;1706;p35"/>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5"/>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5"/>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5"/>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5"/>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5"/>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5"/>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5"/>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5"/>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5"/>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5"/>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5"/>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5"/>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5"/>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0" name="Google Shape;1720;p35"/>
          <p:cNvGrpSpPr/>
          <p:nvPr/>
        </p:nvGrpSpPr>
        <p:grpSpPr>
          <a:xfrm>
            <a:off x="-1" y="-464274"/>
            <a:ext cx="9241974" cy="5808315"/>
            <a:chOff x="-1" y="-464274"/>
            <a:chExt cx="9241974" cy="5808315"/>
          </a:xfrm>
        </p:grpSpPr>
        <p:sp>
          <p:nvSpPr>
            <p:cNvPr id="1721" name="Google Shape;1721;p35"/>
            <p:cNvSpPr/>
            <p:nvPr/>
          </p:nvSpPr>
          <p:spPr>
            <a:xfrm>
              <a:off x="-1" y="-273250"/>
              <a:ext cx="2015152" cy="5617291"/>
            </a:xfrm>
            <a:custGeom>
              <a:avLst/>
              <a:gdLst/>
              <a:ahLst/>
              <a:cxnLst/>
              <a:rect l="l" t="t" r="r" b="b"/>
              <a:pathLst>
                <a:path w="32605" h="90891" extrusionOk="0">
                  <a:moveTo>
                    <a:pt x="0" y="1"/>
                  </a:moveTo>
                  <a:lnTo>
                    <a:pt x="0" y="90891"/>
                  </a:lnTo>
                  <a:cubicBezTo>
                    <a:pt x="7361" y="89777"/>
                    <a:pt x="16332" y="85082"/>
                    <a:pt x="19893" y="78557"/>
                  </a:cubicBezTo>
                  <a:cubicBezTo>
                    <a:pt x="23474" y="71913"/>
                    <a:pt x="23812" y="63976"/>
                    <a:pt x="20808" y="57053"/>
                  </a:cubicBezTo>
                  <a:cubicBezTo>
                    <a:pt x="18680" y="52259"/>
                    <a:pt x="15059" y="48280"/>
                    <a:pt x="12493" y="43725"/>
                  </a:cubicBezTo>
                  <a:cubicBezTo>
                    <a:pt x="9927" y="39150"/>
                    <a:pt x="8475" y="33361"/>
                    <a:pt x="10981" y="28746"/>
                  </a:cubicBezTo>
                  <a:cubicBezTo>
                    <a:pt x="12891" y="25225"/>
                    <a:pt x="16671" y="23176"/>
                    <a:pt x="20331" y="21465"/>
                  </a:cubicBezTo>
                  <a:cubicBezTo>
                    <a:pt x="23991" y="19754"/>
                    <a:pt x="27850" y="18043"/>
                    <a:pt x="30237" y="14801"/>
                  </a:cubicBezTo>
                  <a:cubicBezTo>
                    <a:pt x="32605" y="11538"/>
                    <a:pt x="29820" y="2209"/>
                    <a:pt x="26438" y="40"/>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5"/>
            <p:cNvSpPr/>
            <p:nvPr/>
          </p:nvSpPr>
          <p:spPr>
            <a:xfrm>
              <a:off x="6419425" y="-464274"/>
              <a:ext cx="2822548" cy="5617395"/>
            </a:xfrm>
            <a:custGeom>
              <a:avLst/>
              <a:gdLst/>
              <a:ahLst/>
              <a:cxnLst/>
              <a:rect l="l" t="t" r="r" b="b"/>
              <a:pathLst>
                <a:path w="45953" h="91455" extrusionOk="0">
                  <a:moveTo>
                    <a:pt x="45455" y="0"/>
                  </a:moveTo>
                  <a:lnTo>
                    <a:pt x="4158" y="2010"/>
                  </a:lnTo>
                  <a:cubicBezTo>
                    <a:pt x="2388" y="6505"/>
                    <a:pt x="1" y="11140"/>
                    <a:pt x="498" y="15934"/>
                  </a:cubicBezTo>
                  <a:cubicBezTo>
                    <a:pt x="3581" y="45614"/>
                    <a:pt x="39209" y="21962"/>
                    <a:pt x="34196" y="50170"/>
                  </a:cubicBezTo>
                  <a:cubicBezTo>
                    <a:pt x="32545" y="59480"/>
                    <a:pt x="25046" y="67596"/>
                    <a:pt x="25841" y="77025"/>
                  </a:cubicBezTo>
                  <a:cubicBezTo>
                    <a:pt x="26507" y="84939"/>
                    <a:pt x="35336" y="91454"/>
                    <a:pt x="43418" y="91454"/>
                  </a:cubicBezTo>
                  <a:cubicBezTo>
                    <a:pt x="44275" y="91454"/>
                    <a:pt x="45123" y="91381"/>
                    <a:pt x="45953" y="91228"/>
                  </a:cubicBezTo>
                  <a:lnTo>
                    <a:pt x="45455" y="13110"/>
                  </a:lnTo>
                  <a:lnTo>
                    <a:pt x="45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3" name="Google Shape;1723;p35"/>
          <p:cNvSpPr txBox="1">
            <a:spLocks noGrp="1"/>
          </p:cNvSpPr>
          <p:nvPr>
            <p:ph type="ctrTitle"/>
          </p:nvPr>
        </p:nvSpPr>
        <p:spPr>
          <a:xfrm>
            <a:off x="2891688" y="669825"/>
            <a:ext cx="33606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24" name="Google Shape;1724;p35"/>
          <p:cNvSpPr txBox="1">
            <a:spLocks noGrp="1"/>
          </p:cNvSpPr>
          <p:nvPr>
            <p:ph type="subTitle" idx="1"/>
          </p:nvPr>
        </p:nvSpPr>
        <p:spPr>
          <a:xfrm>
            <a:off x="2887788" y="1667625"/>
            <a:ext cx="3368400" cy="13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725" name="Google Shape;1725;p35"/>
          <p:cNvSpPr txBox="1"/>
          <p:nvPr/>
        </p:nvSpPr>
        <p:spPr>
          <a:xfrm>
            <a:off x="1842888" y="3558200"/>
            <a:ext cx="54582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200">
                <a:solidFill>
                  <a:schemeClr val="dk1"/>
                </a:solidFill>
                <a:latin typeface="Poppins"/>
                <a:ea typeface="Poppins"/>
                <a:cs typeface="Poppins"/>
                <a:sym typeface="Poppins"/>
              </a:rPr>
              <a:t>CREDITS: This presentation template was created by </a:t>
            </a:r>
            <a:r>
              <a:rPr lang="en" sz="1200">
                <a:solidFill>
                  <a:schemeClr val="dk1"/>
                </a:solidFill>
                <a:uFill>
                  <a:noFill/>
                </a:uFill>
                <a:latin typeface="Poppins"/>
                <a:ea typeface="Poppins"/>
                <a:cs typeface="Poppins"/>
                <a:sym typeface="Poppins"/>
                <a:hlinkClick r:id="rId2">
                  <a:extLst>
                    <a:ext uri="{A12FA001-AC4F-418D-AE19-62706E023703}">
                      <ahyp:hlinkClr xmlns:ahyp="http://schemas.microsoft.com/office/drawing/2018/hyperlinkcolor" val="tx"/>
                    </a:ext>
                  </a:extLst>
                </a:hlinkClick>
              </a:rPr>
              <a:t>Slidesgo</a:t>
            </a:r>
            <a:r>
              <a:rPr lang="en" sz="1200">
                <a:solidFill>
                  <a:schemeClr val="dk1"/>
                </a:solidFill>
                <a:latin typeface="Poppins"/>
                <a:ea typeface="Poppins"/>
                <a:cs typeface="Poppins"/>
                <a:sym typeface="Poppins"/>
              </a:rPr>
              <a:t>, including icons by </a:t>
            </a:r>
            <a:r>
              <a:rPr lang="en" sz="1200">
                <a:solidFill>
                  <a:schemeClr val="dk1"/>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Flaticon</a:t>
            </a:r>
            <a:r>
              <a:rPr lang="en" sz="1200">
                <a:solidFill>
                  <a:schemeClr val="dk1"/>
                </a:solidFill>
                <a:latin typeface="Poppins"/>
                <a:ea typeface="Poppins"/>
                <a:cs typeface="Poppins"/>
                <a:sym typeface="Poppins"/>
              </a:rPr>
              <a:t> and infographics &amp; images by </a:t>
            </a:r>
            <a:r>
              <a:rPr lang="en" sz="1200">
                <a:solidFill>
                  <a:schemeClr val="dk1"/>
                </a:solidFill>
                <a:uFill>
                  <a:noFill/>
                </a:uFill>
                <a:latin typeface="Poppins"/>
                <a:ea typeface="Poppins"/>
                <a:cs typeface="Poppins"/>
                <a:sym typeface="Poppins"/>
                <a:hlinkClick r:id="rId4">
                  <a:extLst>
                    <a:ext uri="{A12FA001-AC4F-418D-AE19-62706E023703}">
                      <ahyp:hlinkClr xmlns:ahyp="http://schemas.microsoft.com/office/drawing/2018/hyperlinkcolor" val="tx"/>
                    </a:ext>
                  </a:extLst>
                </a:hlinkClick>
              </a:rPr>
              <a:t>Freepik</a:t>
            </a:r>
            <a:endParaRPr sz="1200">
              <a:solidFill>
                <a:schemeClr val="dk1"/>
              </a:solidFill>
              <a:latin typeface="Poppins"/>
              <a:ea typeface="Poppins"/>
              <a:cs typeface="Poppins"/>
              <a:sym typeface="Poppins"/>
            </a:endParaRPr>
          </a:p>
        </p:txBody>
      </p:sp>
      <p:grpSp>
        <p:nvGrpSpPr>
          <p:cNvPr id="1726" name="Google Shape;1726;p35"/>
          <p:cNvGrpSpPr/>
          <p:nvPr/>
        </p:nvGrpSpPr>
        <p:grpSpPr>
          <a:xfrm>
            <a:off x="50100" y="-177303"/>
            <a:ext cx="1532180" cy="5190510"/>
            <a:chOff x="-102300" y="-177303"/>
            <a:chExt cx="1532180" cy="5190510"/>
          </a:xfrm>
        </p:grpSpPr>
        <p:grpSp>
          <p:nvGrpSpPr>
            <p:cNvPr id="1727" name="Google Shape;1727;p35"/>
            <p:cNvGrpSpPr/>
            <p:nvPr/>
          </p:nvGrpSpPr>
          <p:grpSpPr>
            <a:xfrm rot="-974526">
              <a:off x="32582" y="-23599"/>
              <a:ext cx="1262416" cy="1144630"/>
              <a:chOff x="3342483" y="-407075"/>
              <a:chExt cx="1262401" cy="1144616"/>
            </a:xfrm>
          </p:grpSpPr>
          <p:sp>
            <p:nvSpPr>
              <p:cNvPr id="1728" name="Google Shape;1728;p35"/>
              <p:cNvSpPr/>
              <p:nvPr/>
            </p:nvSpPr>
            <p:spPr>
              <a:xfrm rot="9939562">
                <a:off x="4410560" y="95396"/>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5"/>
              <p:cNvSpPr/>
              <p:nvPr/>
            </p:nvSpPr>
            <p:spPr>
              <a:xfrm rot="-867018">
                <a:off x="3663436" y="65918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5"/>
              <p:cNvSpPr/>
              <p:nvPr/>
            </p:nvSpPr>
            <p:spPr>
              <a:xfrm rot="9932982">
                <a:off x="4317557" y="-39813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5"/>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2" name="Google Shape;1732;p35"/>
            <p:cNvGrpSpPr/>
            <p:nvPr/>
          </p:nvGrpSpPr>
          <p:grpSpPr>
            <a:xfrm rot="-5400000">
              <a:off x="-1030442" y="2974614"/>
              <a:ext cx="3068957" cy="1008226"/>
              <a:chOff x="3342483" y="-193685"/>
              <a:chExt cx="3068957" cy="1008226"/>
            </a:xfrm>
          </p:grpSpPr>
          <p:sp>
            <p:nvSpPr>
              <p:cNvPr id="1733" name="Google Shape;1733;p35"/>
              <p:cNvSpPr/>
              <p:nvPr/>
            </p:nvSpPr>
            <p:spPr>
              <a:xfrm rot="9939562">
                <a:off x="5309749" y="201959"/>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5"/>
              <p:cNvSpPr/>
              <p:nvPr/>
            </p:nvSpPr>
            <p:spPr>
              <a:xfrm rot="-6684311">
                <a:off x="4515670" y="729817"/>
                <a:ext cx="80557" cy="6924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5"/>
              <p:cNvSpPr/>
              <p:nvPr/>
            </p:nvSpPr>
            <p:spPr>
              <a:xfrm rot="-867018">
                <a:off x="4093070" y="241549"/>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5"/>
              <p:cNvSpPr/>
              <p:nvPr/>
            </p:nvSpPr>
            <p:spPr>
              <a:xfrm rot="9932982">
                <a:off x="4591994" y="-18474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5"/>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5"/>
              <p:cNvSpPr/>
              <p:nvPr/>
            </p:nvSpPr>
            <p:spPr>
              <a:xfrm rot="-7024157">
                <a:off x="6275911" y="-141721"/>
                <a:ext cx="121960" cy="10519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9" name="Google Shape;1739;p35"/>
          <p:cNvGrpSpPr/>
          <p:nvPr/>
        </p:nvGrpSpPr>
        <p:grpSpPr>
          <a:xfrm>
            <a:off x="6785710" y="177585"/>
            <a:ext cx="2320746" cy="4610224"/>
            <a:chOff x="6785710" y="177585"/>
            <a:chExt cx="2320746" cy="4610224"/>
          </a:xfrm>
        </p:grpSpPr>
        <p:grpSp>
          <p:nvGrpSpPr>
            <p:cNvPr id="1740" name="Google Shape;1740;p35"/>
            <p:cNvGrpSpPr/>
            <p:nvPr/>
          </p:nvGrpSpPr>
          <p:grpSpPr>
            <a:xfrm rot="10800000">
              <a:off x="7804949" y="177585"/>
              <a:ext cx="1301508" cy="4610224"/>
              <a:chOff x="-64758" y="98182"/>
              <a:chExt cx="1301508" cy="4610224"/>
            </a:xfrm>
          </p:grpSpPr>
          <p:grpSp>
            <p:nvGrpSpPr>
              <p:cNvPr id="1741" name="Google Shape;1741;p35"/>
              <p:cNvGrpSpPr/>
              <p:nvPr/>
            </p:nvGrpSpPr>
            <p:grpSpPr>
              <a:xfrm rot="-974526">
                <a:off x="61814" y="181257"/>
                <a:ext cx="738212" cy="1010405"/>
                <a:chOff x="3342483" y="-272852"/>
                <a:chExt cx="738203" cy="1010393"/>
              </a:xfrm>
            </p:grpSpPr>
            <p:sp>
              <p:nvSpPr>
                <p:cNvPr id="1742" name="Google Shape;1742;p35"/>
                <p:cNvSpPr/>
                <p:nvPr/>
              </p:nvSpPr>
              <p:spPr>
                <a:xfrm rot="9939562">
                  <a:off x="3886362" y="260151"/>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5"/>
                <p:cNvSpPr/>
                <p:nvPr/>
              </p:nvSpPr>
              <p:spPr>
                <a:xfrm rot="-867018">
                  <a:off x="3663436" y="65918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5"/>
                <p:cNvSpPr/>
                <p:nvPr/>
              </p:nvSpPr>
              <p:spPr>
                <a:xfrm rot="9932982">
                  <a:off x="3960988" y="-263910"/>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5"/>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35"/>
              <p:cNvGrpSpPr/>
              <p:nvPr/>
            </p:nvGrpSpPr>
            <p:grpSpPr>
              <a:xfrm rot="-5400000">
                <a:off x="-763742" y="2707914"/>
                <a:ext cx="2764157" cy="1236826"/>
                <a:chOff x="3647283" y="-193685"/>
                <a:chExt cx="2764157" cy="1236826"/>
              </a:xfrm>
            </p:grpSpPr>
            <p:sp>
              <p:nvSpPr>
                <p:cNvPr id="1747" name="Google Shape;1747;p35"/>
                <p:cNvSpPr/>
                <p:nvPr/>
              </p:nvSpPr>
              <p:spPr>
                <a:xfrm rot="9939562">
                  <a:off x="5309749" y="-102841"/>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5"/>
                <p:cNvSpPr/>
                <p:nvPr/>
              </p:nvSpPr>
              <p:spPr>
                <a:xfrm rot="-6684311">
                  <a:off x="4515670" y="958417"/>
                  <a:ext cx="80557" cy="6924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5"/>
                <p:cNvSpPr/>
                <p:nvPr/>
              </p:nvSpPr>
              <p:spPr>
                <a:xfrm rot="-867018">
                  <a:off x="4093070" y="546349"/>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5"/>
                <p:cNvSpPr/>
                <p:nvPr/>
              </p:nvSpPr>
              <p:spPr>
                <a:xfrm rot="9932982">
                  <a:off x="4591994" y="-18474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5"/>
                <p:cNvSpPr/>
                <p:nvPr/>
              </p:nvSpPr>
              <p:spPr>
                <a:xfrm rot="-7022431">
                  <a:off x="36652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5"/>
                <p:cNvSpPr/>
                <p:nvPr/>
              </p:nvSpPr>
              <p:spPr>
                <a:xfrm rot="-7024157">
                  <a:off x="6275911" y="-141721"/>
                  <a:ext cx="121960" cy="10519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53" name="Google Shape;1753;p35"/>
            <p:cNvSpPr/>
            <p:nvPr/>
          </p:nvSpPr>
          <p:spPr>
            <a:xfrm rot="-8575050">
              <a:off x="7230177" y="257592"/>
              <a:ext cx="161701" cy="13968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5"/>
            <p:cNvSpPr/>
            <p:nvPr/>
          </p:nvSpPr>
          <p:spPr>
            <a:xfrm rot="-6260438">
              <a:off x="6793286" y="831330"/>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7741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55"/>
        <p:cNvGrpSpPr/>
        <p:nvPr/>
      </p:nvGrpSpPr>
      <p:grpSpPr>
        <a:xfrm>
          <a:off x="0" y="0"/>
          <a:ext cx="0" cy="0"/>
          <a:chOff x="0" y="0"/>
          <a:chExt cx="0" cy="0"/>
        </a:xfrm>
      </p:grpSpPr>
      <p:grpSp>
        <p:nvGrpSpPr>
          <p:cNvPr id="1756" name="Google Shape;1756;p36"/>
          <p:cNvGrpSpPr/>
          <p:nvPr/>
        </p:nvGrpSpPr>
        <p:grpSpPr>
          <a:xfrm>
            <a:off x="-45625" y="228675"/>
            <a:ext cx="9231300" cy="4686150"/>
            <a:chOff x="-45625" y="228675"/>
            <a:chExt cx="9231300" cy="4686150"/>
          </a:xfrm>
        </p:grpSpPr>
        <p:cxnSp>
          <p:nvCxnSpPr>
            <p:cNvPr id="1757" name="Google Shape;1757;p36"/>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58" name="Google Shape;1758;p36"/>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59" name="Google Shape;1759;p36"/>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0" name="Google Shape;1760;p36"/>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1" name="Google Shape;1761;p36"/>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2" name="Google Shape;1762;p36"/>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3" name="Google Shape;1763;p36"/>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4" name="Google Shape;1764;p36"/>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5" name="Google Shape;1765;p36"/>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6" name="Google Shape;1766;p36"/>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7" name="Google Shape;1767;p36"/>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8" name="Google Shape;1768;p36"/>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69" name="Google Shape;1769;p36"/>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70" name="Google Shape;1770;p36"/>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71" name="Google Shape;1771;p36"/>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772" name="Google Shape;1772;p36"/>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6"/>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6"/>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6"/>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6"/>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6"/>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6"/>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6"/>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6"/>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6"/>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6"/>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6"/>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6"/>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6"/>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9109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86"/>
        <p:cNvGrpSpPr/>
        <p:nvPr/>
      </p:nvGrpSpPr>
      <p:grpSpPr>
        <a:xfrm>
          <a:off x="0" y="0"/>
          <a:ext cx="0" cy="0"/>
          <a:chOff x="0" y="0"/>
          <a:chExt cx="0" cy="0"/>
        </a:xfrm>
      </p:grpSpPr>
      <p:grpSp>
        <p:nvGrpSpPr>
          <p:cNvPr id="1787" name="Google Shape;1787;p37"/>
          <p:cNvGrpSpPr/>
          <p:nvPr/>
        </p:nvGrpSpPr>
        <p:grpSpPr>
          <a:xfrm>
            <a:off x="-45625" y="228675"/>
            <a:ext cx="9231300" cy="4686150"/>
            <a:chOff x="-45625" y="228675"/>
            <a:chExt cx="9231300" cy="4686150"/>
          </a:xfrm>
        </p:grpSpPr>
        <p:cxnSp>
          <p:nvCxnSpPr>
            <p:cNvPr id="1788" name="Google Shape;1788;p37"/>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89" name="Google Shape;1789;p37"/>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0" name="Google Shape;1790;p37"/>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1" name="Google Shape;1791;p37"/>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2" name="Google Shape;1792;p37"/>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3" name="Google Shape;1793;p37"/>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4" name="Google Shape;1794;p37"/>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5" name="Google Shape;1795;p37"/>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6" name="Google Shape;1796;p37"/>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7" name="Google Shape;1797;p37"/>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8" name="Google Shape;1798;p37"/>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99" name="Google Shape;1799;p37"/>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00" name="Google Shape;1800;p37"/>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01" name="Google Shape;1801;p37"/>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02" name="Google Shape;1802;p37"/>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803" name="Google Shape;1803;p37"/>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7"/>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7"/>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7"/>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7"/>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7"/>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7"/>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7"/>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7"/>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7"/>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7"/>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7"/>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7"/>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7"/>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37"/>
          <p:cNvGrpSpPr/>
          <p:nvPr/>
        </p:nvGrpSpPr>
        <p:grpSpPr>
          <a:xfrm>
            <a:off x="-41403" y="-2011750"/>
            <a:ext cx="9760704" cy="7324550"/>
            <a:chOff x="-41403" y="-2011750"/>
            <a:chExt cx="9760704" cy="7324550"/>
          </a:xfrm>
        </p:grpSpPr>
        <p:sp>
          <p:nvSpPr>
            <p:cNvPr id="1818" name="Google Shape;1818;p37"/>
            <p:cNvSpPr/>
            <p:nvPr/>
          </p:nvSpPr>
          <p:spPr>
            <a:xfrm>
              <a:off x="3002200" y="-2011750"/>
              <a:ext cx="3184500" cy="3184500"/>
            </a:xfrm>
            <a:prstGeom prst="pie">
              <a:avLst>
                <a:gd name="adj1" fmla="val 0"/>
                <a:gd name="adj2" fmla="val 108345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7"/>
            <p:cNvSpPr/>
            <p:nvPr/>
          </p:nvSpPr>
          <p:spPr>
            <a:xfrm rot="10800000">
              <a:off x="7663946" y="-165225"/>
              <a:ext cx="2055354" cy="5424989"/>
            </a:xfrm>
            <a:custGeom>
              <a:avLst/>
              <a:gdLst/>
              <a:ahLst/>
              <a:cxnLst/>
              <a:rect l="l" t="t" r="r" b="b"/>
              <a:pathLst>
                <a:path w="34077" h="89948" extrusionOk="0">
                  <a:moveTo>
                    <a:pt x="6785" y="0"/>
                  </a:moveTo>
                  <a:cubicBezTo>
                    <a:pt x="4466" y="0"/>
                    <a:pt x="2236" y="223"/>
                    <a:pt x="318" y="629"/>
                  </a:cubicBezTo>
                  <a:lnTo>
                    <a:pt x="0" y="89947"/>
                  </a:lnTo>
                  <a:lnTo>
                    <a:pt x="0" y="89947"/>
                  </a:lnTo>
                  <a:lnTo>
                    <a:pt x="8077" y="89788"/>
                  </a:lnTo>
                  <a:cubicBezTo>
                    <a:pt x="17287" y="89231"/>
                    <a:pt x="25960" y="83323"/>
                    <a:pt x="30018" y="75028"/>
                  </a:cubicBezTo>
                  <a:cubicBezTo>
                    <a:pt x="34076" y="66733"/>
                    <a:pt x="32743" y="55931"/>
                    <a:pt x="26318" y="49287"/>
                  </a:cubicBezTo>
                  <a:cubicBezTo>
                    <a:pt x="23652" y="46542"/>
                    <a:pt x="20251" y="44532"/>
                    <a:pt x="17625" y="41747"/>
                  </a:cubicBezTo>
                  <a:cubicBezTo>
                    <a:pt x="14979" y="38962"/>
                    <a:pt x="13109" y="34884"/>
                    <a:pt x="14482" y="31284"/>
                  </a:cubicBezTo>
                  <a:cubicBezTo>
                    <a:pt x="16073" y="27126"/>
                    <a:pt x="21086" y="25535"/>
                    <a:pt x="23991" y="22153"/>
                  </a:cubicBezTo>
                  <a:cubicBezTo>
                    <a:pt x="28307" y="17140"/>
                    <a:pt x="26776" y="8745"/>
                    <a:pt x="21822" y="4349"/>
                  </a:cubicBezTo>
                  <a:cubicBezTo>
                    <a:pt x="18334" y="1267"/>
                    <a:pt x="12309" y="0"/>
                    <a:pt x="6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7"/>
            <p:cNvSpPr/>
            <p:nvPr/>
          </p:nvSpPr>
          <p:spPr>
            <a:xfrm flipH="1">
              <a:off x="-41403" y="-169287"/>
              <a:ext cx="971827" cy="5482087"/>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1" name="Google Shape;1821;p37"/>
          <p:cNvGrpSpPr/>
          <p:nvPr/>
        </p:nvGrpSpPr>
        <p:grpSpPr>
          <a:xfrm>
            <a:off x="25362" y="-41285"/>
            <a:ext cx="10101329" cy="4971010"/>
            <a:chOff x="25362" y="-41285"/>
            <a:chExt cx="10101329" cy="4971010"/>
          </a:xfrm>
        </p:grpSpPr>
        <p:grpSp>
          <p:nvGrpSpPr>
            <p:cNvPr id="1822" name="Google Shape;1822;p37"/>
            <p:cNvGrpSpPr/>
            <p:nvPr/>
          </p:nvGrpSpPr>
          <p:grpSpPr>
            <a:xfrm>
              <a:off x="8351761" y="398771"/>
              <a:ext cx="1167472" cy="1051553"/>
              <a:chOff x="7816586" y="206146"/>
              <a:chExt cx="1167472" cy="1051553"/>
            </a:xfrm>
          </p:grpSpPr>
          <p:sp>
            <p:nvSpPr>
              <p:cNvPr id="1823" name="Google Shape;1823;p37"/>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7"/>
              <p:cNvSpPr/>
              <p:nvPr/>
            </p:nvSpPr>
            <p:spPr>
              <a:xfrm rot="-9648272">
                <a:off x="84311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7"/>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7"/>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7"/>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7"/>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37"/>
            <p:cNvGrpSpPr/>
            <p:nvPr/>
          </p:nvGrpSpPr>
          <p:grpSpPr>
            <a:xfrm rot="10800000">
              <a:off x="8428911" y="3878171"/>
              <a:ext cx="1167472" cy="1051553"/>
              <a:chOff x="7816586" y="206146"/>
              <a:chExt cx="1167472" cy="1051553"/>
            </a:xfrm>
          </p:grpSpPr>
          <p:sp>
            <p:nvSpPr>
              <p:cNvPr id="1830" name="Google Shape;1830;p37"/>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7"/>
              <p:cNvSpPr/>
              <p:nvPr/>
            </p:nvSpPr>
            <p:spPr>
              <a:xfrm rot="-9648272">
                <a:off x="84311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7"/>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7"/>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7"/>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7"/>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6" name="Google Shape;1836;p37"/>
            <p:cNvGrpSpPr/>
            <p:nvPr/>
          </p:nvGrpSpPr>
          <p:grpSpPr>
            <a:xfrm rot="6929944" flipH="1">
              <a:off x="8268592" y="1784838"/>
              <a:ext cx="1488076" cy="1758835"/>
              <a:chOff x="7495995" y="-501121"/>
              <a:chExt cx="1488063" cy="1758820"/>
            </a:xfrm>
          </p:grpSpPr>
          <p:sp>
            <p:nvSpPr>
              <p:cNvPr id="1837" name="Google Shape;1837;p37"/>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7"/>
              <p:cNvSpPr/>
              <p:nvPr/>
            </p:nvSpPr>
            <p:spPr>
              <a:xfrm rot="-9648272">
                <a:off x="84311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7"/>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7"/>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7"/>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7"/>
              <p:cNvSpPr/>
              <p:nvPr/>
            </p:nvSpPr>
            <p:spPr>
              <a:xfrm rot="8100000">
                <a:off x="7506289" y="-486372"/>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 name="Google Shape;1843;p37"/>
            <p:cNvGrpSpPr/>
            <p:nvPr/>
          </p:nvGrpSpPr>
          <p:grpSpPr>
            <a:xfrm>
              <a:off x="25362" y="362910"/>
              <a:ext cx="732499" cy="4434391"/>
              <a:chOff x="25362" y="362910"/>
              <a:chExt cx="732499" cy="4434391"/>
            </a:xfrm>
          </p:grpSpPr>
          <p:grpSp>
            <p:nvGrpSpPr>
              <p:cNvPr id="1844" name="Google Shape;1844;p37"/>
              <p:cNvGrpSpPr/>
              <p:nvPr/>
            </p:nvGrpSpPr>
            <p:grpSpPr>
              <a:xfrm>
                <a:off x="25362" y="2071506"/>
                <a:ext cx="732499" cy="2725795"/>
                <a:chOff x="-113388" y="2221306"/>
                <a:chExt cx="732499" cy="2725795"/>
              </a:xfrm>
            </p:grpSpPr>
            <p:sp>
              <p:nvSpPr>
                <p:cNvPr id="1845" name="Google Shape;1845;p37"/>
                <p:cNvSpPr/>
                <p:nvPr/>
              </p:nvSpPr>
              <p:spPr>
                <a:xfrm rot="-2700000">
                  <a:off x="543904" y="4625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7"/>
                <p:cNvSpPr/>
                <p:nvPr/>
              </p:nvSpPr>
              <p:spPr>
                <a:xfrm rot="-2700000">
                  <a:off x="79502" y="38218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7"/>
                <p:cNvSpPr/>
                <p:nvPr/>
              </p:nvSpPr>
              <p:spPr>
                <a:xfrm rot="1151728">
                  <a:off x="160074" y="486105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7"/>
                <p:cNvSpPr/>
                <p:nvPr/>
              </p:nvSpPr>
              <p:spPr>
                <a:xfrm rot="1937948">
                  <a:off x="-93465" y="2247434"/>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7"/>
                <p:cNvSpPr/>
                <p:nvPr/>
              </p:nvSpPr>
              <p:spPr>
                <a:xfrm rot="1151394">
                  <a:off x="149557" y="31591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7"/>
                <p:cNvSpPr/>
                <p:nvPr/>
              </p:nvSpPr>
              <p:spPr>
                <a:xfrm rot="-2700000">
                  <a:off x="67004" y="43847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1" name="Google Shape;1851;p37"/>
              <p:cNvSpPr/>
              <p:nvPr/>
            </p:nvSpPr>
            <p:spPr>
              <a:xfrm rot="1932993">
                <a:off x="343488" y="1209882"/>
                <a:ext cx="103541" cy="8939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7"/>
              <p:cNvSpPr/>
              <p:nvPr/>
            </p:nvSpPr>
            <p:spPr>
              <a:xfrm rot="-2700000">
                <a:off x="142052" y="3954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37"/>
            <p:cNvGrpSpPr/>
            <p:nvPr/>
          </p:nvGrpSpPr>
          <p:grpSpPr>
            <a:xfrm>
              <a:off x="3342483" y="-41285"/>
              <a:ext cx="2383157" cy="855826"/>
              <a:chOff x="3342483" y="-41285"/>
              <a:chExt cx="2383157" cy="855826"/>
            </a:xfrm>
          </p:grpSpPr>
          <p:sp>
            <p:nvSpPr>
              <p:cNvPr id="1854" name="Google Shape;1854;p37"/>
              <p:cNvSpPr/>
              <p:nvPr/>
            </p:nvSpPr>
            <p:spPr>
              <a:xfrm rot="9939562">
                <a:off x="4776349" y="201959"/>
                <a:ext cx="178048" cy="1538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7"/>
              <p:cNvSpPr/>
              <p:nvPr/>
            </p:nvSpPr>
            <p:spPr>
              <a:xfrm rot="-7022431">
                <a:off x="3360497" y="-6371"/>
                <a:ext cx="161673" cy="139537"/>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7"/>
              <p:cNvSpPr/>
              <p:nvPr/>
            </p:nvSpPr>
            <p:spPr>
              <a:xfrm rot="-867018">
                <a:off x="3864470" y="241549"/>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7"/>
              <p:cNvSpPr/>
              <p:nvPr/>
            </p:nvSpPr>
            <p:spPr>
              <a:xfrm rot="9932982">
                <a:off x="4210994" y="-32343"/>
                <a:ext cx="80548" cy="6941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7"/>
              <p:cNvSpPr/>
              <p:nvPr/>
            </p:nvSpPr>
            <p:spPr>
              <a:xfrm rot="-6684311">
                <a:off x="4363270" y="729817"/>
                <a:ext cx="80557" cy="6924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7"/>
              <p:cNvSpPr/>
              <p:nvPr/>
            </p:nvSpPr>
            <p:spPr>
              <a:xfrm rot="-7024157">
                <a:off x="5590111" y="163079"/>
                <a:ext cx="121960" cy="105190"/>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50603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860"/>
        <p:cNvGrpSpPr/>
        <p:nvPr/>
      </p:nvGrpSpPr>
      <p:grpSpPr>
        <a:xfrm>
          <a:off x="0" y="0"/>
          <a:ext cx="0" cy="0"/>
          <a:chOff x="0" y="0"/>
          <a:chExt cx="0" cy="0"/>
        </a:xfrm>
      </p:grpSpPr>
      <p:grpSp>
        <p:nvGrpSpPr>
          <p:cNvPr id="1861" name="Google Shape;1861;p38"/>
          <p:cNvGrpSpPr/>
          <p:nvPr/>
        </p:nvGrpSpPr>
        <p:grpSpPr>
          <a:xfrm>
            <a:off x="-45625" y="228675"/>
            <a:ext cx="9231300" cy="4686150"/>
            <a:chOff x="-45625" y="228675"/>
            <a:chExt cx="9231300" cy="4686150"/>
          </a:xfrm>
        </p:grpSpPr>
        <p:cxnSp>
          <p:nvCxnSpPr>
            <p:cNvPr id="1862" name="Google Shape;1862;p38"/>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63" name="Google Shape;1863;p38"/>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64" name="Google Shape;1864;p38"/>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65" name="Google Shape;1865;p38"/>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66" name="Google Shape;1866;p38"/>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67" name="Google Shape;1867;p38"/>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68" name="Google Shape;1868;p38"/>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69" name="Google Shape;1869;p38"/>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70" name="Google Shape;1870;p38"/>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71" name="Google Shape;1871;p38"/>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72" name="Google Shape;1872;p38"/>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73" name="Google Shape;1873;p38"/>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74" name="Google Shape;1874;p38"/>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75" name="Google Shape;1875;p38"/>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76" name="Google Shape;1876;p38"/>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877" name="Google Shape;1877;p38"/>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8"/>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8"/>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8"/>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8"/>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8"/>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8"/>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8"/>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8"/>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8"/>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8"/>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8"/>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8"/>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8"/>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1" name="Google Shape;1891;p38"/>
          <p:cNvSpPr/>
          <p:nvPr/>
        </p:nvSpPr>
        <p:spPr>
          <a:xfrm>
            <a:off x="7709693" y="3789302"/>
            <a:ext cx="1438494" cy="1354272"/>
          </a:xfrm>
          <a:custGeom>
            <a:avLst/>
            <a:gdLst/>
            <a:ahLst/>
            <a:cxnLst/>
            <a:rect l="l" t="t" r="r" b="b"/>
            <a:pathLst>
              <a:path w="59301" h="55829" extrusionOk="0">
                <a:moveTo>
                  <a:pt x="54011" y="0"/>
                </a:moveTo>
                <a:cubicBezTo>
                  <a:pt x="47739" y="0"/>
                  <a:pt x="44084" y="6404"/>
                  <a:pt x="43068" y="10613"/>
                </a:cubicBezTo>
                <a:cubicBezTo>
                  <a:pt x="41775" y="15884"/>
                  <a:pt x="42451" y="21613"/>
                  <a:pt x="40442" y="26666"/>
                </a:cubicBezTo>
                <a:cubicBezTo>
                  <a:pt x="36842" y="35658"/>
                  <a:pt x="25940" y="39397"/>
                  <a:pt x="16253" y="39417"/>
                </a:cubicBezTo>
                <a:cubicBezTo>
                  <a:pt x="15436" y="39417"/>
                  <a:pt x="14610" y="39403"/>
                  <a:pt x="13784" y="39403"/>
                </a:cubicBezTo>
                <a:cubicBezTo>
                  <a:pt x="11148" y="39403"/>
                  <a:pt x="8519" y="39553"/>
                  <a:pt x="6247" y="40810"/>
                </a:cubicBezTo>
                <a:cubicBezTo>
                  <a:pt x="1293" y="43575"/>
                  <a:pt x="358" y="50179"/>
                  <a:pt x="0" y="55829"/>
                </a:cubicBezTo>
                <a:lnTo>
                  <a:pt x="59300" y="55829"/>
                </a:lnTo>
                <a:lnTo>
                  <a:pt x="59261" y="1363"/>
                </a:lnTo>
                <a:cubicBezTo>
                  <a:pt x="57344" y="408"/>
                  <a:pt x="55594" y="0"/>
                  <a:pt x="54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38"/>
          <p:cNvGrpSpPr/>
          <p:nvPr/>
        </p:nvGrpSpPr>
        <p:grpSpPr>
          <a:xfrm rot="10800000" flipH="1">
            <a:off x="-45627" y="-58221"/>
            <a:ext cx="9212753" cy="1649812"/>
            <a:chOff x="-139211" y="3571038"/>
            <a:chExt cx="9305811" cy="1666477"/>
          </a:xfrm>
        </p:grpSpPr>
        <p:sp>
          <p:nvSpPr>
            <p:cNvPr id="1893" name="Google Shape;1893;p38"/>
            <p:cNvSpPr/>
            <p:nvPr/>
          </p:nvSpPr>
          <p:spPr>
            <a:xfrm rot="10800000" flipH="1">
              <a:off x="-139211" y="3641268"/>
              <a:ext cx="7017451" cy="1596247"/>
            </a:xfrm>
            <a:custGeom>
              <a:avLst/>
              <a:gdLst/>
              <a:ahLst/>
              <a:cxnLst/>
              <a:rect l="l" t="t" r="r" b="b"/>
              <a:pathLst>
                <a:path w="252699" h="57481" extrusionOk="0">
                  <a:moveTo>
                    <a:pt x="0" y="0"/>
                  </a:moveTo>
                  <a:lnTo>
                    <a:pt x="0" y="56215"/>
                  </a:lnTo>
                  <a:cubicBezTo>
                    <a:pt x="3031" y="57064"/>
                    <a:pt x="6179" y="57481"/>
                    <a:pt x="9057" y="57481"/>
                  </a:cubicBezTo>
                  <a:cubicBezTo>
                    <a:pt x="11003" y="57481"/>
                    <a:pt x="12825" y="57291"/>
                    <a:pt x="14403" y="56914"/>
                  </a:cubicBezTo>
                  <a:cubicBezTo>
                    <a:pt x="24905" y="54375"/>
                    <a:pt x="32782" y="45799"/>
                    <a:pt x="41088" y="38732"/>
                  </a:cubicBezTo>
                  <a:cubicBezTo>
                    <a:pt x="47685" y="33119"/>
                    <a:pt x="55978" y="28117"/>
                    <a:pt x="64214" y="28117"/>
                  </a:cubicBezTo>
                  <a:cubicBezTo>
                    <a:pt x="66346" y="28117"/>
                    <a:pt x="68475" y="28453"/>
                    <a:pt x="70569" y="29199"/>
                  </a:cubicBezTo>
                  <a:cubicBezTo>
                    <a:pt x="75575" y="30978"/>
                    <a:pt x="79562" y="34868"/>
                    <a:pt x="84163" y="37567"/>
                  </a:cubicBezTo>
                  <a:cubicBezTo>
                    <a:pt x="88748" y="40253"/>
                    <a:pt x="93963" y="41520"/>
                    <a:pt x="99209" y="41520"/>
                  </a:cubicBezTo>
                  <a:cubicBezTo>
                    <a:pt x="110063" y="41520"/>
                    <a:pt x="121052" y="36098"/>
                    <a:pt x="126883" y="26611"/>
                  </a:cubicBezTo>
                  <a:cubicBezTo>
                    <a:pt x="128306" y="24304"/>
                    <a:pt x="129717" y="21581"/>
                    <a:pt x="132281" y="20869"/>
                  </a:cubicBezTo>
                  <a:cubicBezTo>
                    <a:pt x="132714" y="20749"/>
                    <a:pt x="133149" y="20695"/>
                    <a:pt x="133583" y="20695"/>
                  </a:cubicBezTo>
                  <a:cubicBezTo>
                    <a:pt x="135500" y="20695"/>
                    <a:pt x="137411" y="21737"/>
                    <a:pt x="139151" y="22697"/>
                  </a:cubicBezTo>
                  <a:cubicBezTo>
                    <a:pt x="153080" y="30353"/>
                    <a:pt x="168868" y="34181"/>
                    <a:pt x="184654" y="34181"/>
                  </a:cubicBezTo>
                  <a:cubicBezTo>
                    <a:pt x="200389" y="34181"/>
                    <a:pt x="216123" y="30377"/>
                    <a:pt x="230013" y="22771"/>
                  </a:cubicBezTo>
                  <a:cubicBezTo>
                    <a:pt x="237755" y="18538"/>
                    <a:pt x="245104" y="13029"/>
                    <a:pt x="249864" y="5460"/>
                  </a:cubicBezTo>
                  <a:cubicBezTo>
                    <a:pt x="250956" y="3717"/>
                    <a:pt x="251901" y="1889"/>
                    <a:pt x="252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8"/>
            <p:cNvSpPr/>
            <p:nvPr/>
          </p:nvSpPr>
          <p:spPr>
            <a:xfrm rot="10800000" flipH="1">
              <a:off x="2501826" y="3571038"/>
              <a:ext cx="6664774" cy="1665434"/>
            </a:xfrm>
            <a:custGeom>
              <a:avLst/>
              <a:gdLst/>
              <a:ahLst/>
              <a:cxnLst/>
              <a:rect l="l" t="t" r="r" b="b"/>
              <a:pathLst>
                <a:path w="208323" h="52057" extrusionOk="0">
                  <a:moveTo>
                    <a:pt x="1" y="0"/>
                  </a:moveTo>
                  <a:cubicBezTo>
                    <a:pt x="13709" y="7137"/>
                    <a:pt x="29108" y="10795"/>
                    <a:pt x="44488" y="10795"/>
                  </a:cubicBezTo>
                  <a:cubicBezTo>
                    <a:pt x="56843" y="10795"/>
                    <a:pt x="69186" y="8434"/>
                    <a:pt x="80630" y="3619"/>
                  </a:cubicBezTo>
                  <a:cubicBezTo>
                    <a:pt x="82272" y="2929"/>
                    <a:pt x="84057" y="2186"/>
                    <a:pt x="85785" y="2186"/>
                  </a:cubicBezTo>
                  <a:cubicBezTo>
                    <a:pt x="86421" y="2186"/>
                    <a:pt x="87050" y="2286"/>
                    <a:pt x="87660" y="2527"/>
                  </a:cubicBezTo>
                  <a:cubicBezTo>
                    <a:pt x="90139" y="3509"/>
                    <a:pt x="91267" y="6355"/>
                    <a:pt x="92445" y="8797"/>
                  </a:cubicBezTo>
                  <a:cubicBezTo>
                    <a:pt x="97812" y="19896"/>
                    <a:pt x="109909" y="26724"/>
                    <a:pt x="121854" y="26724"/>
                  </a:cubicBezTo>
                  <a:cubicBezTo>
                    <a:pt x="125965" y="26724"/>
                    <a:pt x="130058" y="25915"/>
                    <a:pt x="133852" y="24194"/>
                  </a:cubicBezTo>
                  <a:cubicBezTo>
                    <a:pt x="138698" y="21998"/>
                    <a:pt x="143054" y="18550"/>
                    <a:pt x="148206" y="17299"/>
                  </a:cubicBezTo>
                  <a:cubicBezTo>
                    <a:pt x="149661" y="16949"/>
                    <a:pt x="151112" y="16786"/>
                    <a:pt x="152552" y="16786"/>
                  </a:cubicBezTo>
                  <a:cubicBezTo>
                    <a:pt x="161513" y="16786"/>
                    <a:pt x="170071" y="23092"/>
                    <a:pt x="176572" y="29899"/>
                  </a:cubicBezTo>
                  <a:cubicBezTo>
                    <a:pt x="184129" y="37800"/>
                    <a:pt x="191122" y="47173"/>
                    <a:pt x="201305" y="50792"/>
                  </a:cubicBezTo>
                  <a:cubicBezTo>
                    <a:pt x="203293" y="51504"/>
                    <a:pt x="205722" y="51933"/>
                    <a:pt x="208323" y="52056"/>
                  </a:cubicBezTo>
                  <a:lnTo>
                    <a:pt x="2083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5" name="Google Shape;1895;p38"/>
          <p:cNvGrpSpPr/>
          <p:nvPr/>
        </p:nvGrpSpPr>
        <p:grpSpPr>
          <a:xfrm>
            <a:off x="7816586" y="206146"/>
            <a:ext cx="1167472" cy="1051553"/>
            <a:chOff x="7816586" y="206146"/>
            <a:chExt cx="1167472" cy="1051553"/>
          </a:xfrm>
        </p:grpSpPr>
        <p:sp>
          <p:nvSpPr>
            <p:cNvPr id="1896" name="Google Shape;1896;p38"/>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8"/>
            <p:cNvSpPr/>
            <p:nvPr/>
          </p:nvSpPr>
          <p:spPr>
            <a:xfrm rot="-9648272">
              <a:off x="84311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8"/>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8"/>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8"/>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8"/>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2" name="Google Shape;1902;p38"/>
          <p:cNvGrpSpPr/>
          <p:nvPr/>
        </p:nvGrpSpPr>
        <p:grpSpPr>
          <a:xfrm>
            <a:off x="8232352" y="4112056"/>
            <a:ext cx="846660" cy="940629"/>
            <a:chOff x="8232352" y="4112056"/>
            <a:chExt cx="846660" cy="940629"/>
          </a:xfrm>
        </p:grpSpPr>
        <p:sp>
          <p:nvSpPr>
            <p:cNvPr id="1903" name="Google Shape;1903;p38"/>
            <p:cNvSpPr/>
            <p:nvPr/>
          </p:nvSpPr>
          <p:spPr>
            <a:xfrm rot="-2700000">
              <a:off x="8255152" y="4896243"/>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8"/>
            <p:cNvSpPr/>
            <p:nvPr/>
          </p:nvSpPr>
          <p:spPr>
            <a:xfrm rot="1937948">
              <a:off x="8928835" y="41381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8"/>
            <p:cNvSpPr/>
            <p:nvPr/>
          </p:nvSpPr>
          <p:spPr>
            <a:xfrm rot="8100000">
              <a:off x="8961505" y="45377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8"/>
            <p:cNvSpPr/>
            <p:nvPr/>
          </p:nvSpPr>
          <p:spPr>
            <a:xfrm rot="-2700000">
              <a:off x="8833704" y="48700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7" name="Google Shape;1907;p38"/>
          <p:cNvGrpSpPr/>
          <p:nvPr/>
        </p:nvGrpSpPr>
        <p:grpSpPr>
          <a:xfrm>
            <a:off x="160188" y="206146"/>
            <a:ext cx="5262423" cy="1051553"/>
            <a:chOff x="160188" y="206146"/>
            <a:chExt cx="5262423" cy="1051553"/>
          </a:xfrm>
        </p:grpSpPr>
        <p:sp>
          <p:nvSpPr>
            <p:cNvPr id="1908" name="Google Shape;1908;p38"/>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8"/>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8"/>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8"/>
            <p:cNvSpPr/>
            <p:nvPr/>
          </p:nvSpPr>
          <p:spPr>
            <a:xfrm rot="1151394">
              <a:off x="1169807" y="2377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8"/>
            <p:cNvSpPr/>
            <p:nvPr/>
          </p:nvSpPr>
          <p:spPr>
            <a:xfrm rot="-2700000">
              <a:off x="170504" y="11869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8"/>
            <p:cNvSpPr/>
            <p:nvPr/>
          </p:nvSpPr>
          <p:spPr>
            <a:xfrm rot="-2700000">
              <a:off x="1881952" y="4017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8"/>
            <p:cNvSpPr/>
            <p:nvPr/>
          </p:nvSpPr>
          <p:spPr>
            <a:xfrm rot="1151394">
              <a:off x="2661232" y="7558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8"/>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8"/>
            <p:cNvSpPr/>
            <p:nvPr/>
          </p:nvSpPr>
          <p:spPr>
            <a:xfrm rot="9216718">
              <a:off x="5093771" y="581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8"/>
            <p:cNvSpPr/>
            <p:nvPr/>
          </p:nvSpPr>
          <p:spPr>
            <a:xfrm rot="8100000">
              <a:off x="5347405" y="3343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p:nvPr/>
          </p:nvSpPr>
          <p:spPr>
            <a:xfrm rot="-2700000">
              <a:off x="4564302" y="4017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9" name="Google Shape;1919;p38"/>
          <p:cNvSpPr/>
          <p:nvPr/>
        </p:nvSpPr>
        <p:spPr>
          <a:xfrm>
            <a:off x="-31648" y="3627067"/>
            <a:ext cx="1461995" cy="1534499"/>
          </a:xfrm>
          <a:custGeom>
            <a:avLst/>
            <a:gdLst/>
            <a:ahLst/>
            <a:cxnLst/>
            <a:rect l="l" t="t" r="r" b="b"/>
            <a:pathLst>
              <a:path w="76846" h="80657" extrusionOk="0">
                <a:moveTo>
                  <a:pt x="7141" y="0"/>
                </a:moveTo>
                <a:cubicBezTo>
                  <a:pt x="4839" y="0"/>
                  <a:pt x="2528" y="478"/>
                  <a:pt x="359" y="1444"/>
                </a:cubicBezTo>
                <a:lnTo>
                  <a:pt x="1" y="80657"/>
                </a:lnTo>
                <a:lnTo>
                  <a:pt x="73405" y="80657"/>
                </a:lnTo>
                <a:cubicBezTo>
                  <a:pt x="76846" y="73555"/>
                  <a:pt x="76170" y="64623"/>
                  <a:pt x="71674" y="58138"/>
                </a:cubicBezTo>
                <a:cubicBezTo>
                  <a:pt x="67559" y="52158"/>
                  <a:pt x="60366" y="48464"/>
                  <a:pt x="53127" y="48464"/>
                </a:cubicBezTo>
                <a:cubicBezTo>
                  <a:pt x="52492" y="48464"/>
                  <a:pt x="51857" y="48492"/>
                  <a:pt x="51224" y="48550"/>
                </a:cubicBezTo>
                <a:cubicBezTo>
                  <a:pt x="45157" y="49107"/>
                  <a:pt x="39587" y="52051"/>
                  <a:pt x="33679" y="53483"/>
                </a:cubicBezTo>
                <a:cubicBezTo>
                  <a:pt x="31936" y="53899"/>
                  <a:pt x="30082" y="54135"/>
                  <a:pt x="28243" y="54135"/>
                </a:cubicBezTo>
                <a:cubicBezTo>
                  <a:pt x="23828" y="54135"/>
                  <a:pt x="19506" y="52771"/>
                  <a:pt x="17049" y="49246"/>
                </a:cubicBezTo>
                <a:cubicBezTo>
                  <a:pt x="13826" y="44651"/>
                  <a:pt x="15119" y="38285"/>
                  <a:pt x="17427" y="33173"/>
                </a:cubicBezTo>
                <a:cubicBezTo>
                  <a:pt x="19734" y="28060"/>
                  <a:pt x="22977" y="23147"/>
                  <a:pt x="23434" y="17557"/>
                </a:cubicBezTo>
                <a:cubicBezTo>
                  <a:pt x="23832" y="11808"/>
                  <a:pt x="21206" y="6238"/>
                  <a:pt x="16511" y="2896"/>
                </a:cubicBezTo>
                <a:cubicBezTo>
                  <a:pt x="13702" y="976"/>
                  <a:pt x="10431" y="0"/>
                  <a:pt x="7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0" name="Google Shape;1920;p38"/>
          <p:cNvGrpSpPr/>
          <p:nvPr/>
        </p:nvGrpSpPr>
        <p:grpSpPr>
          <a:xfrm>
            <a:off x="56702" y="3789310"/>
            <a:ext cx="1185256" cy="1290221"/>
            <a:chOff x="56702" y="3789310"/>
            <a:chExt cx="1185256" cy="1290221"/>
          </a:xfrm>
        </p:grpSpPr>
        <p:sp>
          <p:nvSpPr>
            <p:cNvPr id="1921" name="Google Shape;1921;p38"/>
            <p:cNvSpPr/>
            <p:nvPr/>
          </p:nvSpPr>
          <p:spPr>
            <a:xfrm rot="-2700000">
              <a:off x="953379" y="4734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8"/>
            <p:cNvSpPr/>
            <p:nvPr/>
          </p:nvSpPr>
          <p:spPr>
            <a:xfrm rot="-2700000">
              <a:off x="79502" y="38218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8"/>
            <p:cNvSpPr/>
            <p:nvPr/>
          </p:nvSpPr>
          <p:spPr>
            <a:xfrm rot="1151728">
              <a:off x="160074" y="486105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8"/>
            <p:cNvSpPr/>
            <p:nvPr/>
          </p:nvSpPr>
          <p:spPr>
            <a:xfrm rot="1937948">
              <a:off x="605135" y="4940959"/>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8"/>
            <p:cNvSpPr/>
            <p:nvPr/>
          </p:nvSpPr>
          <p:spPr>
            <a:xfrm rot="1151394">
              <a:off x="1169807" y="49692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8"/>
            <p:cNvSpPr/>
            <p:nvPr/>
          </p:nvSpPr>
          <p:spPr>
            <a:xfrm rot="-2700000">
              <a:off x="67004" y="43847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74255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4">
            <a:extLst>
              <a:ext uri="{FF2B5EF4-FFF2-40B4-BE49-F238E27FC236}">
                <a16:creationId xmlns:a16="http://schemas.microsoft.com/office/drawing/2014/main" id="{B6954000-5221-4939-8246-C4FD8E6706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6E586F2-4887-4F68-ACB2-A0A068B7195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FE779AD-830F-44E6-B7B1-E0889363211D}"/>
              </a:ext>
            </a:extLst>
          </p:cNvPr>
          <p:cNvSpPr>
            <a:spLocks noGrp="1" noChangeArrowheads="1"/>
          </p:cNvSpPr>
          <p:nvPr>
            <p:ph type="sldNum" sz="quarter" idx="12"/>
          </p:nvPr>
        </p:nvSpPr>
        <p:spPr>
          <a:ln/>
        </p:spPr>
        <p:txBody>
          <a:bodyPr/>
          <a:lstStyle>
            <a:lvl1pPr>
              <a:defRPr/>
            </a:lvl1pPr>
          </a:lstStyle>
          <a:p>
            <a:fld id="{1125CF77-7B33-4CE7-A118-12EB811B14F5}" type="slidenum">
              <a:rPr lang="en-US" altLang="en-US"/>
              <a:pPr/>
              <a:t>‹#›</a:t>
            </a:fld>
            <a:endParaRPr lang="en-US" altLang="en-US"/>
          </a:p>
        </p:txBody>
      </p:sp>
    </p:spTree>
    <p:extLst>
      <p:ext uri="{BB962C8B-B14F-4D97-AF65-F5344CB8AC3E}">
        <p14:creationId xmlns:p14="http://schemas.microsoft.com/office/powerpoint/2010/main" val="4934094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00F07D-983C-4C32-9DF7-E41F2A5FB6F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291C670-57B9-4149-B490-9E191B93B9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C6E212A-ACE1-484D-99EF-BB587B696D6B}"/>
              </a:ext>
            </a:extLst>
          </p:cNvPr>
          <p:cNvSpPr>
            <a:spLocks noGrp="1" noChangeArrowheads="1"/>
          </p:cNvSpPr>
          <p:nvPr>
            <p:ph type="sldNum" sz="quarter" idx="12"/>
          </p:nvPr>
        </p:nvSpPr>
        <p:spPr>
          <a:ln/>
        </p:spPr>
        <p:txBody>
          <a:bodyPr/>
          <a:lstStyle>
            <a:lvl1pPr>
              <a:defRPr/>
            </a:lvl1pPr>
          </a:lstStyle>
          <a:p>
            <a:fld id="{F077FF94-E1C0-46A8-B0C1-0A426A5B8DAF}" type="slidenum">
              <a:rPr lang="en-US" altLang="en-US"/>
              <a:pPr/>
              <a:t>‹#›</a:t>
            </a:fld>
            <a:endParaRPr lang="en-US" altLang="en-US"/>
          </a:p>
        </p:txBody>
      </p:sp>
    </p:spTree>
    <p:extLst>
      <p:ext uri="{BB962C8B-B14F-4D97-AF65-F5344CB8AC3E}">
        <p14:creationId xmlns:p14="http://schemas.microsoft.com/office/powerpoint/2010/main" val="80805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Rectangle 4">
            <a:extLst>
              <a:ext uri="{FF2B5EF4-FFF2-40B4-BE49-F238E27FC236}">
                <a16:creationId xmlns:a16="http://schemas.microsoft.com/office/drawing/2014/main" id="{2D9166AD-F518-4DEB-B25A-DEC041C1AE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B872302-4234-4399-9941-DCCCEE5D7D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D1D8D52-2BC3-49C7-97EF-43EEC1C71E88}"/>
              </a:ext>
            </a:extLst>
          </p:cNvPr>
          <p:cNvSpPr>
            <a:spLocks noGrp="1" noChangeArrowheads="1"/>
          </p:cNvSpPr>
          <p:nvPr>
            <p:ph type="sldNum" sz="quarter" idx="12"/>
          </p:nvPr>
        </p:nvSpPr>
        <p:spPr>
          <a:ln/>
        </p:spPr>
        <p:txBody>
          <a:bodyPr/>
          <a:lstStyle>
            <a:lvl1pPr>
              <a:defRPr/>
            </a:lvl1pPr>
          </a:lstStyle>
          <a:p>
            <a:fld id="{91822D7A-6E9C-48CC-A0EA-3D61C9C51B6E}" type="slidenum">
              <a:rPr lang="en-US" altLang="en-US"/>
              <a:pPr/>
              <a:t>‹#›</a:t>
            </a:fld>
            <a:endParaRPr lang="en-US" altLang="en-US"/>
          </a:p>
        </p:txBody>
      </p:sp>
    </p:spTree>
    <p:extLst>
      <p:ext uri="{BB962C8B-B14F-4D97-AF65-F5344CB8AC3E}">
        <p14:creationId xmlns:p14="http://schemas.microsoft.com/office/powerpoint/2010/main" val="2143579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8226DE6-C870-4A31-9383-C1CEFFAFBF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61FAC44-29DF-4F03-9460-6329EFC49D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43830E7-A23C-45C2-A1BE-07260A3BAFCC}"/>
              </a:ext>
            </a:extLst>
          </p:cNvPr>
          <p:cNvSpPr>
            <a:spLocks noGrp="1" noChangeArrowheads="1"/>
          </p:cNvSpPr>
          <p:nvPr>
            <p:ph type="sldNum" sz="quarter" idx="12"/>
          </p:nvPr>
        </p:nvSpPr>
        <p:spPr>
          <a:ln/>
        </p:spPr>
        <p:txBody>
          <a:bodyPr/>
          <a:lstStyle>
            <a:lvl1pPr>
              <a:defRPr/>
            </a:lvl1pPr>
          </a:lstStyle>
          <a:p>
            <a:fld id="{E8570850-376C-4928-B312-44268192F072}" type="slidenum">
              <a:rPr lang="en-US" altLang="en-US"/>
              <a:pPr/>
              <a:t>‹#›</a:t>
            </a:fld>
            <a:endParaRPr lang="en-US" altLang="en-US"/>
          </a:p>
        </p:txBody>
      </p:sp>
    </p:spTree>
    <p:extLst>
      <p:ext uri="{BB962C8B-B14F-4D97-AF65-F5344CB8AC3E}">
        <p14:creationId xmlns:p14="http://schemas.microsoft.com/office/powerpoint/2010/main" val="2350010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8283C35-1EE2-4A88-B285-2762A07A34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898C6D0-0EB6-4E58-AA88-460A2742230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98F51A7-99A1-444F-A443-2D2B3F51F8E6}"/>
              </a:ext>
            </a:extLst>
          </p:cNvPr>
          <p:cNvSpPr>
            <a:spLocks noGrp="1" noChangeArrowheads="1"/>
          </p:cNvSpPr>
          <p:nvPr>
            <p:ph type="sldNum" sz="quarter" idx="12"/>
          </p:nvPr>
        </p:nvSpPr>
        <p:spPr>
          <a:ln/>
        </p:spPr>
        <p:txBody>
          <a:bodyPr/>
          <a:lstStyle>
            <a:lvl1pPr>
              <a:defRPr/>
            </a:lvl1pPr>
          </a:lstStyle>
          <a:p>
            <a:fld id="{B3CE30BC-0C43-402A-B08C-F12EAC577F51}" type="slidenum">
              <a:rPr lang="en-US" altLang="en-US"/>
              <a:pPr/>
              <a:t>‹#›</a:t>
            </a:fld>
            <a:endParaRPr lang="en-US" altLang="en-US"/>
          </a:p>
        </p:txBody>
      </p:sp>
    </p:spTree>
    <p:extLst>
      <p:ext uri="{BB962C8B-B14F-4D97-AF65-F5344CB8AC3E}">
        <p14:creationId xmlns:p14="http://schemas.microsoft.com/office/powerpoint/2010/main" val="17322635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8F242CE-41BE-42A7-A2AF-590FCED547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5CB5FCE-6282-4C82-BC46-6D13EF009A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AE5D111-DB53-4859-9989-8CD8071DBDDA}"/>
              </a:ext>
            </a:extLst>
          </p:cNvPr>
          <p:cNvSpPr>
            <a:spLocks noGrp="1" noChangeArrowheads="1"/>
          </p:cNvSpPr>
          <p:nvPr>
            <p:ph type="sldNum" sz="quarter" idx="12"/>
          </p:nvPr>
        </p:nvSpPr>
        <p:spPr>
          <a:ln/>
        </p:spPr>
        <p:txBody>
          <a:bodyPr/>
          <a:lstStyle>
            <a:lvl1pPr>
              <a:defRPr/>
            </a:lvl1pPr>
          </a:lstStyle>
          <a:p>
            <a:fld id="{0C4DC4FE-E2C9-4480-AFD6-D024E9DD0181}" type="slidenum">
              <a:rPr lang="en-US" altLang="en-US"/>
              <a:pPr/>
              <a:t>‹#›</a:t>
            </a:fld>
            <a:endParaRPr lang="en-US" altLang="en-US"/>
          </a:p>
        </p:txBody>
      </p:sp>
    </p:spTree>
    <p:extLst>
      <p:ext uri="{BB962C8B-B14F-4D97-AF65-F5344CB8AC3E}">
        <p14:creationId xmlns:p14="http://schemas.microsoft.com/office/powerpoint/2010/main" val="37143021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CD1F013-6798-4A4B-BC83-920D4F6808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5E6EF666-60B9-4B71-B8CA-DC933F138C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168B749-FA4A-4705-B639-16DF43EF59BF}"/>
              </a:ext>
            </a:extLst>
          </p:cNvPr>
          <p:cNvSpPr>
            <a:spLocks noGrp="1" noChangeArrowheads="1"/>
          </p:cNvSpPr>
          <p:nvPr>
            <p:ph type="sldNum" sz="quarter" idx="12"/>
          </p:nvPr>
        </p:nvSpPr>
        <p:spPr>
          <a:ln/>
        </p:spPr>
        <p:txBody>
          <a:bodyPr/>
          <a:lstStyle>
            <a:lvl1pPr>
              <a:defRPr/>
            </a:lvl1pPr>
          </a:lstStyle>
          <a:p>
            <a:fld id="{495E33D8-AAFC-427B-98B2-586C9E3B6359}" type="slidenum">
              <a:rPr lang="en-US" altLang="en-US"/>
              <a:pPr/>
              <a:t>‹#›</a:t>
            </a:fld>
            <a:endParaRPr lang="en-US" altLang="en-US"/>
          </a:p>
        </p:txBody>
      </p:sp>
    </p:spTree>
    <p:extLst>
      <p:ext uri="{BB962C8B-B14F-4D97-AF65-F5344CB8AC3E}">
        <p14:creationId xmlns:p14="http://schemas.microsoft.com/office/powerpoint/2010/main" val="9709495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id="{2F1FBF67-DFCC-4847-AB17-FFDBAE8E29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CFC7BE-9546-4137-8E64-BDFC722026A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EA9C58D-AFAE-4E76-877C-B958D9934811}"/>
              </a:ext>
            </a:extLst>
          </p:cNvPr>
          <p:cNvSpPr>
            <a:spLocks noGrp="1" noChangeArrowheads="1"/>
          </p:cNvSpPr>
          <p:nvPr>
            <p:ph type="sldNum" sz="quarter" idx="12"/>
          </p:nvPr>
        </p:nvSpPr>
        <p:spPr>
          <a:ln/>
        </p:spPr>
        <p:txBody>
          <a:bodyPr/>
          <a:lstStyle>
            <a:lvl1pPr>
              <a:defRPr/>
            </a:lvl1pPr>
          </a:lstStyle>
          <a:p>
            <a:fld id="{422C20A9-C9FE-460C-8503-2C947385C2FA}" type="slidenum">
              <a:rPr lang="en-US" altLang="en-US"/>
              <a:pPr/>
              <a:t>‹#›</a:t>
            </a:fld>
            <a:endParaRPr lang="en-US" altLang="en-US"/>
          </a:p>
        </p:txBody>
      </p:sp>
    </p:spTree>
    <p:extLst>
      <p:ext uri="{BB962C8B-B14F-4D97-AF65-F5344CB8AC3E}">
        <p14:creationId xmlns:p14="http://schemas.microsoft.com/office/powerpoint/2010/main" val="224491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id="{A73539C6-0019-4FE9-B244-78240602EE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EB21E9E-1041-4ADF-B8D4-C2259E8D533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4BC5F56-505D-4C36-8B29-2D2CDDAEF742}"/>
              </a:ext>
            </a:extLst>
          </p:cNvPr>
          <p:cNvSpPr>
            <a:spLocks noGrp="1" noChangeArrowheads="1"/>
          </p:cNvSpPr>
          <p:nvPr>
            <p:ph type="sldNum" sz="quarter" idx="12"/>
          </p:nvPr>
        </p:nvSpPr>
        <p:spPr>
          <a:ln/>
        </p:spPr>
        <p:txBody>
          <a:bodyPr/>
          <a:lstStyle>
            <a:lvl1pPr>
              <a:defRPr/>
            </a:lvl1pPr>
          </a:lstStyle>
          <a:p>
            <a:fld id="{ABCB6C70-D9C8-4088-9252-264DAAF0CC10}" type="slidenum">
              <a:rPr lang="en-US" altLang="en-US"/>
              <a:pPr/>
              <a:t>‹#›</a:t>
            </a:fld>
            <a:endParaRPr lang="en-US" altLang="en-US"/>
          </a:p>
        </p:txBody>
      </p:sp>
    </p:spTree>
    <p:extLst>
      <p:ext uri="{BB962C8B-B14F-4D97-AF65-F5344CB8AC3E}">
        <p14:creationId xmlns:p14="http://schemas.microsoft.com/office/powerpoint/2010/main" val="1394822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20EEBA-BE20-44BD-8F73-6D0A6CDFE9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E8A1F72-4507-4292-A27B-3F12C7A639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58F144F-0AE4-4D43-AF0E-E157589441DB}"/>
              </a:ext>
            </a:extLst>
          </p:cNvPr>
          <p:cNvSpPr>
            <a:spLocks noGrp="1" noChangeArrowheads="1"/>
          </p:cNvSpPr>
          <p:nvPr>
            <p:ph type="sldNum" sz="quarter" idx="12"/>
          </p:nvPr>
        </p:nvSpPr>
        <p:spPr>
          <a:ln/>
        </p:spPr>
        <p:txBody>
          <a:bodyPr/>
          <a:lstStyle>
            <a:lvl1pPr>
              <a:defRPr/>
            </a:lvl1pPr>
          </a:lstStyle>
          <a:p>
            <a:fld id="{2CB1CCA7-5A0A-411E-A804-9F57219FB2E7}" type="slidenum">
              <a:rPr lang="en-US" altLang="en-US"/>
              <a:pPr/>
              <a:t>‹#›</a:t>
            </a:fld>
            <a:endParaRPr lang="en-US" altLang="en-US"/>
          </a:p>
        </p:txBody>
      </p:sp>
    </p:spTree>
    <p:extLst>
      <p:ext uri="{BB962C8B-B14F-4D97-AF65-F5344CB8AC3E}">
        <p14:creationId xmlns:p14="http://schemas.microsoft.com/office/powerpoint/2010/main" val="37626259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36DC300-3D02-47DA-BF4A-EBAD724BC3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93E590D-7072-4BA8-AAC0-30B04139369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D56D194-4E1F-4646-B89E-7284019F8FBA}"/>
              </a:ext>
            </a:extLst>
          </p:cNvPr>
          <p:cNvSpPr>
            <a:spLocks noGrp="1" noChangeArrowheads="1"/>
          </p:cNvSpPr>
          <p:nvPr>
            <p:ph type="sldNum" sz="quarter" idx="12"/>
          </p:nvPr>
        </p:nvSpPr>
        <p:spPr>
          <a:ln/>
        </p:spPr>
        <p:txBody>
          <a:bodyPr/>
          <a:lstStyle>
            <a:lvl1pPr>
              <a:defRPr/>
            </a:lvl1pPr>
          </a:lstStyle>
          <a:p>
            <a:fld id="{322E5405-6C65-4004-91B0-70F25FF9E998}" type="slidenum">
              <a:rPr lang="en-US" altLang="en-US"/>
              <a:pPr/>
              <a:t>‹#›</a:t>
            </a:fld>
            <a:endParaRPr lang="en-US" altLang="en-US"/>
          </a:p>
        </p:txBody>
      </p:sp>
    </p:spTree>
    <p:extLst>
      <p:ext uri="{BB962C8B-B14F-4D97-AF65-F5344CB8AC3E}">
        <p14:creationId xmlns:p14="http://schemas.microsoft.com/office/powerpoint/2010/main" val="2507023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5790F12-9E4C-42B7-A5C1-F6122561BC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AE2D1E2-3B7B-4200-8625-593CD89F7A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324DEE7-F582-43B6-B4BD-587D598336C3}"/>
              </a:ext>
            </a:extLst>
          </p:cNvPr>
          <p:cNvSpPr>
            <a:spLocks noGrp="1" noChangeArrowheads="1"/>
          </p:cNvSpPr>
          <p:nvPr>
            <p:ph type="sldNum" sz="quarter" idx="12"/>
          </p:nvPr>
        </p:nvSpPr>
        <p:spPr>
          <a:ln/>
        </p:spPr>
        <p:txBody>
          <a:bodyPr/>
          <a:lstStyle>
            <a:lvl1pPr>
              <a:defRPr/>
            </a:lvl1pPr>
          </a:lstStyle>
          <a:p>
            <a:fld id="{2597006B-160A-458A-8FF7-87E7EF17724A}" type="slidenum">
              <a:rPr lang="en-US" altLang="en-US"/>
              <a:pPr/>
              <a:t>‹#›</a:t>
            </a:fld>
            <a:endParaRPr lang="en-US" altLang="en-US"/>
          </a:p>
        </p:txBody>
      </p:sp>
    </p:spTree>
    <p:extLst>
      <p:ext uri="{BB962C8B-B14F-4D97-AF65-F5344CB8AC3E}">
        <p14:creationId xmlns:p14="http://schemas.microsoft.com/office/powerpoint/2010/main" val="8468769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20/02/2025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33090815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20/02/2025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22871945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20/02/2025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2107916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20/02/2025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6864972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20/02/2025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1141049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20/02/2025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356877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5625" y="228675"/>
            <a:ext cx="9231300" cy="4686150"/>
            <a:chOff x="-45625" y="228675"/>
            <a:chExt cx="9231300" cy="4686150"/>
          </a:xfrm>
        </p:grpSpPr>
        <p:cxnSp>
          <p:nvCxnSpPr>
            <p:cNvPr id="10" name="Google Shape;10;p2"/>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1" name="Google Shape;11;p2"/>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2" name="Google Shape;12;p2"/>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3" name="Google Shape;13;p2"/>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 name="Google Shape;14;p2"/>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 name="Google Shape;15;p2"/>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 name="Google Shape;16;p2"/>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7" name="Google Shape;17;p2"/>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8" name="Google Shape;18;p2"/>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9" name="Google Shape;19;p2"/>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 name="Google Shape;20;p2"/>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1" name="Google Shape;21;p2"/>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2" name="Google Shape;22;p2"/>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3" name="Google Shape;23;p2"/>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4" name="Google Shape;24;p2"/>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25" name="Google Shape;25;p2"/>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2"/>
          <p:cNvSpPr/>
          <p:nvPr/>
        </p:nvSpPr>
        <p:spPr>
          <a:xfrm>
            <a:off x="7709693" y="3789302"/>
            <a:ext cx="1438494" cy="1354272"/>
          </a:xfrm>
          <a:custGeom>
            <a:avLst/>
            <a:gdLst/>
            <a:ahLst/>
            <a:cxnLst/>
            <a:rect l="l" t="t" r="r" b="b"/>
            <a:pathLst>
              <a:path w="59301" h="55829" extrusionOk="0">
                <a:moveTo>
                  <a:pt x="54011" y="0"/>
                </a:moveTo>
                <a:cubicBezTo>
                  <a:pt x="47739" y="0"/>
                  <a:pt x="44084" y="6404"/>
                  <a:pt x="43068" y="10613"/>
                </a:cubicBezTo>
                <a:cubicBezTo>
                  <a:pt x="41775" y="15884"/>
                  <a:pt x="42451" y="21613"/>
                  <a:pt x="40442" y="26666"/>
                </a:cubicBezTo>
                <a:cubicBezTo>
                  <a:pt x="36842" y="35658"/>
                  <a:pt x="25940" y="39397"/>
                  <a:pt x="16253" y="39417"/>
                </a:cubicBezTo>
                <a:cubicBezTo>
                  <a:pt x="15436" y="39417"/>
                  <a:pt x="14610" y="39403"/>
                  <a:pt x="13784" y="39403"/>
                </a:cubicBezTo>
                <a:cubicBezTo>
                  <a:pt x="11148" y="39403"/>
                  <a:pt x="8519" y="39553"/>
                  <a:pt x="6247" y="40810"/>
                </a:cubicBezTo>
                <a:cubicBezTo>
                  <a:pt x="1293" y="43575"/>
                  <a:pt x="358" y="50179"/>
                  <a:pt x="0" y="55829"/>
                </a:cubicBezTo>
                <a:lnTo>
                  <a:pt x="59300" y="55829"/>
                </a:lnTo>
                <a:lnTo>
                  <a:pt x="59261" y="1363"/>
                </a:lnTo>
                <a:cubicBezTo>
                  <a:pt x="57344" y="408"/>
                  <a:pt x="55594" y="0"/>
                  <a:pt x="54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2"/>
          <p:cNvGrpSpPr/>
          <p:nvPr/>
        </p:nvGrpSpPr>
        <p:grpSpPr>
          <a:xfrm rot="10800000" flipH="1">
            <a:off x="-23119" y="-34084"/>
            <a:ext cx="9178686" cy="1648792"/>
            <a:chOff x="-93125" y="3512662"/>
            <a:chExt cx="9271400" cy="1665447"/>
          </a:xfrm>
        </p:grpSpPr>
        <p:sp>
          <p:nvSpPr>
            <p:cNvPr id="41" name="Google Shape;41;p2"/>
            <p:cNvSpPr/>
            <p:nvPr/>
          </p:nvSpPr>
          <p:spPr>
            <a:xfrm rot="10800000" flipH="1">
              <a:off x="-93125" y="3581861"/>
              <a:ext cx="7017451" cy="1596247"/>
            </a:xfrm>
            <a:custGeom>
              <a:avLst/>
              <a:gdLst/>
              <a:ahLst/>
              <a:cxnLst/>
              <a:rect l="l" t="t" r="r" b="b"/>
              <a:pathLst>
                <a:path w="252699" h="57481" extrusionOk="0">
                  <a:moveTo>
                    <a:pt x="0" y="0"/>
                  </a:moveTo>
                  <a:lnTo>
                    <a:pt x="0" y="56215"/>
                  </a:lnTo>
                  <a:cubicBezTo>
                    <a:pt x="3031" y="57064"/>
                    <a:pt x="6179" y="57481"/>
                    <a:pt x="9057" y="57481"/>
                  </a:cubicBezTo>
                  <a:cubicBezTo>
                    <a:pt x="11003" y="57481"/>
                    <a:pt x="12825" y="57291"/>
                    <a:pt x="14403" y="56914"/>
                  </a:cubicBezTo>
                  <a:cubicBezTo>
                    <a:pt x="24905" y="54375"/>
                    <a:pt x="32782" y="45799"/>
                    <a:pt x="41088" y="38732"/>
                  </a:cubicBezTo>
                  <a:cubicBezTo>
                    <a:pt x="47685" y="33119"/>
                    <a:pt x="55978" y="28117"/>
                    <a:pt x="64214" y="28117"/>
                  </a:cubicBezTo>
                  <a:cubicBezTo>
                    <a:pt x="66346" y="28117"/>
                    <a:pt x="68475" y="28453"/>
                    <a:pt x="70569" y="29199"/>
                  </a:cubicBezTo>
                  <a:cubicBezTo>
                    <a:pt x="75575" y="30978"/>
                    <a:pt x="79562" y="34868"/>
                    <a:pt x="84163" y="37567"/>
                  </a:cubicBezTo>
                  <a:cubicBezTo>
                    <a:pt x="88748" y="40253"/>
                    <a:pt x="93963" y="41520"/>
                    <a:pt x="99209" y="41520"/>
                  </a:cubicBezTo>
                  <a:cubicBezTo>
                    <a:pt x="110063" y="41520"/>
                    <a:pt x="121052" y="36098"/>
                    <a:pt x="126883" y="26611"/>
                  </a:cubicBezTo>
                  <a:cubicBezTo>
                    <a:pt x="128306" y="24304"/>
                    <a:pt x="129717" y="21581"/>
                    <a:pt x="132281" y="20869"/>
                  </a:cubicBezTo>
                  <a:cubicBezTo>
                    <a:pt x="132714" y="20749"/>
                    <a:pt x="133149" y="20695"/>
                    <a:pt x="133583" y="20695"/>
                  </a:cubicBezTo>
                  <a:cubicBezTo>
                    <a:pt x="135500" y="20695"/>
                    <a:pt x="137411" y="21737"/>
                    <a:pt x="139151" y="22697"/>
                  </a:cubicBezTo>
                  <a:cubicBezTo>
                    <a:pt x="153080" y="30353"/>
                    <a:pt x="168868" y="34181"/>
                    <a:pt x="184654" y="34181"/>
                  </a:cubicBezTo>
                  <a:cubicBezTo>
                    <a:pt x="200389" y="34181"/>
                    <a:pt x="216123" y="30377"/>
                    <a:pt x="230013" y="22771"/>
                  </a:cubicBezTo>
                  <a:cubicBezTo>
                    <a:pt x="237755" y="18538"/>
                    <a:pt x="245104" y="13029"/>
                    <a:pt x="249864" y="5460"/>
                  </a:cubicBezTo>
                  <a:cubicBezTo>
                    <a:pt x="250956" y="3717"/>
                    <a:pt x="251901" y="1889"/>
                    <a:pt x="252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800000" flipH="1">
              <a:off x="2513502" y="3512662"/>
              <a:ext cx="6664774" cy="1665434"/>
            </a:xfrm>
            <a:custGeom>
              <a:avLst/>
              <a:gdLst/>
              <a:ahLst/>
              <a:cxnLst/>
              <a:rect l="l" t="t" r="r" b="b"/>
              <a:pathLst>
                <a:path w="208323" h="52057" extrusionOk="0">
                  <a:moveTo>
                    <a:pt x="1" y="0"/>
                  </a:moveTo>
                  <a:cubicBezTo>
                    <a:pt x="13709" y="7137"/>
                    <a:pt x="29108" y="10795"/>
                    <a:pt x="44488" y="10795"/>
                  </a:cubicBezTo>
                  <a:cubicBezTo>
                    <a:pt x="56843" y="10795"/>
                    <a:pt x="69186" y="8434"/>
                    <a:pt x="80630" y="3619"/>
                  </a:cubicBezTo>
                  <a:cubicBezTo>
                    <a:pt x="82272" y="2929"/>
                    <a:pt x="84057" y="2186"/>
                    <a:pt x="85785" y="2186"/>
                  </a:cubicBezTo>
                  <a:cubicBezTo>
                    <a:pt x="86421" y="2186"/>
                    <a:pt x="87050" y="2286"/>
                    <a:pt x="87660" y="2527"/>
                  </a:cubicBezTo>
                  <a:cubicBezTo>
                    <a:pt x="90139" y="3509"/>
                    <a:pt x="91267" y="6355"/>
                    <a:pt x="92445" y="8797"/>
                  </a:cubicBezTo>
                  <a:cubicBezTo>
                    <a:pt x="97812" y="19896"/>
                    <a:pt x="109909" y="26724"/>
                    <a:pt x="121854" y="26724"/>
                  </a:cubicBezTo>
                  <a:cubicBezTo>
                    <a:pt x="125965" y="26724"/>
                    <a:pt x="130058" y="25915"/>
                    <a:pt x="133852" y="24194"/>
                  </a:cubicBezTo>
                  <a:cubicBezTo>
                    <a:pt x="138698" y="21998"/>
                    <a:pt x="143054" y="18550"/>
                    <a:pt x="148206" y="17299"/>
                  </a:cubicBezTo>
                  <a:cubicBezTo>
                    <a:pt x="149661" y="16949"/>
                    <a:pt x="151112" y="16786"/>
                    <a:pt x="152552" y="16786"/>
                  </a:cubicBezTo>
                  <a:cubicBezTo>
                    <a:pt x="161513" y="16786"/>
                    <a:pt x="170071" y="23092"/>
                    <a:pt x="176572" y="29899"/>
                  </a:cubicBezTo>
                  <a:cubicBezTo>
                    <a:pt x="184129" y="37800"/>
                    <a:pt x="191122" y="47173"/>
                    <a:pt x="201305" y="50792"/>
                  </a:cubicBezTo>
                  <a:cubicBezTo>
                    <a:pt x="203293" y="51504"/>
                    <a:pt x="205722" y="51933"/>
                    <a:pt x="208323" y="52056"/>
                  </a:cubicBezTo>
                  <a:lnTo>
                    <a:pt x="2083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7816586" y="206146"/>
            <a:ext cx="1167472" cy="1051553"/>
            <a:chOff x="7816586" y="206146"/>
            <a:chExt cx="1167472" cy="1051553"/>
          </a:xfrm>
        </p:grpSpPr>
        <p:sp>
          <p:nvSpPr>
            <p:cNvPr id="44" name="Google Shape;44;p2"/>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648272">
              <a:off x="8431104" y="325317"/>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8100000">
              <a:off x="8908830" y="2208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8100000">
              <a:off x="8833705" y="6754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8100000">
              <a:off x="7826880" y="2574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8232352" y="4112056"/>
            <a:ext cx="846660" cy="940629"/>
            <a:chOff x="8232352" y="4112056"/>
            <a:chExt cx="846660" cy="940629"/>
          </a:xfrm>
        </p:grpSpPr>
        <p:sp>
          <p:nvSpPr>
            <p:cNvPr id="51" name="Google Shape;51;p2"/>
            <p:cNvSpPr/>
            <p:nvPr/>
          </p:nvSpPr>
          <p:spPr>
            <a:xfrm rot="-2700000">
              <a:off x="8255152" y="4896243"/>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937948">
              <a:off x="8928835" y="41381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8100000">
              <a:off x="8961505" y="45377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2700000">
              <a:off x="8833704" y="48700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a:off x="160188" y="206146"/>
            <a:ext cx="5262423" cy="1051553"/>
            <a:chOff x="160188" y="206146"/>
            <a:chExt cx="5262423" cy="1051553"/>
          </a:xfrm>
        </p:grpSpPr>
        <p:sp>
          <p:nvSpPr>
            <p:cNvPr id="56" name="Google Shape;56;p2"/>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151394">
              <a:off x="1169807" y="2377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2700000">
              <a:off x="170504" y="11869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2700000">
              <a:off x="1881952" y="4017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151394">
              <a:off x="2661232" y="7558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9216718">
              <a:off x="5093771" y="581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8100000">
              <a:off x="5347405" y="3343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2700000">
              <a:off x="4564302" y="40171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p:nvPr/>
        </p:nvSpPr>
        <p:spPr>
          <a:xfrm>
            <a:off x="-31648" y="3627067"/>
            <a:ext cx="1461995" cy="1534499"/>
          </a:xfrm>
          <a:custGeom>
            <a:avLst/>
            <a:gdLst/>
            <a:ahLst/>
            <a:cxnLst/>
            <a:rect l="l" t="t" r="r" b="b"/>
            <a:pathLst>
              <a:path w="76846" h="80657" extrusionOk="0">
                <a:moveTo>
                  <a:pt x="7141" y="0"/>
                </a:moveTo>
                <a:cubicBezTo>
                  <a:pt x="4839" y="0"/>
                  <a:pt x="2528" y="478"/>
                  <a:pt x="359" y="1444"/>
                </a:cubicBezTo>
                <a:lnTo>
                  <a:pt x="1" y="80657"/>
                </a:lnTo>
                <a:lnTo>
                  <a:pt x="73405" y="80657"/>
                </a:lnTo>
                <a:cubicBezTo>
                  <a:pt x="76846" y="73555"/>
                  <a:pt x="76170" y="64623"/>
                  <a:pt x="71674" y="58138"/>
                </a:cubicBezTo>
                <a:cubicBezTo>
                  <a:pt x="67559" y="52158"/>
                  <a:pt x="60366" y="48464"/>
                  <a:pt x="53127" y="48464"/>
                </a:cubicBezTo>
                <a:cubicBezTo>
                  <a:pt x="52492" y="48464"/>
                  <a:pt x="51857" y="48492"/>
                  <a:pt x="51224" y="48550"/>
                </a:cubicBezTo>
                <a:cubicBezTo>
                  <a:pt x="45157" y="49107"/>
                  <a:pt x="39587" y="52051"/>
                  <a:pt x="33679" y="53483"/>
                </a:cubicBezTo>
                <a:cubicBezTo>
                  <a:pt x="31936" y="53899"/>
                  <a:pt x="30082" y="54135"/>
                  <a:pt x="28243" y="54135"/>
                </a:cubicBezTo>
                <a:cubicBezTo>
                  <a:pt x="23828" y="54135"/>
                  <a:pt x="19506" y="52771"/>
                  <a:pt x="17049" y="49246"/>
                </a:cubicBezTo>
                <a:cubicBezTo>
                  <a:pt x="13826" y="44651"/>
                  <a:pt x="15119" y="38285"/>
                  <a:pt x="17427" y="33173"/>
                </a:cubicBezTo>
                <a:cubicBezTo>
                  <a:pt x="19734" y="28060"/>
                  <a:pt x="22977" y="23147"/>
                  <a:pt x="23434" y="17557"/>
                </a:cubicBezTo>
                <a:cubicBezTo>
                  <a:pt x="23832" y="11808"/>
                  <a:pt x="21206" y="6238"/>
                  <a:pt x="16511" y="2896"/>
                </a:cubicBezTo>
                <a:cubicBezTo>
                  <a:pt x="13702" y="976"/>
                  <a:pt x="10431" y="0"/>
                  <a:pt x="7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a:off x="56702" y="3789310"/>
            <a:ext cx="1185256" cy="1290221"/>
            <a:chOff x="56702" y="3789310"/>
            <a:chExt cx="1185256" cy="1290221"/>
          </a:xfrm>
        </p:grpSpPr>
        <p:sp>
          <p:nvSpPr>
            <p:cNvPr id="69" name="Google Shape;69;p2"/>
            <p:cNvSpPr/>
            <p:nvPr/>
          </p:nvSpPr>
          <p:spPr>
            <a:xfrm rot="-2700000">
              <a:off x="953379" y="4734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700000">
              <a:off x="79502" y="38218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151728">
              <a:off x="160074" y="486105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937948">
              <a:off x="605135" y="4940959"/>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151394">
              <a:off x="1169807" y="49692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2700000">
              <a:off x="67004" y="43847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2"/>
          <p:cNvSpPr txBox="1">
            <a:spLocks noGrp="1"/>
          </p:cNvSpPr>
          <p:nvPr>
            <p:ph type="ctrTitle"/>
          </p:nvPr>
        </p:nvSpPr>
        <p:spPr>
          <a:xfrm>
            <a:off x="1063475" y="1257084"/>
            <a:ext cx="7017300" cy="18408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50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6" name="Google Shape;76;p2"/>
          <p:cNvSpPr txBox="1">
            <a:spLocks noGrp="1"/>
          </p:cNvSpPr>
          <p:nvPr>
            <p:ph type="subTitle" idx="1"/>
          </p:nvPr>
        </p:nvSpPr>
        <p:spPr>
          <a:xfrm>
            <a:off x="1802000" y="3074425"/>
            <a:ext cx="5540100" cy="5007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088425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20/02/2025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3759359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20/02/2025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41193877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20/02/2025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36655189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20/02/2025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9897186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20/02/2025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486779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4B5DA0A-A745-4ADB-9D01-C26C1A2242A9}" type="datetimeFigureOut">
              <a:rPr lang="en-US" smtClean="0"/>
              <a:t>20/02/2025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9C446-C0D0-41F4-92EC-4EAB950F723D}" type="slidenum">
              <a:rPr lang="en-US" smtClean="0"/>
              <a:t>‹#›</a:t>
            </a:fld>
            <a:endParaRPr lang="en-US"/>
          </a:p>
        </p:txBody>
      </p:sp>
    </p:spTree>
    <p:extLst>
      <p:ext uri="{BB962C8B-B14F-4D97-AF65-F5344CB8AC3E}">
        <p14:creationId xmlns:p14="http://schemas.microsoft.com/office/powerpoint/2010/main" val="39159993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5DA0A-A745-4ADB-9D01-C26C1A2242A9}" type="datetimeFigureOut">
              <a:rPr lang="en-US" smtClean="0"/>
              <a:t>20/02/2025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9C446-C0D0-41F4-92EC-4EAB950F723D}" type="slidenum">
              <a:rPr lang="en-US" smtClean="0"/>
              <a:t>‹#›</a:t>
            </a:fld>
            <a:endParaRPr lang="en-US"/>
          </a:p>
        </p:txBody>
      </p:sp>
    </p:spTree>
    <p:extLst>
      <p:ext uri="{BB962C8B-B14F-4D97-AF65-F5344CB8AC3E}">
        <p14:creationId xmlns:p14="http://schemas.microsoft.com/office/powerpoint/2010/main" val="21406782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B5DA0A-A745-4ADB-9D01-C26C1A2242A9}" type="datetimeFigureOut">
              <a:rPr lang="en-US" smtClean="0"/>
              <a:t>20/02/2025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9C446-C0D0-41F4-92EC-4EAB950F723D}" type="slidenum">
              <a:rPr lang="en-US" smtClean="0"/>
              <a:t>‹#›</a:t>
            </a:fld>
            <a:endParaRPr lang="en-US"/>
          </a:p>
        </p:txBody>
      </p:sp>
    </p:spTree>
    <p:extLst>
      <p:ext uri="{BB962C8B-B14F-4D97-AF65-F5344CB8AC3E}">
        <p14:creationId xmlns:p14="http://schemas.microsoft.com/office/powerpoint/2010/main" val="3093595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B5DA0A-A745-4ADB-9D01-C26C1A2242A9}" type="datetimeFigureOut">
              <a:rPr lang="en-US" smtClean="0"/>
              <a:t>20/02/2025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9C446-C0D0-41F4-92EC-4EAB950F723D}" type="slidenum">
              <a:rPr lang="en-US" smtClean="0"/>
              <a:t>‹#›</a:t>
            </a:fld>
            <a:endParaRPr lang="en-US"/>
          </a:p>
        </p:txBody>
      </p:sp>
    </p:spTree>
    <p:extLst>
      <p:ext uri="{BB962C8B-B14F-4D97-AF65-F5344CB8AC3E}">
        <p14:creationId xmlns:p14="http://schemas.microsoft.com/office/powerpoint/2010/main" val="41671406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B5DA0A-A745-4ADB-9D01-C26C1A2242A9}" type="datetimeFigureOut">
              <a:rPr lang="en-US" smtClean="0"/>
              <a:t>20/02/2025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9C446-C0D0-41F4-92EC-4EAB950F723D}" type="slidenum">
              <a:rPr lang="en-US" smtClean="0"/>
              <a:t>‹#›</a:t>
            </a:fld>
            <a:endParaRPr lang="en-US"/>
          </a:p>
        </p:txBody>
      </p:sp>
    </p:spTree>
    <p:extLst>
      <p:ext uri="{BB962C8B-B14F-4D97-AF65-F5344CB8AC3E}">
        <p14:creationId xmlns:p14="http://schemas.microsoft.com/office/powerpoint/2010/main" val="416317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7"/>
        <p:cNvGrpSpPr/>
        <p:nvPr/>
      </p:nvGrpSpPr>
      <p:grpSpPr>
        <a:xfrm>
          <a:off x="0" y="0"/>
          <a:ext cx="0" cy="0"/>
          <a:chOff x="0" y="0"/>
          <a:chExt cx="0" cy="0"/>
        </a:xfrm>
      </p:grpSpPr>
      <p:grpSp>
        <p:nvGrpSpPr>
          <p:cNvPr id="78" name="Google Shape;78;p3"/>
          <p:cNvGrpSpPr/>
          <p:nvPr/>
        </p:nvGrpSpPr>
        <p:grpSpPr>
          <a:xfrm>
            <a:off x="-45625" y="228675"/>
            <a:ext cx="9231300" cy="4686150"/>
            <a:chOff x="-45625" y="228675"/>
            <a:chExt cx="9231300" cy="4686150"/>
          </a:xfrm>
        </p:grpSpPr>
        <p:cxnSp>
          <p:nvCxnSpPr>
            <p:cNvPr id="79" name="Google Shape;79;p3"/>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0" name="Google Shape;80;p3"/>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1" name="Google Shape;81;p3"/>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2" name="Google Shape;82;p3"/>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3" name="Google Shape;83;p3"/>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4" name="Google Shape;84;p3"/>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5" name="Google Shape;85;p3"/>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6" name="Google Shape;86;p3"/>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7" name="Google Shape;87;p3"/>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8" name="Google Shape;88;p3"/>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89" name="Google Shape;89;p3"/>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0" name="Google Shape;90;p3"/>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1" name="Google Shape;91;p3"/>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2" name="Google Shape;92;p3"/>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93" name="Google Shape;93;p3"/>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94" name="Google Shape;94;p3"/>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3"/>
          <p:cNvGrpSpPr/>
          <p:nvPr/>
        </p:nvGrpSpPr>
        <p:grpSpPr>
          <a:xfrm>
            <a:off x="0" y="-532675"/>
            <a:ext cx="9186237" cy="5978061"/>
            <a:chOff x="0" y="-532675"/>
            <a:chExt cx="9186237" cy="5978061"/>
          </a:xfrm>
        </p:grpSpPr>
        <p:sp>
          <p:nvSpPr>
            <p:cNvPr id="109" name="Google Shape;109;p3"/>
            <p:cNvSpPr/>
            <p:nvPr/>
          </p:nvSpPr>
          <p:spPr>
            <a:xfrm flipH="1">
              <a:off x="0" y="1369453"/>
              <a:ext cx="4008748" cy="3774040"/>
            </a:xfrm>
            <a:custGeom>
              <a:avLst/>
              <a:gdLst/>
              <a:ahLst/>
              <a:cxnLst/>
              <a:rect l="l" t="t" r="r" b="b"/>
              <a:pathLst>
                <a:path w="59301" h="55829" extrusionOk="0">
                  <a:moveTo>
                    <a:pt x="54011" y="0"/>
                  </a:moveTo>
                  <a:cubicBezTo>
                    <a:pt x="47739" y="0"/>
                    <a:pt x="44084" y="6404"/>
                    <a:pt x="43068" y="10613"/>
                  </a:cubicBezTo>
                  <a:cubicBezTo>
                    <a:pt x="41775" y="15884"/>
                    <a:pt x="42451" y="21613"/>
                    <a:pt x="40442" y="26666"/>
                  </a:cubicBezTo>
                  <a:cubicBezTo>
                    <a:pt x="36842" y="35658"/>
                    <a:pt x="25940" y="39397"/>
                    <a:pt x="16253" y="39417"/>
                  </a:cubicBezTo>
                  <a:cubicBezTo>
                    <a:pt x="15436" y="39417"/>
                    <a:pt x="14610" y="39403"/>
                    <a:pt x="13784" y="39403"/>
                  </a:cubicBezTo>
                  <a:cubicBezTo>
                    <a:pt x="11148" y="39403"/>
                    <a:pt x="8519" y="39553"/>
                    <a:pt x="6247" y="40810"/>
                  </a:cubicBezTo>
                  <a:cubicBezTo>
                    <a:pt x="1293" y="43575"/>
                    <a:pt x="358" y="50179"/>
                    <a:pt x="0" y="55829"/>
                  </a:cubicBezTo>
                  <a:lnTo>
                    <a:pt x="59300" y="55829"/>
                  </a:lnTo>
                  <a:lnTo>
                    <a:pt x="59261" y="1363"/>
                  </a:lnTo>
                  <a:cubicBezTo>
                    <a:pt x="57344" y="408"/>
                    <a:pt x="55594" y="0"/>
                    <a:pt x="540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6298551" y="-301875"/>
              <a:ext cx="2887687" cy="5747261"/>
            </a:xfrm>
            <a:custGeom>
              <a:avLst/>
              <a:gdLst/>
              <a:ahLst/>
              <a:cxnLst/>
              <a:rect l="l" t="t" r="r" b="b"/>
              <a:pathLst>
                <a:path w="45953" h="91455" extrusionOk="0">
                  <a:moveTo>
                    <a:pt x="45455" y="0"/>
                  </a:moveTo>
                  <a:lnTo>
                    <a:pt x="4158" y="2010"/>
                  </a:lnTo>
                  <a:cubicBezTo>
                    <a:pt x="2388" y="6505"/>
                    <a:pt x="1" y="11140"/>
                    <a:pt x="498" y="15934"/>
                  </a:cubicBezTo>
                  <a:cubicBezTo>
                    <a:pt x="3581" y="45614"/>
                    <a:pt x="39209" y="21962"/>
                    <a:pt x="34196" y="50170"/>
                  </a:cubicBezTo>
                  <a:cubicBezTo>
                    <a:pt x="32545" y="59480"/>
                    <a:pt x="25046" y="67596"/>
                    <a:pt x="25841" y="77025"/>
                  </a:cubicBezTo>
                  <a:cubicBezTo>
                    <a:pt x="26507" y="84939"/>
                    <a:pt x="35336" y="91454"/>
                    <a:pt x="43418" y="91454"/>
                  </a:cubicBezTo>
                  <a:cubicBezTo>
                    <a:pt x="44275" y="91454"/>
                    <a:pt x="45123" y="91381"/>
                    <a:pt x="45953" y="91228"/>
                  </a:cubicBezTo>
                  <a:lnTo>
                    <a:pt x="45455" y="13110"/>
                  </a:lnTo>
                  <a:lnTo>
                    <a:pt x="454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943000" y="-532675"/>
              <a:ext cx="1946400" cy="1946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3"/>
          <p:cNvSpPr txBox="1">
            <a:spLocks noGrp="1"/>
          </p:cNvSpPr>
          <p:nvPr>
            <p:ph type="title"/>
          </p:nvPr>
        </p:nvSpPr>
        <p:spPr>
          <a:xfrm>
            <a:off x="720000" y="2516588"/>
            <a:ext cx="77040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13" name="Google Shape;113;p3"/>
          <p:cNvSpPr txBox="1">
            <a:spLocks noGrp="1"/>
          </p:cNvSpPr>
          <p:nvPr>
            <p:ph type="subTitle" idx="1"/>
          </p:nvPr>
        </p:nvSpPr>
        <p:spPr>
          <a:xfrm>
            <a:off x="1802125" y="3358388"/>
            <a:ext cx="5540100" cy="500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4" name="Google Shape;114;p3"/>
          <p:cNvGrpSpPr/>
          <p:nvPr/>
        </p:nvGrpSpPr>
        <p:grpSpPr>
          <a:xfrm>
            <a:off x="143290" y="-115380"/>
            <a:ext cx="9068969" cy="5142333"/>
            <a:chOff x="143290" y="-115380"/>
            <a:chExt cx="9068969" cy="5142333"/>
          </a:xfrm>
        </p:grpSpPr>
        <p:grpSp>
          <p:nvGrpSpPr>
            <p:cNvPr id="115" name="Google Shape;115;p3"/>
            <p:cNvGrpSpPr/>
            <p:nvPr/>
          </p:nvGrpSpPr>
          <p:grpSpPr>
            <a:xfrm>
              <a:off x="143290" y="-115380"/>
              <a:ext cx="9068969" cy="5142333"/>
              <a:chOff x="67090" y="-115380"/>
              <a:chExt cx="9068969" cy="5142333"/>
            </a:xfrm>
          </p:grpSpPr>
          <p:grpSp>
            <p:nvGrpSpPr>
              <p:cNvPr id="116" name="Google Shape;116;p3"/>
              <p:cNvGrpSpPr/>
              <p:nvPr/>
            </p:nvGrpSpPr>
            <p:grpSpPr>
              <a:xfrm>
                <a:off x="6598223" y="-115380"/>
                <a:ext cx="2537836" cy="5021074"/>
                <a:chOff x="6598223" y="-115380"/>
                <a:chExt cx="2537836" cy="5021074"/>
              </a:xfrm>
            </p:grpSpPr>
            <p:grpSp>
              <p:nvGrpSpPr>
                <p:cNvPr id="117" name="Google Shape;117;p3"/>
                <p:cNvGrpSpPr/>
                <p:nvPr/>
              </p:nvGrpSpPr>
              <p:grpSpPr>
                <a:xfrm rot="-6053313" flipH="1">
                  <a:off x="5470459" y="1564006"/>
                  <a:ext cx="4793364" cy="1662300"/>
                  <a:chOff x="160188" y="206146"/>
                  <a:chExt cx="4793346" cy="1662294"/>
                </a:xfrm>
              </p:grpSpPr>
              <p:sp>
                <p:nvSpPr>
                  <p:cNvPr id="118" name="Google Shape;118;p3"/>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rot="1151394">
                    <a:off x="1169807" y="2377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2700000">
                    <a:off x="170504" y="11869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2700000">
                    <a:off x="1622965" y="1072311"/>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rot="1151394">
                    <a:off x="2862750" y="180345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rot="9216718">
                    <a:off x="4624695" y="1369671"/>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rot="8100000">
                    <a:off x="4878328" y="11229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rot="-2700000">
                    <a:off x="4095225" y="1190321"/>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3"/>
                <p:cNvSpPr/>
                <p:nvPr/>
              </p:nvSpPr>
              <p:spPr>
                <a:xfrm rot="-7988061" flipH="1">
                  <a:off x="8375694" y="626503"/>
                  <a:ext cx="130318" cy="11249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3"/>
              <p:cNvSpPr/>
              <p:nvPr/>
            </p:nvSpPr>
            <p:spPr>
              <a:xfrm rot="-356812">
                <a:off x="540182" y="3364823"/>
                <a:ext cx="130301" cy="112542"/>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rot="-1473205">
                <a:off x="892172" y="4011428"/>
                <a:ext cx="64975" cy="5611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rot="-1473205">
                <a:off x="75852" y="4488563"/>
                <a:ext cx="64975" cy="5611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rot="-1473205">
                <a:off x="460948" y="4046089"/>
                <a:ext cx="64975" cy="5611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rot="-1473205">
                <a:off x="1259216" y="4788451"/>
                <a:ext cx="64975" cy="5611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rot="-356812">
                <a:off x="1750519" y="4460273"/>
                <a:ext cx="130301" cy="112542"/>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rot="2376002">
                <a:off x="784024" y="4472683"/>
                <a:ext cx="85657" cy="7394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rot="3493145">
                <a:off x="2209138" y="4956407"/>
                <a:ext cx="64936" cy="5619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rot="2376002">
                <a:off x="829574" y="2946858"/>
                <a:ext cx="85657" cy="7394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rot="1437749">
                <a:off x="1402313" y="4089172"/>
                <a:ext cx="65002" cy="56138"/>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rot="-357590">
                <a:off x="3451602" y="4878361"/>
                <a:ext cx="109793" cy="95049"/>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rot="7377445">
                <a:off x="2678274" y="4330858"/>
                <a:ext cx="65072" cy="56167"/>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rot="-352176">
                <a:off x="234619" y="2625701"/>
                <a:ext cx="96808" cy="8388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rot="4083078">
                <a:off x="492436" y="2076936"/>
                <a:ext cx="65012" cy="5610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3"/>
            <p:cNvSpPr/>
            <p:nvPr/>
          </p:nvSpPr>
          <p:spPr>
            <a:xfrm rot="-7986371" flipH="1">
              <a:off x="8701345" y="1479335"/>
              <a:ext cx="237505" cy="205032"/>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261123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B5DA0A-A745-4ADB-9D01-C26C1A2242A9}" type="datetimeFigureOut">
              <a:rPr lang="en-US" smtClean="0"/>
              <a:t>20/02/2025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9C446-C0D0-41F4-92EC-4EAB950F723D}" type="slidenum">
              <a:rPr lang="en-US" smtClean="0"/>
              <a:t>‹#›</a:t>
            </a:fld>
            <a:endParaRPr lang="en-US"/>
          </a:p>
        </p:txBody>
      </p:sp>
    </p:spTree>
    <p:extLst>
      <p:ext uri="{BB962C8B-B14F-4D97-AF65-F5344CB8AC3E}">
        <p14:creationId xmlns:p14="http://schemas.microsoft.com/office/powerpoint/2010/main" val="37787283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5DA0A-A745-4ADB-9D01-C26C1A2242A9}" type="datetimeFigureOut">
              <a:rPr lang="en-US" smtClean="0"/>
              <a:t>20/02/2025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9C446-C0D0-41F4-92EC-4EAB950F723D}" type="slidenum">
              <a:rPr lang="en-US" smtClean="0"/>
              <a:t>‹#›</a:t>
            </a:fld>
            <a:endParaRPr lang="en-US"/>
          </a:p>
        </p:txBody>
      </p:sp>
    </p:spTree>
    <p:extLst>
      <p:ext uri="{BB962C8B-B14F-4D97-AF65-F5344CB8AC3E}">
        <p14:creationId xmlns:p14="http://schemas.microsoft.com/office/powerpoint/2010/main" val="17722519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B5DA0A-A745-4ADB-9D01-C26C1A2242A9}" type="datetimeFigureOut">
              <a:rPr lang="en-US" smtClean="0"/>
              <a:t>20/02/2025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9C446-C0D0-41F4-92EC-4EAB950F723D}" type="slidenum">
              <a:rPr lang="en-US" smtClean="0"/>
              <a:t>‹#›</a:t>
            </a:fld>
            <a:endParaRPr lang="en-US"/>
          </a:p>
        </p:txBody>
      </p:sp>
    </p:spTree>
    <p:extLst>
      <p:ext uri="{BB962C8B-B14F-4D97-AF65-F5344CB8AC3E}">
        <p14:creationId xmlns:p14="http://schemas.microsoft.com/office/powerpoint/2010/main" val="20277799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4B5DA0A-A745-4ADB-9D01-C26C1A2242A9}" type="datetimeFigureOut">
              <a:rPr lang="en-US" smtClean="0"/>
              <a:t>20/02/2025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9C446-C0D0-41F4-92EC-4EAB950F723D}" type="slidenum">
              <a:rPr lang="en-US" smtClean="0"/>
              <a:t>‹#›</a:t>
            </a:fld>
            <a:endParaRPr lang="en-US"/>
          </a:p>
        </p:txBody>
      </p:sp>
    </p:spTree>
    <p:extLst>
      <p:ext uri="{BB962C8B-B14F-4D97-AF65-F5344CB8AC3E}">
        <p14:creationId xmlns:p14="http://schemas.microsoft.com/office/powerpoint/2010/main" val="8221614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5DA0A-A745-4ADB-9D01-C26C1A2242A9}" type="datetimeFigureOut">
              <a:rPr lang="en-US" smtClean="0"/>
              <a:t>20/02/2025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9C446-C0D0-41F4-92EC-4EAB950F723D}" type="slidenum">
              <a:rPr lang="en-US" smtClean="0"/>
              <a:t>‹#›</a:t>
            </a:fld>
            <a:endParaRPr lang="en-US"/>
          </a:p>
        </p:txBody>
      </p:sp>
    </p:spTree>
    <p:extLst>
      <p:ext uri="{BB962C8B-B14F-4D97-AF65-F5344CB8AC3E}">
        <p14:creationId xmlns:p14="http://schemas.microsoft.com/office/powerpoint/2010/main" val="38617321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B5DA0A-A745-4ADB-9D01-C26C1A2242A9}" type="datetimeFigureOut">
              <a:rPr lang="en-US" smtClean="0"/>
              <a:t>20/02/2025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9C446-C0D0-41F4-92EC-4EAB950F723D}" type="slidenum">
              <a:rPr lang="en-US" smtClean="0"/>
              <a:t>‹#›</a:t>
            </a:fld>
            <a:endParaRPr lang="en-US"/>
          </a:p>
        </p:txBody>
      </p:sp>
    </p:spTree>
    <p:extLst>
      <p:ext uri="{BB962C8B-B14F-4D97-AF65-F5344CB8AC3E}">
        <p14:creationId xmlns:p14="http://schemas.microsoft.com/office/powerpoint/2010/main" val="208087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5"/>
        <p:cNvGrpSpPr/>
        <p:nvPr/>
      </p:nvGrpSpPr>
      <p:grpSpPr>
        <a:xfrm>
          <a:off x="0" y="0"/>
          <a:ext cx="0" cy="0"/>
          <a:chOff x="0" y="0"/>
          <a:chExt cx="0" cy="0"/>
        </a:xfrm>
      </p:grpSpPr>
      <p:grpSp>
        <p:nvGrpSpPr>
          <p:cNvPr id="146" name="Google Shape;146;p4"/>
          <p:cNvGrpSpPr/>
          <p:nvPr/>
        </p:nvGrpSpPr>
        <p:grpSpPr>
          <a:xfrm>
            <a:off x="-45625" y="228675"/>
            <a:ext cx="9231300" cy="4686150"/>
            <a:chOff x="-45625" y="228675"/>
            <a:chExt cx="9231300" cy="4686150"/>
          </a:xfrm>
        </p:grpSpPr>
        <p:cxnSp>
          <p:nvCxnSpPr>
            <p:cNvPr id="147" name="Google Shape;147;p4"/>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8" name="Google Shape;148;p4"/>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49" name="Google Shape;149;p4"/>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0" name="Google Shape;150;p4"/>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1" name="Google Shape;151;p4"/>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2" name="Google Shape;152;p4"/>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3" name="Google Shape;153;p4"/>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4" name="Google Shape;154;p4"/>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5" name="Google Shape;155;p4"/>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6" name="Google Shape;156;p4"/>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7" name="Google Shape;157;p4"/>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8" name="Google Shape;158;p4"/>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59" name="Google Shape;159;p4"/>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0" name="Google Shape;160;p4"/>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161" name="Google Shape;161;p4"/>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162" name="Google Shape;162;p4"/>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4"/>
          <p:cNvGrpSpPr/>
          <p:nvPr/>
        </p:nvGrpSpPr>
        <p:grpSpPr>
          <a:xfrm>
            <a:off x="-361450" y="-1219700"/>
            <a:ext cx="9815848" cy="6363213"/>
            <a:chOff x="-361450" y="-1219700"/>
            <a:chExt cx="9815848" cy="6363213"/>
          </a:xfrm>
        </p:grpSpPr>
        <p:sp>
          <p:nvSpPr>
            <p:cNvPr id="177" name="Google Shape;177;p4"/>
            <p:cNvSpPr/>
            <p:nvPr/>
          </p:nvSpPr>
          <p:spPr>
            <a:xfrm rot="-5400000" flipH="1">
              <a:off x="6696250" y="2695764"/>
              <a:ext cx="737161" cy="4158337"/>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7403401" y="-1219700"/>
              <a:ext cx="2050997" cy="4082094"/>
            </a:xfrm>
            <a:custGeom>
              <a:avLst/>
              <a:gdLst/>
              <a:ahLst/>
              <a:cxnLst/>
              <a:rect l="l" t="t" r="r" b="b"/>
              <a:pathLst>
                <a:path w="45953" h="91455" extrusionOk="0">
                  <a:moveTo>
                    <a:pt x="45455" y="0"/>
                  </a:moveTo>
                  <a:lnTo>
                    <a:pt x="4158" y="2010"/>
                  </a:lnTo>
                  <a:cubicBezTo>
                    <a:pt x="2388" y="6505"/>
                    <a:pt x="1" y="11140"/>
                    <a:pt x="498" y="15934"/>
                  </a:cubicBezTo>
                  <a:cubicBezTo>
                    <a:pt x="3581" y="45614"/>
                    <a:pt x="39209" y="21962"/>
                    <a:pt x="34196" y="50170"/>
                  </a:cubicBezTo>
                  <a:cubicBezTo>
                    <a:pt x="32545" y="59480"/>
                    <a:pt x="25046" y="67596"/>
                    <a:pt x="25841" y="77025"/>
                  </a:cubicBezTo>
                  <a:cubicBezTo>
                    <a:pt x="26507" y="84939"/>
                    <a:pt x="35336" y="91454"/>
                    <a:pt x="43418" y="91454"/>
                  </a:cubicBezTo>
                  <a:cubicBezTo>
                    <a:pt x="44275" y="91454"/>
                    <a:pt x="45123" y="91381"/>
                    <a:pt x="45953" y="91228"/>
                  </a:cubicBezTo>
                  <a:lnTo>
                    <a:pt x="45455" y="13110"/>
                  </a:lnTo>
                  <a:lnTo>
                    <a:pt x="454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361450" y="195675"/>
              <a:ext cx="956700" cy="956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4"/>
          <p:cNvSpPr txBox="1">
            <a:spLocks noGrp="1"/>
          </p:cNvSpPr>
          <p:nvPr>
            <p:ph type="body" idx="1"/>
          </p:nvPr>
        </p:nvSpPr>
        <p:spPr>
          <a:xfrm>
            <a:off x="720000" y="1107700"/>
            <a:ext cx="7704000" cy="3500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AutoNum type="arabicPeriod"/>
              <a:defRPr sz="115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
        <p:nvSpPr>
          <p:cNvPr id="181" name="Google Shape;181;p4"/>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500"/>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182" name="Google Shape;182;p4"/>
          <p:cNvGrpSpPr/>
          <p:nvPr/>
        </p:nvGrpSpPr>
        <p:grpSpPr>
          <a:xfrm>
            <a:off x="5264083" y="30269"/>
            <a:ext cx="4056175" cy="5019538"/>
            <a:chOff x="5264083" y="30269"/>
            <a:chExt cx="4056175" cy="5019538"/>
          </a:xfrm>
        </p:grpSpPr>
        <p:grpSp>
          <p:nvGrpSpPr>
            <p:cNvPr id="183" name="Google Shape;183;p4"/>
            <p:cNvGrpSpPr/>
            <p:nvPr/>
          </p:nvGrpSpPr>
          <p:grpSpPr>
            <a:xfrm>
              <a:off x="5264083" y="4690324"/>
              <a:ext cx="1091650" cy="359482"/>
              <a:chOff x="150308" y="4720049"/>
              <a:chExt cx="1091650" cy="359482"/>
            </a:xfrm>
          </p:grpSpPr>
          <p:sp>
            <p:nvSpPr>
              <p:cNvPr id="184" name="Google Shape;184;p4"/>
              <p:cNvSpPr/>
              <p:nvPr/>
            </p:nvSpPr>
            <p:spPr>
              <a:xfrm rot="-2700000">
                <a:off x="953379" y="4734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rot="1151728">
                <a:off x="160074" y="486105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rot="1937948">
                <a:off x="605135" y="4940959"/>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rot="1151394">
                <a:off x="1169807" y="49692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4"/>
            <p:cNvGrpSpPr/>
            <p:nvPr/>
          </p:nvGrpSpPr>
          <p:grpSpPr>
            <a:xfrm rot="5400000">
              <a:off x="8391352" y="4622211"/>
              <a:ext cx="189000" cy="666164"/>
              <a:chOff x="56702" y="3789310"/>
              <a:chExt cx="189000" cy="666164"/>
            </a:xfrm>
          </p:grpSpPr>
          <p:sp>
            <p:nvSpPr>
              <p:cNvPr id="189" name="Google Shape;189;p4"/>
              <p:cNvSpPr/>
              <p:nvPr/>
            </p:nvSpPr>
            <p:spPr>
              <a:xfrm rot="-2700000">
                <a:off x="79502" y="38218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2700000">
                <a:off x="67004" y="43847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4"/>
            <p:cNvGrpSpPr/>
            <p:nvPr/>
          </p:nvGrpSpPr>
          <p:grpSpPr>
            <a:xfrm>
              <a:off x="8152763" y="30269"/>
              <a:ext cx="1167495" cy="2548055"/>
              <a:chOff x="7816563" y="-1290356"/>
              <a:chExt cx="1167495" cy="2548055"/>
            </a:xfrm>
          </p:grpSpPr>
          <p:sp>
            <p:nvSpPr>
              <p:cNvPr id="192" name="Google Shape;192;p4"/>
              <p:cNvSpPr/>
              <p:nvPr/>
            </p:nvSpPr>
            <p:spPr>
              <a:xfrm rot="9216718">
                <a:off x="8835521" y="1122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rot="-9648272">
                <a:off x="7826329" y="-1278308"/>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rot="8100000">
                <a:off x="8441530" y="85809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rot="8100000">
                <a:off x="8742055" y="-10430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rot="8100000">
                <a:off x="8853555" y="57864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rot="8100000">
                <a:off x="8634405" y="-1105355"/>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00132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8"/>
        <p:cNvGrpSpPr/>
        <p:nvPr/>
      </p:nvGrpSpPr>
      <p:grpSpPr>
        <a:xfrm>
          <a:off x="0" y="0"/>
          <a:ext cx="0" cy="0"/>
          <a:chOff x="0" y="0"/>
          <a:chExt cx="0" cy="0"/>
        </a:xfrm>
      </p:grpSpPr>
      <p:grpSp>
        <p:nvGrpSpPr>
          <p:cNvPr id="199" name="Google Shape;199;p5"/>
          <p:cNvGrpSpPr/>
          <p:nvPr/>
        </p:nvGrpSpPr>
        <p:grpSpPr>
          <a:xfrm>
            <a:off x="-45625" y="228675"/>
            <a:ext cx="9231300" cy="4686150"/>
            <a:chOff x="-45625" y="228675"/>
            <a:chExt cx="9231300" cy="4686150"/>
          </a:xfrm>
        </p:grpSpPr>
        <p:cxnSp>
          <p:nvCxnSpPr>
            <p:cNvPr id="200" name="Google Shape;200;p5"/>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1" name="Google Shape;201;p5"/>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2" name="Google Shape;202;p5"/>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3" name="Google Shape;203;p5"/>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4" name="Google Shape;204;p5"/>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5" name="Google Shape;205;p5"/>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6" name="Google Shape;206;p5"/>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7" name="Google Shape;207;p5"/>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8" name="Google Shape;208;p5"/>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09" name="Google Shape;209;p5"/>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10" name="Google Shape;210;p5"/>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11" name="Google Shape;211;p5"/>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12" name="Google Shape;212;p5"/>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13" name="Google Shape;213;p5"/>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214" name="Google Shape;214;p5"/>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215" name="Google Shape;215;p5"/>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5"/>
          <p:cNvGrpSpPr/>
          <p:nvPr/>
        </p:nvGrpSpPr>
        <p:grpSpPr>
          <a:xfrm>
            <a:off x="-57781" y="-1506450"/>
            <a:ext cx="9290991" cy="7553600"/>
            <a:chOff x="11" y="-1506450"/>
            <a:chExt cx="9290991" cy="7553600"/>
          </a:xfrm>
        </p:grpSpPr>
        <p:sp>
          <p:nvSpPr>
            <p:cNvPr id="230" name="Google Shape;230;p5"/>
            <p:cNvSpPr/>
            <p:nvPr/>
          </p:nvSpPr>
          <p:spPr>
            <a:xfrm rot="10800000">
              <a:off x="11" y="-1114779"/>
              <a:ext cx="1269664" cy="7161929"/>
            </a:xfrm>
            <a:custGeom>
              <a:avLst/>
              <a:gdLst/>
              <a:ahLst/>
              <a:cxnLst/>
              <a:rect l="l" t="t" r="r" b="b"/>
              <a:pathLst>
                <a:path w="18580" h="104810" extrusionOk="0">
                  <a:moveTo>
                    <a:pt x="16356" y="1"/>
                  </a:moveTo>
                  <a:cubicBezTo>
                    <a:pt x="9946" y="1"/>
                    <a:pt x="4426" y="11281"/>
                    <a:pt x="3541" y="15650"/>
                  </a:cubicBezTo>
                  <a:cubicBezTo>
                    <a:pt x="1512" y="25875"/>
                    <a:pt x="9370" y="33752"/>
                    <a:pt x="10762" y="43341"/>
                  </a:cubicBezTo>
                  <a:cubicBezTo>
                    <a:pt x="11936" y="51397"/>
                    <a:pt x="10901" y="59633"/>
                    <a:pt x="7719" y="67132"/>
                  </a:cubicBezTo>
                  <a:cubicBezTo>
                    <a:pt x="5152" y="73120"/>
                    <a:pt x="1194" y="78750"/>
                    <a:pt x="677" y="85254"/>
                  </a:cubicBezTo>
                  <a:cubicBezTo>
                    <a:pt x="0" y="93590"/>
                    <a:pt x="9131" y="104550"/>
                    <a:pt x="18580" y="104809"/>
                  </a:cubicBezTo>
                  <a:lnTo>
                    <a:pt x="18580" y="104809"/>
                  </a:lnTo>
                  <a:cubicBezTo>
                    <a:pt x="18580" y="104809"/>
                    <a:pt x="18341" y="372"/>
                    <a:pt x="18341" y="372"/>
                  </a:cubicBezTo>
                  <a:cubicBezTo>
                    <a:pt x="17673" y="118"/>
                    <a:pt x="17010" y="1"/>
                    <a:pt x="16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rot="10800000">
              <a:off x="7566792" y="-1506450"/>
              <a:ext cx="1724211" cy="4551144"/>
            </a:xfrm>
            <a:custGeom>
              <a:avLst/>
              <a:gdLst/>
              <a:ahLst/>
              <a:cxnLst/>
              <a:rect l="l" t="t" r="r" b="b"/>
              <a:pathLst>
                <a:path w="34077" h="89948" extrusionOk="0">
                  <a:moveTo>
                    <a:pt x="6785" y="0"/>
                  </a:moveTo>
                  <a:cubicBezTo>
                    <a:pt x="4466" y="0"/>
                    <a:pt x="2236" y="223"/>
                    <a:pt x="318" y="629"/>
                  </a:cubicBezTo>
                  <a:lnTo>
                    <a:pt x="0" y="89947"/>
                  </a:lnTo>
                  <a:lnTo>
                    <a:pt x="0" y="89947"/>
                  </a:lnTo>
                  <a:lnTo>
                    <a:pt x="8077" y="89788"/>
                  </a:lnTo>
                  <a:cubicBezTo>
                    <a:pt x="17287" y="89231"/>
                    <a:pt x="25960" y="83323"/>
                    <a:pt x="30018" y="75028"/>
                  </a:cubicBezTo>
                  <a:cubicBezTo>
                    <a:pt x="34076" y="66733"/>
                    <a:pt x="32743" y="55931"/>
                    <a:pt x="26318" y="49287"/>
                  </a:cubicBezTo>
                  <a:cubicBezTo>
                    <a:pt x="23652" y="46542"/>
                    <a:pt x="20251" y="44532"/>
                    <a:pt x="17625" y="41747"/>
                  </a:cubicBezTo>
                  <a:cubicBezTo>
                    <a:pt x="14979" y="38962"/>
                    <a:pt x="13109" y="34884"/>
                    <a:pt x="14482" y="31284"/>
                  </a:cubicBezTo>
                  <a:cubicBezTo>
                    <a:pt x="16073" y="27126"/>
                    <a:pt x="21086" y="25535"/>
                    <a:pt x="23991" y="22153"/>
                  </a:cubicBezTo>
                  <a:cubicBezTo>
                    <a:pt x="28307" y="17140"/>
                    <a:pt x="26776" y="8745"/>
                    <a:pt x="21822" y="4349"/>
                  </a:cubicBezTo>
                  <a:cubicBezTo>
                    <a:pt x="18334" y="1267"/>
                    <a:pt x="12309" y="0"/>
                    <a:pt x="67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5"/>
          <p:cNvSpPr txBox="1">
            <a:spLocks noGrp="1"/>
          </p:cNvSpPr>
          <p:nvPr>
            <p:ph type="subTitle" idx="1"/>
          </p:nvPr>
        </p:nvSpPr>
        <p:spPr>
          <a:xfrm>
            <a:off x="1477725" y="2109500"/>
            <a:ext cx="25335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500"/>
              <a:buFont typeface="Bebas Neue"/>
              <a:buNone/>
              <a:defRPr sz="2400" b="1">
                <a:latin typeface="Nunito"/>
                <a:ea typeface="Nunito"/>
                <a:cs typeface="Nunito"/>
                <a:sym typeface="Nunito"/>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33" name="Google Shape;233;p5"/>
          <p:cNvSpPr txBox="1">
            <a:spLocks noGrp="1"/>
          </p:cNvSpPr>
          <p:nvPr>
            <p:ph type="subTitle" idx="2"/>
          </p:nvPr>
        </p:nvSpPr>
        <p:spPr>
          <a:xfrm>
            <a:off x="5132563" y="2109500"/>
            <a:ext cx="25335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400" b="1">
                <a:latin typeface="Nunito"/>
                <a:ea typeface="Nunito"/>
                <a:cs typeface="Nunito"/>
                <a:sym typeface="Nunito"/>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34" name="Google Shape;234;p5"/>
          <p:cNvSpPr txBox="1">
            <a:spLocks noGrp="1"/>
          </p:cNvSpPr>
          <p:nvPr>
            <p:ph type="subTitle" idx="3"/>
          </p:nvPr>
        </p:nvSpPr>
        <p:spPr>
          <a:xfrm>
            <a:off x="1477725" y="2822900"/>
            <a:ext cx="2533500" cy="1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 name="Google Shape;235;p5"/>
          <p:cNvSpPr txBox="1">
            <a:spLocks noGrp="1"/>
          </p:cNvSpPr>
          <p:nvPr>
            <p:ph type="subTitle" idx="4"/>
          </p:nvPr>
        </p:nvSpPr>
        <p:spPr>
          <a:xfrm>
            <a:off x="5132563" y="2822900"/>
            <a:ext cx="2533500" cy="1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5"/>
          <p:cNvSpPr txBox="1">
            <a:spLocks noGrp="1"/>
          </p:cNvSpPr>
          <p:nvPr>
            <p:ph type="title"/>
          </p:nvPr>
        </p:nvSpPr>
        <p:spPr>
          <a:xfrm>
            <a:off x="715100" y="535000"/>
            <a:ext cx="7713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3500">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grpSp>
        <p:nvGrpSpPr>
          <p:cNvPr id="237" name="Google Shape;237;p5"/>
          <p:cNvGrpSpPr/>
          <p:nvPr/>
        </p:nvGrpSpPr>
        <p:grpSpPr>
          <a:xfrm>
            <a:off x="25362" y="362910"/>
            <a:ext cx="732499" cy="4434391"/>
            <a:chOff x="25362" y="362910"/>
            <a:chExt cx="732499" cy="4434391"/>
          </a:xfrm>
        </p:grpSpPr>
        <p:grpSp>
          <p:nvGrpSpPr>
            <p:cNvPr id="238" name="Google Shape;238;p5"/>
            <p:cNvGrpSpPr/>
            <p:nvPr/>
          </p:nvGrpSpPr>
          <p:grpSpPr>
            <a:xfrm>
              <a:off x="25362" y="2071506"/>
              <a:ext cx="732499" cy="2725795"/>
              <a:chOff x="-113388" y="2221306"/>
              <a:chExt cx="732499" cy="2725795"/>
            </a:xfrm>
          </p:grpSpPr>
          <p:sp>
            <p:nvSpPr>
              <p:cNvPr id="239" name="Google Shape;239;p5"/>
              <p:cNvSpPr/>
              <p:nvPr/>
            </p:nvSpPr>
            <p:spPr>
              <a:xfrm rot="-2700000">
                <a:off x="543904" y="4625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rot="-2700000">
                <a:off x="79502" y="38218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rot="1151728">
                <a:off x="160074" y="4861050"/>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rot="1937948">
                <a:off x="-93465" y="2247434"/>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rot="1151394">
                <a:off x="149557" y="31591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rot="-2700000">
                <a:off x="67004" y="4384723"/>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5"/>
            <p:cNvSpPr/>
            <p:nvPr/>
          </p:nvSpPr>
          <p:spPr>
            <a:xfrm rot="1932993">
              <a:off x="343488" y="1209882"/>
              <a:ext cx="103541" cy="8939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rot="-2700000">
              <a:off x="142052" y="3954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5"/>
          <p:cNvSpPr/>
          <p:nvPr/>
        </p:nvSpPr>
        <p:spPr>
          <a:xfrm rot="7881580">
            <a:off x="7852718" y="53617"/>
            <a:ext cx="130300" cy="112463"/>
          </a:xfrm>
          <a:prstGeom prst="star5">
            <a:avLst>
              <a:gd name="adj" fmla="val 0"/>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5"/>
          <p:cNvGrpSpPr/>
          <p:nvPr/>
        </p:nvGrpSpPr>
        <p:grpSpPr>
          <a:xfrm>
            <a:off x="7334631" y="-215651"/>
            <a:ext cx="2319119" cy="2988922"/>
            <a:chOff x="7334631" y="-215651"/>
            <a:chExt cx="2319119" cy="2988922"/>
          </a:xfrm>
        </p:grpSpPr>
        <p:sp>
          <p:nvSpPr>
            <p:cNvPr id="249" name="Google Shape;249;p5"/>
            <p:cNvSpPr/>
            <p:nvPr/>
          </p:nvSpPr>
          <p:spPr>
            <a:xfrm rot="7881580">
              <a:off x="8041167" y="208439"/>
              <a:ext cx="130300" cy="11246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 name="Google Shape;250;p5"/>
            <p:cNvGrpSpPr/>
            <p:nvPr/>
          </p:nvGrpSpPr>
          <p:grpSpPr>
            <a:xfrm rot="9597460">
              <a:off x="7739822" y="-36791"/>
              <a:ext cx="1508737" cy="2631203"/>
              <a:chOff x="-252617" y="-320969"/>
              <a:chExt cx="1508801" cy="2631314"/>
            </a:xfrm>
          </p:grpSpPr>
          <p:sp>
            <p:nvSpPr>
              <p:cNvPr id="251" name="Google Shape;251;p5"/>
              <p:cNvSpPr/>
              <p:nvPr/>
            </p:nvSpPr>
            <p:spPr>
              <a:xfrm rot="1026164">
                <a:off x="561469" y="252730"/>
                <a:ext cx="85689" cy="74022"/>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rot="-2834745">
                <a:off x="-99751" y="1187029"/>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rot="-2834745">
                <a:off x="-13574" y="2239423"/>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rot="-1316922">
                <a:off x="235654" y="1627981"/>
                <a:ext cx="65012" cy="5587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rot="-2834745">
                <a:off x="71631" y="43161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rot="-1717892">
                <a:off x="1106922" y="24257"/>
                <a:ext cx="130224" cy="11250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rot="-4598680">
                <a:off x="-249576" y="1683671"/>
                <a:ext cx="85718"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rot="-2834745">
                <a:off x="526634" y="-306091"/>
                <a:ext cx="64962" cy="5604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rot="-1717892">
                <a:off x="227122" y="970807"/>
                <a:ext cx="130224" cy="112506"/>
              </a:xfrm>
              <a:prstGeom prst="star5">
                <a:avLst>
                  <a:gd name="adj" fmla="val 17832"/>
                  <a:gd name="hf" fmla="val 105146"/>
                  <a:gd name="vf" fmla="val 1105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2448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8" Type="http://schemas.openxmlformats.org/officeDocument/2006/relationships/slideLayout" Target="../slideLayouts/slideLayout13.xml"/><Relationship Id="rId3"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3.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2025/2/20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1" y="3407339"/>
            <a:ext cx="3620909" cy="173775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54" r:id="rId4"/>
    <p:sldLayoutId id="2147483655"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600" cy="572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500"/>
              <a:buFont typeface="Nunito"/>
              <a:buNone/>
              <a:defRPr sz="3500" b="1">
                <a:solidFill>
                  <a:schemeClr val="dk1"/>
                </a:solidFill>
                <a:latin typeface="Nunito"/>
                <a:ea typeface="Nunito"/>
                <a:cs typeface="Nunito"/>
                <a:sym typeface="Nunito"/>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600" cy="3456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160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1600"/>
              </a:spcBef>
              <a:spcAft>
                <a:spcPts val="160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2447791110"/>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DF625AD-A1C0-4AA9-88A9-ABE49BAED0FF}"/>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0C6A89F-C755-49D1-B534-C1D7665FFA7D}"/>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9B413E6-0A10-49F9-A45C-72AA848268E0}"/>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latin typeface="+mn-lt"/>
              </a:defRPr>
            </a:lvl1pPr>
          </a:lstStyle>
          <a:p>
            <a:pPr>
              <a:defRPr/>
            </a:pPr>
            <a:endParaRPr lang="en-US" altLang="en-US"/>
          </a:p>
        </p:txBody>
      </p:sp>
      <p:sp>
        <p:nvSpPr>
          <p:cNvPr id="1029" name="Rectangle 5">
            <a:extLst>
              <a:ext uri="{FF2B5EF4-FFF2-40B4-BE49-F238E27FC236}">
                <a16:creationId xmlns:a16="http://schemas.microsoft.com/office/drawing/2014/main" id="{445C4F40-745F-4BDC-9FD4-414F59ADC8E6}"/>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latin typeface="+mn-lt"/>
              </a:defRPr>
            </a:lvl1pPr>
          </a:lstStyle>
          <a:p>
            <a:pPr>
              <a:defRPr/>
            </a:pPr>
            <a:endParaRPr lang="en-US" altLang="en-US"/>
          </a:p>
        </p:txBody>
      </p:sp>
      <p:sp>
        <p:nvSpPr>
          <p:cNvPr id="1030" name="Rectangle 6">
            <a:extLst>
              <a:ext uri="{FF2B5EF4-FFF2-40B4-BE49-F238E27FC236}">
                <a16:creationId xmlns:a16="http://schemas.microsoft.com/office/drawing/2014/main" id="{37FB87DE-0FCE-4566-B42E-BD52237FB3F6}"/>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atin typeface="Arial" panose="020B0604020202020204" pitchFamily="34" charset="0"/>
              </a:defRPr>
            </a:lvl1pPr>
          </a:lstStyle>
          <a:p>
            <a:fld id="{A6C59122-B7DB-4539-8FC3-7D7DA112AFBD}" type="slidenum">
              <a:rPr lang="en-US" altLang="en-US"/>
              <a:pPr/>
              <a:t>‹#›</a:t>
            </a:fld>
            <a:endParaRPr lang="en-US" altLang="en-US"/>
          </a:p>
        </p:txBody>
      </p:sp>
    </p:spTree>
    <p:extLst>
      <p:ext uri="{BB962C8B-B14F-4D97-AF65-F5344CB8AC3E}">
        <p14:creationId xmlns:p14="http://schemas.microsoft.com/office/powerpoint/2010/main" val="71997173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3300" kern="12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20/02/2025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76131236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B5DA0A-A745-4ADB-9D01-C26C1A2242A9}" type="datetimeFigureOut">
              <a:rPr lang="en-US" smtClean="0"/>
              <a:t>20/02/2025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029C446-C0D0-41F4-92EC-4EAB950F723D}" type="slidenum">
              <a:rPr lang="en-US" smtClean="0"/>
              <a:t>‹#›</a:t>
            </a:fld>
            <a:endParaRPr lang="en-US"/>
          </a:p>
        </p:txBody>
      </p:sp>
    </p:spTree>
    <p:extLst>
      <p:ext uri="{BB962C8B-B14F-4D97-AF65-F5344CB8AC3E}">
        <p14:creationId xmlns:p14="http://schemas.microsoft.com/office/powerpoint/2010/main" val="83826284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emf"/><Relationship Id="rId5" Type="http://schemas.openxmlformats.org/officeDocument/2006/relationships/image" Target="../media/image5.emf"/><Relationship Id="rId4" Type="http://schemas.openxmlformats.org/officeDocument/2006/relationships/image" Target="../media/image1.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anhdepbonphuong.com/diem-danh-cac-kieu-khung-hinh-dep/" TargetMode="External"/><Relationship Id="rId2" Type="http://schemas.openxmlformats.org/officeDocument/2006/relationships/image" Target="../media/image22.jp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3.gif"/></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hyperlink" Target="https://www.quantriexcel.info/2020/12/nhung-mau-khung-vien-powerpoint-ep.html" TargetMode="External"/><Relationship Id="rId7" Type="http://schemas.openxmlformats.org/officeDocument/2006/relationships/image" Target="../media/image27.png"/><Relationship Id="rId2" Type="http://schemas.openxmlformats.org/officeDocument/2006/relationships/image" Target="../media/image24.jpg"/><Relationship Id="rId1" Type="http://schemas.openxmlformats.org/officeDocument/2006/relationships/slideLayout" Target="../slideLayouts/slideLayout55.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hyperlink" Target="https://www.pinterest.co.uk/pin/747175394406142477/" TargetMode="External"/><Relationship Id="rId2" Type="http://schemas.openxmlformats.org/officeDocument/2006/relationships/image" Target="../media/image28.jpg"/><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hyperlink" Target="https://paintcorner.net/hoa-van-trang-tri-duong-vien-bao-tuong/" TargetMode="External"/><Relationship Id="rId2" Type="http://schemas.openxmlformats.org/officeDocument/2006/relationships/image" Target="../media/image29.jpg"/><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slideLayout" Target="../slideLayouts/slideLayout71.xml"/><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audio" Target="../media/media1.mp3"/><Relationship Id="rId16" Type="http://schemas.openxmlformats.org/officeDocument/2006/relationships/image" Target="../media/image39.png"/><Relationship Id="rId1" Type="http://schemas.microsoft.com/office/2007/relationships/media" Target="../media/media1.mp3"/><Relationship Id="rId6" Type="http://schemas.openxmlformats.org/officeDocument/2006/relationships/image" Target="../media/image30.jpg"/><Relationship Id="rId11" Type="http://schemas.microsoft.com/office/2007/relationships/hdphoto" Target="../media/hdphoto5.wdp"/><Relationship Id="rId5" Type="http://schemas.openxmlformats.org/officeDocument/2006/relationships/audio" Target="../media/audio4.wav"/><Relationship Id="rId15" Type="http://schemas.openxmlformats.org/officeDocument/2006/relationships/image" Target="../media/image38.png"/><Relationship Id="rId10" Type="http://schemas.openxmlformats.org/officeDocument/2006/relationships/image" Target="../media/image34.png"/><Relationship Id="rId4" Type="http://schemas.openxmlformats.org/officeDocument/2006/relationships/audio" Target="../media/audio3.wav"/><Relationship Id="rId9" Type="http://schemas.openxmlformats.org/officeDocument/2006/relationships/image" Target="../media/image33.png"/><Relationship Id="rId1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www.quantriexcel.info/2020/12/nhung-mau-khung-vien-powerpoint-ep.html" TargetMode="External"/><Relationship Id="rId7" Type="http://schemas.microsoft.com/office/2007/relationships/hdphoto" Target="../media/hdphoto6.wdp"/><Relationship Id="rId2" Type="http://schemas.openxmlformats.org/officeDocument/2006/relationships/image" Target="../media/image24.jpg"/><Relationship Id="rId1" Type="http://schemas.openxmlformats.org/officeDocument/2006/relationships/slideLayout" Target="../slideLayouts/slideLayout55.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www.quantriexcel.info/2020/12/nhung-mau-khung-vien-powerpoint-ep.html" TargetMode="External"/><Relationship Id="rId7" Type="http://schemas.microsoft.com/office/2007/relationships/hdphoto" Target="../media/hdphoto6.wdp"/><Relationship Id="rId2" Type="http://schemas.openxmlformats.org/officeDocument/2006/relationships/image" Target="../media/image24.jpg"/><Relationship Id="rId1" Type="http://schemas.openxmlformats.org/officeDocument/2006/relationships/slideLayout" Target="../slideLayouts/slideLayout55.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4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1.wdp"/><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4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48.xml"/><Relationship Id="rId6" Type="http://schemas.openxmlformats.org/officeDocument/2006/relationships/image" Target="../media/image11.png"/><Relationship Id="rId11" Type="http://schemas.openxmlformats.org/officeDocument/2006/relationships/image" Target="../media/image19.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48.xml"/><Relationship Id="rId6" Type="http://schemas.openxmlformats.org/officeDocument/2006/relationships/image" Target="../media/image11.png"/><Relationship Id="rId11" Type="http://schemas.openxmlformats.org/officeDocument/2006/relationships/image" Target="../media/image19.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5"/>
          <a:stretch>
            <a:fillRect/>
          </a:stretch>
        </p:blipFill>
        <p:spPr>
          <a:xfrm>
            <a:off x="5026235" y="2912879"/>
            <a:ext cx="2289840" cy="2518546"/>
          </a:xfrm>
          <a:prstGeom prst="rect">
            <a:avLst/>
          </a:prstGeom>
        </p:spPr>
      </p:pic>
      <p:pic>
        <p:nvPicPr>
          <p:cNvPr id="9" name="图片 8"/>
          <p:cNvPicPr>
            <a:picLocks noChangeAspect="1"/>
          </p:cNvPicPr>
          <p:nvPr/>
        </p:nvPicPr>
        <p:blipFill>
          <a:blip r:embed="rId6"/>
          <a:stretch>
            <a:fillRect/>
          </a:stretch>
        </p:blipFill>
        <p:spPr>
          <a:xfrm rot="20641704">
            <a:off x="623159" y="2953311"/>
            <a:ext cx="2701807" cy="2189974"/>
          </a:xfrm>
          <a:prstGeom prst="rect">
            <a:avLst/>
          </a:prstGeom>
        </p:spPr>
      </p:pic>
      <p:pic>
        <p:nvPicPr>
          <p:cNvPr id="6" name="图片 35" descr="图片包含 镜子, 汽车, 室内, 反射&#10;&#10;已生成高可信度的说明"/>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7664" y="-380578"/>
            <a:ext cx="5696403" cy="4333212"/>
          </a:xfrm>
          <a:prstGeom prst="rect">
            <a:avLst/>
          </a:prstGeom>
        </p:spPr>
      </p:pic>
      <p:sp>
        <p:nvSpPr>
          <p:cNvPr id="3" name="TextBox 2"/>
          <p:cNvSpPr txBox="1"/>
          <p:nvPr/>
        </p:nvSpPr>
        <p:spPr>
          <a:xfrm>
            <a:off x="2271629" y="1214958"/>
            <a:ext cx="4248472" cy="1138773"/>
          </a:xfrm>
          <a:prstGeom prst="rect">
            <a:avLst/>
          </a:prstGeom>
          <a:noFill/>
        </p:spPr>
        <p:txBody>
          <a:bodyPr wrap="square" rtlCol="0">
            <a:spAutoFit/>
          </a:bodyPr>
          <a:lstStyle/>
          <a:p>
            <a:pPr algn="ctr"/>
            <a:r>
              <a:rPr lang="en-US" sz="2400" b="1"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sz="24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9</a:t>
            </a:r>
          </a:p>
          <a:p>
            <a:pPr algn="ct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TIẾT KIỆM</a:t>
            </a:r>
            <a:endPar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a:extLst>
              <a:ext uri="{FF2B5EF4-FFF2-40B4-BE49-F238E27FC236}">
                <a16:creationId xmlns:a16="http://schemas.microsoft.com/office/drawing/2014/main" id="{63016D25-4F71-4F47-A462-9F39ABCCE269}"/>
              </a:ext>
            </a:extLst>
          </p:cNvPr>
          <p:cNvPicPr>
            <a:picLocks noChangeAspect="1"/>
          </p:cNvPicPr>
          <p:nvPr/>
        </p:nvPicPr>
        <p:blipFill>
          <a:blip r:embed="rId8"/>
          <a:stretch>
            <a:fillRect/>
          </a:stretch>
        </p:blipFill>
        <p:spPr>
          <a:xfrm>
            <a:off x="7985660" y="0"/>
            <a:ext cx="1158340" cy="1048603"/>
          </a:xfrm>
          <a:prstGeom prst="rect">
            <a:avLst/>
          </a:prstGeom>
        </p:spPr>
      </p:pic>
      <p:pic>
        <p:nvPicPr>
          <p:cNvPr id="4" name="Picture 3">
            <a:extLst>
              <a:ext uri="{FF2B5EF4-FFF2-40B4-BE49-F238E27FC236}">
                <a16:creationId xmlns:a16="http://schemas.microsoft.com/office/drawing/2014/main" id="{7299EA91-2BB1-4E65-B344-7E968CB46FCC}"/>
              </a:ext>
            </a:extLst>
          </p:cNvPr>
          <p:cNvPicPr>
            <a:picLocks noChangeAspect="1"/>
          </p:cNvPicPr>
          <p:nvPr/>
        </p:nvPicPr>
        <p:blipFill>
          <a:blip r:embed="rId9"/>
          <a:stretch>
            <a:fillRect/>
          </a:stretch>
        </p:blipFill>
        <p:spPr>
          <a:xfrm>
            <a:off x="-25883" y="0"/>
            <a:ext cx="2149612" cy="2353260"/>
          </a:xfrm>
          <a:prstGeom prst="rect">
            <a:avLst/>
          </a:prstGeom>
        </p:spPr>
      </p:pic>
    </p:spTree>
    <p:extLst>
      <p:ext uri="{BB962C8B-B14F-4D97-AF65-F5344CB8AC3E}">
        <p14:creationId xmlns:p14="http://schemas.microsoft.com/office/powerpoint/2010/main" val="104806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6"/>
        <p:cNvGrpSpPr/>
        <p:nvPr/>
      </p:nvGrpSpPr>
      <p:grpSpPr>
        <a:xfrm>
          <a:off x="0" y="0"/>
          <a:ext cx="0" cy="0"/>
          <a:chOff x="0" y="0"/>
          <a:chExt cx="0" cy="0"/>
        </a:xfrm>
      </p:grpSpPr>
      <p:sp>
        <p:nvSpPr>
          <p:cNvPr id="2337" name="Google Shape;2337;p49"/>
          <p:cNvSpPr/>
          <p:nvPr/>
        </p:nvSpPr>
        <p:spPr>
          <a:xfrm>
            <a:off x="6313450" y="644566"/>
            <a:ext cx="2017107" cy="1884903"/>
          </a:xfrm>
          <a:prstGeom prst="ellipse">
            <a:avLst/>
          </a:prstGeom>
          <a:solidFill>
            <a:schemeClr val="accent2"/>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2338" name="Google Shape;2338;p49"/>
          <p:cNvSpPr/>
          <p:nvPr/>
        </p:nvSpPr>
        <p:spPr>
          <a:xfrm>
            <a:off x="3627219" y="629884"/>
            <a:ext cx="1859100" cy="1859100"/>
          </a:xfrm>
          <a:prstGeom prst="ellipse">
            <a:avLst/>
          </a:prstGeom>
          <a:solidFill>
            <a:schemeClr val="accent3"/>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2339" name="Google Shape;2339;p49"/>
          <p:cNvSpPr/>
          <p:nvPr/>
        </p:nvSpPr>
        <p:spPr>
          <a:xfrm>
            <a:off x="1225875" y="629884"/>
            <a:ext cx="1859100" cy="1859100"/>
          </a:xfrm>
          <a:prstGeom prst="ellipse">
            <a:avLst/>
          </a:prstGeom>
          <a:solidFill>
            <a:schemeClr val="accent4"/>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2340" name="Google Shape;2340;p49"/>
          <p:cNvSpPr txBox="1">
            <a:spLocks noGrp="1"/>
          </p:cNvSpPr>
          <p:nvPr>
            <p:ph type="title"/>
          </p:nvPr>
        </p:nvSpPr>
        <p:spPr>
          <a:xfrm>
            <a:off x="917950" y="65675"/>
            <a:ext cx="77136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Thảo luận nhóm</a:t>
            </a:r>
            <a:endParaRPr dirty="0"/>
          </a:p>
        </p:txBody>
      </p:sp>
      <p:sp>
        <p:nvSpPr>
          <p:cNvPr id="2341" name="Google Shape;2341;p49"/>
          <p:cNvSpPr txBox="1">
            <a:spLocks noGrp="1"/>
          </p:cNvSpPr>
          <p:nvPr>
            <p:ph type="title"/>
          </p:nvPr>
        </p:nvSpPr>
        <p:spPr>
          <a:xfrm>
            <a:off x="1317325" y="784566"/>
            <a:ext cx="1691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Câu 1</a:t>
            </a:r>
            <a:endParaRPr sz="2400" dirty="0"/>
          </a:p>
        </p:txBody>
      </p:sp>
      <p:sp>
        <p:nvSpPr>
          <p:cNvPr id="2342" name="Google Shape;2342;p49"/>
          <p:cNvSpPr txBox="1">
            <a:spLocks noGrp="1"/>
          </p:cNvSpPr>
          <p:nvPr>
            <p:ph type="subTitle" idx="4294967295"/>
          </p:nvPr>
        </p:nvSpPr>
        <p:spPr>
          <a:xfrm>
            <a:off x="1225875" y="997119"/>
            <a:ext cx="1940892" cy="640200"/>
          </a:xfrm>
          <a:prstGeom prst="rect">
            <a:avLst/>
          </a:prstGeom>
        </p:spPr>
        <p:txBody>
          <a:bodyPr spcFirstLastPara="1" wrap="square" lIns="91425" tIns="91425" rIns="91425" bIns="91425" anchor="t" anchorCtr="0">
            <a:noAutofit/>
          </a:bodyPr>
          <a:lstStyle/>
          <a:p>
            <a:pPr marL="139700" indent="0" algn="ctr">
              <a:lnSpc>
                <a:spcPct val="144000"/>
              </a:lnSpc>
              <a:buNone/>
              <a:tabLst>
                <a:tab pos="493395" algn="l"/>
              </a:tabLst>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nhận xét gì v</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ề</a:t>
            </a:r>
            <a:r>
              <a:rPr lang="vi-VN"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hành vi đua đòi của Nam?</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343" name="Google Shape;2343;p49"/>
          <p:cNvSpPr txBox="1">
            <a:spLocks noGrp="1"/>
          </p:cNvSpPr>
          <p:nvPr>
            <p:ph type="title"/>
          </p:nvPr>
        </p:nvSpPr>
        <p:spPr>
          <a:xfrm>
            <a:off x="3711219" y="832165"/>
            <a:ext cx="1691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Câu 2</a:t>
            </a:r>
            <a:endParaRPr sz="2400" dirty="0"/>
          </a:p>
        </p:txBody>
      </p:sp>
      <p:sp>
        <p:nvSpPr>
          <p:cNvPr id="2344" name="Google Shape;2344;p49"/>
          <p:cNvSpPr txBox="1">
            <a:spLocks noGrp="1"/>
          </p:cNvSpPr>
          <p:nvPr>
            <p:ph type="subTitle" idx="4294967295"/>
          </p:nvPr>
        </p:nvSpPr>
        <p:spPr>
          <a:xfrm>
            <a:off x="3688119" y="1155130"/>
            <a:ext cx="17982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vi-VN" sz="1800" i="1" dirty="0">
                <a:solidFill>
                  <a:srgbClr val="000000"/>
                </a:solidFill>
                <a:effectLst/>
                <a:latin typeface="Times New Roman" panose="02020603050405020304" pitchFamily="18" charset="0"/>
                <a:ea typeface="Times New Roman" panose="02020603050405020304" pitchFamily="18" charset="0"/>
              </a:rPr>
              <a:t>Hãy đưa ra lời khuyên của em với Nam.</a:t>
            </a:r>
            <a:endParaRPr dirty="0"/>
          </a:p>
        </p:txBody>
      </p:sp>
      <p:sp>
        <p:nvSpPr>
          <p:cNvPr id="2345" name="Google Shape;2345;p49"/>
          <p:cNvSpPr txBox="1">
            <a:spLocks noGrp="1"/>
          </p:cNvSpPr>
          <p:nvPr>
            <p:ph type="title"/>
          </p:nvPr>
        </p:nvSpPr>
        <p:spPr>
          <a:xfrm>
            <a:off x="6533462" y="765384"/>
            <a:ext cx="1691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Câu 3</a:t>
            </a:r>
            <a:endParaRPr sz="2400" dirty="0"/>
          </a:p>
        </p:txBody>
      </p:sp>
      <p:sp>
        <p:nvSpPr>
          <p:cNvPr id="2346" name="Google Shape;2346;p49"/>
          <p:cNvSpPr txBox="1">
            <a:spLocks noGrp="1"/>
          </p:cNvSpPr>
          <p:nvPr>
            <p:ph type="subTitle" idx="4294967295"/>
          </p:nvPr>
        </p:nvSpPr>
        <p:spPr>
          <a:xfrm>
            <a:off x="6424852" y="1081684"/>
            <a:ext cx="1905705" cy="640200"/>
          </a:xfrm>
          <a:prstGeom prst="rect">
            <a:avLst/>
          </a:prstGeom>
        </p:spPr>
        <p:txBody>
          <a:bodyPr spcFirstLastPara="1" wrap="square" lIns="91425" tIns="91425" rIns="91425" bIns="91425" anchor="t" anchorCtr="0">
            <a:noAutofit/>
          </a:bodyPr>
          <a:lstStyle/>
          <a:p>
            <a:pPr marL="139700" indent="0" algn="ctr">
              <a:lnSpc>
                <a:spcPct val="144000"/>
              </a:lnSpc>
              <a:buNone/>
              <a:tabLst>
                <a:tab pos="134620" algn="l"/>
              </a:tabLst>
            </a:pPr>
            <a:r>
              <a:rPr lang="vi-VN"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em, trái với tiết kiệm là gì?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2347" name="Google Shape;2347;p49"/>
          <p:cNvCxnSpPr>
            <a:stCxn id="2339" idx="6"/>
            <a:endCxn id="2338" idx="2"/>
          </p:cNvCxnSpPr>
          <p:nvPr/>
        </p:nvCxnSpPr>
        <p:spPr>
          <a:xfrm>
            <a:off x="3084975" y="1559434"/>
            <a:ext cx="542244" cy="0"/>
          </a:xfrm>
          <a:prstGeom prst="straightConnector1">
            <a:avLst/>
          </a:prstGeom>
          <a:noFill/>
          <a:ln w="19050" cap="flat" cmpd="sng">
            <a:solidFill>
              <a:schemeClr val="dk1"/>
            </a:solidFill>
            <a:prstDash val="solid"/>
            <a:round/>
            <a:headEnd type="none" w="med" len="med"/>
            <a:tailEnd type="none" w="med" len="med"/>
          </a:ln>
        </p:spPr>
      </p:cxnSp>
      <p:cxnSp>
        <p:nvCxnSpPr>
          <p:cNvPr id="2348" name="Google Shape;2348;p49"/>
          <p:cNvCxnSpPr>
            <a:cxnSpLocks/>
            <a:stCxn id="2338" idx="6"/>
            <a:endCxn id="2337" idx="2"/>
          </p:cNvCxnSpPr>
          <p:nvPr/>
        </p:nvCxnSpPr>
        <p:spPr>
          <a:xfrm>
            <a:off x="5486319" y="1559434"/>
            <a:ext cx="827131" cy="27584"/>
          </a:xfrm>
          <a:prstGeom prst="straightConnector1">
            <a:avLst/>
          </a:prstGeom>
          <a:noFill/>
          <a:ln w="19050" cap="flat" cmpd="sng">
            <a:solidFill>
              <a:schemeClr val="dk1"/>
            </a:solidFill>
            <a:prstDash val="solid"/>
            <a:round/>
            <a:headEnd type="none" w="med" len="med"/>
            <a:tailEnd type="none" w="med" len="med"/>
          </a:ln>
        </p:spPr>
      </p:cxnSp>
      <p:grpSp>
        <p:nvGrpSpPr>
          <p:cNvPr id="2369" name="Google Shape;2369;p49"/>
          <p:cNvGrpSpPr/>
          <p:nvPr/>
        </p:nvGrpSpPr>
        <p:grpSpPr>
          <a:xfrm rot="-526534">
            <a:off x="-56092" y="3949968"/>
            <a:ext cx="966552" cy="1189415"/>
            <a:chOff x="2183738" y="2959025"/>
            <a:chExt cx="733275" cy="902350"/>
          </a:xfrm>
        </p:grpSpPr>
        <p:sp>
          <p:nvSpPr>
            <p:cNvPr id="2370" name="Google Shape;2370;p49"/>
            <p:cNvSpPr/>
            <p:nvPr/>
          </p:nvSpPr>
          <p:spPr>
            <a:xfrm>
              <a:off x="2561088" y="2959025"/>
              <a:ext cx="211775" cy="241550"/>
            </a:xfrm>
            <a:custGeom>
              <a:avLst/>
              <a:gdLst/>
              <a:ahLst/>
              <a:cxnLst/>
              <a:rect l="l" t="t" r="r" b="b"/>
              <a:pathLst>
                <a:path w="8471" h="9662" extrusionOk="0">
                  <a:moveTo>
                    <a:pt x="6109" y="1"/>
                  </a:moveTo>
                  <a:cubicBezTo>
                    <a:pt x="6077" y="1"/>
                    <a:pt x="6045" y="2"/>
                    <a:pt x="6014" y="6"/>
                  </a:cubicBezTo>
                  <a:cubicBezTo>
                    <a:pt x="5714" y="53"/>
                    <a:pt x="5447" y="274"/>
                    <a:pt x="5305" y="731"/>
                  </a:cubicBezTo>
                  <a:cubicBezTo>
                    <a:pt x="5226" y="1062"/>
                    <a:pt x="5179" y="1424"/>
                    <a:pt x="5163" y="1770"/>
                  </a:cubicBezTo>
                  <a:cubicBezTo>
                    <a:pt x="5069" y="2668"/>
                    <a:pt x="4754" y="3582"/>
                    <a:pt x="4108" y="4196"/>
                  </a:cubicBezTo>
                  <a:cubicBezTo>
                    <a:pt x="3935" y="4369"/>
                    <a:pt x="3730" y="4495"/>
                    <a:pt x="3525" y="4590"/>
                  </a:cubicBezTo>
                  <a:cubicBezTo>
                    <a:pt x="2533" y="5078"/>
                    <a:pt x="453" y="5173"/>
                    <a:pt x="249" y="6590"/>
                  </a:cubicBezTo>
                  <a:cubicBezTo>
                    <a:pt x="1" y="8409"/>
                    <a:pt x="1802" y="9662"/>
                    <a:pt x="3438" y="9662"/>
                  </a:cubicBezTo>
                  <a:cubicBezTo>
                    <a:pt x="3672" y="9662"/>
                    <a:pt x="3903" y="9636"/>
                    <a:pt x="4124" y="9583"/>
                  </a:cubicBezTo>
                  <a:cubicBezTo>
                    <a:pt x="5478" y="9252"/>
                    <a:pt x="6675" y="8449"/>
                    <a:pt x="7479" y="7299"/>
                  </a:cubicBezTo>
                  <a:cubicBezTo>
                    <a:pt x="8471" y="5866"/>
                    <a:pt x="8392" y="4196"/>
                    <a:pt x="7951" y="2558"/>
                  </a:cubicBezTo>
                  <a:cubicBezTo>
                    <a:pt x="7778" y="1881"/>
                    <a:pt x="7510" y="1219"/>
                    <a:pt x="7132" y="636"/>
                  </a:cubicBezTo>
                  <a:cubicBezTo>
                    <a:pt x="6857" y="245"/>
                    <a:pt x="6475" y="1"/>
                    <a:pt x="61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2371;p49"/>
            <p:cNvSpPr/>
            <p:nvPr/>
          </p:nvSpPr>
          <p:spPr>
            <a:xfrm>
              <a:off x="2572013" y="2965075"/>
              <a:ext cx="200475" cy="235700"/>
            </a:xfrm>
            <a:custGeom>
              <a:avLst/>
              <a:gdLst/>
              <a:ahLst/>
              <a:cxnLst/>
              <a:rect l="l" t="t" r="r" b="b"/>
              <a:pathLst>
                <a:path w="8019" h="9428" extrusionOk="0">
                  <a:moveTo>
                    <a:pt x="6317" y="0"/>
                  </a:moveTo>
                  <a:lnTo>
                    <a:pt x="6317" y="0"/>
                  </a:lnTo>
                  <a:cubicBezTo>
                    <a:pt x="6553" y="504"/>
                    <a:pt x="6695" y="1056"/>
                    <a:pt x="6758" y="1607"/>
                  </a:cubicBezTo>
                  <a:cubicBezTo>
                    <a:pt x="6837" y="2489"/>
                    <a:pt x="6742" y="3387"/>
                    <a:pt x="6475" y="4238"/>
                  </a:cubicBezTo>
                  <a:cubicBezTo>
                    <a:pt x="6049" y="5640"/>
                    <a:pt x="5041" y="6789"/>
                    <a:pt x="3734" y="7435"/>
                  </a:cubicBezTo>
                  <a:cubicBezTo>
                    <a:pt x="3132" y="7701"/>
                    <a:pt x="2333" y="7844"/>
                    <a:pt x="1499" y="7844"/>
                  </a:cubicBezTo>
                  <a:cubicBezTo>
                    <a:pt x="1001" y="7844"/>
                    <a:pt x="490" y="7793"/>
                    <a:pt x="1" y="7687"/>
                  </a:cubicBezTo>
                  <a:lnTo>
                    <a:pt x="1" y="7687"/>
                  </a:lnTo>
                  <a:cubicBezTo>
                    <a:pt x="498" y="8748"/>
                    <a:pt x="1769" y="9428"/>
                    <a:pt x="2962" y="9428"/>
                  </a:cubicBezTo>
                  <a:cubicBezTo>
                    <a:pt x="3204" y="9428"/>
                    <a:pt x="3442" y="9400"/>
                    <a:pt x="3671" y="9341"/>
                  </a:cubicBezTo>
                  <a:cubicBezTo>
                    <a:pt x="5041" y="9026"/>
                    <a:pt x="6223" y="8223"/>
                    <a:pt x="7042" y="7073"/>
                  </a:cubicBezTo>
                  <a:cubicBezTo>
                    <a:pt x="8018" y="5624"/>
                    <a:pt x="7939" y="3970"/>
                    <a:pt x="7498" y="2332"/>
                  </a:cubicBezTo>
                  <a:cubicBezTo>
                    <a:pt x="7341" y="1654"/>
                    <a:pt x="7057" y="993"/>
                    <a:pt x="6695" y="394"/>
                  </a:cubicBezTo>
                  <a:cubicBezTo>
                    <a:pt x="6585" y="252"/>
                    <a:pt x="6459" y="111"/>
                    <a:pt x="6317" y="0"/>
                  </a:cubicBezTo>
                  <a:close/>
                </a:path>
              </a:pathLst>
            </a:custGeom>
            <a:solidFill>
              <a:srgbClr val="3F101F">
                <a:alpha val="257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2372;p49"/>
            <p:cNvSpPr/>
            <p:nvPr/>
          </p:nvSpPr>
          <p:spPr>
            <a:xfrm>
              <a:off x="2183738" y="3097775"/>
              <a:ext cx="733275" cy="763600"/>
            </a:xfrm>
            <a:custGeom>
              <a:avLst/>
              <a:gdLst/>
              <a:ahLst/>
              <a:cxnLst/>
              <a:rect l="l" t="t" r="r" b="b"/>
              <a:pathLst>
                <a:path w="29331" h="30544" extrusionOk="0">
                  <a:moveTo>
                    <a:pt x="28858" y="10633"/>
                  </a:moveTo>
                  <a:cubicBezTo>
                    <a:pt x="29078" y="10617"/>
                    <a:pt x="29330" y="10413"/>
                    <a:pt x="29220" y="10145"/>
                  </a:cubicBezTo>
                  <a:cubicBezTo>
                    <a:pt x="29078" y="9782"/>
                    <a:pt x="28700" y="9609"/>
                    <a:pt x="28416" y="9357"/>
                  </a:cubicBezTo>
                  <a:cubicBezTo>
                    <a:pt x="28227" y="2978"/>
                    <a:pt x="23486" y="64"/>
                    <a:pt x="19076" y="64"/>
                  </a:cubicBezTo>
                  <a:cubicBezTo>
                    <a:pt x="18871" y="64"/>
                    <a:pt x="18682" y="64"/>
                    <a:pt x="18461" y="79"/>
                  </a:cubicBezTo>
                  <a:lnTo>
                    <a:pt x="18209" y="95"/>
                  </a:lnTo>
                  <a:cubicBezTo>
                    <a:pt x="17359" y="32"/>
                    <a:pt x="16587" y="1"/>
                    <a:pt x="15862" y="1"/>
                  </a:cubicBezTo>
                  <a:cubicBezTo>
                    <a:pt x="14902" y="1"/>
                    <a:pt x="13941" y="32"/>
                    <a:pt x="13027" y="79"/>
                  </a:cubicBezTo>
                  <a:cubicBezTo>
                    <a:pt x="12192" y="95"/>
                    <a:pt x="11405" y="127"/>
                    <a:pt x="10680" y="127"/>
                  </a:cubicBezTo>
                  <a:lnTo>
                    <a:pt x="7876" y="127"/>
                  </a:lnTo>
                  <a:cubicBezTo>
                    <a:pt x="7435" y="127"/>
                    <a:pt x="6979" y="142"/>
                    <a:pt x="6537" y="174"/>
                  </a:cubicBezTo>
                  <a:lnTo>
                    <a:pt x="4364" y="253"/>
                  </a:lnTo>
                  <a:cubicBezTo>
                    <a:pt x="4332" y="253"/>
                    <a:pt x="4301" y="253"/>
                    <a:pt x="4269" y="253"/>
                  </a:cubicBezTo>
                  <a:cubicBezTo>
                    <a:pt x="3954" y="284"/>
                    <a:pt x="3623" y="300"/>
                    <a:pt x="3308" y="284"/>
                  </a:cubicBezTo>
                  <a:cubicBezTo>
                    <a:pt x="2867" y="284"/>
                    <a:pt x="2741" y="284"/>
                    <a:pt x="2568" y="363"/>
                  </a:cubicBezTo>
                  <a:cubicBezTo>
                    <a:pt x="2300" y="473"/>
                    <a:pt x="2127" y="725"/>
                    <a:pt x="2127" y="1025"/>
                  </a:cubicBezTo>
                  <a:lnTo>
                    <a:pt x="2127" y="2048"/>
                  </a:lnTo>
                  <a:cubicBezTo>
                    <a:pt x="2048" y="2411"/>
                    <a:pt x="1922" y="2773"/>
                    <a:pt x="1765" y="3104"/>
                  </a:cubicBezTo>
                  <a:cubicBezTo>
                    <a:pt x="1465" y="3702"/>
                    <a:pt x="977" y="4143"/>
                    <a:pt x="678" y="4726"/>
                  </a:cubicBezTo>
                  <a:cubicBezTo>
                    <a:pt x="489" y="5057"/>
                    <a:pt x="851" y="5435"/>
                    <a:pt x="1198" y="5246"/>
                  </a:cubicBezTo>
                  <a:cubicBezTo>
                    <a:pt x="1576" y="5057"/>
                    <a:pt x="1891" y="4773"/>
                    <a:pt x="2127" y="4427"/>
                  </a:cubicBezTo>
                  <a:lnTo>
                    <a:pt x="2127" y="5608"/>
                  </a:lnTo>
                  <a:cubicBezTo>
                    <a:pt x="2080" y="5608"/>
                    <a:pt x="2017" y="5624"/>
                    <a:pt x="1970" y="5656"/>
                  </a:cubicBezTo>
                  <a:cubicBezTo>
                    <a:pt x="1796" y="5797"/>
                    <a:pt x="1654" y="6002"/>
                    <a:pt x="1591" y="6223"/>
                  </a:cubicBezTo>
                  <a:cubicBezTo>
                    <a:pt x="1497" y="6427"/>
                    <a:pt x="1387" y="6616"/>
                    <a:pt x="1276" y="6805"/>
                  </a:cubicBezTo>
                  <a:cubicBezTo>
                    <a:pt x="977" y="7294"/>
                    <a:pt x="1733" y="7751"/>
                    <a:pt x="2017" y="7262"/>
                  </a:cubicBezTo>
                  <a:cubicBezTo>
                    <a:pt x="2064" y="7199"/>
                    <a:pt x="2096" y="7120"/>
                    <a:pt x="2127" y="7057"/>
                  </a:cubicBezTo>
                  <a:cubicBezTo>
                    <a:pt x="2064" y="7215"/>
                    <a:pt x="2001" y="7372"/>
                    <a:pt x="1922" y="7530"/>
                  </a:cubicBezTo>
                  <a:cubicBezTo>
                    <a:pt x="1686" y="8034"/>
                    <a:pt x="1371" y="8491"/>
                    <a:pt x="1150" y="9011"/>
                  </a:cubicBezTo>
                  <a:cubicBezTo>
                    <a:pt x="993" y="9326"/>
                    <a:pt x="1387" y="9625"/>
                    <a:pt x="1654" y="9404"/>
                  </a:cubicBezTo>
                  <a:cubicBezTo>
                    <a:pt x="1843" y="9263"/>
                    <a:pt x="2001" y="9089"/>
                    <a:pt x="2127" y="8916"/>
                  </a:cubicBezTo>
                  <a:lnTo>
                    <a:pt x="2127" y="10255"/>
                  </a:lnTo>
                  <a:cubicBezTo>
                    <a:pt x="1985" y="10586"/>
                    <a:pt x="1796" y="10917"/>
                    <a:pt x="1607" y="11232"/>
                  </a:cubicBezTo>
                  <a:cubicBezTo>
                    <a:pt x="1339" y="11673"/>
                    <a:pt x="961" y="12066"/>
                    <a:pt x="804" y="12555"/>
                  </a:cubicBezTo>
                  <a:cubicBezTo>
                    <a:pt x="725" y="12886"/>
                    <a:pt x="1056" y="13138"/>
                    <a:pt x="1339" y="12980"/>
                  </a:cubicBezTo>
                  <a:cubicBezTo>
                    <a:pt x="1670" y="12775"/>
                    <a:pt x="1938" y="12492"/>
                    <a:pt x="2127" y="12145"/>
                  </a:cubicBezTo>
                  <a:lnTo>
                    <a:pt x="2127" y="13012"/>
                  </a:lnTo>
                  <a:cubicBezTo>
                    <a:pt x="2017" y="13279"/>
                    <a:pt x="1891" y="13531"/>
                    <a:pt x="1733" y="13768"/>
                  </a:cubicBezTo>
                  <a:cubicBezTo>
                    <a:pt x="1528" y="14098"/>
                    <a:pt x="1229" y="14382"/>
                    <a:pt x="1040" y="14728"/>
                  </a:cubicBezTo>
                  <a:cubicBezTo>
                    <a:pt x="914" y="14996"/>
                    <a:pt x="1135" y="15406"/>
                    <a:pt x="1450" y="15280"/>
                  </a:cubicBezTo>
                  <a:cubicBezTo>
                    <a:pt x="1702" y="15170"/>
                    <a:pt x="1922" y="15012"/>
                    <a:pt x="2111" y="14823"/>
                  </a:cubicBezTo>
                  <a:lnTo>
                    <a:pt x="2111" y="15989"/>
                  </a:lnTo>
                  <a:lnTo>
                    <a:pt x="2111" y="16178"/>
                  </a:lnTo>
                  <a:cubicBezTo>
                    <a:pt x="2080" y="16193"/>
                    <a:pt x="2048" y="16193"/>
                    <a:pt x="2033" y="16209"/>
                  </a:cubicBezTo>
                  <a:cubicBezTo>
                    <a:pt x="1733" y="16335"/>
                    <a:pt x="1544" y="16603"/>
                    <a:pt x="1308" y="16808"/>
                  </a:cubicBezTo>
                  <a:cubicBezTo>
                    <a:pt x="1072" y="16997"/>
                    <a:pt x="820" y="17154"/>
                    <a:pt x="536" y="17280"/>
                  </a:cubicBezTo>
                  <a:cubicBezTo>
                    <a:pt x="1" y="17516"/>
                    <a:pt x="457" y="18367"/>
                    <a:pt x="993" y="18099"/>
                  </a:cubicBezTo>
                  <a:cubicBezTo>
                    <a:pt x="1418" y="17895"/>
                    <a:pt x="1796" y="17627"/>
                    <a:pt x="2111" y="17312"/>
                  </a:cubicBezTo>
                  <a:lnTo>
                    <a:pt x="2111" y="18698"/>
                  </a:lnTo>
                  <a:cubicBezTo>
                    <a:pt x="2080" y="18745"/>
                    <a:pt x="2033" y="18792"/>
                    <a:pt x="2001" y="18824"/>
                  </a:cubicBezTo>
                  <a:cubicBezTo>
                    <a:pt x="1544" y="19328"/>
                    <a:pt x="993" y="19769"/>
                    <a:pt x="615" y="20336"/>
                  </a:cubicBezTo>
                  <a:cubicBezTo>
                    <a:pt x="347" y="20698"/>
                    <a:pt x="835" y="21061"/>
                    <a:pt x="1166" y="20903"/>
                  </a:cubicBezTo>
                  <a:cubicBezTo>
                    <a:pt x="1513" y="20714"/>
                    <a:pt x="1828" y="20478"/>
                    <a:pt x="2111" y="20194"/>
                  </a:cubicBezTo>
                  <a:lnTo>
                    <a:pt x="2111" y="24652"/>
                  </a:lnTo>
                  <a:cubicBezTo>
                    <a:pt x="1843" y="25014"/>
                    <a:pt x="1607" y="25392"/>
                    <a:pt x="1434" y="25802"/>
                  </a:cubicBezTo>
                  <a:cubicBezTo>
                    <a:pt x="1308" y="26133"/>
                    <a:pt x="1749" y="26495"/>
                    <a:pt x="2017" y="26274"/>
                  </a:cubicBezTo>
                  <a:cubicBezTo>
                    <a:pt x="2048" y="26259"/>
                    <a:pt x="2080" y="26227"/>
                    <a:pt x="2111" y="26196"/>
                  </a:cubicBezTo>
                  <a:cubicBezTo>
                    <a:pt x="2096" y="26589"/>
                    <a:pt x="2080" y="26999"/>
                    <a:pt x="2096" y="27393"/>
                  </a:cubicBezTo>
                  <a:cubicBezTo>
                    <a:pt x="1765" y="27692"/>
                    <a:pt x="1450" y="28023"/>
                    <a:pt x="1166" y="28369"/>
                  </a:cubicBezTo>
                  <a:cubicBezTo>
                    <a:pt x="772" y="28795"/>
                    <a:pt x="1418" y="29472"/>
                    <a:pt x="1796" y="29015"/>
                  </a:cubicBezTo>
                  <a:cubicBezTo>
                    <a:pt x="1954" y="28842"/>
                    <a:pt x="2127" y="28653"/>
                    <a:pt x="2285" y="28464"/>
                  </a:cubicBezTo>
                  <a:cubicBezTo>
                    <a:pt x="2584" y="29157"/>
                    <a:pt x="3182" y="29299"/>
                    <a:pt x="3828" y="29299"/>
                  </a:cubicBezTo>
                  <a:cubicBezTo>
                    <a:pt x="3781" y="29692"/>
                    <a:pt x="3781" y="30086"/>
                    <a:pt x="4096" y="30354"/>
                  </a:cubicBezTo>
                  <a:cubicBezTo>
                    <a:pt x="4301" y="30543"/>
                    <a:pt x="4616" y="30449"/>
                    <a:pt x="4695" y="30181"/>
                  </a:cubicBezTo>
                  <a:cubicBezTo>
                    <a:pt x="4758" y="29881"/>
                    <a:pt x="4789" y="29551"/>
                    <a:pt x="4789" y="29236"/>
                  </a:cubicBezTo>
                  <a:cubicBezTo>
                    <a:pt x="4915" y="29236"/>
                    <a:pt x="5025" y="29220"/>
                    <a:pt x="5136" y="29220"/>
                  </a:cubicBezTo>
                  <a:cubicBezTo>
                    <a:pt x="5860" y="29220"/>
                    <a:pt x="6600" y="29236"/>
                    <a:pt x="7325" y="29220"/>
                  </a:cubicBezTo>
                  <a:cubicBezTo>
                    <a:pt x="7955" y="29220"/>
                    <a:pt x="8585" y="29188"/>
                    <a:pt x="9215" y="29157"/>
                  </a:cubicBezTo>
                  <a:cubicBezTo>
                    <a:pt x="9546" y="29551"/>
                    <a:pt x="9940" y="29913"/>
                    <a:pt x="10412" y="29929"/>
                  </a:cubicBezTo>
                  <a:cubicBezTo>
                    <a:pt x="10727" y="29929"/>
                    <a:pt x="10916" y="29598"/>
                    <a:pt x="10759" y="29330"/>
                  </a:cubicBezTo>
                  <a:cubicBezTo>
                    <a:pt x="10712" y="29267"/>
                    <a:pt x="10680" y="29220"/>
                    <a:pt x="10633" y="29173"/>
                  </a:cubicBezTo>
                  <a:cubicBezTo>
                    <a:pt x="11373" y="29220"/>
                    <a:pt x="12129" y="29314"/>
                    <a:pt x="12885" y="29173"/>
                  </a:cubicBezTo>
                  <a:cubicBezTo>
                    <a:pt x="13437" y="29110"/>
                    <a:pt x="13909" y="28747"/>
                    <a:pt x="14130" y="28228"/>
                  </a:cubicBezTo>
                  <a:cubicBezTo>
                    <a:pt x="14146" y="28165"/>
                    <a:pt x="14177" y="28102"/>
                    <a:pt x="14193" y="28039"/>
                  </a:cubicBezTo>
                  <a:cubicBezTo>
                    <a:pt x="14429" y="28133"/>
                    <a:pt x="14713" y="27960"/>
                    <a:pt x="14697" y="27692"/>
                  </a:cubicBezTo>
                  <a:cubicBezTo>
                    <a:pt x="14634" y="27267"/>
                    <a:pt x="14492" y="26857"/>
                    <a:pt x="14287" y="26479"/>
                  </a:cubicBezTo>
                  <a:cubicBezTo>
                    <a:pt x="14256" y="26148"/>
                    <a:pt x="14224" y="25802"/>
                    <a:pt x="14193" y="25503"/>
                  </a:cubicBezTo>
                  <a:cubicBezTo>
                    <a:pt x="14177" y="25345"/>
                    <a:pt x="14177" y="24904"/>
                    <a:pt x="14161" y="24353"/>
                  </a:cubicBezTo>
                  <a:cubicBezTo>
                    <a:pt x="14539" y="24809"/>
                    <a:pt x="15059" y="25266"/>
                    <a:pt x="15626" y="25172"/>
                  </a:cubicBezTo>
                  <a:cubicBezTo>
                    <a:pt x="15894" y="25125"/>
                    <a:pt x="15957" y="24794"/>
                    <a:pt x="15862" y="24589"/>
                  </a:cubicBezTo>
                  <a:cubicBezTo>
                    <a:pt x="15658" y="24132"/>
                    <a:pt x="15075" y="23880"/>
                    <a:pt x="14776" y="23502"/>
                  </a:cubicBezTo>
                  <a:cubicBezTo>
                    <a:pt x="14476" y="23108"/>
                    <a:pt x="14272" y="22667"/>
                    <a:pt x="14161" y="22179"/>
                  </a:cubicBezTo>
                  <a:lnTo>
                    <a:pt x="14161" y="21706"/>
                  </a:lnTo>
                  <a:cubicBezTo>
                    <a:pt x="14508" y="22100"/>
                    <a:pt x="14980" y="22447"/>
                    <a:pt x="15484" y="22368"/>
                  </a:cubicBezTo>
                  <a:cubicBezTo>
                    <a:pt x="15689" y="22321"/>
                    <a:pt x="15799" y="22116"/>
                    <a:pt x="15736" y="21911"/>
                  </a:cubicBezTo>
                  <a:cubicBezTo>
                    <a:pt x="15500" y="21139"/>
                    <a:pt x="14335" y="20935"/>
                    <a:pt x="14492" y="19958"/>
                  </a:cubicBezTo>
                  <a:lnTo>
                    <a:pt x="17422" y="19832"/>
                  </a:lnTo>
                  <a:cubicBezTo>
                    <a:pt x="17453" y="19832"/>
                    <a:pt x="17485" y="19832"/>
                    <a:pt x="17516" y="19832"/>
                  </a:cubicBezTo>
                  <a:cubicBezTo>
                    <a:pt x="19485" y="19643"/>
                    <a:pt x="24085" y="19155"/>
                    <a:pt x="26637" y="15768"/>
                  </a:cubicBezTo>
                  <a:cubicBezTo>
                    <a:pt x="26637" y="15973"/>
                    <a:pt x="26684" y="16178"/>
                    <a:pt x="26763" y="16367"/>
                  </a:cubicBezTo>
                  <a:cubicBezTo>
                    <a:pt x="26889" y="16603"/>
                    <a:pt x="27251" y="16603"/>
                    <a:pt x="27377" y="16367"/>
                  </a:cubicBezTo>
                  <a:cubicBezTo>
                    <a:pt x="27582" y="15989"/>
                    <a:pt x="27534" y="15595"/>
                    <a:pt x="27519" y="15185"/>
                  </a:cubicBezTo>
                  <a:cubicBezTo>
                    <a:pt x="27519" y="14917"/>
                    <a:pt x="27503" y="14650"/>
                    <a:pt x="27487" y="14366"/>
                  </a:cubicBezTo>
                  <a:cubicBezTo>
                    <a:pt x="27708" y="13925"/>
                    <a:pt x="27881" y="13453"/>
                    <a:pt x="28007" y="12964"/>
                  </a:cubicBezTo>
                  <a:cubicBezTo>
                    <a:pt x="28212" y="13201"/>
                    <a:pt x="28495" y="13358"/>
                    <a:pt x="28795" y="13374"/>
                  </a:cubicBezTo>
                  <a:cubicBezTo>
                    <a:pt x="29062" y="13358"/>
                    <a:pt x="29220" y="13090"/>
                    <a:pt x="29094" y="12854"/>
                  </a:cubicBezTo>
                  <a:cubicBezTo>
                    <a:pt x="28921" y="12523"/>
                    <a:pt x="28542" y="12318"/>
                    <a:pt x="28338" y="11988"/>
                  </a:cubicBezTo>
                  <a:cubicBezTo>
                    <a:pt x="28322" y="11940"/>
                    <a:pt x="28290" y="11877"/>
                    <a:pt x="28275" y="11830"/>
                  </a:cubicBezTo>
                  <a:cubicBezTo>
                    <a:pt x="28338" y="11389"/>
                    <a:pt x="28385" y="10948"/>
                    <a:pt x="28401" y="10491"/>
                  </a:cubicBezTo>
                  <a:cubicBezTo>
                    <a:pt x="28542" y="10586"/>
                    <a:pt x="28700" y="10649"/>
                    <a:pt x="28858" y="1063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2373;p49"/>
            <p:cNvSpPr/>
            <p:nvPr/>
          </p:nvSpPr>
          <p:spPr>
            <a:xfrm>
              <a:off x="2185563" y="3099750"/>
              <a:ext cx="328975" cy="759100"/>
            </a:xfrm>
            <a:custGeom>
              <a:avLst/>
              <a:gdLst/>
              <a:ahLst/>
              <a:cxnLst/>
              <a:rect l="l" t="t" r="r" b="b"/>
              <a:pathLst>
                <a:path w="13159" h="30364" extrusionOk="0">
                  <a:moveTo>
                    <a:pt x="12718" y="0"/>
                  </a:moveTo>
                  <a:lnTo>
                    <a:pt x="12718" y="0"/>
                  </a:lnTo>
                  <a:cubicBezTo>
                    <a:pt x="11978" y="32"/>
                    <a:pt x="11253" y="48"/>
                    <a:pt x="10607" y="48"/>
                  </a:cubicBezTo>
                  <a:lnTo>
                    <a:pt x="7803" y="48"/>
                  </a:lnTo>
                  <a:cubicBezTo>
                    <a:pt x="7362" y="48"/>
                    <a:pt x="6906" y="63"/>
                    <a:pt x="6464" y="79"/>
                  </a:cubicBezTo>
                  <a:lnTo>
                    <a:pt x="4291" y="174"/>
                  </a:lnTo>
                  <a:lnTo>
                    <a:pt x="4196" y="174"/>
                  </a:lnTo>
                  <a:cubicBezTo>
                    <a:pt x="3966" y="197"/>
                    <a:pt x="3727" y="211"/>
                    <a:pt x="3491" y="211"/>
                  </a:cubicBezTo>
                  <a:cubicBezTo>
                    <a:pt x="3405" y="211"/>
                    <a:pt x="3320" y="209"/>
                    <a:pt x="3235" y="205"/>
                  </a:cubicBezTo>
                  <a:cubicBezTo>
                    <a:pt x="2794" y="205"/>
                    <a:pt x="2668" y="205"/>
                    <a:pt x="2495" y="268"/>
                  </a:cubicBezTo>
                  <a:cubicBezTo>
                    <a:pt x="2227" y="379"/>
                    <a:pt x="2054" y="646"/>
                    <a:pt x="2054" y="946"/>
                  </a:cubicBezTo>
                  <a:lnTo>
                    <a:pt x="2054" y="1969"/>
                  </a:lnTo>
                  <a:cubicBezTo>
                    <a:pt x="1975" y="2332"/>
                    <a:pt x="1849" y="2694"/>
                    <a:pt x="1692" y="3025"/>
                  </a:cubicBezTo>
                  <a:cubicBezTo>
                    <a:pt x="1392" y="3608"/>
                    <a:pt x="904" y="4064"/>
                    <a:pt x="605" y="4647"/>
                  </a:cubicBezTo>
                  <a:cubicBezTo>
                    <a:pt x="451" y="4917"/>
                    <a:pt x="663" y="5218"/>
                    <a:pt x="934" y="5218"/>
                  </a:cubicBezTo>
                  <a:cubicBezTo>
                    <a:pt x="996" y="5218"/>
                    <a:pt x="1060" y="5202"/>
                    <a:pt x="1125" y="5167"/>
                  </a:cubicBezTo>
                  <a:cubicBezTo>
                    <a:pt x="1503" y="4978"/>
                    <a:pt x="1818" y="4694"/>
                    <a:pt x="2054" y="4332"/>
                  </a:cubicBezTo>
                  <a:lnTo>
                    <a:pt x="2054" y="5514"/>
                  </a:lnTo>
                  <a:cubicBezTo>
                    <a:pt x="2007" y="5529"/>
                    <a:pt x="1944" y="5545"/>
                    <a:pt x="1897" y="5577"/>
                  </a:cubicBezTo>
                  <a:cubicBezTo>
                    <a:pt x="1723" y="5718"/>
                    <a:pt x="1581" y="5907"/>
                    <a:pt x="1518" y="6144"/>
                  </a:cubicBezTo>
                  <a:cubicBezTo>
                    <a:pt x="1424" y="6333"/>
                    <a:pt x="1314" y="6537"/>
                    <a:pt x="1203" y="6726"/>
                  </a:cubicBezTo>
                  <a:cubicBezTo>
                    <a:pt x="994" y="7067"/>
                    <a:pt x="1300" y="7385"/>
                    <a:pt x="1600" y="7385"/>
                  </a:cubicBezTo>
                  <a:cubicBezTo>
                    <a:pt x="1730" y="7385"/>
                    <a:pt x="1858" y="7326"/>
                    <a:pt x="1944" y="7183"/>
                  </a:cubicBezTo>
                  <a:cubicBezTo>
                    <a:pt x="1991" y="7120"/>
                    <a:pt x="2023" y="7041"/>
                    <a:pt x="2054" y="6978"/>
                  </a:cubicBezTo>
                  <a:lnTo>
                    <a:pt x="2054" y="6978"/>
                  </a:lnTo>
                  <a:cubicBezTo>
                    <a:pt x="1991" y="7136"/>
                    <a:pt x="1928" y="7293"/>
                    <a:pt x="1849" y="7451"/>
                  </a:cubicBezTo>
                  <a:cubicBezTo>
                    <a:pt x="1613" y="7955"/>
                    <a:pt x="1298" y="8412"/>
                    <a:pt x="1077" y="8932"/>
                  </a:cubicBezTo>
                  <a:cubicBezTo>
                    <a:pt x="958" y="9171"/>
                    <a:pt x="1156" y="9401"/>
                    <a:pt x="1376" y="9401"/>
                  </a:cubicBezTo>
                  <a:cubicBezTo>
                    <a:pt x="1446" y="9401"/>
                    <a:pt x="1517" y="9378"/>
                    <a:pt x="1581" y="9325"/>
                  </a:cubicBezTo>
                  <a:cubicBezTo>
                    <a:pt x="1770" y="9168"/>
                    <a:pt x="1928" y="9010"/>
                    <a:pt x="2054" y="8837"/>
                  </a:cubicBezTo>
                  <a:lnTo>
                    <a:pt x="2054" y="10176"/>
                  </a:lnTo>
                  <a:cubicBezTo>
                    <a:pt x="1912" y="10507"/>
                    <a:pt x="1723" y="10838"/>
                    <a:pt x="1534" y="11153"/>
                  </a:cubicBezTo>
                  <a:cubicBezTo>
                    <a:pt x="1266" y="11594"/>
                    <a:pt x="888" y="11987"/>
                    <a:pt x="731" y="12476"/>
                  </a:cubicBezTo>
                  <a:cubicBezTo>
                    <a:pt x="668" y="12727"/>
                    <a:pt x="865" y="12948"/>
                    <a:pt x="1091" y="12948"/>
                  </a:cubicBezTo>
                  <a:cubicBezTo>
                    <a:pt x="1149" y="12948"/>
                    <a:pt x="1209" y="12933"/>
                    <a:pt x="1266" y="12901"/>
                  </a:cubicBezTo>
                  <a:cubicBezTo>
                    <a:pt x="1597" y="12696"/>
                    <a:pt x="1865" y="12397"/>
                    <a:pt x="2054" y="12066"/>
                  </a:cubicBezTo>
                  <a:lnTo>
                    <a:pt x="2054" y="12917"/>
                  </a:lnTo>
                  <a:cubicBezTo>
                    <a:pt x="1944" y="13185"/>
                    <a:pt x="1818" y="13437"/>
                    <a:pt x="1660" y="13689"/>
                  </a:cubicBezTo>
                  <a:cubicBezTo>
                    <a:pt x="1455" y="14019"/>
                    <a:pt x="1156" y="14303"/>
                    <a:pt x="967" y="14649"/>
                  </a:cubicBezTo>
                  <a:cubicBezTo>
                    <a:pt x="856" y="14873"/>
                    <a:pt x="1016" y="15219"/>
                    <a:pt x="1272" y="15219"/>
                  </a:cubicBezTo>
                  <a:cubicBezTo>
                    <a:pt x="1306" y="15219"/>
                    <a:pt x="1341" y="15213"/>
                    <a:pt x="1377" y="15201"/>
                  </a:cubicBezTo>
                  <a:cubicBezTo>
                    <a:pt x="1629" y="15091"/>
                    <a:pt x="1849" y="14933"/>
                    <a:pt x="2038" y="14744"/>
                  </a:cubicBezTo>
                  <a:lnTo>
                    <a:pt x="2038" y="15910"/>
                  </a:lnTo>
                  <a:lnTo>
                    <a:pt x="2038" y="16099"/>
                  </a:lnTo>
                  <a:cubicBezTo>
                    <a:pt x="2007" y="16099"/>
                    <a:pt x="1975" y="16114"/>
                    <a:pt x="1960" y="16114"/>
                  </a:cubicBezTo>
                  <a:cubicBezTo>
                    <a:pt x="1660" y="16240"/>
                    <a:pt x="1471" y="16508"/>
                    <a:pt x="1235" y="16729"/>
                  </a:cubicBezTo>
                  <a:cubicBezTo>
                    <a:pt x="999" y="16918"/>
                    <a:pt x="747" y="17075"/>
                    <a:pt x="463" y="17201"/>
                  </a:cubicBezTo>
                  <a:cubicBezTo>
                    <a:pt x="0" y="17405"/>
                    <a:pt x="279" y="18057"/>
                    <a:pt x="709" y="18057"/>
                  </a:cubicBezTo>
                  <a:cubicBezTo>
                    <a:pt x="776" y="18057"/>
                    <a:pt x="847" y="18041"/>
                    <a:pt x="920" y="18005"/>
                  </a:cubicBezTo>
                  <a:cubicBezTo>
                    <a:pt x="1345" y="17816"/>
                    <a:pt x="1723" y="17548"/>
                    <a:pt x="2038" y="17217"/>
                  </a:cubicBezTo>
                  <a:lnTo>
                    <a:pt x="2038" y="18619"/>
                  </a:lnTo>
                  <a:cubicBezTo>
                    <a:pt x="2007" y="18650"/>
                    <a:pt x="1960" y="18698"/>
                    <a:pt x="1928" y="18745"/>
                  </a:cubicBezTo>
                  <a:cubicBezTo>
                    <a:pt x="1471" y="19249"/>
                    <a:pt x="920" y="19690"/>
                    <a:pt x="542" y="20241"/>
                  </a:cubicBezTo>
                  <a:cubicBezTo>
                    <a:pt x="318" y="20557"/>
                    <a:pt x="622" y="20862"/>
                    <a:pt x="921" y="20862"/>
                  </a:cubicBezTo>
                  <a:cubicBezTo>
                    <a:pt x="980" y="20862"/>
                    <a:pt x="1039" y="20850"/>
                    <a:pt x="1093" y="20824"/>
                  </a:cubicBezTo>
                  <a:cubicBezTo>
                    <a:pt x="1440" y="20635"/>
                    <a:pt x="1755" y="20399"/>
                    <a:pt x="2038" y="20115"/>
                  </a:cubicBezTo>
                  <a:lnTo>
                    <a:pt x="2038" y="24573"/>
                  </a:lnTo>
                  <a:cubicBezTo>
                    <a:pt x="1770" y="24935"/>
                    <a:pt x="1534" y="25313"/>
                    <a:pt x="1361" y="25723"/>
                  </a:cubicBezTo>
                  <a:cubicBezTo>
                    <a:pt x="1262" y="25983"/>
                    <a:pt x="1514" y="26263"/>
                    <a:pt x="1756" y="26263"/>
                  </a:cubicBezTo>
                  <a:cubicBezTo>
                    <a:pt x="1822" y="26263"/>
                    <a:pt x="1887" y="26242"/>
                    <a:pt x="1944" y="26195"/>
                  </a:cubicBezTo>
                  <a:cubicBezTo>
                    <a:pt x="1975" y="26164"/>
                    <a:pt x="2007" y="26148"/>
                    <a:pt x="2038" y="26117"/>
                  </a:cubicBezTo>
                  <a:lnTo>
                    <a:pt x="2038" y="26117"/>
                  </a:lnTo>
                  <a:cubicBezTo>
                    <a:pt x="2023" y="26510"/>
                    <a:pt x="2007" y="26920"/>
                    <a:pt x="2023" y="27314"/>
                  </a:cubicBezTo>
                  <a:cubicBezTo>
                    <a:pt x="1692" y="27613"/>
                    <a:pt x="1377" y="27944"/>
                    <a:pt x="1093" y="28275"/>
                  </a:cubicBezTo>
                  <a:cubicBezTo>
                    <a:pt x="791" y="28613"/>
                    <a:pt x="1101" y="29082"/>
                    <a:pt x="1433" y="29082"/>
                  </a:cubicBezTo>
                  <a:cubicBezTo>
                    <a:pt x="1533" y="29082"/>
                    <a:pt x="1635" y="29039"/>
                    <a:pt x="1723" y="28936"/>
                  </a:cubicBezTo>
                  <a:cubicBezTo>
                    <a:pt x="1881" y="28747"/>
                    <a:pt x="2054" y="28574"/>
                    <a:pt x="2212" y="28385"/>
                  </a:cubicBezTo>
                  <a:cubicBezTo>
                    <a:pt x="2511" y="29078"/>
                    <a:pt x="3109" y="29204"/>
                    <a:pt x="3755" y="29204"/>
                  </a:cubicBezTo>
                  <a:cubicBezTo>
                    <a:pt x="3708" y="29598"/>
                    <a:pt x="3708" y="29992"/>
                    <a:pt x="4023" y="30259"/>
                  </a:cubicBezTo>
                  <a:cubicBezTo>
                    <a:pt x="4099" y="30330"/>
                    <a:pt x="4191" y="30363"/>
                    <a:pt x="4280" y="30363"/>
                  </a:cubicBezTo>
                  <a:cubicBezTo>
                    <a:pt x="4430" y="30363"/>
                    <a:pt x="4572" y="30270"/>
                    <a:pt x="4622" y="30102"/>
                  </a:cubicBezTo>
                  <a:cubicBezTo>
                    <a:pt x="4685" y="29787"/>
                    <a:pt x="4716" y="29472"/>
                    <a:pt x="4716" y="29157"/>
                  </a:cubicBezTo>
                  <a:cubicBezTo>
                    <a:pt x="4842" y="29157"/>
                    <a:pt x="4952" y="29141"/>
                    <a:pt x="5063" y="29141"/>
                  </a:cubicBezTo>
                  <a:cubicBezTo>
                    <a:pt x="5546" y="29141"/>
                    <a:pt x="6036" y="29148"/>
                    <a:pt x="6523" y="29148"/>
                  </a:cubicBezTo>
                  <a:cubicBezTo>
                    <a:pt x="6767" y="29148"/>
                    <a:pt x="7011" y="29146"/>
                    <a:pt x="7252" y="29141"/>
                  </a:cubicBezTo>
                  <a:cubicBezTo>
                    <a:pt x="7882" y="29141"/>
                    <a:pt x="8512" y="29094"/>
                    <a:pt x="9142" y="29078"/>
                  </a:cubicBezTo>
                  <a:cubicBezTo>
                    <a:pt x="9473" y="29472"/>
                    <a:pt x="9867" y="29834"/>
                    <a:pt x="10339" y="29850"/>
                  </a:cubicBezTo>
                  <a:cubicBezTo>
                    <a:pt x="10654" y="29850"/>
                    <a:pt x="10843" y="29503"/>
                    <a:pt x="10686" y="29235"/>
                  </a:cubicBezTo>
                  <a:cubicBezTo>
                    <a:pt x="10639" y="29188"/>
                    <a:pt x="10607" y="29141"/>
                    <a:pt x="10560" y="29078"/>
                  </a:cubicBezTo>
                  <a:lnTo>
                    <a:pt x="10560" y="29078"/>
                  </a:lnTo>
                  <a:cubicBezTo>
                    <a:pt x="10995" y="29115"/>
                    <a:pt x="11435" y="29157"/>
                    <a:pt x="11878" y="29157"/>
                  </a:cubicBezTo>
                  <a:cubicBezTo>
                    <a:pt x="12188" y="29157"/>
                    <a:pt x="12500" y="29136"/>
                    <a:pt x="12812" y="29078"/>
                  </a:cubicBezTo>
                  <a:cubicBezTo>
                    <a:pt x="12923" y="29062"/>
                    <a:pt x="13049" y="29031"/>
                    <a:pt x="13159" y="28999"/>
                  </a:cubicBezTo>
                  <a:cubicBezTo>
                    <a:pt x="11505" y="28700"/>
                    <a:pt x="9883" y="28086"/>
                    <a:pt x="8481" y="27471"/>
                  </a:cubicBezTo>
                  <a:cubicBezTo>
                    <a:pt x="5582" y="26227"/>
                    <a:pt x="4149" y="23344"/>
                    <a:pt x="3881" y="20257"/>
                  </a:cubicBezTo>
                  <a:cubicBezTo>
                    <a:pt x="3582" y="16981"/>
                    <a:pt x="4070" y="13279"/>
                    <a:pt x="5693" y="10412"/>
                  </a:cubicBezTo>
                  <a:cubicBezTo>
                    <a:pt x="6590" y="8806"/>
                    <a:pt x="8307" y="8113"/>
                    <a:pt x="9820" y="7246"/>
                  </a:cubicBezTo>
                  <a:cubicBezTo>
                    <a:pt x="11473" y="6270"/>
                    <a:pt x="12308" y="4726"/>
                    <a:pt x="12576" y="2820"/>
                  </a:cubicBezTo>
                  <a:cubicBezTo>
                    <a:pt x="12686" y="2032"/>
                    <a:pt x="12844" y="946"/>
                    <a:pt x="12718" y="0"/>
                  </a:cubicBezTo>
                  <a:close/>
                </a:path>
              </a:pathLst>
            </a:custGeom>
            <a:solidFill>
              <a:srgbClr val="3F101F">
                <a:alpha val="257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4" name="Google Shape;2374;p49"/>
            <p:cNvSpPr/>
            <p:nvPr/>
          </p:nvSpPr>
          <p:spPr>
            <a:xfrm>
              <a:off x="2763288" y="3516800"/>
              <a:ext cx="67075" cy="96475"/>
            </a:xfrm>
            <a:custGeom>
              <a:avLst/>
              <a:gdLst/>
              <a:ahLst/>
              <a:cxnLst/>
              <a:rect l="l" t="t" r="r" b="b"/>
              <a:pathLst>
                <a:path w="2683" h="3859" extrusionOk="0">
                  <a:moveTo>
                    <a:pt x="1507" y="1"/>
                  </a:moveTo>
                  <a:cubicBezTo>
                    <a:pt x="850" y="1"/>
                    <a:pt x="1" y="567"/>
                    <a:pt x="52" y="1197"/>
                  </a:cubicBezTo>
                  <a:cubicBezTo>
                    <a:pt x="84" y="1622"/>
                    <a:pt x="540" y="1921"/>
                    <a:pt x="603" y="2346"/>
                  </a:cubicBezTo>
                  <a:cubicBezTo>
                    <a:pt x="603" y="2535"/>
                    <a:pt x="588" y="2740"/>
                    <a:pt x="525" y="2913"/>
                  </a:cubicBezTo>
                  <a:cubicBezTo>
                    <a:pt x="446" y="3102"/>
                    <a:pt x="430" y="3291"/>
                    <a:pt x="462" y="3496"/>
                  </a:cubicBezTo>
                  <a:cubicBezTo>
                    <a:pt x="477" y="3670"/>
                    <a:pt x="619" y="3811"/>
                    <a:pt x="808" y="3859"/>
                  </a:cubicBezTo>
                  <a:lnTo>
                    <a:pt x="840" y="3859"/>
                  </a:lnTo>
                  <a:cubicBezTo>
                    <a:pt x="950" y="3843"/>
                    <a:pt x="1045" y="3796"/>
                    <a:pt x="1123" y="3733"/>
                  </a:cubicBezTo>
                  <a:cubicBezTo>
                    <a:pt x="2131" y="3039"/>
                    <a:pt x="2683" y="1811"/>
                    <a:pt x="2242" y="582"/>
                  </a:cubicBezTo>
                  <a:cubicBezTo>
                    <a:pt x="2194" y="393"/>
                    <a:pt x="2068" y="220"/>
                    <a:pt x="1911" y="94"/>
                  </a:cubicBezTo>
                  <a:cubicBezTo>
                    <a:pt x="1794" y="30"/>
                    <a:pt x="1656" y="1"/>
                    <a:pt x="150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2375;p49"/>
            <p:cNvSpPr/>
            <p:nvPr/>
          </p:nvSpPr>
          <p:spPr>
            <a:xfrm>
              <a:off x="2779938" y="3517025"/>
              <a:ext cx="46500" cy="73400"/>
            </a:xfrm>
            <a:custGeom>
              <a:avLst/>
              <a:gdLst/>
              <a:ahLst/>
              <a:cxnLst/>
              <a:rect l="l" t="t" r="r" b="b"/>
              <a:pathLst>
                <a:path w="1860" h="2936" extrusionOk="0">
                  <a:moveTo>
                    <a:pt x="830" y="1"/>
                  </a:moveTo>
                  <a:cubicBezTo>
                    <a:pt x="561" y="1"/>
                    <a:pt x="262" y="98"/>
                    <a:pt x="1" y="258"/>
                  </a:cubicBezTo>
                  <a:cubicBezTo>
                    <a:pt x="347" y="337"/>
                    <a:pt x="646" y="542"/>
                    <a:pt x="851" y="825"/>
                  </a:cubicBezTo>
                  <a:cubicBezTo>
                    <a:pt x="1308" y="1424"/>
                    <a:pt x="1371" y="2211"/>
                    <a:pt x="1245" y="2936"/>
                  </a:cubicBezTo>
                  <a:cubicBezTo>
                    <a:pt x="1733" y="2259"/>
                    <a:pt x="1859" y="1377"/>
                    <a:pt x="1576" y="589"/>
                  </a:cubicBezTo>
                  <a:cubicBezTo>
                    <a:pt x="1528" y="384"/>
                    <a:pt x="1402" y="211"/>
                    <a:pt x="1245" y="101"/>
                  </a:cubicBezTo>
                  <a:cubicBezTo>
                    <a:pt x="1125" y="32"/>
                    <a:pt x="982" y="1"/>
                    <a:pt x="83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2376;p49"/>
            <p:cNvSpPr/>
            <p:nvPr/>
          </p:nvSpPr>
          <p:spPr>
            <a:xfrm>
              <a:off x="2682288" y="3543500"/>
              <a:ext cx="63425" cy="81425"/>
            </a:xfrm>
            <a:custGeom>
              <a:avLst/>
              <a:gdLst/>
              <a:ahLst/>
              <a:cxnLst/>
              <a:rect l="l" t="t" r="r" b="b"/>
              <a:pathLst>
                <a:path w="2537" h="3257" extrusionOk="0">
                  <a:moveTo>
                    <a:pt x="1438" y="0"/>
                  </a:moveTo>
                  <a:cubicBezTo>
                    <a:pt x="989" y="0"/>
                    <a:pt x="511" y="203"/>
                    <a:pt x="284" y="522"/>
                  </a:cubicBezTo>
                  <a:cubicBezTo>
                    <a:pt x="0" y="916"/>
                    <a:pt x="331" y="1152"/>
                    <a:pt x="520" y="1467"/>
                  </a:cubicBezTo>
                  <a:cubicBezTo>
                    <a:pt x="725" y="1830"/>
                    <a:pt x="756" y="2287"/>
                    <a:pt x="599" y="2680"/>
                  </a:cubicBezTo>
                  <a:cubicBezTo>
                    <a:pt x="465" y="3014"/>
                    <a:pt x="749" y="3257"/>
                    <a:pt x="1040" y="3257"/>
                  </a:cubicBezTo>
                  <a:cubicBezTo>
                    <a:pt x="1093" y="3257"/>
                    <a:pt x="1146" y="3249"/>
                    <a:pt x="1197" y="3232"/>
                  </a:cubicBezTo>
                  <a:cubicBezTo>
                    <a:pt x="1733" y="3027"/>
                    <a:pt x="2142" y="2365"/>
                    <a:pt x="2316" y="1830"/>
                  </a:cubicBezTo>
                  <a:cubicBezTo>
                    <a:pt x="2457" y="1436"/>
                    <a:pt x="2536" y="932"/>
                    <a:pt x="2363" y="522"/>
                  </a:cubicBezTo>
                  <a:cubicBezTo>
                    <a:pt x="2201" y="155"/>
                    <a:pt x="1831" y="0"/>
                    <a:pt x="143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2377;p49"/>
            <p:cNvSpPr/>
            <p:nvPr/>
          </p:nvSpPr>
          <p:spPr>
            <a:xfrm>
              <a:off x="2685813" y="3543500"/>
              <a:ext cx="59900" cy="66225"/>
            </a:xfrm>
            <a:custGeom>
              <a:avLst/>
              <a:gdLst/>
              <a:ahLst/>
              <a:cxnLst/>
              <a:rect l="l" t="t" r="r" b="b"/>
              <a:pathLst>
                <a:path w="2396" h="2649" extrusionOk="0">
                  <a:moveTo>
                    <a:pt x="1297" y="0"/>
                  </a:moveTo>
                  <a:cubicBezTo>
                    <a:pt x="848" y="0"/>
                    <a:pt x="370" y="203"/>
                    <a:pt x="143" y="522"/>
                  </a:cubicBezTo>
                  <a:cubicBezTo>
                    <a:pt x="32" y="648"/>
                    <a:pt x="1" y="822"/>
                    <a:pt x="64" y="979"/>
                  </a:cubicBezTo>
                  <a:cubicBezTo>
                    <a:pt x="273" y="740"/>
                    <a:pt x="568" y="600"/>
                    <a:pt x="880" y="600"/>
                  </a:cubicBezTo>
                  <a:cubicBezTo>
                    <a:pt x="897" y="600"/>
                    <a:pt x="914" y="600"/>
                    <a:pt x="930" y="601"/>
                  </a:cubicBezTo>
                  <a:cubicBezTo>
                    <a:pt x="1623" y="633"/>
                    <a:pt x="1923" y="1200"/>
                    <a:pt x="1891" y="1830"/>
                  </a:cubicBezTo>
                  <a:cubicBezTo>
                    <a:pt x="1875" y="2113"/>
                    <a:pt x="1844" y="2381"/>
                    <a:pt x="1765" y="2649"/>
                  </a:cubicBezTo>
                  <a:cubicBezTo>
                    <a:pt x="1938" y="2397"/>
                    <a:pt x="2080" y="2113"/>
                    <a:pt x="2175" y="1830"/>
                  </a:cubicBezTo>
                  <a:cubicBezTo>
                    <a:pt x="2316" y="1436"/>
                    <a:pt x="2395" y="932"/>
                    <a:pt x="2222" y="522"/>
                  </a:cubicBezTo>
                  <a:cubicBezTo>
                    <a:pt x="2060" y="155"/>
                    <a:pt x="1690" y="0"/>
                    <a:pt x="129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2378;p49"/>
            <p:cNvSpPr/>
            <p:nvPr/>
          </p:nvSpPr>
          <p:spPr>
            <a:xfrm>
              <a:off x="2598788" y="3555675"/>
              <a:ext cx="55800" cy="81550"/>
            </a:xfrm>
            <a:custGeom>
              <a:avLst/>
              <a:gdLst/>
              <a:ahLst/>
              <a:cxnLst/>
              <a:rect l="l" t="t" r="r" b="b"/>
              <a:pathLst>
                <a:path w="2232" h="3262" extrusionOk="0">
                  <a:moveTo>
                    <a:pt x="1467" y="1"/>
                  </a:moveTo>
                  <a:cubicBezTo>
                    <a:pt x="1377" y="1"/>
                    <a:pt x="1285" y="13"/>
                    <a:pt x="1198" y="35"/>
                  </a:cubicBezTo>
                  <a:cubicBezTo>
                    <a:pt x="836" y="114"/>
                    <a:pt x="521" y="335"/>
                    <a:pt x="300" y="650"/>
                  </a:cubicBezTo>
                  <a:cubicBezTo>
                    <a:pt x="80" y="965"/>
                    <a:pt x="1" y="1358"/>
                    <a:pt x="80" y="1736"/>
                  </a:cubicBezTo>
                  <a:cubicBezTo>
                    <a:pt x="127" y="1973"/>
                    <a:pt x="237" y="2193"/>
                    <a:pt x="395" y="2382"/>
                  </a:cubicBezTo>
                  <a:cubicBezTo>
                    <a:pt x="599" y="2634"/>
                    <a:pt x="851" y="2855"/>
                    <a:pt x="1135" y="3028"/>
                  </a:cubicBezTo>
                  <a:cubicBezTo>
                    <a:pt x="1261" y="3138"/>
                    <a:pt x="1418" y="3201"/>
                    <a:pt x="1576" y="3249"/>
                  </a:cubicBezTo>
                  <a:cubicBezTo>
                    <a:pt x="1624" y="3258"/>
                    <a:pt x="1668" y="3262"/>
                    <a:pt x="1709" y="3262"/>
                  </a:cubicBezTo>
                  <a:cubicBezTo>
                    <a:pt x="2231" y="3262"/>
                    <a:pt x="2091" y="2542"/>
                    <a:pt x="2033" y="2162"/>
                  </a:cubicBezTo>
                  <a:cubicBezTo>
                    <a:pt x="1970" y="1800"/>
                    <a:pt x="1985" y="1437"/>
                    <a:pt x="2080" y="1075"/>
                  </a:cubicBezTo>
                  <a:cubicBezTo>
                    <a:pt x="2127" y="854"/>
                    <a:pt x="2206" y="602"/>
                    <a:pt x="2127" y="382"/>
                  </a:cubicBezTo>
                  <a:cubicBezTo>
                    <a:pt x="2032" y="119"/>
                    <a:pt x="1754" y="1"/>
                    <a:pt x="146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2379;p49"/>
            <p:cNvSpPr/>
            <p:nvPr/>
          </p:nvSpPr>
          <p:spPr>
            <a:xfrm>
              <a:off x="2598788" y="3555675"/>
              <a:ext cx="55550" cy="53675"/>
            </a:xfrm>
            <a:custGeom>
              <a:avLst/>
              <a:gdLst/>
              <a:ahLst/>
              <a:cxnLst/>
              <a:rect l="l" t="t" r="r" b="b"/>
              <a:pathLst>
                <a:path w="2222" h="2147" extrusionOk="0">
                  <a:moveTo>
                    <a:pt x="1474" y="1"/>
                  </a:moveTo>
                  <a:cubicBezTo>
                    <a:pt x="1386" y="1"/>
                    <a:pt x="1297" y="13"/>
                    <a:pt x="1214" y="35"/>
                  </a:cubicBezTo>
                  <a:cubicBezTo>
                    <a:pt x="836" y="114"/>
                    <a:pt x="521" y="335"/>
                    <a:pt x="300" y="650"/>
                  </a:cubicBezTo>
                  <a:cubicBezTo>
                    <a:pt x="80" y="965"/>
                    <a:pt x="1" y="1358"/>
                    <a:pt x="80" y="1736"/>
                  </a:cubicBezTo>
                  <a:cubicBezTo>
                    <a:pt x="111" y="1878"/>
                    <a:pt x="174" y="2020"/>
                    <a:pt x="237" y="2146"/>
                  </a:cubicBezTo>
                  <a:cubicBezTo>
                    <a:pt x="174" y="1689"/>
                    <a:pt x="300" y="1232"/>
                    <a:pt x="757" y="980"/>
                  </a:cubicBezTo>
                  <a:cubicBezTo>
                    <a:pt x="962" y="856"/>
                    <a:pt x="1213" y="756"/>
                    <a:pt x="1449" y="756"/>
                  </a:cubicBezTo>
                  <a:cubicBezTo>
                    <a:pt x="1629" y="756"/>
                    <a:pt x="1802" y="814"/>
                    <a:pt x="1938" y="965"/>
                  </a:cubicBezTo>
                  <a:cubicBezTo>
                    <a:pt x="1985" y="1012"/>
                    <a:pt x="2033" y="1075"/>
                    <a:pt x="2064" y="1138"/>
                  </a:cubicBezTo>
                  <a:cubicBezTo>
                    <a:pt x="2064" y="1122"/>
                    <a:pt x="2080" y="1106"/>
                    <a:pt x="2080" y="1075"/>
                  </a:cubicBezTo>
                  <a:cubicBezTo>
                    <a:pt x="2127" y="854"/>
                    <a:pt x="2222" y="602"/>
                    <a:pt x="2127" y="382"/>
                  </a:cubicBezTo>
                  <a:cubicBezTo>
                    <a:pt x="2032" y="119"/>
                    <a:pt x="1754" y="1"/>
                    <a:pt x="14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0" name="Google Shape;2380;p49"/>
            <p:cNvSpPr/>
            <p:nvPr/>
          </p:nvSpPr>
          <p:spPr>
            <a:xfrm>
              <a:off x="2508613" y="3160000"/>
              <a:ext cx="295775" cy="321225"/>
            </a:xfrm>
            <a:custGeom>
              <a:avLst/>
              <a:gdLst/>
              <a:ahLst/>
              <a:cxnLst/>
              <a:rect l="l" t="t" r="r" b="b"/>
              <a:pathLst>
                <a:path w="11831" h="12849" extrusionOk="0">
                  <a:moveTo>
                    <a:pt x="5179" y="0"/>
                  </a:moveTo>
                  <a:cubicBezTo>
                    <a:pt x="3533" y="0"/>
                    <a:pt x="1939" y="879"/>
                    <a:pt x="1009" y="2300"/>
                  </a:cubicBezTo>
                  <a:cubicBezTo>
                    <a:pt x="1" y="3828"/>
                    <a:pt x="79" y="5923"/>
                    <a:pt x="410" y="7672"/>
                  </a:cubicBezTo>
                  <a:cubicBezTo>
                    <a:pt x="631" y="8916"/>
                    <a:pt x="473" y="10365"/>
                    <a:pt x="1214" y="11452"/>
                  </a:cubicBezTo>
                  <a:cubicBezTo>
                    <a:pt x="1781" y="12271"/>
                    <a:pt x="2694" y="12775"/>
                    <a:pt x="3687" y="12838"/>
                  </a:cubicBezTo>
                  <a:cubicBezTo>
                    <a:pt x="3795" y="12845"/>
                    <a:pt x="3904" y="12848"/>
                    <a:pt x="4013" y="12848"/>
                  </a:cubicBezTo>
                  <a:cubicBezTo>
                    <a:pt x="5691" y="12848"/>
                    <a:pt x="7511" y="12069"/>
                    <a:pt x="8664" y="10901"/>
                  </a:cubicBezTo>
                  <a:cubicBezTo>
                    <a:pt x="11830" y="7703"/>
                    <a:pt x="10948" y="1481"/>
                    <a:pt x="6427" y="174"/>
                  </a:cubicBezTo>
                  <a:cubicBezTo>
                    <a:pt x="6014" y="56"/>
                    <a:pt x="5595" y="0"/>
                    <a:pt x="5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1" name="Google Shape;2381;p49"/>
            <p:cNvSpPr/>
            <p:nvPr/>
          </p:nvSpPr>
          <p:spPr>
            <a:xfrm>
              <a:off x="2561388" y="3199725"/>
              <a:ext cx="186275" cy="227000"/>
            </a:xfrm>
            <a:custGeom>
              <a:avLst/>
              <a:gdLst/>
              <a:ahLst/>
              <a:cxnLst/>
              <a:rect l="l" t="t" r="r" b="b"/>
              <a:pathLst>
                <a:path w="7451" h="9080" extrusionOk="0">
                  <a:moveTo>
                    <a:pt x="2904" y="1"/>
                  </a:moveTo>
                  <a:cubicBezTo>
                    <a:pt x="1904" y="1"/>
                    <a:pt x="1227" y="490"/>
                    <a:pt x="788" y="1231"/>
                  </a:cubicBezTo>
                  <a:cubicBezTo>
                    <a:pt x="63" y="2444"/>
                    <a:pt x="0" y="4318"/>
                    <a:pt x="158" y="5704"/>
                  </a:cubicBezTo>
                  <a:cubicBezTo>
                    <a:pt x="300" y="6996"/>
                    <a:pt x="583" y="8571"/>
                    <a:pt x="1985" y="8965"/>
                  </a:cubicBezTo>
                  <a:cubicBezTo>
                    <a:pt x="2269" y="9043"/>
                    <a:pt x="2550" y="9080"/>
                    <a:pt x="2827" y="9080"/>
                  </a:cubicBezTo>
                  <a:cubicBezTo>
                    <a:pt x="4334" y="9080"/>
                    <a:pt x="5700" y="7998"/>
                    <a:pt x="6459" y="6681"/>
                  </a:cubicBezTo>
                  <a:cubicBezTo>
                    <a:pt x="7451" y="4948"/>
                    <a:pt x="7356" y="2806"/>
                    <a:pt x="5954" y="1326"/>
                  </a:cubicBezTo>
                  <a:cubicBezTo>
                    <a:pt x="5261" y="617"/>
                    <a:pt x="4348" y="176"/>
                    <a:pt x="3371" y="34"/>
                  </a:cubicBezTo>
                  <a:cubicBezTo>
                    <a:pt x="3208" y="11"/>
                    <a:pt x="3053" y="1"/>
                    <a:pt x="29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2382;p49"/>
            <p:cNvSpPr/>
            <p:nvPr/>
          </p:nvSpPr>
          <p:spPr>
            <a:xfrm>
              <a:off x="2613363" y="3232600"/>
              <a:ext cx="101625" cy="124500"/>
            </a:xfrm>
            <a:custGeom>
              <a:avLst/>
              <a:gdLst/>
              <a:ahLst/>
              <a:cxnLst/>
              <a:rect l="l" t="t" r="r" b="b"/>
              <a:pathLst>
                <a:path w="4065" h="4980" extrusionOk="0">
                  <a:moveTo>
                    <a:pt x="1861" y="0"/>
                  </a:moveTo>
                  <a:cubicBezTo>
                    <a:pt x="1593" y="0"/>
                    <a:pt x="1326" y="72"/>
                    <a:pt x="1087" y="231"/>
                  </a:cubicBezTo>
                  <a:cubicBezTo>
                    <a:pt x="946" y="310"/>
                    <a:pt x="820" y="420"/>
                    <a:pt x="709" y="546"/>
                  </a:cubicBezTo>
                  <a:cubicBezTo>
                    <a:pt x="142" y="1176"/>
                    <a:pt x="1" y="2184"/>
                    <a:pt x="79" y="3003"/>
                  </a:cubicBezTo>
                  <a:cubicBezTo>
                    <a:pt x="153" y="3876"/>
                    <a:pt x="995" y="4980"/>
                    <a:pt x="1893" y="4980"/>
                  </a:cubicBezTo>
                  <a:cubicBezTo>
                    <a:pt x="2145" y="4980"/>
                    <a:pt x="2402" y="4893"/>
                    <a:pt x="2647" y="4689"/>
                  </a:cubicBezTo>
                  <a:cubicBezTo>
                    <a:pt x="3734" y="3791"/>
                    <a:pt x="4064" y="2263"/>
                    <a:pt x="3450" y="987"/>
                  </a:cubicBezTo>
                  <a:cubicBezTo>
                    <a:pt x="3140" y="400"/>
                    <a:pt x="2496" y="0"/>
                    <a:pt x="1861" y="0"/>
                  </a:cubicBezTo>
                  <a:close/>
                </a:path>
              </a:pathLst>
            </a:custGeom>
            <a:solidFill>
              <a:srgbClr val="2727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2383;p49"/>
            <p:cNvSpPr/>
            <p:nvPr/>
          </p:nvSpPr>
          <p:spPr>
            <a:xfrm>
              <a:off x="2596738" y="3201725"/>
              <a:ext cx="57600" cy="75325"/>
            </a:xfrm>
            <a:custGeom>
              <a:avLst/>
              <a:gdLst/>
              <a:ahLst/>
              <a:cxnLst/>
              <a:rect l="l" t="t" r="r" b="b"/>
              <a:pathLst>
                <a:path w="2304" h="3013" extrusionOk="0">
                  <a:moveTo>
                    <a:pt x="924" y="0"/>
                  </a:moveTo>
                  <a:cubicBezTo>
                    <a:pt x="1" y="0"/>
                    <a:pt x="79" y="1849"/>
                    <a:pt x="382" y="2427"/>
                  </a:cubicBezTo>
                  <a:cubicBezTo>
                    <a:pt x="492" y="2663"/>
                    <a:pt x="697" y="2852"/>
                    <a:pt x="949" y="2962"/>
                  </a:cubicBezTo>
                  <a:cubicBezTo>
                    <a:pt x="1039" y="2997"/>
                    <a:pt x="1128" y="3012"/>
                    <a:pt x="1216" y="3012"/>
                  </a:cubicBezTo>
                  <a:cubicBezTo>
                    <a:pt x="1653" y="3012"/>
                    <a:pt x="2047" y="2623"/>
                    <a:pt x="2178" y="2191"/>
                  </a:cubicBezTo>
                  <a:cubicBezTo>
                    <a:pt x="2304" y="1624"/>
                    <a:pt x="2209" y="1025"/>
                    <a:pt x="1878" y="552"/>
                  </a:cubicBezTo>
                  <a:cubicBezTo>
                    <a:pt x="1721" y="316"/>
                    <a:pt x="1485" y="143"/>
                    <a:pt x="1201" y="48"/>
                  </a:cubicBezTo>
                  <a:cubicBezTo>
                    <a:pt x="1100" y="16"/>
                    <a:pt x="1008" y="0"/>
                    <a:pt x="92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2384;p49"/>
            <p:cNvSpPr/>
            <p:nvPr/>
          </p:nvSpPr>
          <p:spPr>
            <a:xfrm>
              <a:off x="2251863" y="2977125"/>
              <a:ext cx="211325" cy="241300"/>
            </a:xfrm>
            <a:custGeom>
              <a:avLst/>
              <a:gdLst/>
              <a:ahLst/>
              <a:cxnLst/>
              <a:rect l="l" t="t" r="r" b="b"/>
              <a:pathLst>
                <a:path w="8453" h="9652" extrusionOk="0">
                  <a:moveTo>
                    <a:pt x="2326" y="1"/>
                  </a:moveTo>
                  <a:cubicBezTo>
                    <a:pt x="1962" y="1"/>
                    <a:pt x="1583" y="232"/>
                    <a:pt x="1324" y="621"/>
                  </a:cubicBezTo>
                  <a:cubicBezTo>
                    <a:pt x="946" y="1220"/>
                    <a:pt x="662" y="1865"/>
                    <a:pt x="505" y="2558"/>
                  </a:cubicBezTo>
                  <a:cubicBezTo>
                    <a:pt x="64" y="4197"/>
                    <a:pt x="1" y="5851"/>
                    <a:pt x="977" y="7300"/>
                  </a:cubicBezTo>
                  <a:cubicBezTo>
                    <a:pt x="1781" y="8434"/>
                    <a:pt x="2978" y="9253"/>
                    <a:pt x="4332" y="9568"/>
                  </a:cubicBezTo>
                  <a:cubicBezTo>
                    <a:pt x="4559" y="9625"/>
                    <a:pt x="4797" y="9652"/>
                    <a:pt x="5037" y="9652"/>
                  </a:cubicBezTo>
                  <a:cubicBezTo>
                    <a:pt x="6668" y="9652"/>
                    <a:pt x="8452" y="8401"/>
                    <a:pt x="8191" y="6575"/>
                  </a:cubicBezTo>
                  <a:cubicBezTo>
                    <a:pt x="8002" y="5173"/>
                    <a:pt x="5923" y="5079"/>
                    <a:pt x="4931" y="4590"/>
                  </a:cubicBezTo>
                  <a:cubicBezTo>
                    <a:pt x="4710" y="4496"/>
                    <a:pt x="4506" y="4354"/>
                    <a:pt x="4332" y="4197"/>
                  </a:cubicBezTo>
                  <a:cubicBezTo>
                    <a:pt x="3686" y="3582"/>
                    <a:pt x="3371" y="2669"/>
                    <a:pt x="3277" y="1771"/>
                  </a:cubicBezTo>
                  <a:cubicBezTo>
                    <a:pt x="3261" y="1409"/>
                    <a:pt x="3214" y="1062"/>
                    <a:pt x="3135" y="716"/>
                  </a:cubicBezTo>
                  <a:cubicBezTo>
                    <a:pt x="2993" y="275"/>
                    <a:pt x="2726" y="54"/>
                    <a:pt x="2426" y="7"/>
                  </a:cubicBezTo>
                  <a:cubicBezTo>
                    <a:pt x="2393" y="3"/>
                    <a:pt x="2360" y="1"/>
                    <a:pt x="23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5" name="Google Shape;2385;p49"/>
            <p:cNvSpPr/>
            <p:nvPr/>
          </p:nvSpPr>
          <p:spPr>
            <a:xfrm>
              <a:off x="2251863" y="2982800"/>
              <a:ext cx="200075" cy="235725"/>
            </a:xfrm>
            <a:custGeom>
              <a:avLst/>
              <a:gdLst/>
              <a:ahLst/>
              <a:cxnLst/>
              <a:rect l="l" t="t" r="r" b="b"/>
              <a:pathLst>
                <a:path w="8003" h="9429" extrusionOk="0">
                  <a:moveTo>
                    <a:pt x="1686" y="0"/>
                  </a:moveTo>
                  <a:lnTo>
                    <a:pt x="1686" y="0"/>
                  </a:lnTo>
                  <a:cubicBezTo>
                    <a:pt x="1544" y="111"/>
                    <a:pt x="1418" y="252"/>
                    <a:pt x="1324" y="394"/>
                  </a:cubicBezTo>
                  <a:cubicBezTo>
                    <a:pt x="946" y="993"/>
                    <a:pt x="662" y="1654"/>
                    <a:pt x="505" y="2331"/>
                  </a:cubicBezTo>
                  <a:cubicBezTo>
                    <a:pt x="64" y="3970"/>
                    <a:pt x="1" y="5639"/>
                    <a:pt x="977" y="7073"/>
                  </a:cubicBezTo>
                  <a:cubicBezTo>
                    <a:pt x="1781" y="8223"/>
                    <a:pt x="2978" y="9026"/>
                    <a:pt x="4332" y="9341"/>
                  </a:cubicBezTo>
                  <a:cubicBezTo>
                    <a:pt x="4564" y="9400"/>
                    <a:pt x="4805" y="9429"/>
                    <a:pt x="5050" y="9429"/>
                  </a:cubicBezTo>
                  <a:cubicBezTo>
                    <a:pt x="6240" y="9429"/>
                    <a:pt x="7506" y="8758"/>
                    <a:pt x="8002" y="7687"/>
                  </a:cubicBezTo>
                  <a:lnTo>
                    <a:pt x="8002" y="7687"/>
                  </a:lnTo>
                  <a:cubicBezTo>
                    <a:pt x="7504" y="7795"/>
                    <a:pt x="6983" y="7848"/>
                    <a:pt x="6476" y="7848"/>
                  </a:cubicBezTo>
                  <a:cubicBezTo>
                    <a:pt x="5652" y="7848"/>
                    <a:pt x="4864" y="7708"/>
                    <a:pt x="4269" y="7435"/>
                  </a:cubicBezTo>
                  <a:cubicBezTo>
                    <a:pt x="2962" y="6805"/>
                    <a:pt x="1970" y="5639"/>
                    <a:pt x="1528" y="4237"/>
                  </a:cubicBezTo>
                  <a:cubicBezTo>
                    <a:pt x="1276" y="3387"/>
                    <a:pt x="1166" y="2489"/>
                    <a:pt x="1245" y="1607"/>
                  </a:cubicBezTo>
                  <a:cubicBezTo>
                    <a:pt x="1308" y="1056"/>
                    <a:pt x="1450" y="520"/>
                    <a:pt x="1686" y="0"/>
                  </a:cubicBezTo>
                  <a:close/>
                </a:path>
              </a:pathLst>
            </a:custGeom>
            <a:solidFill>
              <a:srgbClr val="3F101F">
                <a:alpha val="257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1" name="Google Shape;2337;p49">
            <a:extLst>
              <a:ext uri="{FF2B5EF4-FFF2-40B4-BE49-F238E27FC236}">
                <a16:creationId xmlns:a16="http://schemas.microsoft.com/office/drawing/2014/main" id="{D7337F6B-BEFD-4CFB-BE3E-7937393EE49A}"/>
              </a:ext>
            </a:extLst>
          </p:cNvPr>
          <p:cNvSpPr/>
          <p:nvPr/>
        </p:nvSpPr>
        <p:spPr>
          <a:xfrm>
            <a:off x="6313450" y="3009215"/>
            <a:ext cx="2579030" cy="2237422"/>
          </a:xfrm>
          <a:prstGeom prst="ellipse">
            <a:avLst/>
          </a:prstGeom>
          <a:solidFill>
            <a:schemeClr val="accent2"/>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32" name="Google Shape;2338;p49">
            <a:extLst>
              <a:ext uri="{FF2B5EF4-FFF2-40B4-BE49-F238E27FC236}">
                <a16:creationId xmlns:a16="http://schemas.microsoft.com/office/drawing/2014/main" id="{1DFA0B77-8C00-4361-91FD-8F13363526F6}"/>
              </a:ext>
            </a:extLst>
          </p:cNvPr>
          <p:cNvSpPr/>
          <p:nvPr/>
        </p:nvSpPr>
        <p:spPr>
          <a:xfrm>
            <a:off x="3620522" y="3020482"/>
            <a:ext cx="2504263" cy="2196937"/>
          </a:xfrm>
          <a:prstGeom prst="ellipse">
            <a:avLst/>
          </a:prstGeom>
          <a:solidFill>
            <a:schemeClr val="accent3"/>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33" name="Google Shape;2339;p49">
            <a:extLst>
              <a:ext uri="{FF2B5EF4-FFF2-40B4-BE49-F238E27FC236}">
                <a16:creationId xmlns:a16="http://schemas.microsoft.com/office/drawing/2014/main" id="{90C2BDC3-2F37-4688-B319-70F6AFA1764B}"/>
              </a:ext>
            </a:extLst>
          </p:cNvPr>
          <p:cNvSpPr/>
          <p:nvPr/>
        </p:nvSpPr>
        <p:spPr>
          <a:xfrm>
            <a:off x="518148" y="3009214"/>
            <a:ext cx="3058458" cy="2196937"/>
          </a:xfrm>
          <a:prstGeom prst="ellipse">
            <a:avLst/>
          </a:prstGeom>
          <a:solidFill>
            <a:schemeClr val="accent4"/>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0" u="none" strike="noStrike" kern="0" cap="none" spc="0" normalizeH="0" baseline="0" noProof="0">
              <a:ln>
                <a:noFill/>
              </a:ln>
              <a:solidFill>
                <a:srgbClr val="000000"/>
              </a:solidFill>
              <a:effectLst/>
              <a:uLnTx/>
              <a:uFillTx/>
              <a:latin typeface="Nunito"/>
              <a:ea typeface="Nunito"/>
              <a:cs typeface="Nunito"/>
              <a:sym typeface="Nunito"/>
            </a:endParaRPr>
          </a:p>
        </p:txBody>
      </p:sp>
      <p:sp>
        <p:nvSpPr>
          <p:cNvPr id="35" name="Google Shape;2342;p49">
            <a:extLst>
              <a:ext uri="{FF2B5EF4-FFF2-40B4-BE49-F238E27FC236}">
                <a16:creationId xmlns:a16="http://schemas.microsoft.com/office/drawing/2014/main" id="{71B6E504-773B-457F-8CF2-1959B11CEAB7}"/>
              </a:ext>
            </a:extLst>
          </p:cNvPr>
          <p:cNvSpPr txBox="1">
            <a:spLocks/>
          </p:cNvSpPr>
          <p:nvPr/>
        </p:nvSpPr>
        <p:spPr>
          <a:xfrm>
            <a:off x="747717" y="3298563"/>
            <a:ext cx="2540779" cy="64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139700" indent="0" algn="ctr">
              <a:lnSpc>
                <a:spcPts val="2000"/>
              </a:lnSpc>
              <a:buNone/>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đua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37" name="Google Shape;2344;p49">
            <a:extLst>
              <a:ext uri="{FF2B5EF4-FFF2-40B4-BE49-F238E27FC236}">
                <a16:creationId xmlns:a16="http://schemas.microsoft.com/office/drawing/2014/main" id="{61317122-9E1F-417E-B8FC-0C4A17905C39}"/>
              </a:ext>
            </a:extLst>
          </p:cNvPr>
          <p:cNvSpPr txBox="1">
            <a:spLocks/>
          </p:cNvSpPr>
          <p:nvPr/>
        </p:nvSpPr>
        <p:spPr>
          <a:xfrm>
            <a:off x="3943479" y="3427450"/>
            <a:ext cx="2005703" cy="64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0" indent="0" algn="ctr">
              <a:lnSpc>
                <a:spcPts val="2000"/>
              </a:lnSpc>
              <a:spcAft>
                <a:spcPts val="16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Nam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ctr">
              <a:lnSpc>
                <a:spcPts val="2000"/>
              </a:lnSpc>
              <a:spcAft>
                <a:spcPts val="1600"/>
              </a:spcAft>
              <a:buFont typeface="Poppins"/>
              <a:buNone/>
            </a:pPr>
            <a:r>
              <a:rPr lang="vi-VN" sz="2000"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1600" kern="0" dirty="0">
              <a:latin typeface="Times New Roman" panose="02020603050405020304" pitchFamily="18" charset="0"/>
              <a:cs typeface="Times New Roman" panose="02020603050405020304" pitchFamily="18" charset="0"/>
            </a:endParaRPr>
          </a:p>
        </p:txBody>
      </p:sp>
      <p:sp>
        <p:nvSpPr>
          <p:cNvPr id="39" name="Google Shape;2346;p49">
            <a:extLst>
              <a:ext uri="{FF2B5EF4-FFF2-40B4-BE49-F238E27FC236}">
                <a16:creationId xmlns:a16="http://schemas.microsoft.com/office/drawing/2014/main" id="{E177E645-A796-40B1-813A-0E4D0CACFD50}"/>
              </a:ext>
            </a:extLst>
          </p:cNvPr>
          <p:cNvSpPr txBox="1">
            <a:spLocks/>
          </p:cNvSpPr>
          <p:nvPr/>
        </p:nvSpPr>
        <p:spPr>
          <a:xfrm>
            <a:off x="6725845" y="3590615"/>
            <a:ext cx="1905705" cy="64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1"/>
              </a:buClr>
              <a:buSzPts val="1400"/>
              <a:buFont typeface="Poppins"/>
              <a:buChar char="■"/>
              <a:defRPr sz="1400" b="0" i="0" u="none" strike="noStrike" cap="none">
                <a:solidFill>
                  <a:schemeClr val="dk1"/>
                </a:solidFill>
                <a:latin typeface="Poppins"/>
                <a:ea typeface="Poppins"/>
                <a:cs typeface="Poppins"/>
                <a:sym typeface="Poppins"/>
              </a:defRPr>
            </a:lvl9pPr>
          </a:lstStyle>
          <a:p>
            <a:pPr marL="139700" indent="0" algn="ctr">
              <a:lnSpc>
                <a:spcPts val="2000"/>
              </a:lnSpc>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cxnSp>
        <p:nvCxnSpPr>
          <p:cNvPr id="3" name="Straight Arrow Connector 2">
            <a:extLst>
              <a:ext uri="{FF2B5EF4-FFF2-40B4-BE49-F238E27FC236}">
                <a16:creationId xmlns:a16="http://schemas.microsoft.com/office/drawing/2014/main" id="{7736F386-2748-487A-9062-AFC90B1FBC92}"/>
              </a:ext>
            </a:extLst>
          </p:cNvPr>
          <p:cNvCxnSpPr>
            <a:cxnSpLocks/>
            <a:stCxn id="2339" idx="4"/>
          </p:cNvCxnSpPr>
          <p:nvPr/>
        </p:nvCxnSpPr>
        <p:spPr>
          <a:xfrm>
            <a:off x="2155425" y="2488984"/>
            <a:ext cx="7450" cy="5202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A2DC79F3-9402-4D75-A230-B81AC2366DF5}"/>
              </a:ext>
            </a:extLst>
          </p:cNvPr>
          <p:cNvCxnSpPr>
            <a:cxnSpLocks/>
          </p:cNvCxnSpPr>
          <p:nvPr/>
        </p:nvCxnSpPr>
        <p:spPr>
          <a:xfrm>
            <a:off x="4774750" y="2455899"/>
            <a:ext cx="0" cy="5814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33A79883-29D2-496C-AF19-135413FF2B5A}"/>
              </a:ext>
            </a:extLst>
          </p:cNvPr>
          <p:cNvCxnSpPr>
            <a:cxnSpLocks/>
          </p:cNvCxnSpPr>
          <p:nvPr/>
        </p:nvCxnSpPr>
        <p:spPr>
          <a:xfrm flipH="1">
            <a:off x="7386626" y="2506808"/>
            <a:ext cx="6314" cy="5305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0A6E96F2-DB03-4DAC-8C20-29061314EE4C}"/>
              </a:ext>
            </a:extLst>
          </p:cNvPr>
          <p:cNvPicPr>
            <a:picLocks noChangeAspect="1"/>
          </p:cNvPicPr>
          <p:nvPr/>
        </p:nvPicPr>
        <p:blipFill>
          <a:blip r:embed="rId3"/>
          <a:stretch>
            <a:fillRect/>
          </a:stretch>
        </p:blipFill>
        <p:spPr>
          <a:xfrm>
            <a:off x="7971399" y="6334"/>
            <a:ext cx="1158340" cy="1048603"/>
          </a:xfrm>
          <a:prstGeom prst="rect">
            <a:avLst/>
          </a:prstGeom>
        </p:spPr>
      </p:pic>
    </p:spTree>
    <p:extLst>
      <p:ext uri="{BB962C8B-B14F-4D97-AF65-F5344CB8AC3E}">
        <p14:creationId xmlns:p14="http://schemas.microsoft.com/office/powerpoint/2010/main" val="33882081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20000" fill="hold" nodeType="click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20000" fill="hold" grpId="0" nodeType="withEffect">
                                  <p:stCondLst>
                                    <p:cond delay="10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decel="20000" fill="hold" grpId="0" nodeType="withEffect">
                                  <p:stCondLst>
                                    <p:cond delay="10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7"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790E2B-1580-4942-858E-338FF04213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5143500"/>
          </a:xfrm>
          <a:prstGeom prst="rect">
            <a:avLst/>
          </a:prstGeom>
        </p:spPr>
      </p:pic>
      <p:sp>
        <p:nvSpPr>
          <p:cNvPr id="4" name="Cloud 3">
            <a:extLst>
              <a:ext uri="{FF2B5EF4-FFF2-40B4-BE49-F238E27FC236}">
                <a16:creationId xmlns:a16="http://schemas.microsoft.com/office/drawing/2014/main" id="{2D5F119A-5F17-41E9-A395-76F5C0606EEA}"/>
              </a:ext>
            </a:extLst>
          </p:cNvPr>
          <p:cNvSpPr/>
          <p:nvPr/>
        </p:nvSpPr>
        <p:spPr>
          <a:xfrm>
            <a:off x="1194445" y="463157"/>
            <a:ext cx="4248472" cy="1656184"/>
          </a:xfrm>
          <a:prstGeom prst="cloud">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rPr>
              <a:t>Một</a:t>
            </a:r>
            <a:r>
              <a:rPr lang="en-US" sz="4000" b="1" dirty="0">
                <a:solidFill>
                  <a:srgbClr val="FF0000"/>
                </a:solidFill>
              </a:rPr>
              <a:t> </a:t>
            </a:r>
            <a:r>
              <a:rPr lang="en-US" sz="4000" b="1" dirty="0" err="1">
                <a:solidFill>
                  <a:srgbClr val="FF0000"/>
                </a:solidFill>
              </a:rPr>
              <a:t>phút</a:t>
            </a:r>
            <a:r>
              <a:rPr lang="en-US" sz="4000" b="1" dirty="0">
                <a:solidFill>
                  <a:srgbClr val="FF0000"/>
                </a:solidFill>
              </a:rPr>
              <a:t> </a:t>
            </a:r>
            <a:r>
              <a:rPr lang="en-US" sz="4000" b="1" dirty="0" err="1">
                <a:solidFill>
                  <a:srgbClr val="FF0000"/>
                </a:solidFill>
              </a:rPr>
              <a:t>tỏa</a:t>
            </a:r>
            <a:r>
              <a:rPr lang="en-US" sz="4000" b="1" dirty="0">
                <a:solidFill>
                  <a:srgbClr val="FF0000"/>
                </a:solidFill>
              </a:rPr>
              <a:t> </a:t>
            </a:r>
            <a:r>
              <a:rPr lang="en-US" sz="4000" b="1" dirty="0" err="1">
                <a:solidFill>
                  <a:srgbClr val="FF0000"/>
                </a:solidFill>
              </a:rPr>
              <a:t>sáng</a:t>
            </a:r>
            <a:endParaRPr lang="en-US" sz="4000" b="1" dirty="0">
              <a:solidFill>
                <a:srgbClr val="FF0000"/>
              </a:solidFill>
            </a:endParaRPr>
          </a:p>
        </p:txBody>
      </p:sp>
      <p:sp>
        <p:nvSpPr>
          <p:cNvPr id="6" name="TextBox 5">
            <a:extLst>
              <a:ext uri="{FF2B5EF4-FFF2-40B4-BE49-F238E27FC236}">
                <a16:creationId xmlns:a16="http://schemas.microsoft.com/office/drawing/2014/main" id="{3CE1D275-BFDB-4C6E-B018-55EB3101ABA4}"/>
              </a:ext>
            </a:extLst>
          </p:cNvPr>
          <p:cNvSpPr txBox="1"/>
          <p:nvPr/>
        </p:nvSpPr>
        <p:spPr>
          <a:xfrm>
            <a:off x="2555776" y="2119341"/>
            <a:ext cx="4081586" cy="2677656"/>
          </a:xfrm>
          <a:prstGeom prst="rect">
            <a:avLst/>
          </a:prstGeom>
          <a:noFill/>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luận v</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ề</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l</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ầ</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s</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 ti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 kiệm 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b</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thân (trong sinh hoạt 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ằ</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 ngày; sử dụng quỹ th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ờ</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gian; hiệu quả học tập; làm việc;...).</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5" name="Picture 4" descr="Digit 60">
            <a:extLst>
              <a:ext uri="{FF2B5EF4-FFF2-40B4-BE49-F238E27FC236}">
                <a16:creationId xmlns:a16="http://schemas.microsoft.com/office/drawing/2014/main" id="{6EB3DC76-28D8-4B94-8F53-1BEEF20337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552529"/>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0702913-7F78-4FE3-9396-8247B80D7C5A}"/>
              </a:ext>
            </a:extLst>
          </p:cNvPr>
          <p:cNvPicPr>
            <a:picLocks noChangeAspect="1"/>
          </p:cNvPicPr>
          <p:nvPr/>
        </p:nvPicPr>
        <p:blipFill>
          <a:blip r:embed="rId5"/>
          <a:stretch>
            <a:fillRect/>
          </a:stretch>
        </p:blipFill>
        <p:spPr>
          <a:xfrm>
            <a:off x="7985660" y="24303"/>
            <a:ext cx="1158340" cy="1048603"/>
          </a:xfrm>
          <a:prstGeom prst="rect">
            <a:avLst/>
          </a:prstGeom>
        </p:spPr>
      </p:pic>
    </p:spTree>
    <p:extLst>
      <p:ext uri="{BB962C8B-B14F-4D97-AF65-F5344CB8AC3E}">
        <p14:creationId xmlns:p14="http://schemas.microsoft.com/office/powerpoint/2010/main" val="125843788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4ABF28-D790-4359-9799-DBF792FE0B6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601172"/>
            <a:ext cx="5004048" cy="4522267"/>
          </a:xfrm>
          <a:prstGeom prst="rect">
            <a:avLst/>
          </a:prstGeom>
        </p:spPr>
      </p:pic>
      <p:sp>
        <p:nvSpPr>
          <p:cNvPr id="14" name="TextBox 13">
            <a:extLst>
              <a:ext uri="{FF2B5EF4-FFF2-40B4-BE49-F238E27FC236}">
                <a16:creationId xmlns:a16="http://schemas.microsoft.com/office/drawing/2014/main" id="{B1CBEEC6-17C4-4093-9682-554A4A1B4CD6}"/>
              </a:ext>
            </a:extLst>
          </p:cNvPr>
          <p:cNvSpPr txBox="1"/>
          <p:nvPr/>
        </p:nvSpPr>
        <p:spPr>
          <a:xfrm>
            <a:off x="820222" y="1568620"/>
            <a:ext cx="3391738" cy="3426579"/>
          </a:xfrm>
          <a:prstGeom prst="rect">
            <a:avLst/>
          </a:prstGeom>
          <a:noFill/>
        </p:spPr>
        <p:txBody>
          <a:bodyPr wrap="square">
            <a:spAutoFit/>
          </a:bodyPr>
          <a:lstStyle/>
          <a:p>
            <a:pPr algn="just">
              <a:lnSpc>
                <a:spcPts val="2000"/>
              </a:lnSpc>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ờ</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tiết mùa hè nóng bức nên Hoà muốn bật điều hoà cả ngày. Thế mà nhiều buổi tối chị Hiền lại thư</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ờ</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 tắt đi một lúc. Chị b</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hôm nay trời không nóng nữa nên tắt điều hoà đi, bật quạt cho thoáng, vừa không bị khô da, vừa tiết kiệm tiền điện cho gia đ</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ì</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 Hoà nói: Chị cổ hủ thế! Có điều hoà th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ì</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cứ bật 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ngày, có hết bao nhiêu tiền điện đ</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 mà tiếc.</a:t>
            </a: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339752" y="20060"/>
            <a:ext cx="4834145" cy="692497"/>
          </a:xfrm>
          <a:prstGeom prst="rect">
            <a:avLst/>
          </a:prstGeom>
          <a:solidFill>
            <a:schemeClr val="accent2">
              <a:lumMod val="20000"/>
              <a:lumOff val="80000"/>
            </a:schemeClr>
          </a:solidFill>
        </p:spPr>
        <p:txBody>
          <a:bodyPr wrap="square" lIns="68580" tIns="34290" rIns="68580" bIns="34290">
            <a:spAutoFit/>
          </a:bodyPr>
          <a:lstStyle/>
          <a:p>
            <a:pPr algn="ctr" defTabSz="685800"/>
            <a:r>
              <a:rPr lang="en-US" sz="4050" b="1" dirty="0">
                <a:ln w="10541" cmpd="sng">
                  <a:solidFill>
                    <a:srgbClr val="4F81BD">
                      <a:shade val="88000"/>
                      <a:satMod val="110000"/>
                    </a:srgbClr>
                  </a:solidFill>
                  <a:prstDash val="solid"/>
                </a:ln>
                <a:solidFill>
                  <a:srgbClr val="FF0000"/>
                </a:solidFill>
                <a:latin typeface="Calibri"/>
              </a:rPr>
              <a:t>TÌNH HUỐNG</a:t>
            </a:r>
          </a:p>
        </p:txBody>
      </p:sp>
      <p:sp>
        <p:nvSpPr>
          <p:cNvPr id="9" name="Snip Diagonal Corner Rectangle 8"/>
          <p:cNvSpPr/>
          <p:nvPr/>
        </p:nvSpPr>
        <p:spPr>
          <a:xfrm>
            <a:off x="899592" y="865612"/>
            <a:ext cx="3106929" cy="549953"/>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defTabSz="685800">
              <a:defRPr/>
            </a:pPr>
            <a:r>
              <a:rPr lang="en-US" sz="2400" b="1" kern="0" dirty="0" err="1">
                <a:solidFill>
                  <a:prstClr val="black"/>
                </a:solidFill>
                <a:latin typeface="Times New Roman" panose="02020603050405020304" pitchFamily="18" charset="0"/>
                <a:cs typeface="Times New Roman" panose="02020603050405020304" pitchFamily="18" charset="0"/>
              </a:rPr>
              <a:t>Xử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12" name="Shape 1"/>
          <p:cNvPicPr/>
          <p:nvPr/>
        </p:nvPicPr>
        <p:blipFill>
          <a:blip r:embed="rId4"/>
          <a:stretch/>
        </p:blipFill>
        <p:spPr>
          <a:xfrm>
            <a:off x="7865706" y="3586"/>
            <a:ext cx="1278294" cy="734912"/>
          </a:xfrm>
          <a:prstGeom prst="rect">
            <a:avLst/>
          </a:prstGeom>
          <a:noFill/>
          <a:ln>
            <a:noFill/>
          </a:ln>
        </p:spPr>
      </p:pic>
      <p:pic>
        <p:nvPicPr>
          <p:cNvPr id="17" name="Picture 16">
            <a:extLst>
              <a:ext uri="{FF2B5EF4-FFF2-40B4-BE49-F238E27FC236}">
                <a16:creationId xmlns:a16="http://schemas.microsoft.com/office/drawing/2014/main" id="{F0B6A416-2A31-46C7-9754-605833FE767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778" b="97333" l="9778" r="89778">
                        <a14:foregroundMark x1="51556" y1="13333" x2="51556" y2="13333"/>
                        <a14:foregroundMark x1="48889" y1="8889" x2="48889" y2="8889"/>
                        <a14:foregroundMark x1="52889" y1="6222" x2="52889" y2="6222"/>
                        <a14:foregroundMark x1="48889" y1="35111" x2="48889" y2="35111"/>
                        <a14:foregroundMark x1="61778" y1="44889" x2="61778" y2="44889"/>
                        <a14:foregroundMark x1="37333" y1="46667" x2="37333" y2="46667"/>
                        <a14:foregroundMark x1="37333" y1="93778" x2="37333" y2="93778"/>
                        <a14:foregroundMark x1="45333" y1="93778" x2="45333" y2="93778"/>
                        <a14:foregroundMark x1="35111" y1="91556" x2="35111" y2="91556"/>
                        <a14:foregroundMark x1="59111" y1="91111" x2="59111" y2="91111"/>
                        <a14:foregroundMark x1="57778" y1="97333" x2="57778" y2="97333"/>
                        <a14:foregroundMark x1="29333" y1="16000" x2="29333" y2="16000"/>
                        <a14:foregroundMark x1="29778" y1="14667" x2="29778" y2="14667"/>
                        <a14:foregroundMark x1="30667" y1="13333" x2="30667" y2="13333"/>
                      </a14:backgroundRemoval>
                    </a14:imgEffect>
                  </a14:imgLayer>
                </a14:imgProps>
              </a:ext>
            </a:extLst>
          </a:blip>
          <a:stretch>
            <a:fillRect/>
          </a:stretch>
        </p:blipFill>
        <p:spPr>
          <a:xfrm>
            <a:off x="5152868" y="2233808"/>
            <a:ext cx="1872208" cy="2143125"/>
          </a:xfrm>
          <a:prstGeom prst="rect">
            <a:avLst/>
          </a:prstGeom>
        </p:spPr>
      </p:pic>
      <p:pic>
        <p:nvPicPr>
          <p:cNvPr id="18" name="Picture 17">
            <a:extLst>
              <a:ext uri="{FF2B5EF4-FFF2-40B4-BE49-F238E27FC236}">
                <a16:creationId xmlns:a16="http://schemas.microsoft.com/office/drawing/2014/main" id="{DE92252C-3742-4461-BE11-6F9D047243E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54844" y1="32005" x2="54844" y2="32005"/>
                        <a14:foregroundMark x1="53906" y1="31419" x2="53906" y2="31419"/>
                        <a14:foregroundMark x1="69688" y1="35287" x2="69688" y2="35287"/>
                        <a14:foregroundMark x1="58281" y1="41032" x2="58281" y2="41032"/>
                        <a14:foregroundMark x1="52812" y1="31419" x2="52812" y2="31419"/>
                      </a14:backgroundRemoval>
                    </a14:imgEffect>
                  </a14:imgLayer>
                </a14:imgProps>
              </a:ext>
            </a:extLst>
          </a:blip>
          <a:stretch>
            <a:fillRect/>
          </a:stretch>
        </p:blipFill>
        <p:spPr>
          <a:xfrm flipH="1">
            <a:off x="7308304" y="1995686"/>
            <a:ext cx="1321171" cy="2808313"/>
          </a:xfrm>
          <a:prstGeom prst="rect">
            <a:avLst/>
          </a:prstGeom>
        </p:spPr>
      </p:pic>
      <p:sp>
        <p:nvSpPr>
          <p:cNvPr id="19" name="Thought Bubble: Cloud 18">
            <a:extLst>
              <a:ext uri="{FF2B5EF4-FFF2-40B4-BE49-F238E27FC236}">
                <a16:creationId xmlns:a16="http://schemas.microsoft.com/office/drawing/2014/main" id="{838D3ED9-5E3F-45BB-8430-0BD86C71174D}"/>
              </a:ext>
            </a:extLst>
          </p:cNvPr>
          <p:cNvSpPr/>
          <p:nvPr/>
        </p:nvSpPr>
        <p:spPr>
          <a:xfrm>
            <a:off x="5508104" y="601172"/>
            <a:ext cx="3121371" cy="1322506"/>
          </a:xfrm>
          <a:prstGeom prst="cloudCallout">
            <a:avLst>
              <a:gd name="adj1" fmla="val -73537"/>
              <a:gd name="adj2" fmla="val 89453"/>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ts val="2300"/>
              </a:lnSpc>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đ</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 ý với ý kiến của ai? Vì sao?</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8117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CEFFA6-D5AB-421B-B80A-12700B4BC66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5032" y="-46273"/>
            <a:ext cx="9289032" cy="5236046"/>
          </a:xfrm>
          <a:prstGeom prst="rect">
            <a:avLst/>
          </a:prstGeom>
        </p:spPr>
      </p:pic>
      <p:sp>
        <p:nvSpPr>
          <p:cNvPr id="2" name="Title 1">
            <a:extLst>
              <a:ext uri="{FF2B5EF4-FFF2-40B4-BE49-F238E27FC236}">
                <a16:creationId xmlns:a16="http://schemas.microsoft.com/office/drawing/2014/main" id="{701A7786-74E6-4F20-9443-A2A0B826E8EE}"/>
              </a:ext>
            </a:extLst>
          </p:cNvPr>
          <p:cNvSpPr>
            <a:spLocks noGrp="1"/>
          </p:cNvSpPr>
          <p:nvPr>
            <p:ph type="title"/>
          </p:nvPr>
        </p:nvSpPr>
        <p:spPr/>
        <p:txBody>
          <a:bodyPr/>
          <a:lstStyle/>
          <a:p>
            <a:r>
              <a:rPr lang="en-US" b="1" dirty="0" err="1">
                <a:solidFill>
                  <a:srgbClr val="FF0000"/>
                </a:solidFill>
              </a:rPr>
              <a:t>Phiếu</a:t>
            </a:r>
            <a:r>
              <a:rPr lang="en-US" b="1" dirty="0">
                <a:solidFill>
                  <a:srgbClr val="FF0000"/>
                </a:solidFill>
              </a:rPr>
              <a:t> </a:t>
            </a:r>
            <a:r>
              <a:rPr lang="en-US" b="1" dirty="0" err="1">
                <a:solidFill>
                  <a:srgbClr val="FF0000"/>
                </a:solidFill>
              </a:rPr>
              <a:t>học</a:t>
            </a:r>
            <a:r>
              <a:rPr lang="en-US" b="1" dirty="0">
                <a:solidFill>
                  <a:srgbClr val="FF0000"/>
                </a:solidFill>
              </a:rPr>
              <a:t> </a:t>
            </a:r>
            <a:r>
              <a:rPr lang="en-US" b="1" dirty="0" err="1">
                <a:solidFill>
                  <a:srgbClr val="FF0000"/>
                </a:solidFill>
              </a:rPr>
              <a:t>tập</a:t>
            </a:r>
            <a:endParaRPr lang="en-US" b="1" dirty="0">
              <a:solidFill>
                <a:srgbClr val="FF0000"/>
              </a:solidFill>
            </a:endParaRPr>
          </a:p>
        </p:txBody>
      </p:sp>
      <p:graphicFrame>
        <p:nvGraphicFramePr>
          <p:cNvPr id="4" name="Table 4">
            <a:extLst>
              <a:ext uri="{FF2B5EF4-FFF2-40B4-BE49-F238E27FC236}">
                <a16:creationId xmlns:a16="http://schemas.microsoft.com/office/drawing/2014/main" id="{AF3020BD-1FAA-4CA4-A0BE-FCA15B554370}"/>
              </a:ext>
            </a:extLst>
          </p:cNvPr>
          <p:cNvGraphicFramePr>
            <a:graphicFrameLocks noGrp="1"/>
          </p:cNvGraphicFramePr>
          <p:nvPr>
            <p:extLst>
              <p:ext uri="{D42A27DB-BD31-4B8C-83A1-F6EECF244321}">
                <p14:modId xmlns:p14="http://schemas.microsoft.com/office/powerpoint/2010/main" val="1048467590"/>
              </p:ext>
            </p:extLst>
          </p:nvPr>
        </p:nvGraphicFramePr>
        <p:xfrm>
          <a:off x="1355304" y="2802973"/>
          <a:ext cx="6288359" cy="1553669"/>
        </p:xfrm>
        <a:graphic>
          <a:graphicData uri="http://schemas.openxmlformats.org/drawingml/2006/table">
            <a:tbl>
              <a:tblPr firstRow="1" bandRow="1">
                <a:effectLst>
                  <a:outerShdw blurRad="76200" dist="50800" dir="6600000" algn="ctr" rotWithShape="0">
                    <a:srgbClr val="000000">
                      <a:alpha val="43137"/>
                    </a:srgbClr>
                  </a:outerShdw>
                </a:effectLst>
                <a:tableStyleId>{5C22544A-7EE6-4342-B048-85BDC9FD1C3A}</a:tableStyleId>
              </a:tblPr>
              <a:tblGrid>
                <a:gridCol w="1924539">
                  <a:extLst>
                    <a:ext uri="{9D8B030D-6E8A-4147-A177-3AD203B41FA5}">
                      <a16:colId xmlns:a16="http://schemas.microsoft.com/office/drawing/2014/main" val="2585437700"/>
                    </a:ext>
                  </a:extLst>
                </a:gridCol>
                <a:gridCol w="2181910">
                  <a:extLst>
                    <a:ext uri="{9D8B030D-6E8A-4147-A177-3AD203B41FA5}">
                      <a16:colId xmlns:a16="http://schemas.microsoft.com/office/drawing/2014/main" val="814221358"/>
                    </a:ext>
                  </a:extLst>
                </a:gridCol>
                <a:gridCol w="2181910">
                  <a:extLst>
                    <a:ext uri="{9D8B030D-6E8A-4147-A177-3AD203B41FA5}">
                      <a16:colId xmlns:a16="http://schemas.microsoft.com/office/drawing/2014/main" val="2390747402"/>
                    </a:ext>
                  </a:extLst>
                </a:gridCol>
              </a:tblGrid>
              <a:tr h="730709">
                <a:tc>
                  <a:txBody>
                    <a:bodyPr/>
                    <a:lstStyle/>
                    <a:p>
                      <a:pPr algn="ctr"/>
                      <a:r>
                        <a:rPr lang="en-US" sz="2400" dirty="0" err="1">
                          <a:solidFill>
                            <a:srgbClr val="FF0000"/>
                          </a:solidFill>
                          <a:latin typeface="Times New Roman" panose="02020603050405020304" pitchFamily="18" charset="0"/>
                          <a:cs typeface="Times New Roman" panose="02020603050405020304" pitchFamily="18" charset="0"/>
                        </a:rPr>
                        <a:t>Việc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làm</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noFill/>
                  </a:tcPr>
                </a:tc>
                <a:tc>
                  <a:txBody>
                    <a:bodyPr/>
                    <a:lstStyle/>
                    <a:p>
                      <a:pPr algn="ctr"/>
                      <a:r>
                        <a:rPr lang="en-US" sz="2400" dirty="0" err="1">
                          <a:solidFill>
                            <a:srgbClr val="FF0000"/>
                          </a:solidFill>
                          <a:latin typeface="Times New Roman" panose="02020603050405020304" pitchFamily="18" charset="0"/>
                          <a:cs typeface="Times New Roman" panose="02020603050405020304" pitchFamily="18" charset="0"/>
                        </a:rPr>
                        <a:t>Thực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hiện</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noFill/>
                  </a:tcPr>
                </a:tc>
                <a:tc>
                  <a:txBody>
                    <a:bodyPr/>
                    <a:lstStyle/>
                    <a:p>
                      <a:pPr algn="ctr"/>
                      <a:r>
                        <a:rPr lang="en-US" sz="2400" dirty="0" err="1">
                          <a:solidFill>
                            <a:srgbClr val="FF0000"/>
                          </a:solidFill>
                          <a:latin typeface="Times New Roman" panose="02020603050405020304" pitchFamily="18" charset="0"/>
                          <a:cs typeface="Times New Roman" panose="02020603050405020304" pitchFamily="18" charset="0"/>
                        </a:rPr>
                        <a:t>Kết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noFill/>
                  </a:tcPr>
                </a:tc>
                <a:extLst>
                  <a:ext uri="{0D108BD9-81ED-4DB2-BD59-A6C34878D82A}">
                    <a16:rowId xmlns:a16="http://schemas.microsoft.com/office/drawing/2014/main" val="108804767"/>
                  </a:ext>
                </a:extLst>
              </a:tr>
              <a:tr h="730709">
                <a:tc>
                  <a:txBody>
                    <a:bodyPr/>
                    <a:lstStyle/>
                    <a:p>
                      <a:pPr algn="ctr"/>
                      <a:r>
                        <a:rPr lang="en-US" sz="2400" b="1" dirty="0">
                          <a:solidFill>
                            <a:srgbClr val="FF0000"/>
                          </a:solidFill>
                          <a:effectLst/>
                          <a:latin typeface="Times New Roman" panose="02020603050405020304" pitchFamily="18" charset="0"/>
                          <a:cs typeface="Times New Roman" panose="02020603050405020304" pitchFamily="18" charset="0"/>
                        </a:rPr>
                        <a:t>Mua </a:t>
                      </a:r>
                      <a:r>
                        <a:rPr lang="en-US" sz="2400" b="1" dirty="0" err="1">
                          <a:solidFill>
                            <a:srgbClr val="FF0000"/>
                          </a:solidFill>
                          <a:effectLst/>
                          <a:latin typeface="Times New Roman" panose="02020603050405020304" pitchFamily="18" charset="0"/>
                          <a:cs typeface="Times New Roman" panose="02020603050405020304" pitchFamily="18" charset="0"/>
                        </a:rPr>
                        <a:t>xe</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đạp</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mới</a:t>
                      </a:r>
                      <a:endParaRPr lang="en-US" sz="2400" b="1" dirty="0">
                        <a:solidFill>
                          <a:srgbClr val="FF0000"/>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noFill/>
                  </a:tcPr>
                </a:tc>
                <a:tc>
                  <a:txBody>
                    <a:bodyPr/>
                    <a:lstStyle/>
                    <a:p>
                      <a:pPr algn="ctr"/>
                      <a:r>
                        <a:rPr lang="en-US" sz="2400" b="1" dirty="0" err="1">
                          <a:solidFill>
                            <a:srgbClr val="FF0000"/>
                          </a:solidFill>
                          <a:effectLst/>
                          <a:latin typeface="Times New Roman" panose="02020603050405020304" pitchFamily="18" charset="0"/>
                          <a:cs typeface="Times New Roman" panose="02020603050405020304" pitchFamily="18" charset="0"/>
                        </a:rPr>
                        <a:t>Tiết</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kiệm</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tiền</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tiêu</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vặt</a:t>
                      </a:r>
                      <a:endParaRPr lang="en-US" sz="2400" b="1" dirty="0">
                        <a:solidFill>
                          <a:srgbClr val="FF0000"/>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noFill/>
                  </a:tcPr>
                </a:tc>
                <a:tc>
                  <a:txBody>
                    <a:bodyPr/>
                    <a:lstStyle/>
                    <a:p>
                      <a:pPr algn="ctr"/>
                      <a:r>
                        <a:rPr lang="en-US" sz="2400" b="1" dirty="0" err="1">
                          <a:solidFill>
                            <a:srgbClr val="FF0000"/>
                          </a:solidFill>
                          <a:effectLst/>
                          <a:latin typeface="Times New Roman" panose="02020603050405020304" pitchFamily="18" charset="0"/>
                          <a:cs typeface="Times New Roman" panose="02020603050405020304" pitchFamily="18" charset="0"/>
                        </a:rPr>
                        <a:t>Đã</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thực</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hiện</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được</a:t>
                      </a:r>
                      <a:endParaRPr lang="en-US" sz="2400" b="1" dirty="0">
                        <a:solidFill>
                          <a:srgbClr val="FF0000"/>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noFill/>
                  </a:tcPr>
                </a:tc>
                <a:extLst>
                  <a:ext uri="{0D108BD9-81ED-4DB2-BD59-A6C34878D82A}">
                    <a16:rowId xmlns:a16="http://schemas.microsoft.com/office/drawing/2014/main" val="2958919459"/>
                  </a:ext>
                </a:extLst>
              </a:tr>
            </a:tbl>
          </a:graphicData>
        </a:graphic>
      </p:graphicFrame>
      <p:sp>
        <p:nvSpPr>
          <p:cNvPr id="8" name="TextBox 7">
            <a:extLst>
              <a:ext uri="{FF2B5EF4-FFF2-40B4-BE49-F238E27FC236}">
                <a16:creationId xmlns:a16="http://schemas.microsoft.com/office/drawing/2014/main" id="{22A716CE-50DF-4683-9D85-C2D1247B0965}"/>
              </a:ext>
            </a:extLst>
          </p:cNvPr>
          <p:cNvSpPr txBox="1"/>
          <p:nvPr/>
        </p:nvSpPr>
        <p:spPr>
          <a:xfrm>
            <a:off x="539552" y="1063229"/>
            <a:ext cx="7848872" cy="1567096"/>
          </a:xfrm>
          <a:prstGeom prst="rect">
            <a:avLst/>
          </a:prstGeom>
          <a:noFill/>
        </p:spPr>
        <p:txBody>
          <a:bodyPr wrap="square">
            <a:spAutoFit/>
          </a:bodyPr>
          <a:lstStyle/>
          <a:p>
            <a:pPr algn="just">
              <a:lnSpc>
                <a:spcPts val="23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 ra giấy một mục tiêu tiết kiệm mà em mong muốn đạt được nhất.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88900" algn="just">
              <a:lnSpc>
                <a:spcPts val="23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Liệt kê những việc cần làm để đạt mục tiêu, nguyện vọng tiết kiệm 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em bằng cách kẻ bảng và hoàn thiện theo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ý dưới 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30219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8D1EA08-981E-4673-93F8-8F89FBCA9A5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43" y="-452586"/>
            <a:ext cx="9144000" cy="5308054"/>
          </a:xfrm>
        </p:spPr>
      </p:pic>
      <p:sp>
        <p:nvSpPr>
          <p:cNvPr id="7" name="TextBox 6">
            <a:extLst>
              <a:ext uri="{FF2B5EF4-FFF2-40B4-BE49-F238E27FC236}">
                <a16:creationId xmlns:a16="http://schemas.microsoft.com/office/drawing/2014/main" id="{D61D20FF-37FE-49D2-9C2F-5598996B713F}"/>
              </a:ext>
            </a:extLst>
          </p:cNvPr>
          <p:cNvSpPr txBox="1"/>
          <p:nvPr/>
        </p:nvSpPr>
        <p:spPr>
          <a:xfrm>
            <a:off x="1547664" y="1048256"/>
            <a:ext cx="6408711" cy="3046988"/>
          </a:xfrm>
          <a:prstGeom prst="rect">
            <a:avLst/>
          </a:prstGeom>
          <a:noFill/>
        </p:spPr>
        <p:txBody>
          <a:bodyPr wrap="square">
            <a:spAutoFit/>
          </a:bodyPr>
          <a:lstStyle/>
          <a:p>
            <a:pPr algn="just"/>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 sinh cần phải thực hiện tinh tiết kiệm thông qua việc:</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l">
              <a:tabLst>
                <a:tab pos="586105"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Tránh lối sống đua đòi, xa hoa và lãng phí.</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l">
              <a:tabLst>
                <a:tab pos="58928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 xếp việc làm khoa học.</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l">
              <a:tabLst>
                <a:tab pos="586105"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 quản, tận dụng các đồ dùng học tập, lao động.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l">
              <a:tabLst>
                <a:tab pos="58928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điện, nước hợp lí.</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l">
              <a:spcAft>
                <a:spcPts val="1000"/>
              </a:spcAft>
              <a:tabLst>
                <a:tab pos="58928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kiệm tiền bạc, của cải, thời gian, sức lực.</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89476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6">
            <a:alphaModFix amt="75000"/>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01985" y="-36652"/>
            <a:ext cx="7699065" cy="1544670"/>
            <a:chOff x="935980" y="-48871"/>
            <a:chExt cx="10265420" cy="2461871"/>
          </a:xfrm>
        </p:grpSpPr>
        <p:sp>
          <p:nvSpPr>
            <p:cNvPr id="2" name="Rounded Rectangle 1"/>
            <p:cNvSpPr/>
            <p:nvPr/>
          </p:nvSpPr>
          <p:spPr>
            <a:xfrm>
              <a:off x="1041400" y="457200"/>
              <a:ext cx="10160000" cy="1879600"/>
            </a:xfrm>
            <a:prstGeom prst="roundRect">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980" y="-48871"/>
              <a:ext cx="2505720" cy="2461871"/>
            </a:xfrm>
            <a:prstGeom prst="rect">
              <a:avLst/>
            </a:prstGeom>
          </p:spPr>
        </p:pic>
      </p:gr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86600" y="-247650"/>
            <a:ext cx="2200275" cy="2200275"/>
          </a:xfrm>
          <a:prstGeom prst="rect">
            <a:avLst/>
          </a:prstGeom>
        </p:spPr>
      </p:pic>
      <p:pic>
        <p:nvPicPr>
          <p:cNvPr id="5" name="Picture 4">
            <a:hlinkClick r:id="" action="ppaction://noaction"/>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714" y="2538029"/>
            <a:ext cx="2538194" cy="1066829"/>
          </a:xfrm>
          <a:prstGeom prst="rect">
            <a:avLst/>
          </a:prstGeom>
          <a:ln>
            <a:noFill/>
          </a:ln>
        </p:spPr>
      </p:pic>
      <p:sp>
        <p:nvSpPr>
          <p:cNvPr id="22" name="Rectangle 21">
            <a:extLst>
              <a:ext uri="{FF2B5EF4-FFF2-40B4-BE49-F238E27FC236}">
                <a16:creationId xmlns:a16="http://schemas.microsoft.com/office/drawing/2014/main" id="{68CCCB1E-5D6D-4B1D-94ED-906BCD4A2D0C}"/>
              </a:ext>
            </a:extLst>
          </p:cNvPr>
          <p:cNvSpPr/>
          <p:nvPr/>
        </p:nvSpPr>
        <p:spPr>
          <a:xfrm>
            <a:off x="2571627" y="671442"/>
            <a:ext cx="5087069" cy="906415"/>
          </a:xfrm>
          <a:prstGeom prst="rect">
            <a:avLst/>
          </a:prstGeom>
          <a:noFill/>
          <a:ln w="12700" cap="flat" cmpd="sng" algn="ctr">
            <a:noFill/>
            <a:prstDash val="solid"/>
            <a:miter lim="800000"/>
          </a:ln>
          <a:effectLst/>
        </p:spPr>
        <p:txBody>
          <a:bodyPr rtlCol="0" anchor="ctr"/>
          <a:lstStyle/>
          <a:p>
            <a:pPr algn="ctr" defTabSz="685800">
              <a:defRPr/>
            </a:pPr>
            <a:r>
              <a:rPr lang="vi-VN" sz="2400" dirty="0"/>
              <a:t>Những việc làm nào dưới đây là biểu hiện của tiết kiệm? Vì sao?</a:t>
            </a:r>
            <a:endParaRPr lang="en-US" sz="2400" dirty="0"/>
          </a:p>
          <a:p>
            <a:pPr algn="ctr" defTabSz="685800">
              <a:defRPr/>
            </a:pPr>
            <a:endParaRPr lang="en-US" sz="4050" b="1" kern="0" spc="38" dirty="0">
              <a:ln w="9525" cmpd="sng">
                <a:solidFill>
                  <a:prstClr val="black">
                    <a:lumMod val="85000"/>
                    <a:lumOff val="15000"/>
                  </a:prstClr>
                </a:solidFill>
                <a:prstDash val="solid"/>
              </a:ln>
              <a:solidFill>
                <a:srgbClr val="EB701D"/>
              </a:solidFill>
              <a:effectLst>
                <a:glow rad="38100">
                  <a:srgbClr val="5B9BD5">
                    <a:alpha val="40000"/>
                  </a:srgbClr>
                </a:glow>
              </a:effectLst>
              <a:latin typeface="iCiel Cadena" panose="02000503000000020004" charset="0"/>
              <a:ea typeface="Tahoma" panose="020B0604030504040204" pitchFamily="34" charset="0"/>
              <a:cs typeface="Tahoma" panose="020B0604030504040204" pitchFamily="34" charset="0"/>
            </a:endParaRPr>
          </a:p>
        </p:txBody>
      </p:sp>
      <p:pic>
        <p:nvPicPr>
          <p:cNvPr id="23" name="Picture 22">
            <a:hlinkClick r:id="" action="ppaction://noaction"/>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55768" y="2450378"/>
            <a:ext cx="2538194" cy="1066829"/>
          </a:xfrm>
          <a:prstGeom prst="rect">
            <a:avLst/>
          </a:prstGeom>
        </p:spPr>
      </p:pic>
      <p:grpSp>
        <p:nvGrpSpPr>
          <p:cNvPr id="35" name="Group 34"/>
          <p:cNvGrpSpPr/>
          <p:nvPr/>
        </p:nvGrpSpPr>
        <p:grpSpPr>
          <a:xfrm>
            <a:off x="2591806" y="2206315"/>
            <a:ext cx="800674" cy="1148612"/>
            <a:chOff x="3985437" y="2941753"/>
            <a:chExt cx="1067566" cy="1531482"/>
          </a:xfrm>
        </p:grpSpPr>
        <p:pic>
          <p:nvPicPr>
            <p:cNvPr id="15" name="Picture 14">
              <a:hlinkClick r:id="" action="ppaction://noaction"/>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594" b="100000" l="1786" r="98929"/>
                      </a14:imgEffect>
                    </a14:imgLayer>
                  </a14:imgProps>
                </a:ext>
                <a:ext uri="{28A0092B-C50C-407E-A947-70E740481C1C}">
                  <a14:useLocalDpi xmlns:a14="http://schemas.microsoft.com/office/drawing/2010/main" val="0"/>
                </a:ext>
              </a:extLst>
            </a:blip>
            <a:stretch>
              <a:fillRect/>
            </a:stretch>
          </p:blipFill>
          <p:spPr>
            <a:xfrm rot="2950667">
              <a:off x="3927576" y="3413762"/>
              <a:ext cx="1117334" cy="1001611"/>
            </a:xfrm>
            <a:prstGeom prst="rect">
              <a:avLst/>
            </a:prstGeom>
          </p:spPr>
        </p:pic>
        <p:sp>
          <p:nvSpPr>
            <p:cNvPr id="8" name="TextBox 7">
              <a:hlinkClick r:id="" action="ppaction://noaction"/>
            </p:cNvPr>
            <p:cNvSpPr txBox="1"/>
            <p:nvPr/>
          </p:nvSpPr>
          <p:spPr>
            <a:xfrm>
              <a:off x="4396412" y="2941753"/>
              <a:ext cx="656591" cy="861774"/>
            </a:xfrm>
            <a:prstGeom prst="rect">
              <a:avLst/>
            </a:prstGeom>
            <a:noFill/>
            <a:ln>
              <a:noFill/>
            </a:ln>
          </p:spPr>
          <p:txBody>
            <a:bodyPr wrap="none" rtlCol="0">
              <a:spAutoFit/>
            </a:bodyPr>
            <a:lstStyle/>
            <a:p>
              <a:pPr defTabSz="685800"/>
              <a:r>
                <a:rPr lang="en-US" sz="3600" dirty="0">
                  <a:ln w="28575">
                    <a:solidFill>
                      <a:prstClr val="black"/>
                    </a:solidFill>
                  </a:ln>
                  <a:solidFill>
                    <a:srgbClr val="C37930"/>
                  </a:solidFill>
                  <a:latin typeface="iCiel Cadena" panose="02000503000000020004" charset="0"/>
                </a:rPr>
                <a:t>A</a:t>
              </a:r>
            </a:p>
          </p:txBody>
        </p:sp>
      </p:grpSp>
      <p:grpSp>
        <p:nvGrpSpPr>
          <p:cNvPr id="37" name="Group 36"/>
          <p:cNvGrpSpPr/>
          <p:nvPr/>
        </p:nvGrpSpPr>
        <p:grpSpPr>
          <a:xfrm>
            <a:off x="5847272" y="2203435"/>
            <a:ext cx="751208" cy="1177619"/>
            <a:chOff x="6897095" y="2964459"/>
            <a:chExt cx="1001611" cy="1570159"/>
          </a:xfrm>
        </p:grpSpPr>
        <p:pic>
          <p:nvPicPr>
            <p:cNvPr id="26" name="Picture 25">
              <a:hlinkClick r:id="" action="ppaction://noaction"/>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8649333" flipH="1">
              <a:off x="6839234" y="3475145"/>
              <a:ext cx="1117334" cy="1001611"/>
            </a:xfrm>
            <a:prstGeom prst="rect">
              <a:avLst/>
            </a:prstGeom>
          </p:spPr>
        </p:pic>
        <p:sp>
          <p:nvSpPr>
            <p:cNvPr id="29" name="TextBox 28">
              <a:hlinkClick r:id="" action="ppaction://noaction"/>
            </p:cNvPr>
            <p:cNvSpPr txBox="1"/>
            <p:nvPr/>
          </p:nvSpPr>
          <p:spPr>
            <a:xfrm>
              <a:off x="6986612" y="2964459"/>
              <a:ext cx="656591" cy="861775"/>
            </a:xfrm>
            <a:prstGeom prst="rect">
              <a:avLst/>
            </a:prstGeom>
            <a:noFill/>
            <a:ln>
              <a:noFill/>
            </a:ln>
          </p:spPr>
          <p:txBody>
            <a:bodyPr wrap="none" rtlCol="0">
              <a:spAutoFit/>
            </a:bodyPr>
            <a:lstStyle/>
            <a:p>
              <a:pPr defTabSz="685800"/>
              <a:r>
                <a:rPr lang="en-US" sz="3600" dirty="0">
                  <a:ln w="28575">
                    <a:solidFill>
                      <a:prstClr val="black"/>
                    </a:solidFill>
                  </a:ln>
                  <a:solidFill>
                    <a:srgbClr val="C37930"/>
                  </a:solidFill>
                  <a:latin typeface="iCiel Cadena" panose="02000503000000020004" charset="0"/>
                </a:rPr>
                <a:t>B</a:t>
              </a:r>
            </a:p>
          </p:txBody>
        </p:sp>
      </p:grpSp>
      <p:sp>
        <p:nvSpPr>
          <p:cNvPr id="31" name="TextBox 30">
            <a:hlinkClick r:id="" action="ppaction://noaction"/>
          </p:cNvPr>
          <p:cNvSpPr txBox="1"/>
          <p:nvPr/>
        </p:nvSpPr>
        <p:spPr>
          <a:xfrm>
            <a:off x="497069" y="2663120"/>
            <a:ext cx="2287417" cy="707886"/>
          </a:xfrm>
          <a:prstGeom prst="rect">
            <a:avLst/>
          </a:prstGeom>
          <a:noFill/>
        </p:spPr>
        <p:txBody>
          <a:bodyPr wrap="square" rtlCol="0">
            <a:spAutoFit/>
          </a:bodyPr>
          <a:lstStyle/>
          <a:p>
            <a:pPr lvl="0"/>
            <a:r>
              <a:rPr lang="vi-VN" sz="2000" dirty="0">
                <a:solidFill>
                  <a:schemeClr val="bg1"/>
                </a:solidFill>
              </a:rPr>
              <a:t>Giữ gìn quần áo, đồ dùng, đồ ch</a:t>
            </a:r>
            <a:r>
              <a:rPr lang="en-US" sz="2000" dirty="0">
                <a:solidFill>
                  <a:schemeClr val="bg1"/>
                </a:solidFill>
              </a:rPr>
              <a:t>ơ</a:t>
            </a:r>
            <a:r>
              <a:rPr lang="vi-VN" sz="2000" dirty="0">
                <a:solidFill>
                  <a:schemeClr val="bg1"/>
                </a:solidFill>
              </a:rPr>
              <a:t>i.</a:t>
            </a:r>
            <a:endParaRPr lang="en-US" sz="2000" dirty="0">
              <a:solidFill>
                <a:schemeClr val="bg1"/>
              </a:solidFill>
            </a:endParaRPr>
          </a:p>
        </p:txBody>
      </p:sp>
      <p:sp>
        <p:nvSpPr>
          <p:cNvPr id="33" name="TextBox 32">
            <a:hlinkClick r:id="" action="ppaction://noaction"/>
          </p:cNvPr>
          <p:cNvSpPr txBox="1"/>
          <p:nvPr/>
        </p:nvSpPr>
        <p:spPr>
          <a:xfrm>
            <a:off x="6619422" y="2475960"/>
            <a:ext cx="2374540" cy="1015663"/>
          </a:xfrm>
          <a:prstGeom prst="rect">
            <a:avLst/>
          </a:prstGeom>
          <a:noFill/>
        </p:spPr>
        <p:txBody>
          <a:bodyPr wrap="square" rtlCol="0">
            <a:spAutoFit/>
          </a:bodyPr>
          <a:lstStyle/>
          <a:p>
            <a:pPr lvl="0"/>
            <a:r>
              <a:rPr lang="vi-VN" sz="2000" dirty="0">
                <a:solidFill>
                  <a:schemeClr val="bg1"/>
                </a:solidFill>
              </a:rPr>
              <a:t>Vẽ, bôi bẫn ra sách vờ, bàn ghế, tường lóp học.</a:t>
            </a:r>
            <a:endParaRPr lang="en-US" sz="2000" dirty="0">
              <a:solidFill>
                <a:schemeClr val="bg1"/>
              </a:solidFill>
            </a:endParaRPr>
          </a:p>
        </p:txBody>
      </p:sp>
      <p:grpSp>
        <p:nvGrpSpPr>
          <p:cNvPr id="4" name="Group 3"/>
          <p:cNvGrpSpPr/>
          <p:nvPr/>
        </p:nvGrpSpPr>
        <p:grpSpPr>
          <a:xfrm>
            <a:off x="6422814" y="3781263"/>
            <a:ext cx="2626832" cy="1080527"/>
            <a:chOff x="7477195" y="5080272"/>
            <a:chExt cx="3502442" cy="1440703"/>
          </a:xfrm>
        </p:grpSpPr>
        <p:pic>
          <p:nvPicPr>
            <p:cNvPr id="24" name="Picture 23">
              <a:hlinkClick r:id="" action="ppaction://noaction"/>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95379" y="5098536"/>
              <a:ext cx="3384258" cy="1422439"/>
            </a:xfrm>
            <a:prstGeom prst="rect">
              <a:avLst/>
            </a:prstGeom>
          </p:spPr>
        </p:pic>
        <p:sp>
          <p:nvSpPr>
            <p:cNvPr id="34" name="TextBox 33">
              <a:hlinkClick r:id="" action="ppaction://noaction"/>
            </p:cNvPr>
            <p:cNvSpPr txBox="1"/>
            <p:nvPr/>
          </p:nvSpPr>
          <p:spPr>
            <a:xfrm>
              <a:off x="7477195" y="5080272"/>
              <a:ext cx="3384258" cy="1354218"/>
            </a:xfrm>
            <a:prstGeom prst="rect">
              <a:avLst/>
            </a:prstGeom>
            <a:noFill/>
          </p:spPr>
          <p:txBody>
            <a:bodyPr wrap="square" rtlCol="0">
              <a:spAutoFit/>
            </a:bodyPr>
            <a:lstStyle/>
            <a:p>
              <a:pPr marL="342900" lvl="0" indent="-342900">
                <a:buClr>
                  <a:srgbClr val="000000"/>
                </a:buClr>
                <a:buSzPts val="400"/>
                <a:buFont typeface="+mj-lt"/>
                <a:buAutoNum type="alphaUcPeriod" startAt="4"/>
                <a:tabLst>
                  <a:tab pos="287020" algn="l"/>
                </a:tabLst>
              </a:pPr>
              <a:r>
                <a:rPr lang="vi-VN" sz="2000" u="none" strike="noStrik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Thường xuyên quên k</a:t>
              </a:r>
              <a:r>
                <a:rPr lang="en-US" sz="2000" u="none" strike="noStrik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vi-VN" sz="2000" u="none" strike="noStrik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oá vòi nước.</a:t>
              </a:r>
              <a:endParaRPr lang="en-US" sz="2000" u="none" strike="noStrik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40"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552450" y="-590990"/>
            <a:ext cx="457200" cy="457200"/>
          </a:xfrm>
          <a:prstGeom prst="rect">
            <a:avLst/>
          </a:prstGeom>
        </p:spPr>
      </p:pic>
      <p:grpSp>
        <p:nvGrpSpPr>
          <p:cNvPr id="38" name="Group 37"/>
          <p:cNvGrpSpPr/>
          <p:nvPr/>
        </p:nvGrpSpPr>
        <p:grpSpPr>
          <a:xfrm>
            <a:off x="6005326" y="3573623"/>
            <a:ext cx="821334" cy="1312405"/>
            <a:chOff x="6780706" y="4686364"/>
            <a:chExt cx="1333064" cy="1866931"/>
          </a:xfrm>
        </p:grpSpPr>
        <p:pic>
          <p:nvPicPr>
            <p:cNvPr id="27" name="Picture 26">
              <a:hlinkClick r:id="" action="ppaction://noaction"/>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8649333" flipH="1">
              <a:off x="6703697" y="5143222"/>
              <a:ext cx="1487082" cy="1333064"/>
            </a:xfrm>
            <a:prstGeom prst="rect">
              <a:avLst/>
            </a:prstGeom>
          </p:spPr>
        </p:pic>
        <p:sp>
          <p:nvSpPr>
            <p:cNvPr id="30" name="TextBox 29">
              <a:hlinkClick r:id="" action="ppaction://noaction"/>
            </p:cNvPr>
            <p:cNvSpPr txBox="1"/>
            <p:nvPr/>
          </p:nvSpPr>
          <p:spPr>
            <a:xfrm>
              <a:off x="6971899" y="4686364"/>
              <a:ext cx="666569" cy="919423"/>
            </a:xfrm>
            <a:prstGeom prst="rect">
              <a:avLst/>
            </a:prstGeom>
            <a:noFill/>
            <a:ln>
              <a:noFill/>
            </a:ln>
          </p:spPr>
          <p:txBody>
            <a:bodyPr wrap="none" rtlCol="0">
              <a:spAutoFit/>
            </a:bodyPr>
            <a:lstStyle/>
            <a:p>
              <a:pPr defTabSz="685800"/>
              <a:r>
                <a:rPr lang="en-US" sz="3600" dirty="0">
                  <a:ln w="28575">
                    <a:solidFill>
                      <a:prstClr val="black"/>
                    </a:solidFill>
                  </a:ln>
                  <a:solidFill>
                    <a:srgbClr val="C37930"/>
                  </a:solidFill>
                  <a:latin typeface="iCiel Cadena" panose="02000503000000020004" charset="0"/>
                </a:rPr>
                <a:t>E</a:t>
              </a:r>
            </a:p>
          </p:txBody>
        </p:sp>
      </p:grpSp>
      <p:grpSp>
        <p:nvGrpSpPr>
          <p:cNvPr id="11" name="Group 10">
            <a:extLst>
              <a:ext uri="{FF2B5EF4-FFF2-40B4-BE49-F238E27FC236}">
                <a16:creationId xmlns:a16="http://schemas.microsoft.com/office/drawing/2014/main" id="{69791D27-1C6A-4273-83A8-0AB386891841}"/>
              </a:ext>
            </a:extLst>
          </p:cNvPr>
          <p:cNvGrpSpPr/>
          <p:nvPr/>
        </p:nvGrpSpPr>
        <p:grpSpPr>
          <a:xfrm>
            <a:off x="380383" y="3596594"/>
            <a:ext cx="2847081" cy="1508106"/>
            <a:chOff x="380383" y="3596594"/>
            <a:chExt cx="2847081" cy="1508106"/>
          </a:xfrm>
        </p:grpSpPr>
        <p:pic>
          <p:nvPicPr>
            <p:cNvPr id="41" name="Picture 40">
              <a:hlinkClick r:id="" action="ppaction://noaction"/>
              <a:extLst>
                <a:ext uri="{FF2B5EF4-FFF2-40B4-BE49-F238E27FC236}">
                  <a16:creationId xmlns:a16="http://schemas.microsoft.com/office/drawing/2014/main" id="{EAAF2CBF-9092-47CC-B5ED-7CB0AF1E453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0383" y="3755111"/>
              <a:ext cx="2538194" cy="1066829"/>
            </a:xfrm>
            <a:prstGeom prst="rect">
              <a:avLst/>
            </a:prstGeom>
            <a:ln>
              <a:noFill/>
            </a:ln>
          </p:spPr>
        </p:pic>
        <p:grpSp>
          <p:nvGrpSpPr>
            <p:cNvPr id="10" name="Group 9">
              <a:extLst>
                <a:ext uri="{FF2B5EF4-FFF2-40B4-BE49-F238E27FC236}">
                  <a16:creationId xmlns:a16="http://schemas.microsoft.com/office/drawing/2014/main" id="{87C47AE2-E58F-40FF-AEB6-F894CD7E8099}"/>
                </a:ext>
              </a:extLst>
            </p:cNvPr>
            <p:cNvGrpSpPr/>
            <p:nvPr/>
          </p:nvGrpSpPr>
          <p:grpSpPr>
            <a:xfrm>
              <a:off x="497069" y="3596594"/>
              <a:ext cx="2730395" cy="1508106"/>
              <a:chOff x="497069" y="3596594"/>
              <a:chExt cx="2730395" cy="1508106"/>
            </a:xfrm>
          </p:grpSpPr>
          <p:grpSp>
            <p:nvGrpSpPr>
              <p:cNvPr id="42" name="Group 41">
                <a:extLst>
                  <a:ext uri="{FF2B5EF4-FFF2-40B4-BE49-F238E27FC236}">
                    <a16:creationId xmlns:a16="http://schemas.microsoft.com/office/drawing/2014/main" id="{3CED3584-C70A-4716-B39B-3CC55CA8B476}"/>
                  </a:ext>
                </a:extLst>
              </p:cNvPr>
              <p:cNvGrpSpPr/>
              <p:nvPr/>
            </p:nvGrpSpPr>
            <p:grpSpPr>
              <a:xfrm>
                <a:off x="2476256" y="3596594"/>
                <a:ext cx="751208" cy="1148612"/>
                <a:chOff x="718523" y="5418098"/>
                <a:chExt cx="1001611" cy="1531482"/>
              </a:xfrm>
            </p:grpSpPr>
            <p:pic>
              <p:nvPicPr>
                <p:cNvPr id="43" name="Picture 42">
                  <a:hlinkClick r:id="" action="ppaction://noaction"/>
                  <a:extLst>
                    <a:ext uri="{FF2B5EF4-FFF2-40B4-BE49-F238E27FC236}">
                      <a16:creationId xmlns:a16="http://schemas.microsoft.com/office/drawing/2014/main" id="{CBA258A2-B9DE-4350-AD86-A22453E690E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594" b="100000" l="1786" r="98929"/>
                          </a14:imgEffect>
                        </a14:imgLayer>
                      </a14:imgProps>
                    </a:ext>
                    <a:ext uri="{28A0092B-C50C-407E-A947-70E740481C1C}">
                      <a14:useLocalDpi xmlns:a14="http://schemas.microsoft.com/office/drawing/2010/main" val="0"/>
                    </a:ext>
                  </a:extLst>
                </a:blip>
                <a:stretch>
                  <a:fillRect/>
                </a:stretch>
              </p:blipFill>
              <p:spPr>
                <a:xfrm rot="2950667">
                  <a:off x="660662" y="5890107"/>
                  <a:ext cx="1117334" cy="1001611"/>
                </a:xfrm>
                <a:prstGeom prst="rect">
                  <a:avLst/>
                </a:prstGeom>
              </p:spPr>
            </p:pic>
            <p:sp>
              <p:nvSpPr>
                <p:cNvPr id="44" name="TextBox 43">
                  <a:hlinkClick r:id="" action="ppaction://noaction"/>
                  <a:extLst>
                    <a:ext uri="{FF2B5EF4-FFF2-40B4-BE49-F238E27FC236}">
                      <a16:creationId xmlns:a16="http://schemas.microsoft.com/office/drawing/2014/main" id="{34CB5AAC-8EF2-4E9F-A3FC-8A2D61968387}"/>
                    </a:ext>
                  </a:extLst>
                </p:cNvPr>
                <p:cNvSpPr txBox="1"/>
                <p:nvPr/>
              </p:nvSpPr>
              <p:spPr>
                <a:xfrm>
                  <a:off x="1129498" y="5418098"/>
                  <a:ext cx="427896" cy="533480"/>
                </a:xfrm>
                <a:prstGeom prst="rect">
                  <a:avLst/>
                </a:prstGeom>
                <a:noFill/>
                <a:ln>
                  <a:noFill/>
                </a:ln>
              </p:spPr>
              <p:txBody>
                <a:bodyPr wrap="none" rtlCol="0">
                  <a:spAutoFit/>
                </a:bodyPr>
                <a:lstStyle/>
                <a:p>
                  <a:pPr defTabSz="685800"/>
                  <a:r>
                    <a:rPr lang="en-US" sz="2000" dirty="0">
                      <a:ln w="28575">
                        <a:solidFill>
                          <a:prstClr val="black"/>
                        </a:solidFill>
                      </a:ln>
                      <a:solidFill>
                        <a:schemeClr val="bg1"/>
                      </a:solidFill>
                      <a:latin typeface="iCiel Cadena" panose="02000503000000020004" charset="0"/>
                    </a:rPr>
                    <a:t>C</a:t>
                  </a:r>
                </a:p>
              </p:txBody>
            </p:sp>
          </p:grpSp>
          <p:sp>
            <p:nvSpPr>
              <p:cNvPr id="45" name="TextBox 44">
                <a:hlinkClick r:id="" action="ppaction://noaction"/>
                <a:extLst>
                  <a:ext uri="{FF2B5EF4-FFF2-40B4-BE49-F238E27FC236}">
                    <a16:creationId xmlns:a16="http://schemas.microsoft.com/office/drawing/2014/main" id="{E799C0F1-BA2C-484C-90C6-64AD0CE37844}"/>
                  </a:ext>
                </a:extLst>
              </p:cNvPr>
              <p:cNvSpPr txBox="1"/>
              <p:nvPr/>
            </p:nvSpPr>
            <p:spPr>
              <a:xfrm>
                <a:off x="497069" y="3781261"/>
                <a:ext cx="2084206" cy="1323439"/>
              </a:xfrm>
              <a:prstGeom prst="rect">
                <a:avLst/>
              </a:prstGeom>
              <a:noFill/>
            </p:spPr>
            <p:txBody>
              <a:bodyPr wrap="square" rtlCol="0">
                <a:spAutoFit/>
              </a:bodyPr>
              <a:lstStyle/>
              <a:p>
                <a:r>
                  <a:rPr lang="en-US" sz="2000" dirty="0">
                    <a:solidFill>
                      <a:schemeClr val="bg1"/>
                    </a:solidFill>
                  </a:rPr>
                  <a:t> </a:t>
                </a:r>
                <a:r>
                  <a:rPr lang="vi-VN" sz="2000" dirty="0">
                    <a:solidFill>
                      <a:schemeClr val="bg1"/>
                    </a:solidFill>
                  </a:rPr>
                  <a:t>Hoàn thành công việc đúng hạn.</a:t>
                </a:r>
                <a:endParaRPr lang="en-US" sz="2000" dirty="0">
                  <a:solidFill>
                    <a:schemeClr val="bg1"/>
                  </a:solidFill>
                </a:endParaRPr>
              </a:p>
              <a:p>
                <a:pPr lvl="0"/>
                <a:endParaRPr lang="en-US" sz="2000" dirty="0">
                  <a:solidFill>
                    <a:schemeClr val="bg1"/>
                  </a:solidFill>
                </a:endParaRPr>
              </a:p>
            </p:txBody>
          </p:sp>
        </p:grpSp>
      </p:grpSp>
      <p:pic>
        <p:nvPicPr>
          <p:cNvPr id="48" name="Picture 47">
            <a:hlinkClick r:id="" action="ppaction://noaction"/>
            <a:extLst>
              <a:ext uri="{FF2B5EF4-FFF2-40B4-BE49-F238E27FC236}">
                <a16:creationId xmlns:a16="http://schemas.microsoft.com/office/drawing/2014/main" id="{91A715E6-E08B-4407-B4B4-CFC5FB6114B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46846" y="2985656"/>
            <a:ext cx="2047648" cy="1066829"/>
          </a:xfrm>
          <a:prstGeom prst="rect">
            <a:avLst/>
          </a:prstGeom>
          <a:ln>
            <a:noFill/>
          </a:ln>
        </p:spPr>
      </p:pic>
      <p:grpSp>
        <p:nvGrpSpPr>
          <p:cNvPr id="49" name="Group 48">
            <a:extLst>
              <a:ext uri="{FF2B5EF4-FFF2-40B4-BE49-F238E27FC236}">
                <a16:creationId xmlns:a16="http://schemas.microsoft.com/office/drawing/2014/main" id="{227B417A-3C30-4D9D-B3EE-3A9995A895E3}"/>
              </a:ext>
            </a:extLst>
          </p:cNvPr>
          <p:cNvGrpSpPr/>
          <p:nvPr/>
        </p:nvGrpSpPr>
        <p:grpSpPr>
          <a:xfrm>
            <a:off x="4181415" y="2015919"/>
            <a:ext cx="776629" cy="1148612"/>
            <a:chOff x="3985437" y="2941753"/>
            <a:chExt cx="1035506" cy="1531482"/>
          </a:xfrm>
        </p:grpSpPr>
        <p:pic>
          <p:nvPicPr>
            <p:cNvPr id="50" name="Picture 49">
              <a:hlinkClick r:id="" action="ppaction://noaction"/>
              <a:extLst>
                <a:ext uri="{FF2B5EF4-FFF2-40B4-BE49-F238E27FC236}">
                  <a16:creationId xmlns:a16="http://schemas.microsoft.com/office/drawing/2014/main" id="{78F8180C-F73D-43B3-A7EC-7771A48B8D1B}"/>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594" b="100000" l="1786" r="98929"/>
                      </a14:imgEffect>
                    </a14:imgLayer>
                  </a14:imgProps>
                </a:ext>
                <a:ext uri="{28A0092B-C50C-407E-A947-70E740481C1C}">
                  <a14:useLocalDpi xmlns:a14="http://schemas.microsoft.com/office/drawing/2010/main" val="0"/>
                </a:ext>
              </a:extLst>
            </a:blip>
            <a:stretch>
              <a:fillRect/>
            </a:stretch>
          </p:blipFill>
          <p:spPr>
            <a:xfrm rot="2950667">
              <a:off x="3927576" y="3413762"/>
              <a:ext cx="1117334" cy="1001611"/>
            </a:xfrm>
            <a:prstGeom prst="rect">
              <a:avLst/>
            </a:prstGeom>
          </p:spPr>
        </p:pic>
        <p:sp>
          <p:nvSpPr>
            <p:cNvPr id="51" name="TextBox 50">
              <a:hlinkClick r:id="" action="ppaction://noaction"/>
              <a:extLst>
                <a:ext uri="{FF2B5EF4-FFF2-40B4-BE49-F238E27FC236}">
                  <a16:creationId xmlns:a16="http://schemas.microsoft.com/office/drawing/2014/main" id="{08A1178B-9B63-4584-8990-03D4B8B83D63}"/>
                </a:ext>
              </a:extLst>
            </p:cNvPr>
            <p:cNvSpPr txBox="1"/>
            <p:nvPr/>
          </p:nvSpPr>
          <p:spPr>
            <a:xfrm>
              <a:off x="4396412" y="2941753"/>
              <a:ext cx="624531" cy="861774"/>
            </a:xfrm>
            <a:prstGeom prst="rect">
              <a:avLst/>
            </a:prstGeom>
            <a:noFill/>
            <a:ln>
              <a:noFill/>
            </a:ln>
          </p:spPr>
          <p:txBody>
            <a:bodyPr wrap="none" rtlCol="0">
              <a:spAutoFit/>
            </a:bodyPr>
            <a:lstStyle/>
            <a:p>
              <a:pPr defTabSz="685800"/>
              <a:r>
                <a:rPr lang="en-US" sz="3600" dirty="0">
                  <a:ln w="28575">
                    <a:solidFill>
                      <a:prstClr val="black"/>
                    </a:solidFill>
                  </a:ln>
                  <a:solidFill>
                    <a:srgbClr val="C37930"/>
                  </a:solidFill>
                  <a:latin typeface="iCiel Cadena" panose="02000503000000020004" charset="0"/>
                </a:rPr>
                <a:t>D</a:t>
              </a:r>
            </a:p>
          </p:txBody>
        </p:sp>
      </p:grpSp>
      <p:sp>
        <p:nvSpPr>
          <p:cNvPr id="52" name="TextBox 51">
            <a:hlinkClick r:id="" action="ppaction://noaction"/>
            <a:extLst>
              <a:ext uri="{FF2B5EF4-FFF2-40B4-BE49-F238E27FC236}">
                <a16:creationId xmlns:a16="http://schemas.microsoft.com/office/drawing/2014/main" id="{6DA8D90C-B970-44E4-9575-7F675452160B}"/>
              </a:ext>
            </a:extLst>
          </p:cNvPr>
          <p:cNvSpPr txBox="1"/>
          <p:nvPr/>
        </p:nvSpPr>
        <p:spPr>
          <a:xfrm>
            <a:off x="3512558" y="3075064"/>
            <a:ext cx="2156984" cy="1015663"/>
          </a:xfrm>
          <a:prstGeom prst="rect">
            <a:avLst/>
          </a:prstGeom>
          <a:noFill/>
        </p:spPr>
        <p:txBody>
          <a:bodyPr wrap="square" rtlCol="0">
            <a:spAutoFit/>
          </a:bodyPr>
          <a:lstStyle/>
          <a:p>
            <a:pPr lvl="0"/>
            <a:r>
              <a:rPr lang="vi-VN" sz="2000" dirty="0">
                <a:solidFill>
                  <a:schemeClr val="bg1"/>
                </a:solidFill>
              </a:rPr>
              <a:t>Tắt các thiết bị điện khi không sử dụng.</a:t>
            </a:r>
            <a:endParaRPr lang="en-US" sz="2000" dirty="0">
              <a:solidFill>
                <a:schemeClr val="bg1"/>
              </a:solidFill>
            </a:endParaRPr>
          </a:p>
        </p:txBody>
      </p:sp>
    </p:spTree>
    <p:extLst>
      <p:ext uri="{BB962C8B-B14F-4D97-AF65-F5344CB8AC3E}">
        <p14:creationId xmlns:p14="http://schemas.microsoft.com/office/powerpoint/2010/main" val="331469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barn(inVertical)">
                                      <p:cBhvr>
                                        <p:cTn id="12" dur="500"/>
                                        <p:tgtEl>
                                          <p:spTgt spid="22">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par>
                                <p:cTn id="13" presetID="32" presetClass="emph" presetSubtype="0" repeatCount="indefinite" fill="hold" nodeType="withEffect">
                                  <p:stCondLst>
                                    <p:cond delay="0"/>
                                  </p:stCondLst>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subTnLst>
                                    <p:audio>
                                      <p:cMediaNode>
                                        <p:cTn display="0" masterRel="sameClick">
                                          <p:stCondLst>
                                            <p:cond evt="begin" delay="0">
                                              <p:tn val="24"/>
                                            </p:cond>
                                          </p:stCondLst>
                                          <p:endCondLst>
                                            <p:cond evt="onStopAudio" delay="0">
                                              <p:tgtEl>
                                                <p:sldTgt/>
                                              </p:tgtEl>
                                            </p:cond>
                                          </p:endCondLst>
                                        </p:cTn>
                                        <p:tgtEl>
                                          <p:sndTgt r:embed="rId5" name="click.wav"/>
                                        </p:tgtEl>
                                      </p:cMediaNode>
                                    </p:audio>
                                  </p:subTnLst>
                                </p:cTn>
                              </p:par>
                              <p:par>
                                <p:cTn id="27" presetID="14" presetClass="entr" presetSubtype="1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randombar(horizontal)">
                                      <p:cBhvr>
                                        <p:cTn id="34" dur="500"/>
                                        <p:tgtEl>
                                          <p:spTgt spid="23"/>
                                        </p:tgtEl>
                                      </p:cBhvr>
                                    </p:animEffect>
                                  </p:childTnLst>
                                  <p:subTnLst>
                                    <p:audio>
                                      <p:cMediaNode>
                                        <p:cTn display="0" masterRel="sameClick">
                                          <p:stCondLst>
                                            <p:cond evt="begin" delay="0">
                                              <p:tn val="32"/>
                                            </p:cond>
                                          </p:stCondLst>
                                          <p:endCondLst>
                                            <p:cond evt="onStopAudio" delay="0">
                                              <p:tgtEl>
                                                <p:sldTgt/>
                                              </p:tgtEl>
                                            </p:cond>
                                          </p:endCondLst>
                                        </p:cTn>
                                        <p:tgtEl>
                                          <p:sndTgt r:embed="rId5" name="click.wav"/>
                                        </p:tgtEl>
                                      </p:cMediaNode>
                                    </p:audio>
                                  </p:subTnLst>
                                </p:cTn>
                              </p:par>
                              <p:par>
                                <p:cTn id="35" presetID="14" presetClass="entr" presetSubtype="1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randombar(horizontal)">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subTnLst>
                                    <p:audio>
                                      <p:cMediaNode>
                                        <p:cTn display="0" masterRel="sameClick">
                                          <p:stCondLst>
                                            <p:cond evt="begin" delay="0">
                                              <p:tn val="43"/>
                                            </p:cond>
                                          </p:stCondLst>
                                          <p:endCondLst>
                                            <p:cond evt="onStopAudio" delay="0">
                                              <p:tgtEl>
                                                <p:sldTgt/>
                                              </p:tgtEl>
                                            </p:cond>
                                          </p:endCondLst>
                                        </p:cTn>
                                        <p:tgtEl>
                                          <p:sndTgt r:embed="rId5" name="click.wav"/>
                                        </p:tgtEl>
                                      </p:cMediaNode>
                                    </p:audio>
                                  </p:subTnLst>
                                </p:cTn>
                              </p:par>
                              <p:par>
                                <p:cTn id="46" presetID="22" presetClass="entr" presetSubtype="4"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randombar(horizontal)">
                                      <p:cBhvr>
                                        <p:cTn id="53" dur="500"/>
                                        <p:tgtEl>
                                          <p:spTgt spid="48"/>
                                        </p:tgtEl>
                                      </p:cBhvr>
                                    </p:animEffect>
                                  </p:childTnLst>
                                </p:cTn>
                              </p:par>
                              <p:par>
                                <p:cTn id="54" presetID="14" presetClass="entr" presetSubtype="10" fill="hold"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randombar(horizontal)">
                                      <p:cBhvr>
                                        <p:cTn id="56" dur="500"/>
                                        <p:tgtEl>
                                          <p:spTgt spid="49"/>
                                        </p:tgtEl>
                                      </p:cBhvr>
                                    </p:animEffect>
                                  </p:childTnLst>
                                  <p:subTnLst>
                                    <p:audio>
                                      <p:cMediaNode>
                                        <p:cTn display="0" masterRel="sameClick">
                                          <p:stCondLst>
                                            <p:cond evt="begin" delay="0">
                                              <p:tn val="54"/>
                                            </p:cond>
                                          </p:stCondLst>
                                          <p:endCondLst>
                                            <p:cond evt="onStopAudio" delay="0">
                                              <p:tgtEl>
                                                <p:sldTgt/>
                                              </p:tgtEl>
                                            </p:cond>
                                          </p:endCondLst>
                                        </p:cTn>
                                        <p:tgtEl>
                                          <p:sndTgt r:embed="rId5" name="click.wav"/>
                                        </p:tgtEl>
                                      </p:cMediaNode>
                                    </p:audio>
                                  </p:subTnLst>
                                </p:cTn>
                              </p:par>
                              <p:par>
                                <p:cTn id="57" presetID="14" presetClass="entr" presetSubtype="1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randombar(horizontal)">
                                      <p:cBhvr>
                                        <p:cTn id="5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0" fill="hold" display="0">
                  <p:stCondLst>
                    <p:cond delay="indefinite"/>
                  </p:stCondLst>
                  <p:endCondLst>
                    <p:cond evt="onStopAudio" delay="0">
                      <p:tgtEl>
                        <p:sldTgt/>
                      </p:tgtEl>
                    </p:cond>
                  </p:endCondLst>
                </p:cTn>
                <p:tgtEl>
                  <p:spTgt spid="40"/>
                </p:tgtEl>
              </p:cMediaNode>
            </p:audio>
          </p:childTnLst>
        </p:cTn>
      </p:par>
    </p:tnLst>
    <p:bldLst>
      <p:bldP spid="31" grpId="0"/>
      <p:bldP spid="33"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4ABF28-D790-4359-9799-DBF792FE0B6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601172"/>
            <a:ext cx="5004048" cy="4522267"/>
          </a:xfrm>
          <a:prstGeom prst="rect">
            <a:avLst/>
          </a:prstGeom>
        </p:spPr>
      </p:pic>
      <p:sp>
        <p:nvSpPr>
          <p:cNvPr id="14" name="TextBox 13">
            <a:extLst>
              <a:ext uri="{FF2B5EF4-FFF2-40B4-BE49-F238E27FC236}">
                <a16:creationId xmlns:a16="http://schemas.microsoft.com/office/drawing/2014/main" id="{B1CBEEC6-17C4-4093-9682-554A4A1B4CD6}"/>
              </a:ext>
            </a:extLst>
          </p:cNvPr>
          <p:cNvSpPr txBox="1"/>
          <p:nvPr/>
        </p:nvSpPr>
        <p:spPr>
          <a:xfrm>
            <a:off x="806154" y="1450713"/>
            <a:ext cx="3477813" cy="3477875"/>
          </a:xfrm>
          <a:prstGeom prst="rect">
            <a:avLst/>
          </a:prstGeom>
          <a:noFill/>
        </p:spPr>
        <p:txBody>
          <a:bodyPr wrap="square">
            <a:spAutoFit/>
          </a:bodyPr>
          <a:lstStyle/>
          <a:p>
            <a:pPr marL="88900" algn="just">
              <a:lnSpc>
                <a:spcPts val="2400"/>
              </a:lnSpc>
            </a:pPr>
            <a:r>
              <a:rPr lang="vi-VN" sz="2400" dirty="0">
                <a:solidFill>
                  <a:srgbClr val="000000"/>
                </a:solidFill>
                <a:effectLst/>
                <a:latin typeface="Times New Roman" panose="02020603050405020304" pitchFamily="18" charset="0"/>
                <a:ea typeface="Times New Roman" panose="02020603050405020304" pitchFamily="18" charset="0"/>
              </a:rPr>
              <a:t>Hà đang d</a:t>
            </a:r>
            <a:r>
              <a:rPr lang="en-US" sz="2400" dirty="0">
                <a:solidFill>
                  <a:srgbClr val="000000"/>
                </a:solidFill>
                <a:latin typeface="Times New Roman" panose="02020603050405020304" pitchFamily="18" charset="0"/>
                <a:ea typeface="Times New Roman" panose="02020603050405020304" pitchFamily="18" charset="0"/>
              </a:rPr>
              <a:t>ù</a:t>
            </a:r>
            <a:r>
              <a:rPr lang="vi-VN" sz="2400" dirty="0">
                <a:solidFill>
                  <a:srgbClr val="000000"/>
                </a:solidFill>
                <a:effectLst/>
                <a:latin typeface="Times New Roman" panose="02020603050405020304" pitchFamily="18" charset="0"/>
                <a:ea typeface="Times New Roman" panose="02020603050405020304" pitchFamily="18" charset="0"/>
              </a:rPr>
              <a:t>ng hộp bút màu rất tốt, nay lại được bạn tặng th</a:t>
            </a:r>
            <a:r>
              <a:rPr lang="en-US" sz="2400" dirty="0">
                <a:solidFill>
                  <a:srgbClr val="000000"/>
                </a:solidFill>
                <a:latin typeface="Times New Roman" panose="02020603050405020304" pitchFamily="18" charset="0"/>
                <a:ea typeface="Times New Roman" panose="02020603050405020304" pitchFamily="18" charset="0"/>
              </a:rPr>
              <a:t>ê</a:t>
            </a:r>
            <a:r>
              <a:rPr lang="vi-VN" sz="2400" dirty="0">
                <a:solidFill>
                  <a:srgbClr val="000000"/>
                </a:solidFill>
                <a:effectLst/>
                <a:latin typeface="Times New Roman" panose="02020603050405020304" pitchFamily="18" charset="0"/>
                <a:ea typeface="Times New Roman" panose="02020603050405020304" pitchFamily="18" charset="0"/>
              </a:rPr>
              <a:t>m một hộp giống hệt hộp đang dùng nh</a:t>
            </a:r>
            <a:r>
              <a:rPr lang="en-US" sz="2400" dirty="0">
                <a:solidFill>
                  <a:srgbClr val="000000"/>
                </a:solidFill>
                <a:latin typeface="Times New Roman" panose="02020603050405020304" pitchFamily="18" charset="0"/>
                <a:ea typeface="Times New Roman" panose="02020603050405020304" pitchFamily="18" charset="0"/>
              </a:rPr>
              <a:t>â</a:t>
            </a:r>
            <a:r>
              <a:rPr lang="vi-VN" sz="2400" dirty="0">
                <a:solidFill>
                  <a:srgbClr val="000000"/>
                </a:solidFill>
                <a:effectLst/>
                <a:latin typeface="Times New Roman" panose="02020603050405020304" pitchFamily="18" charset="0"/>
                <a:ea typeface="Times New Roman" panose="02020603050405020304" pitchFamily="18" charset="0"/>
              </a:rPr>
              <a:t>n dịp sinh nhật. Hà định bỏ hộp bút màu đang s</a:t>
            </a:r>
            <a:r>
              <a:rPr lang="en-US" sz="2400" dirty="0">
                <a:solidFill>
                  <a:srgbClr val="000000"/>
                </a:solidFill>
                <a:effectLst/>
                <a:latin typeface="Times New Roman" panose="02020603050405020304" pitchFamily="18" charset="0"/>
                <a:ea typeface="Times New Roman" panose="02020603050405020304" pitchFamily="18" charset="0"/>
              </a:rPr>
              <a:t>ử</a:t>
            </a:r>
            <a:r>
              <a:rPr lang="vi-VN" sz="2400" dirty="0">
                <a:solidFill>
                  <a:srgbClr val="000000"/>
                </a:solidFill>
                <a:effectLst/>
                <a:latin typeface="Times New Roman" panose="02020603050405020304" pitchFamily="18" charset="0"/>
                <a:ea typeface="Times New Roman" panose="02020603050405020304" pitchFamily="18" charset="0"/>
              </a:rPr>
              <a:t> d</a:t>
            </a:r>
            <a:r>
              <a:rPr lang="en-US" sz="2400" dirty="0">
                <a:solidFill>
                  <a:srgbClr val="000000"/>
                </a:solidFill>
                <a:latin typeface="Times New Roman" panose="02020603050405020304" pitchFamily="18" charset="0"/>
                <a:ea typeface="Times New Roman" panose="02020603050405020304" pitchFamily="18" charset="0"/>
              </a:rPr>
              <a:t>ụ</a:t>
            </a:r>
            <a:r>
              <a:rPr lang="vi-VN" sz="2400" dirty="0">
                <a:solidFill>
                  <a:srgbClr val="000000"/>
                </a:solidFill>
                <a:effectLst/>
                <a:latin typeface="Times New Roman" panose="02020603050405020304" pitchFamily="18" charset="0"/>
                <a:ea typeface="Times New Roman" panose="02020603050405020304" pitchFamily="18" charset="0"/>
              </a:rPr>
              <a:t>ng đ</a:t>
            </a:r>
            <a:r>
              <a:rPr lang="en-US" sz="2400" dirty="0">
                <a:solidFill>
                  <a:srgbClr val="000000"/>
                </a:solidFill>
                <a:effectLst/>
                <a:latin typeface="Times New Roman" panose="02020603050405020304" pitchFamily="18" charset="0"/>
                <a:ea typeface="Times New Roman" panose="02020603050405020304" pitchFamily="18" charset="0"/>
              </a:rPr>
              <a:t>ể</a:t>
            </a:r>
            <a:r>
              <a:rPr lang="vi-VN" sz="2400" dirty="0">
                <a:solidFill>
                  <a:srgbClr val="000000"/>
                </a:solidFill>
                <a:effectLst/>
                <a:latin typeface="Times New Roman" panose="02020603050405020304" pitchFamily="18" charset="0"/>
                <a:ea typeface="Times New Roman" panose="02020603050405020304" pitchFamily="18" charset="0"/>
              </a:rPr>
              <a:t> dùng hộp mới.</a:t>
            </a:r>
            <a:endParaRPr lang="en-US" sz="2400" dirty="0">
              <a:effectLst/>
              <a:latin typeface="Times New Roman" panose="02020603050405020304" pitchFamily="18" charset="0"/>
              <a:ea typeface="Times New Roman" panose="02020603050405020304" pitchFamily="18" charset="0"/>
            </a:endParaRPr>
          </a:p>
          <a:p>
            <a:pPr lvl="0">
              <a:lnSpc>
                <a:spcPts val="2400"/>
              </a:lnSpc>
              <a:buClr>
                <a:srgbClr val="000000"/>
              </a:buClr>
              <a:buSzPts val="400"/>
              <a:tabLst>
                <a:tab pos="287020" algn="l"/>
              </a:tabLst>
            </a:pPr>
            <a:r>
              <a:rPr lang="en-US" sz="2400" i="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vi-VN" sz="2400" i="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2400" i="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a:t>
            </a:r>
            <a:r>
              <a:rPr lang="vi-VN" sz="2400" i="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 nghĩ của Hà đúng hay sai? Vì sao?</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ts val="2400"/>
              </a:lnSpc>
              <a:buClr>
                <a:srgbClr val="000000"/>
              </a:buClr>
              <a:buSzPts val="400"/>
              <a:tabLst>
                <a:tab pos="287020" algn="l"/>
              </a:tabLst>
            </a:pPr>
            <a:r>
              <a:rPr lang="en-US" sz="2400" i="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2400" i="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sẽ khuyên Hà như thế 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sz="2400" i="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2339752" y="20060"/>
            <a:ext cx="4834145" cy="692497"/>
          </a:xfrm>
          <a:prstGeom prst="rect">
            <a:avLst/>
          </a:prstGeom>
          <a:solidFill>
            <a:schemeClr val="accent2">
              <a:lumMod val="20000"/>
              <a:lumOff val="80000"/>
            </a:schemeClr>
          </a:solidFill>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4050" b="1" dirty="0" err="1">
                <a:ln w="10541" cmpd="sng">
                  <a:solidFill>
                    <a:srgbClr val="4F81BD">
                      <a:shade val="88000"/>
                      <a:satMod val="110000"/>
                    </a:srgbClr>
                  </a:solidFill>
                  <a:prstDash val="solid"/>
                </a:ln>
                <a:solidFill>
                  <a:srgbClr val="FF0000"/>
                </a:solidFill>
                <a:latin typeface="Calibri"/>
              </a:rPr>
              <a:t>Trò</a:t>
            </a:r>
            <a:r>
              <a:rPr lang="en-US" sz="4050" b="1" dirty="0">
                <a:ln w="10541" cmpd="sng">
                  <a:solidFill>
                    <a:srgbClr val="4F81BD">
                      <a:shade val="88000"/>
                      <a:satMod val="110000"/>
                    </a:srgbClr>
                  </a:solidFill>
                  <a:prstDash val="solid"/>
                </a:ln>
                <a:solidFill>
                  <a:srgbClr val="FF0000"/>
                </a:solidFill>
                <a:latin typeface="Calibri"/>
              </a:rPr>
              <a:t> </a:t>
            </a:r>
            <a:r>
              <a:rPr lang="en-US" sz="4050" b="1" dirty="0" err="1">
                <a:ln w="10541" cmpd="sng">
                  <a:solidFill>
                    <a:srgbClr val="4F81BD">
                      <a:shade val="88000"/>
                      <a:satMod val="110000"/>
                    </a:srgbClr>
                  </a:solidFill>
                  <a:prstDash val="solid"/>
                </a:ln>
                <a:solidFill>
                  <a:srgbClr val="FF0000"/>
                </a:solidFill>
                <a:latin typeface="Calibri"/>
              </a:rPr>
              <a:t>chơi</a:t>
            </a:r>
            <a:r>
              <a:rPr lang="en-US" sz="4050" b="1" dirty="0">
                <a:ln w="10541" cmpd="sng">
                  <a:solidFill>
                    <a:srgbClr val="4F81BD">
                      <a:shade val="88000"/>
                      <a:satMod val="110000"/>
                    </a:srgbClr>
                  </a:solidFill>
                  <a:prstDash val="solid"/>
                </a:ln>
                <a:solidFill>
                  <a:srgbClr val="FF0000"/>
                </a:solidFill>
                <a:latin typeface="Calibri"/>
              </a:rPr>
              <a:t> </a:t>
            </a:r>
            <a:r>
              <a:rPr lang="en-US" sz="4050" b="1" dirty="0" err="1">
                <a:ln w="10541" cmpd="sng">
                  <a:solidFill>
                    <a:srgbClr val="4F81BD">
                      <a:shade val="88000"/>
                      <a:satMod val="110000"/>
                    </a:srgbClr>
                  </a:solidFill>
                  <a:prstDash val="solid"/>
                </a:ln>
                <a:solidFill>
                  <a:srgbClr val="FF0000"/>
                </a:solidFill>
                <a:latin typeface="Calibri"/>
              </a:rPr>
              <a:t>Đóng</a:t>
            </a:r>
            <a:r>
              <a:rPr lang="en-US" sz="4050" b="1" dirty="0">
                <a:ln w="10541" cmpd="sng">
                  <a:solidFill>
                    <a:srgbClr val="4F81BD">
                      <a:shade val="88000"/>
                      <a:satMod val="110000"/>
                    </a:srgbClr>
                  </a:solidFill>
                  <a:prstDash val="solid"/>
                </a:ln>
                <a:solidFill>
                  <a:srgbClr val="FF0000"/>
                </a:solidFill>
                <a:latin typeface="Calibri"/>
              </a:rPr>
              <a:t> </a:t>
            </a:r>
            <a:r>
              <a:rPr lang="en-US" sz="4050" b="1" dirty="0" err="1">
                <a:ln w="10541" cmpd="sng">
                  <a:solidFill>
                    <a:srgbClr val="4F81BD">
                      <a:shade val="88000"/>
                      <a:satMod val="110000"/>
                    </a:srgbClr>
                  </a:solidFill>
                  <a:prstDash val="solid"/>
                </a:ln>
                <a:solidFill>
                  <a:srgbClr val="FF0000"/>
                </a:solidFill>
                <a:latin typeface="Calibri"/>
              </a:rPr>
              <a:t>vai</a:t>
            </a:r>
            <a:endParaRPr kumimoji="0" lang="en-US" sz="4050" b="1" i="0" u="none" strike="noStrike" kern="1200" cap="none" spc="0" normalizeH="0" baseline="0" noProof="0" dirty="0">
              <a:ln w="10541" cmpd="sng">
                <a:solidFill>
                  <a:srgbClr val="4F81BD">
                    <a:shade val="88000"/>
                    <a:satMod val="110000"/>
                  </a:srgbClr>
                </a:solidFill>
                <a:prstDash val="solid"/>
              </a:ln>
              <a:solidFill>
                <a:srgbClr val="FF0000"/>
              </a:solidFill>
              <a:effectLst/>
              <a:uLnTx/>
              <a:uFillTx/>
              <a:latin typeface="Calibri"/>
              <a:ea typeface="+mn-ea"/>
              <a:cs typeface="+mn-cs"/>
            </a:endParaRPr>
          </a:p>
        </p:txBody>
      </p:sp>
      <p:sp>
        <p:nvSpPr>
          <p:cNvPr id="9" name="Snip Diagonal Corner Rectangle 8"/>
          <p:cNvSpPr/>
          <p:nvPr/>
        </p:nvSpPr>
        <p:spPr>
          <a:xfrm>
            <a:off x="734147" y="865612"/>
            <a:ext cx="3477813" cy="549953"/>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kern="0" noProof="0" dirty="0" err="1">
                <a:solidFill>
                  <a:prstClr val="black"/>
                </a:solidFill>
                <a:latin typeface="Times New Roman" panose="02020603050405020304" pitchFamily="18" charset="0"/>
                <a:cs typeface="Times New Roman" panose="02020603050405020304" pitchFamily="18" charset="0"/>
              </a:rPr>
              <a:t>Xây</a:t>
            </a:r>
            <a:r>
              <a:rPr lang="en-US" sz="2000" b="1" kern="0" noProof="0" dirty="0">
                <a:solidFill>
                  <a:prstClr val="black"/>
                </a:solidFill>
                <a:latin typeface="Times New Roman" panose="02020603050405020304" pitchFamily="18" charset="0"/>
                <a:cs typeface="Times New Roman" panose="02020603050405020304" pitchFamily="18" charset="0"/>
              </a:rPr>
              <a:t> </a:t>
            </a:r>
            <a:r>
              <a:rPr lang="en-US" sz="2000" b="1" kern="0" noProof="0" dirty="0" err="1">
                <a:solidFill>
                  <a:prstClr val="black"/>
                </a:solidFill>
                <a:latin typeface="Times New Roman" panose="02020603050405020304" pitchFamily="18" charset="0"/>
                <a:cs typeface="Times New Roman" panose="02020603050405020304" pitchFamily="18" charset="0"/>
              </a:rPr>
              <a:t>dựng</a:t>
            </a:r>
            <a:r>
              <a:rPr lang="en-US" sz="2000" b="1" kern="0" noProof="0" dirty="0">
                <a:solidFill>
                  <a:prstClr val="black"/>
                </a:solidFill>
                <a:latin typeface="Times New Roman" panose="02020603050405020304" pitchFamily="18" charset="0"/>
                <a:cs typeface="Times New Roman" panose="02020603050405020304" pitchFamily="18" charset="0"/>
              </a:rPr>
              <a:t> </a:t>
            </a:r>
            <a:r>
              <a:rPr lang="en-US" sz="2000" b="1" kern="0" noProof="0" dirty="0" err="1">
                <a:solidFill>
                  <a:prstClr val="black"/>
                </a:solidFill>
                <a:latin typeface="Times New Roman" panose="02020603050405020304" pitchFamily="18" charset="0"/>
                <a:cs typeface="Times New Roman" panose="02020603050405020304" pitchFamily="18" charset="0"/>
              </a:rPr>
              <a:t>lời</a:t>
            </a:r>
            <a:r>
              <a:rPr lang="en-US" sz="2000" b="1" kern="0" noProof="0" dirty="0">
                <a:solidFill>
                  <a:prstClr val="black"/>
                </a:solidFill>
                <a:latin typeface="Times New Roman" panose="02020603050405020304" pitchFamily="18" charset="0"/>
                <a:cs typeface="Times New Roman" panose="02020603050405020304" pitchFamily="18" charset="0"/>
              </a:rPr>
              <a:t> </a:t>
            </a:r>
            <a:r>
              <a:rPr lang="en-US" sz="2000" b="1" kern="0" noProof="0" dirty="0" err="1">
                <a:solidFill>
                  <a:prstClr val="black"/>
                </a:solidFill>
                <a:latin typeface="Times New Roman" panose="02020603050405020304" pitchFamily="18" charset="0"/>
                <a:cs typeface="Times New Roman" panose="02020603050405020304" pitchFamily="18" charset="0"/>
              </a:rPr>
              <a:t>thoại</a:t>
            </a:r>
            <a:r>
              <a:rPr lang="en-US" sz="2000" b="1" kern="0" noProof="0" dirty="0">
                <a:solidFill>
                  <a:prstClr val="black"/>
                </a:solidFill>
                <a:latin typeface="Times New Roman" panose="02020603050405020304" pitchFamily="18" charset="0"/>
                <a:cs typeface="Times New Roman" panose="02020603050405020304" pitchFamily="18" charset="0"/>
              </a:rPr>
              <a:t>, </a:t>
            </a:r>
            <a:r>
              <a:rPr lang="en-US" sz="2000" b="1" kern="0" noProof="0" dirty="0" err="1">
                <a:solidFill>
                  <a:prstClr val="black"/>
                </a:solidFill>
                <a:latin typeface="Times New Roman" panose="02020603050405020304" pitchFamily="18" charset="0"/>
                <a:cs typeface="Times New Roman" panose="02020603050405020304" pitchFamily="18" charset="0"/>
              </a:rPr>
              <a:t>đóng</a:t>
            </a:r>
            <a:r>
              <a:rPr lang="en-US" sz="2000" b="1" kern="0" noProof="0" dirty="0">
                <a:solidFill>
                  <a:prstClr val="black"/>
                </a:solidFill>
                <a:latin typeface="Times New Roman" panose="02020603050405020304" pitchFamily="18" charset="0"/>
                <a:cs typeface="Times New Roman" panose="02020603050405020304" pitchFamily="18" charset="0"/>
              </a:rPr>
              <a:t> </a:t>
            </a:r>
            <a:r>
              <a:rPr lang="en-US" sz="2000" b="1" kern="0" noProof="0" dirty="0" err="1">
                <a:solidFill>
                  <a:prstClr val="black"/>
                </a:solidFill>
                <a:latin typeface="Times New Roman" panose="02020603050405020304" pitchFamily="18" charset="0"/>
                <a:cs typeface="Times New Roman" panose="02020603050405020304" pitchFamily="18" charset="0"/>
              </a:rPr>
              <a:t>vai</a:t>
            </a:r>
            <a:r>
              <a:rPr lang="en-US" sz="2000" b="1" kern="0" noProof="0" dirty="0">
                <a:solidFill>
                  <a:prstClr val="black"/>
                </a:solidFill>
                <a:latin typeface="Times New Roman" panose="02020603050405020304" pitchFamily="18" charset="0"/>
                <a:cs typeface="Times New Roman" panose="02020603050405020304" pitchFamily="18" charset="0"/>
              </a:rPr>
              <a:t> </a:t>
            </a:r>
            <a:r>
              <a:rPr lang="en-US" sz="2000" b="1" kern="0" noProof="0" dirty="0" err="1">
                <a:solidFill>
                  <a:prstClr val="black"/>
                </a:solidFill>
                <a:latin typeface="Times New Roman" panose="02020603050405020304" pitchFamily="18" charset="0"/>
                <a:cs typeface="Times New Roman" panose="02020603050405020304" pitchFamily="18" charset="0"/>
              </a:rPr>
              <a:t>và</a:t>
            </a:r>
            <a:r>
              <a:rPr lang="en-US" sz="2000" b="1" kern="0" noProof="0" dirty="0">
                <a:solidFill>
                  <a:prstClr val="black"/>
                </a:solidFill>
                <a:latin typeface="Times New Roman" panose="02020603050405020304" pitchFamily="18" charset="0"/>
                <a:cs typeface="Times New Roman" panose="02020603050405020304" pitchFamily="18" charset="0"/>
              </a:rPr>
              <a:t> </a:t>
            </a:r>
            <a:r>
              <a:rPr lang="en-US" sz="2000" b="1" kern="0" noProof="0" dirty="0" err="1">
                <a:solidFill>
                  <a:prstClr val="black"/>
                </a:solidFill>
                <a:latin typeface="Times New Roman" panose="02020603050405020304" pitchFamily="18" charset="0"/>
                <a:cs typeface="Times New Roman" panose="02020603050405020304" pitchFamily="18" charset="0"/>
              </a:rPr>
              <a:t>giải</a:t>
            </a:r>
            <a:r>
              <a:rPr lang="en-US" sz="2000" b="1" kern="0" noProof="0" dirty="0">
                <a:solidFill>
                  <a:prstClr val="black"/>
                </a:solidFill>
                <a:latin typeface="Times New Roman" panose="02020603050405020304" pitchFamily="18" charset="0"/>
                <a:cs typeface="Times New Roman" panose="02020603050405020304" pitchFamily="18" charset="0"/>
              </a:rPr>
              <a:t> </a:t>
            </a:r>
            <a:r>
              <a:rPr lang="en-US" sz="2000" b="1" kern="0" noProof="0" dirty="0" err="1">
                <a:solidFill>
                  <a:prstClr val="black"/>
                </a:solidFill>
                <a:latin typeface="Times New Roman" panose="02020603050405020304" pitchFamily="18" charset="0"/>
                <a:cs typeface="Times New Roman" panose="02020603050405020304" pitchFamily="18" charset="0"/>
              </a:rPr>
              <a:t>quyết</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huống</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Shape 1"/>
          <p:cNvPicPr/>
          <p:nvPr/>
        </p:nvPicPr>
        <p:blipFill>
          <a:blip r:embed="rId4"/>
          <a:stretch/>
        </p:blipFill>
        <p:spPr>
          <a:xfrm>
            <a:off x="7865706" y="3586"/>
            <a:ext cx="1278294" cy="734912"/>
          </a:xfrm>
          <a:prstGeom prst="rect">
            <a:avLst/>
          </a:prstGeom>
          <a:noFill/>
          <a:ln>
            <a:noFill/>
          </a:ln>
        </p:spPr>
      </p:pic>
      <p:pic>
        <p:nvPicPr>
          <p:cNvPr id="2050" name="Picture 2" descr="15 phiên bản y sì đúc ngoài đời thật của các nhân vật hoạt hình nổi tiếng">
            <a:extLst>
              <a:ext uri="{FF2B5EF4-FFF2-40B4-BE49-F238E27FC236}">
                <a16:creationId xmlns:a16="http://schemas.microsoft.com/office/drawing/2014/main" id="{6359BA79-6E9E-42BA-B81D-8D86E199C0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6156176" y="865612"/>
            <a:ext cx="1944216" cy="36503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D11FCEE-F98C-42F3-BB01-BBBE76EE85D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1000" l="10000" r="90000">
                        <a14:foregroundMark x1="57500" y1="19500" x2="57500" y2="19500"/>
                        <a14:foregroundMark x1="55000" y1="20000" x2="55000" y2="20000"/>
                        <a14:foregroundMark x1="61500" y1="23500" x2="61500" y2="23500"/>
                        <a14:foregroundMark x1="67500" y1="28000" x2="67500" y2="28000"/>
                        <a14:foregroundMark x1="48000" y1="19000" x2="48000" y2="19000"/>
                        <a14:foregroundMark x1="47500" y1="15500" x2="47500" y2="15500"/>
                        <a14:foregroundMark x1="48500" y1="13000" x2="48500" y2="13000"/>
                        <a14:foregroundMark x1="57000" y1="91000" x2="57000" y2="91000"/>
                        <a14:backgroundMark x1="26500" y1="21000" x2="26500" y2="21000"/>
                        <a14:backgroundMark x1="23000" y1="35500" x2="23000" y2="35500"/>
                        <a14:backgroundMark x1="23500" y1="32500" x2="23500" y2="32500"/>
                        <a14:backgroundMark x1="24500" y1="39000" x2="24500" y2="39000"/>
                        <a14:backgroundMark x1="23000" y1="47000" x2="23000" y2="47000"/>
                        <a14:backgroundMark x1="23000" y1="55500" x2="23000" y2="55500"/>
                        <a14:backgroundMark x1="23000" y1="52000" x2="23000" y2="52000"/>
                        <a14:backgroundMark x1="23500" y1="61000" x2="23500" y2="61000"/>
                        <a14:backgroundMark x1="23500" y1="65500" x2="23500" y2="65500"/>
                        <a14:backgroundMark x1="23500" y1="70000" x2="23500" y2="70000"/>
                        <a14:backgroundMark x1="23500" y1="73000" x2="23500" y2="73000"/>
                        <a14:backgroundMark x1="22500" y1="78500" x2="22500" y2="79500"/>
                        <a14:backgroundMark x1="22000" y1="87500" x2="22000" y2="87500"/>
                        <a14:backgroundMark x1="23500" y1="85500" x2="23500" y2="85500"/>
                        <a14:backgroundMark x1="77000" y1="55000" x2="77000" y2="55000"/>
                        <a14:backgroundMark x1="76000" y1="65000" x2="76000" y2="65000"/>
                        <a14:backgroundMark x1="76000" y1="71500" x2="76000" y2="71500"/>
                      </a14:backgroundRemoval>
                    </a14:imgEffect>
                  </a14:imgLayer>
                </a14:imgProps>
              </a:ext>
            </a:extLst>
          </a:blip>
          <a:stretch>
            <a:fillRect/>
          </a:stretch>
        </p:blipFill>
        <p:spPr>
          <a:xfrm>
            <a:off x="4756824" y="2931790"/>
            <a:ext cx="1905000" cy="1905000"/>
          </a:xfrm>
          <a:prstGeom prst="rect">
            <a:avLst/>
          </a:prstGeom>
        </p:spPr>
      </p:pic>
      <p:pic>
        <p:nvPicPr>
          <p:cNvPr id="5" name="Picture 4">
            <a:extLst>
              <a:ext uri="{FF2B5EF4-FFF2-40B4-BE49-F238E27FC236}">
                <a16:creationId xmlns:a16="http://schemas.microsoft.com/office/drawing/2014/main" id="{273D5567-5A7C-47EA-91EC-9E1C7E68C138}"/>
              </a:ext>
            </a:extLst>
          </p:cNvPr>
          <p:cNvPicPr>
            <a:picLocks noChangeAspect="1"/>
          </p:cNvPicPr>
          <p:nvPr/>
        </p:nvPicPr>
        <p:blipFill>
          <a:blip r:embed="rId8"/>
          <a:stretch>
            <a:fillRect/>
          </a:stretch>
        </p:blipFill>
        <p:spPr>
          <a:xfrm>
            <a:off x="7596336" y="1450713"/>
            <a:ext cx="1908213" cy="1902117"/>
          </a:xfrm>
          <a:prstGeom prst="rect">
            <a:avLst/>
          </a:prstGeom>
        </p:spPr>
      </p:pic>
    </p:spTree>
    <p:extLst>
      <p:ext uri="{BB962C8B-B14F-4D97-AF65-F5344CB8AC3E}">
        <p14:creationId xmlns:p14="http://schemas.microsoft.com/office/powerpoint/2010/main" val="524412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4ABF28-D790-4359-9799-DBF792FE0B6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601172"/>
            <a:ext cx="5004048" cy="4522267"/>
          </a:xfrm>
          <a:prstGeom prst="rect">
            <a:avLst/>
          </a:prstGeom>
        </p:spPr>
      </p:pic>
      <p:sp>
        <p:nvSpPr>
          <p:cNvPr id="14" name="TextBox 13">
            <a:extLst>
              <a:ext uri="{FF2B5EF4-FFF2-40B4-BE49-F238E27FC236}">
                <a16:creationId xmlns:a16="http://schemas.microsoft.com/office/drawing/2014/main" id="{B1CBEEC6-17C4-4093-9682-554A4A1B4CD6}"/>
              </a:ext>
            </a:extLst>
          </p:cNvPr>
          <p:cNvSpPr txBox="1"/>
          <p:nvPr/>
        </p:nvSpPr>
        <p:spPr>
          <a:xfrm>
            <a:off x="820221" y="1568620"/>
            <a:ext cx="3566955" cy="3272691"/>
          </a:xfrm>
          <a:prstGeom prst="rect">
            <a:avLst/>
          </a:prstGeom>
          <a:noFill/>
        </p:spPr>
        <p:txBody>
          <a:bodyPr wrap="square">
            <a:spAutoFit/>
          </a:bodyPr>
          <a:lstStyle/>
          <a:p>
            <a:pPr>
              <a:lnSpc>
                <a:spcPts val="24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hộp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bút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hộp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ts val="24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khuyên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hộp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sang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hộp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kiệm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Rectangle 3"/>
          <p:cNvSpPr/>
          <p:nvPr/>
        </p:nvSpPr>
        <p:spPr>
          <a:xfrm>
            <a:off x="2339752" y="20060"/>
            <a:ext cx="4834145" cy="692497"/>
          </a:xfrm>
          <a:prstGeom prst="rect">
            <a:avLst/>
          </a:prstGeom>
          <a:solidFill>
            <a:schemeClr val="accent2">
              <a:lumMod val="20000"/>
              <a:lumOff val="80000"/>
            </a:schemeClr>
          </a:solidFill>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4050" b="1" dirty="0" err="1">
                <a:ln w="10541" cmpd="sng">
                  <a:solidFill>
                    <a:srgbClr val="4F81BD">
                      <a:shade val="88000"/>
                      <a:satMod val="110000"/>
                    </a:srgbClr>
                  </a:solidFill>
                  <a:prstDash val="solid"/>
                </a:ln>
                <a:solidFill>
                  <a:srgbClr val="FF0000"/>
                </a:solidFill>
                <a:latin typeface="Calibri"/>
              </a:rPr>
              <a:t>Trò</a:t>
            </a:r>
            <a:r>
              <a:rPr lang="en-US" sz="4050" b="1" dirty="0">
                <a:ln w="10541" cmpd="sng">
                  <a:solidFill>
                    <a:srgbClr val="4F81BD">
                      <a:shade val="88000"/>
                      <a:satMod val="110000"/>
                    </a:srgbClr>
                  </a:solidFill>
                  <a:prstDash val="solid"/>
                </a:ln>
                <a:solidFill>
                  <a:srgbClr val="FF0000"/>
                </a:solidFill>
                <a:latin typeface="Calibri"/>
              </a:rPr>
              <a:t> </a:t>
            </a:r>
            <a:r>
              <a:rPr lang="en-US" sz="4050" b="1" dirty="0" err="1">
                <a:ln w="10541" cmpd="sng">
                  <a:solidFill>
                    <a:srgbClr val="4F81BD">
                      <a:shade val="88000"/>
                      <a:satMod val="110000"/>
                    </a:srgbClr>
                  </a:solidFill>
                  <a:prstDash val="solid"/>
                </a:ln>
                <a:solidFill>
                  <a:srgbClr val="FF0000"/>
                </a:solidFill>
                <a:latin typeface="Calibri"/>
              </a:rPr>
              <a:t>chơi</a:t>
            </a:r>
            <a:r>
              <a:rPr lang="en-US" sz="4050" b="1" dirty="0">
                <a:ln w="10541" cmpd="sng">
                  <a:solidFill>
                    <a:srgbClr val="4F81BD">
                      <a:shade val="88000"/>
                      <a:satMod val="110000"/>
                    </a:srgbClr>
                  </a:solidFill>
                  <a:prstDash val="solid"/>
                </a:ln>
                <a:solidFill>
                  <a:srgbClr val="FF0000"/>
                </a:solidFill>
                <a:latin typeface="Calibri"/>
              </a:rPr>
              <a:t> </a:t>
            </a:r>
            <a:r>
              <a:rPr lang="en-US" sz="4050" b="1" dirty="0" err="1">
                <a:ln w="10541" cmpd="sng">
                  <a:solidFill>
                    <a:srgbClr val="4F81BD">
                      <a:shade val="88000"/>
                      <a:satMod val="110000"/>
                    </a:srgbClr>
                  </a:solidFill>
                  <a:prstDash val="solid"/>
                </a:ln>
                <a:solidFill>
                  <a:srgbClr val="FF0000"/>
                </a:solidFill>
                <a:latin typeface="Calibri"/>
              </a:rPr>
              <a:t>Đóng</a:t>
            </a:r>
            <a:r>
              <a:rPr lang="en-US" sz="4050" b="1" dirty="0">
                <a:ln w="10541" cmpd="sng">
                  <a:solidFill>
                    <a:srgbClr val="4F81BD">
                      <a:shade val="88000"/>
                      <a:satMod val="110000"/>
                    </a:srgbClr>
                  </a:solidFill>
                  <a:prstDash val="solid"/>
                </a:ln>
                <a:solidFill>
                  <a:srgbClr val="FF0000"/>
                </a:solidFill>
                <a:latin typeface="Calibri"/>
              </a:rPr>
              <a:t> </a:t>
            </a:r>
            <a:r>
              <a:rPr lang="en-US" sz="4050" b="1" dirty="0" err="1">
                <a:ln w="10541" cmpd="sng">
                  <a:solidFill>
                    <a:srgbClr val="4F81BD">
                      <a:shade val="88000"/>
                      <a:satMod val="110000"/>
                    </a:srgbClr>
                  </a:solidFill>
                  <a:prstDash val="solid"/>
                </a:ln>
                <a:solidFill>
                  <a:srgbClr val="FF0000"/>
                </a:solidFill>
                <a:latin typeface="Calibri"/>
              </a:rPr>
              <a:t>vai</a:t>
            </a:r>
            <a:endParaRPr kumimoji="0" lang="en-US" sz="4050" b="1" i="0" u="none" strike="noStrike" kern="1200" cap="none" spc="0" normalizeH="0" baseline="0" noProof="0" dirty="0">
              <a:ln w="10541" cmpd="sng">
                <a:solidFill>
                  <a:srgbClr val="4F81BD">
                    <a:shade val="88000"/>
                    <a:satMod val="110000"/>
                  </a:srgbClr>
                </a:solidFill>
                <a:prstDash val="solid"/>
              </a:ln>
              <a:solidFill>
                <a:srgbClr val="FF0000"/>
              </a:solidFill>
              <a:effectLst/>
              <a:uLnTx/>
              <a:uFillTx/>
              <a:latin typeface="Calibri"/>
              <a:ea typeface="+mn-ea"/>
              <a:cs typeface="+mn-cs"/>
            </a:endParaRPr>
          </a:p>
        </p:txBody>
      </p:sp>
      <p:sp>
        <p:nvSpPr>
          <p:cNvPr id="9" name="Snip Diagonal Corner Rectangle 8"/>
          <p:cNvSpPr/>
          <p:nvPr/>
        </p:nvSpPr>
        <p:spPr>
          <a:xfrm>
            <a:off x="899592" y="865612"/>
            <a:ext cx="3391738" cy="549953"/>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kern="0" noProof="0" dirty="0" err="1">
                <a:solidFill>
                  <a:prstClr val="black"/>
                </a:solidFill>
                <a:latin typeface="Times New Roman" panose="02020603050405020304" pitchFamily="18" charset="0"/>
                <a:cs typeface="Times New Roman" panose="02020603050405020304" pitchFamily="18" charset="0"/>
              </a:rPr>
              <a:t>Xây</a:t>
            </a:r>
            <a:r>
              <a:rPr lang="en-US" sz="2000" b="1" kern="0" noProof="0" dirty="0">
                <a:solidFill>
                  <a:prstClr val="black"/>
                </a:solidFill>
                <a:latin typeface="Times New Roman" panose="02020603050405020304" pitchFamily="18" charset="0"/>
                <a:cs typeface="Times New Roman" panose="02020603050405020304" pitchFamily="18" charset="0"/>
              </a:rPr>
              <a:t> </a:t>
            </a:r>
            <a:r>
              <a:rPr lang="en-US" sz="2000" b="1" kern="0" noProof="0" dirty="0" err="1">
                <a:solidFill>
                  <a:prstClr val="black"/>
                </a:solidFill>
                <a:latin typeface="Times New Roman" panose="02020603050405020304" pitchFamily="18" charset="0"/>
                <a:cs typeface="Times New Roman" panose="02020603050405020304" pitchFamily="18" charset="0"/>
              </a:rPr>
              <a:t>dựng</a:t>
            </a:r>
            <a:r>
              <a:rPr lang="en-US" sz="2000" b="1" kern="0" noProof="0" dirty="0">
                <a:solidFill>
                  <a:prstClr val="black"/>
                </a:solidFill>
                <a:latin typeface="Times New Roman" panose="02020603050405020304" pitchFamily="18" charset="0"/>
                <a:cs typeface="Times New Roman" panose="02020603050405020304" pitchFamily="18" charset="0"/>
              </a:rPr>
              <a:t> </a:t>
            </a:r>
            <a:r>
              <a:rPr lang="en-US" sz="2000" b="1" kern="0" noProof="0" dirty="0" err="1">
                <a:solidFill>
                  <a:prstClr val="black"/>
                </a:solidFill>
                <a:latin typeface="Times New Roman" panose="02020603050405020304" pitchFamily="18" charset="0"/>
                <a:cs typeface="Times New Roman" panose="02020603050405020304" pitchFamily="18" charset="0"/>
              </a:rPr>
              <a:t>lời</a:t>
            </a:r>
            <a:r>
              <a:rPr lang="en-US" sz="2000" b="1" kern="0" noProof="0" dirty="0">
                <a:solidFill>
                  <a:prstClr val="black"/>
                </a:solidFill>
                <a:latin typeface="Times New Roman" panose="02020603050405020304" pitchFamily="18" charset="0"/>
                <a:cs typeface="Times New Roman" panose="02020603050405020304" pitchFamily="18" charset="0"/>
              </a:rPr>
              <a:t> </a:t>
            </a:r>
            <a:r>
              <a:rPr lang="en-US" sz="2000" b="1" kern="0" noProof="0" dirty="0" err="1">
                <a:solidFill>
                  <a:prstClr val="black"/>
                </a:solidFill>
                <a:latin typeface="Times New Roman" panose="02020603050405020304" pitchFamily="18" charset="0"/>
                <a:cs typeface="Times New Roman" panose="02020603050405020304" pitchFamily="18" charset="0"/>
              </a:rPr>
              <a:t>thoại</a:t>
            </a:r>
            <a:r>
              <a:rPr lang="en-US" sz="2000" b="1" kern="0" noProof="0" dirty="0">
                <a:solidFill>
                  <a:prstClr val="black"/>
                </a:solidFill>
                <a:latin typeface="Times New Roman" panose="02020603050405020304" pitchFamily="18" charset="0"/>
                <a:cs typeface="Times New Roman" panose="02020603050405020304" pitchFamily="18" charset="0"/>
              </a:rPr>
              <a:t>, </a:t>
            </a:r>
            <a:r>
              <a:rPr lang="en-US" sz="2000" b="1" kern="0" noProof="0" dirty="0" err="1">
                <a:solidFill>
                  <a:prstClr val="black"/>
                </a:solidFill>
                <a:latin typeface="Times New Roman" panose="02020603050405020304" pitchFamily="18" charset="0"/>
                <a:cs typeface="Times New Roman" panose="02020603050405020304" pitchFamily="18" charset="0"/>
              </a:rPr>
              <a:t>đóng</a:t>
            </a:r>
            <a:r>
              <a:rPr lang="en-US" sz="2000" b="1" kern="0" noProof="0" dirty="0">
                <a:solidFill>
                  <a:prstClr val="black"/>
                </a:solidFill>
                <a:latin typeface="Times New Roman" panose="02020603050405020304" pitchFamily="18" charset="0"/>
                <a:cs typeface="Times New Roman" panose="02020603050405020304" pitchFamily="18" charset="0"/>
              </a:rPr>
              <a:t> </a:t>
            </a:r>
            <a:r>
              <a:rPr lang="en-US" sz="2000" b="1" kern="0" noProof="0" dirty="0" err="1">
                <a:solidFill>
                  <a:prstClr val="black"/>
                </a:solidFill>
                <a:latin typeface="Times New Roman" panose="02020603050405020304" pitchFamily="18" charset="0"/>
                <a:cs typeface="Times New Roman" panose="02020603050405020304" pitchFamily="18" charset="0"/>
              </a:rPr>
              <a:t>vai</a:t>
            </a:r>
            <a:r>
              <a:rPr lang="en-US" sz="2000" b="1" kern="0" noProof="0" dirty="0">
                <a:solidFill>
                  <a:prstClr val="black"/>
                </a:solidFill>
                <a:latin typeface="Times New Roman" panose="02020603050405020304" pitchFamily="18" charset="0"/>
                <a:cs typeface="Times New Roman" panose="02020603050405020304" pitchFamily="18" charset="0"/>
              </a:rPr>
              <a:t> </a:t>
            </a:r>
            <a:r>
              <a:rPr lang="en-US" sz="2000" b="1" kern="0" noProof="0" dirty="0" err="1">
                <a:solidFill>
                  <a:prstClr val="black"/>
                </a:solidFill>
                <a:latin typeface="Times New Roman" panose="02020603050405020304" pitchFamily="18" charset="0"/>
                <a:cs typeface="Times New Roman" panose="02020603050405020304" pitchFamily="18" charset="0"/>
              </a:rPr>
              <a:t>và</a:t>
            </a:r>
            <a:r>
              <a:rPr lang="en-US" sz="2000" b="1" kern="0" noProof="0" dirty="0">
                <a:solidFill>
                  <a:prstClr val="black"/>
                </a:solidFill>
                <a:latin typeface="Times New Roman" panose="02020603050405020304" pitchFamily="18" charset="0"/>
                <a:cs typeface="Times New Roman" panose="02020603050405020304" pitchFamily="18" charset="0"/>
              </a:rPr>
              <a:t> </a:t>
            </a:r>
            <a:r>
              <a:rPr lang="en-US" sz="2000" b="1" kern="0" noProof="0" dirty="0" err="1">
                <a:solidFill>
                  <a:prstClr val="black"/>
                </a:solidFill>
                <a:latin typeface="Times New Roman" panose="02020603050405020304" pitchFamily="18" charset="0"/>
                <a:cs typeface="Times New Roman" panose="02020603050405020304" pitchFamily="18" charset="0"/>
              </a:rPr>
              <a:t>giải</a:t>
            </a:r>
            <a:r>
              <a:rPr lang="en-US" sz="2000" b="1" kern="0" noProof="0" dirty="0">
                <a:solidFill>
                  <a:prstClr val="black"/>
                </a:solidFill>
                <a:latin typeface="Times New Roman" panose="02020603050405020304" pitchFamily="18" charset="0"/>
                <a:cs typeface="Times New Roman" panose="02020603050405020304" pitchFamily="18" charset="0"/>
              </a:rPr>
              <a:t> </a:t>
            </a:r>
            <a:r>
              <a:rPr lang="en-US" sz="2000" b="1" kern="0" noProof="0" dirty="0" err="1">
                <a:solidFill>
                  <a:prstClr val="black"/>
                </a:solidFill>
                <a:latin typeface="Times New Roman" panose="02020603050405020304" pitchFamily="18" charset="0"/>
                <a:cs typeface="Times New Roman" panose="02020603050405020304" pitchFamily="18" charset="0"/>
              </a:rPr>
              <a:t>quyết</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huống</a:t>
            </a:r>
            <a:endPar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Shape 1"/>
          <p:cNvPicPr/>
          <p:nvPr/>
        </p:nvPicPr>
        <p:blipFill>
          <a:blip r:embed="rId4"/>
          <a:stretch/>
        </p:blipFill>
        <p:spPr>
          <a:xfrm>
            <a:off x="7865706" y="3586"/>
            <a:ext cx="1278294" cy="734912"/>
          </a:xfrm>
          <a:prstGeom prst="rect">
            <a:avLst/>
          </a:prstGeom>
          <a:noFill/>
          <a:ln>
            <a:noFill/>
          </a:ln>
        </p:spPr>
      </p:pic>
      <p:pic>
        <p:nvPicPr>
          <p:cNvPr id="2050" name="Picture 2" descr="15 phiên bản y sì đúc ngoài đời thật của các nhân vật hoạt hình nổi tiếng">
            <a:extLst>
              <a:ext uri="{FF2B5EF4-FFF2-40B4-BE49-F238E27FC236}">
                <a16:creationId xmlns:a16="http://schemas.microsoft.com/office/drawing/2014/main" id="{6359BA79-6E9E-42BA-B81D-8D86E199C0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6156176" y="865612"/>
            <a:ext cx="1944216" cy="36503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D11FCEE-F98C-42F3-BB01-BBBE76EE85D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1000" l="10000" r="90000">
                        <a14:foregroundMark x1="57500" y1="19500" x2="57500" y2="19500"/>
                        <a14:foregroundMark x1="55000" y1="20000" x2="55000" y2="20000"/>
                        <a14:foregroundMark x1="61500" y1="23500" x2="61500" y2="23500"/>
                        <a14:foregroundMark x1="67500" y1="28000" x2="67500" y2="28000"/>
                        <a14:foregroundMark x1="48000" y1="19000" x2="48000" y2="19000"/>
                        <a14:foregroundMark x1="47500" y1="15500" x2="47500" y2="15500"/>
                        <a14:foregroundMark x1="48500" y1="13000" x2="48500" y2="13000"/>
                        <a14:foregroundMark x1="57000" y1="91000" x2="57000" y2="91000"/>
                        <a14:backgroundMark x1="26500" y1="21000" x2="26500" y2="21000"/>
                        <a14:backgroundMark x1="23000" y1="35500" x2="23000" y2="35500"/>
                        <a14:backgroundMark x1="23500" y1="32500" x2="23500" y2="32500"/>
                        <a14:backgroundMark x1="24500" y1="39000" x2="24500" y2="39000"/>
                        <a14:backgroundMark x1="23000" y1="47000" x2="23000" y2="47000"/>
                        <a14:backgroundMark x1="23000" y1="55500" x2="23000" y2="55500"/>
                        <a14:backgroundMark x1="23000" y1="52000" x2="23000" y2="52000"/>
                        <a14:backgroundMark x1="23500" y1="61000" x2="23500" y2="61000"/>
                        <a14:backgroundMark x1="23500" y1="65500" x2="23500" y2="65500"/>
                        <a14:backgroundMark x1="23500" y1="70000" x2="23500" y2="70000"/>
                        <a14:backgroundMark x1="23500" y1="73000" x2="23500" y2="73000"/>
                        <a14:backgroundMark x1="22500" y1="78500" x2="22500" y2="79500"/>
                        <a14:backgroundMark x1="22000" y1="87500" x2="22000" y2="87500"/>
                        <a14:backgroundMark x1="23500" y1="85500" x2="23500" y2="85500"/>
                        <a14:backgroundMark x1="77000" y1="55000" x2="77000" y2="55000"/>
                        <a14:backgroundMark x1="76000" y1="65000" x2="76000" y2="65000"/>
                        <a14:backgroundMark x1="76000" y1="71500" x2="76000" y2="71500"/>
                      </a14:backgroundRemoval>
                    </a14:imgEffect>
                  </a14:imgLayer>
                </a14:imgProps>
              </a:ext>
            </a:extLst>
          </a:blip>
          <a:stretch>
            <a:fillRect/>
          </a:stretch>
        </p:blipFill>
        <p:spPr>
          <a:xfrm>
            <a:off x="4756824" y="2931790"/>
            <a:ext cx="1905000" cy="1905000"/>
          </a:xfrm>
          <a:prstGeom prst="rect">
            <a:avLst/>
          </a:prstGeom>
        </p:spPr>
      </p:pic>
      <p:pic>
        <p:nvPicPr>
          <p:cNvPr id="5" name="Picture 4">
            <a:extLst>
              <a:ext uri="{FF2B5EF4-FFF2-40B4-BE49-F238E27FC236}">
                <a16:creationId xmlns:a16="http://schemas.microsoft.com/office/drawing/2014/main" id="{273D5567-5A7C-47EA-91EC-9E1C7E68C138}"/>
              </a:ext>
            </a:extLst>
          </p:cNvPr>
          <p:cNvPicPr>
            <a:picLocks noChangeAspect="1"/>
          </p:cNvPicPr>
          <p:nvPr/>
        </p:nvPicPr>
        <p:blipFill>
          <a:blip r:embed="rId8"/>
          <a:stretch>
            <a:fillRect/>
          </a:stretch>
        </p:blipFill>
        <p:spPr>
          <a:xfrm>
            <a:off x="7596336" y="1450713"/>
            <a:ext cx="1908213" cy="1902117"/>
          </a:xfrm>
          <a:prstGeom prst="rect">
            <a:avLst/>
          </a:prstGeom>
        </p:spPr>
      </p:pic>
    </p:spTree>
    <p:extLst>
      <p:ext uri="{BB962C8B-B14F-4D97-AF65-F5344CB8AC3E}">
        <p14:creationId xmlns:p14="http://schemas.microsoft.com/office/powerpoint/2010/main" val="1305006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2" name="Star: 6 Points 11">
            <a:extLst>
              <a:ext uri="{FF2B5EF4-FFF2-40B4-BE49-F238E27FC236}">
                <a16:creationId xmlns:a16="http://schemas.microsoft.com/office/drawing/2014/main" id="{F1D3FFCB-4C19-4836-B845-40AB629CDF88}"/>
              </a:ext>
            </a:extLst>
          </p:cNvPr>
          <p:cNvSpPr/>
          <p:nvPr/>
        </p:nvSpPr>
        <p:spPr>
          <a:xfrm>
            <a:off x="-180528" y="-92546"/>
            <a:ext cx="4968552" cy="1944216"/>
          </a:xfrm>
          <a:prstGeom prst="star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Chuyên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mục</a:t>
            </a:r>
            <a:endParaRPr lang="en-US" sz="2800" dirty="0">
              <a:solidFill>
                <a:srgbClr val="FF0000"/>
              </a:solidFill>
              <a:latin typeface="Times New Roman" panose="02020603050405020304" pitchFamily="18" charset="0"/>
              <a:cs typeface="Times New Roman" panose="02020603050405020304" pitchFamily="18" charset="0"/>
            </a:endParaRPr>
          </a:p>
          <a:p>
            <a:pPr algn="ctr"/>
            <a:r>
              <a:rPr lang="en-US" sz="28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tốt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việc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tốt</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D6D6B4F-6735-4254-AF49-4ED5F9399146}"/>
              </a:ext>
            </a:extLst>
          </p:cNvPr>
          <p:cNvPicPr>
            <a:picLocks noChangeAspect="1"/>
          </p:cNvPicPr>
          <p:nvPr/>
        </p:nvPicPr>
        <p:blipFill>
          <a:blip r:embed="rId2"/>
          <a:stretch>
            <a:fillRect/>
          </a:stretch>
        </p:blipFill>
        <p:spPr>
          <a:xfrm>
            <a:off x="2627784" y="0"/>
            <a:ext cx="5472608" cy="4947672"/>
          </a:xfrm>
          <a:prstGeom prst="rect">
            <a:avLst/>
          </a:prstGeom>
        </p:spPr>
      </p:pic>
      <p:sp>
        <p:nvSpPr>
          <p:cNvPr id="15" name="TextBox 14">
            <a:extLst>
              <a:ext uri="{FF2B5EF4-FFF2-40B4-BE49-F238E27FC236}">
                <a16:creationId xmlns:a16="http://schemas.microsoft.com/office/drawing/2014/main" id="{43C8ED95-5B75-480C-B21D-EC09A7F354CE}"/>
              </a:ext>
            </a:extLst>
          </p:cNvPr>
          <p:cNvSpPr txBox="1"/>
          <p:nvPr/>
        </p:nvSpPr>
        <p:spPr>
          <a:xfrm rot="161344">
            <a:off x="3634421" y="2328105"/>
            <a:ext cx="3459334" cy="2157001"/>
          </a:xfrm>
          <a:prstGeom prst="rect">
            <a:avLst/>
          </a:prstGeom>
          <a:noFill/>
        </p:spPr>
        <p:txBody>
          <a:bodyPr wrap="square">
            <a:spAutoFit/>
          </a:bodyPr>
          <a:lstStyle/>
          <a:p>
            <a:pPr algn="just">
              <a:lnSpc>
                <a:spcPts val="2300"/>
              </a:lnSpc>
            </a:pPr>
            <a:r>
              <a:rPr lang="vi-VN" sz="2400" dirty="0">
                <a:solidFill>
                  <a:srgbClr val="000000"/>
                </a:solidFill>
                <a:effectLst/>
                <a:latin typeface="Times New Roman" panose="02020603050405020304" pitchFamily="18" charset="0"/>
                <a:ea typeface="Times New Roman" panose="02020603050405020304" pitchFamily="18" charset="0"/>
              </a:rPr>
              <a:t>Em hãy sưu tầm và c</a:t>
            </a:r>
            <a:r>
              <a:rPr lang="en-US" sz="2400" dirty="0">
                <a:solidFill>
                  <a:srgbClr val="000000"/>
                </a:solidFill>
                <a:latin typeface="Times New Roman" panose="02020603050405020304" pitchFamily="18" charset="0"/>
                <a:ea typeface="Times New Roman" panose="02020603050405020304" pitchFamily="18" charset="0"/>
              </a:rPr>
              <a:t>hi</a:t>
            </a:r>
            <a:r>
              <a:rPr lang="vi-VN" sz="2400" dirty="0">
                <a:solidFill>
                  <a:srgbClr val="000000"/>
                </a:solidFill>
                <a:effectLst/>
                <a:latin typeface="Times New Roman" panose="02020603050405020304" pitchFamily="18" charset="0"/>
                <a:ea typeface="Times New Roman" panose="02020603050405020304" pitchFamily="18" charset="0"/>
              </a:rPr>
              <a:t>a sẻ v</a:t>
            </a:r>
            <a:r>
              <a:rPr lang="en-US" sz="2400" dirty="0">
                <a:solidFill>
                  <a:srgbClr val="000000"/>
                </a:solidFill>
                <a:effectLst/>
                <a:latin typeface="Times New Roman" panose="02020603050405020304" pitchFamily="18" charset="0"/>
                <a:ea typeface="Times New Roman" panose="02020603050405020304" pitchFamily="18" charset="0"/>
              </a:rPr>
              <a:t>ớ</a:t>
            </a:r>
            <a:r>
              <a:rPr lang="vi-VN" sz="2400" dirty="0">
                <a:solidFill>
                  <a:srgbClr val="000000"/>
                </a:solidFill>
                <a:effectLst/>
                <a:latin typeface="Times New Roman" panose="02020603050405020304" pitchFamily="18" charset="0"/>
                <a:ea typeface="Times New Roman" panose="02020603050405020304" pitchFamily="18" charset="0"/>
              </a:rPr>
              <a:t>i các bạn trong nhóm, l</a:t>
            </a:r>
            <a:r>
              <a:rPr lang="en-US" sz="2400" dirty="0">
                <a:solidFill>
                  <a:srgbClr val="000000"/>
                </a:solidFill>
                <a:effectLst/>
                <a:latin typeface="Times New Roman" panose="02020603050405020304" pitchFamily="18" charset="0"/>
                <a:ea typeface="Times New Roman" panose="02020603050405020304" pitchFamily="18" charset="0"/>
              </a:rPr>
              <a:t>ớ</a:t>
            </a:r>
            <a:r>
              <a:rPr lang="vi-VN" sz="2400" dirty="0">
                <a:solidFill>
                  <a:srgbClr val="000000"/>
                </a:solidFill>
                <a:effectLst/>
                <a:latin typeface="Times New Roman" panose="02020603050405020304" pitchFamily="18" charset="0"/>
                <a:ea typeface="Times New Roman" panose="02020603050405020304" pitchFamily="18" charset="0"/>
              </a:rPr>
              <a:t>p những câu chuyện, tấm gư</a:t>
            </a:r>
            <a:r>
              <a:rPr lang="en-US" sz="2400" dirty="0">
                <a:solidFill>
                  <a:srgbClr val="000000"/>
                </a:solidFill>
                <a:latin typeface="Times New Roman" panose="02020603050405020304" pitchFamily="18" charset="0"/>
                <a:ea typeface="Times New Roman" panose="02020603050405020304" pitchFamily="18" charset="0"/>
              </a:rPr>
              <a:t>ơ</a:t>
            </a:r>
            <a:r>
              <a:rPr lang="vi-VN" sz="2400" dirty="0">
                <a:solidFill>
                  <a:srgbClr val="000000"/>
                </a:solidFill>
                <a:effectLst/>
                <a:latin typeface="Times New Roman" panose="02020603050405020304" pitchFamily="18" charset="0"/>
                <a:ea typeface="Times New Roman" panose="02020603050405020304" pitchFamily="18" charset="0"/>
              </a:rPr>
              <a:t>ng về lối sống tiết kiệm mà em biết. Em học đ</a:t>
            </a:r>
            <a:r>
              <a:rPr lang="en-US" sz="2400" dirty="0" err="1">
                <a:solidFill>
                  <a:srgbClr val="000000"/>
                </a:solidFill>
                <a:latin typeface="Times New Roman" panose="02020603050405020304" pitchFamily="18" charset="0"/>
                <a:ea typeface="Times New Roman" panose="02020603050405020304" pitchFamily="18" charset="0"/>
              </a:rPr>
              <a:t>ượ</a:t>
            </a:r>
            <a:r>
              <a:rPr lang="vi-VN" sz="2400" dirty="0">
                <a:solidFill>
                  <a:srgbClr val="000000"/>
                </a:solidFill>
                <a:effectLst/>
                <a:latin typeface="Times New Roman" panose="02020603050405020304" pitchFamily="18" charset="0"/>
                <a:ea typeface="Times New Roman" panose="02020603050405020304" pitchFamily="18" charset="0"/>
              </a:rPr>
              <a:t>c điều gì từ những câu chuyện, tấm gương đó?</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BB8E33CD-9C2C-4084-B87E-9FA6B31B6908}"/>
              </a:ext>
            </a:extLst>
          </p:cNvPr>
          <p:cNvPicPr>
            <a:picLocks noChangeAspect="1"/>
          </p:cNvPicPr>
          <p:nvPr/>
        </p:nvPicPr>
        <p:blipFill>
          <a:blip r:embed="rId3"/>
          <a:stretch>
            <a:fillRect/>
          </a:stretch>
        </p:blipFill>
        <p:spPr>
          <a:xfrm>
            <a:off x="7985660" y="16461"/>
            <a:ext cx="1158340" cy="1048603"/>
          </a:xfrm>
          <a:prstGeom prst="rect">
            <a:avLst/>
          </a:prstGeom>
        </p:spPr>
      </p:pic>
    </p:spTree>
    <p:extLst>
      <p:ext uri="{BB962C8B-B14F-4D97-AF65-F5344CB8AC3E}">
        <p14:creationId xmlns:p14="http://schemas.microsoft.com/office/powerpoint/2010/main" val="211372059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lt1"/>
          </a:fgClr>
          <a:bgClr>
            <a:schemeClr val="bg1"/>
          </a:bgClr>
        </a:patt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6C3B000-67D0-4A82-B1E1-468A5FB28747}"/>
              </a:ext>
            </a:extLst>
          </p:cNvPr>
          <p:cNvGraphicFramePr/>
          <p:nvPr>
            <p:extLst>
              <p:ext uri="{D42A27DB-BD31-4B8C-83A1-F6EECF244321}">
                <p14:modId xmlns:p14="http://schemas.microsoft.com/office/powerpoint/2010/main" val="2876480793"/>
              </p:ext>
            </p:extLst>
          </p:nvPr>
        </p:nvGraphicFramePr>
        <p:xfrm>
          <a:off x="0" y="0"/>
          <a:ext cx="9144000" cy="5092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bbon: Tilted Up 5">
            <a:extLst>
              <a:ext uri="{FF2B5EF4-FFF2-40B4-BE49-F238E27FC236}">
                <a16:creationId xmlns:a16="http://schemas.microsoft.com/office/drawing/2014/main" id="{B24580CB-6B21-44FA-ACD8-715A373D6D62}"/>
              </a:ext>
            </a:extLst>
          </p:cNvPr>
          <p:cNvSpPr/>
          <p:nvPr/>
        </p:nvSpPr>
        <p:spPr>
          <a:xfrm>
            <a:off x="107504" y="195486"/>
            <a:ext cx="2448272" cy="1152128"/>
          </a:xfrm>
          <a:prstGeom prst="ribbon2">
            <a:avLst/>
          </a:prstGeom>
          <a:solidFill>
            <a:schemeClr val="bg1"/>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Phiếu</a:t>
            </a:r>
            <a:r>
              <a:rPr lang="en-US" sz="2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r>
              <a:rPr lang="en-US" sz="2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tập</a:t>
            </a:r>
            <a:endParaRPr lang="en-US" sz="2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B1F5581-F181-48FA-B0CD-24275E035117}"/>
              </a:ext>
            </a:extLst>
          </p:cNvPr>
          <p:cNvPicPr>
            <a:picLocks noChangeAspect="1"/>
          </p:cNvPicPr>
          <p:nvPr/>
        </p:nvPicPr>
        <p:blipFill>
          <a:blip r:embed="rId7"/>
          <a:stretch>
            <a:fillRect/>
          </a:stretch>
        </p:blipFill>
        <p:spPr>
          <a:xfrm>
            <a:off x="8003125" y="-35823"/>
            <a:ext cx="1158340" cy="1048603"/>
          </a:xfrm>
          <a:prstGeom prst="rect">
            <a:avLst/>
          </a:prstGeom>
        </p:spPr>
      </p:pic>
    </p:spTree>
    <p:extLst>
      <p:ext uri="{BB962C8B-B14F-4D97-AF65-F5344CB8AC3E}">
        <p14:creationId xmlns:p14="http://schemas.microsoft.com/office/powerpoint/2010/main" val="817357024"/>
      </p:ext>
    </p:extLst>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6C3B000-67D0-4A82-B1E1-468A5FB28747}"/>
              </a:ext>
            </a:extLst>
          </p:cNvPr>
          <p:cNvGraphicFramePr/>
          <p:nvPr>
            <p:extLst>
              <p:ext uri="{D42A27DB-BD31-4B8C-83A1-F6EECF244321}">
                <p14:modId xmlns:p14="http://schemas.microsoft.com/office/powerpoint/2010/main" val="1741283257"/>
              </p:ext>
            </p:extLst>
          </p:nvPr>
        </p:nvGraphicFramePr>
        <p:xfrm>
          <a:off x="0" y="0"/>
          <a:ext cx="9144000" cy="5092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bbon: Tilted Up 5">
            <a:extLst>
              <a:ext uri="{FF2B5EF4-FFF2-40B4-BE49-F238E27FC236}">
                <a16:creationId xmlns:a16="http://schemas.microsoft.com/office/drawing/2014/main" id="{B24580CB-6B21-44FA-ACD8-715A373D6D62}"/>
              </a:ext>
            </a:extLst>
          </p:cNvPr>
          <p:cNvSpPr/>
          <p:nvPr/>
        </p:nvSpPr>
        <p:spPr>
          <a:xfrm>
            <a:off x="107504" y="195486"/>
            <a:ext cx="2448272" cy="1152128"/>
          </a:xfrm>
          <a:prstGeom prst="ribbon2">
            <a:avLst/>
          </a:prstGeom>
          <a:solidFill>
            <a:schemeClr val="bg1"/>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Phiếu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tập</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08FA2A2-DD14-4CCE-A4D0-7D64AB93CD1A}"/>
              </a:ext>
            </a:extLst>
          </p:cNvPr>
          <p:cNvPicPr>
            <a:picLocks noChangeAspect="1"/>
          </p:cNvPicPr>
          <p:nvPr/>
        </p:nvPicPr>
        <p:blipFill>
          <a:blip r:embed="rId7"/>
          <a:stretch>
            <a:fillRect/>
          </a:stretch>
        </p:blipFill>
        <p:spPr>
          <a:xfrm>
            <a:off x="7985660" y="0"/>
            <a:ext cx="1158340" cy="1048603"/>
          </a:xfrm>
          <a:prstGeom prst="rect">
            <a:avLst/>
          </a:prstGeom>
        </p:spPr>
      </p:pic>
    </p:spTree>
    <p:extLst>
      <p:ext uri="{BB962C8B-B14F-4D97-AF65-F5344CB8AC3E}">
        <p14:creationId xmlns:p14="http://schemas.microsoft.com/office/powerpoint/2010/main" val="2545300545"/>
      </p:ext>
    </p:extLst>
  </p:cSld>
  <p:clrMapOvr>
    <a:masterClrMapping/>
  </p:clrMapOvr>
  <p:transition spd="slow" advTm="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num5">
            <a:extLst>
              <a:ext uri="{FF2B5EF4-FFF2-40B4-BE49-F238E27FC236}">
                <a16:creationId xmlns:a16="http://schemas.microsoft.com/office/drawing/2014/main" id="{25367BF6-4A70-46A1-AE57-0D6D42A7EA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537" y="857250"/>
            <a:ext cx="7477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num4">
            <a:extLst>
              <a:ext uri="{FF2B5EF4-FFF2-40B4-BE49-F238E27FC236}">
                <a16:creationId xmlns:a16="http://schemas.microsoft.com/office/drawing/2014/main" id="{E3EF5BEC-0EA4-497A-A5FE-6329EBFE8A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3723" y="857250"/>
            <a:ext cx="79652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 descr="num3">
            <a:extLst>
              <a:ext uri="{FF2B5EF4-FFF2-40B4-BE49-F238E27FC236}">
                <a16:creationId xmlns:a16="http://schemas.microsoft.com/office/drawing/2014/main" id="{0DFBCA2B-7873-4418-9C1B-E2FB2B0730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857250"/>
            <a:ext cx="7524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num2">
            <a:extLst>
              <a:ext uri="{FF2B5EF4-FFF2-40B4-BE49-F238E27FC236}">
                <a16:creationId xmlns:a16="http://schemas.microsoft.com/office/drawing/2014/main" id="{5EBFA2ED-D81F-4170-ABC7-846796DC125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7300" y="800100"/>
            <a:ext cx="7429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descr="num1">
            <a:extLst>
              <a:ext uri="{FF2B5EF4-FFF2-40B4-BE49-F238E27FC236}">
                <a16:creationId xmlns:a16="http://schemas.microsoft.com/office/drawing/2014/main" id="{021D66E3-C9B0-4F1F-BF21-6FB9E6E41D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9700" y="971550"/>
            <a:ext cx="5905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3" descr="num0">
            <a:extLst>
              <a:ext uri="{FF2B5EF4-FFF2-40B4-BE49-F238E27FC236}">
                <a16:creationId xmlns:a16="http://schemas.microsoft.com/office/drawing/2014/main" id="{736D69DD-7935-4C56-818B-5E5B71496EC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4685" y="914400"/>
            <a:ext cx="71556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WordArt 14">
            <a:extLst>
              <a:ext uri="{FF2B5EF4-FFF2-40B4-BE49-F238E27FC236}">
                <a16:creationId xmlns:a16="http://schemas.microsoft.com/office/drawing/2014/main" id="{69175151-AB2A-4FC8-A24F-82B583EFEED8}"/>
              </a:ext>
            </a:extLst>
          </p:cNvPr>
          <p:cNvSpPr>
            <a:spLocks noChangeArrowheads="1" noChangeShapeType="1" noTextEdit="1"/>
          </p:cNvSpPr>
          <p:nvPr/>
        </p:nvSpPr>
        <p:spPr bwMode="auto">
          <a:xfrm>
            <a:off x="1200150" y="857250"/>
            <a:ext cx="1085850" cy="685800"/>
          </a:xfrm>
          <a:prstGeom prst="rect">
            <a:avLst/>
          </a:prstGeom>
        </p:spPr>
        <p:txBody>
          <a:bodyPr wrap="none" fromWordArt="1">
            <a:prstTxWarp prst="textCascadeUp">
              <a:avLst>
                <a:gd name="adj" fmla="val 44444"/>
              </a:avLst>
            </a:prstTxWarp>
            <a:scene3d>
              <a:camera prst="legacyPerspectiveFront">
                <a:rot lat="20519974" lon="1080000" rev="0"/>
              </a:camera>
              <a:lightRig rig="legacyHarsh2" dir="b"/>
            </a:scene3d>
            <a:sp3d extrusionH="430200" prstMaterial="legacyMatte">
              <a:extrusionClr>
                <a:srgbClr val="FF6600"/>
              </a:extrusionClr>
              <a:contourClr>
                <a:srgbClr val="FFE701"/>
              </a:contourClr>
            </a:sp3d>
          </a:bodyPr>
          <a:lstStyle/>
          <a:p>
            <a:pPr algn="ctr" defTabSz="685800" eaLnBrk="0" fontAlgn="base" hangingPunct="0">
              <a:spcBef>
                <a:spcPct val="0"/>
              </a:spcBef>
              <a:spcAft>
                <a:spcPct val="0"/>
              </a:spcAft>
            </a:pPr>
            <a:r>
              <a:rPr lang="en-US" sz="2700" kern="10">
                <a:ln w="9525">
                  <a:round/>
                  <a:headEnd/>
                  <a:tailEnd/>
                </a:ln>
                <a:gradFill rotWithShape="1">
                  <a:gsLst>
                    <a:gs pos="0">
                      <a:srgbClr val="FFE701"/>
                    </a:gs>
                    <a:gs pos="100000">
                      <a:srgbClr val="FE3E02"/>
                    </a:gs>
                  </a:gsLst>
                  <a:lin ang="5400000" scaled="1"/>
                </a:gradFill>
                <a:latin typeface=".VnArial" panose="020B7200000000000000" pitchFamily="34" charset="0"/>
              </a:rPr>
              <a:t>Hết giờ</a:t>
            </a:r>
          </a:p>
        </p:txBody>
      </p:sp>
      <p:pic>
        <p:nvPicPr>
          <p:cNvPr id="6153" name="Picture 15">
            <a:extLst>
              <a:ext uri="{FF2B5EF4-FFF2-40B4-BE49-F238E27FC236}">
                <a16:creationId xmlns:a16="http://schemas.microsoft.com/office/drawing/2014/main" id="{4DCC2E79-1908-4CA6-91F5-9A485C27865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0151" y="57150"/>
            <a:ext cx="44053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Rectangle 16">
            <a:extLst>
              <a:ext uri="{FF2B5EF4-FFF2-40B4-BE49-F238E27FC236}">
                <a16:creationId xmlns:a16="http://schemas.microsoft.com/office/drawing/2014/main" id="{BEC2F137-AD13-498D-A107-F641187A9A87}"/>
              </a:ext>
            </a:extLst>
          </p:cNvPr>
          <p:cNvSpPr>
            <a:spLocks noChangeArrowheads="1"/>
          </p:cNvSpPr>
          <p:nvPr/>
        </p:nvSpPr>
        <p:spPr bwMode="auto">
          <a:xfrm>
            <a:off x="4355976" y="4242260"/>
            <a:ext cx="3413050"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lnSpc>
                <a:spcPct val="90000"/>
              </a:lnSpc>
              <a:spcAft>
                <a:spcPct val="0"/>
              </a:spcAft>
              <a:buNone/>
            </a:pPr>
            <a:r>
              <a:rPr lang="en-US" altLang="en-US" sz="2100" b="1" dirty="0" err="1">
                <a:solidFill>
                  <a:srgbClr val="000000"/>
                </a:solidFill>
                <a:latin typeface="Times New Roman" panose="02020603050405020304" pitchFamily="18" charset="0"/>
              </a:rPr>
              <a:t>Tiết</a:t>
            </a:r>
            <a:r>
              <a:rPr lang="en-US" altLang="en-US" sz="2100" b="1" dirty="0">
                <a:solidFill>
                  <a:srgbClr val="000000"/>
                </a:solidFill>
                <a:latin typeface="Times New Roman" panose="02020603050405020304" pitchFamily="18" charset="0"/>
              </a:rPr>
              <a:t> </a:t>
            </a:r>
            <a:r>
              <a:rPr lang="en-US" altLang="en-US" sz="2100" b="1" dirty="0" err="1">
                <a:solidFill>
                  <a:srgbClr val="000000"/>
                </a:solidFill>
                <a:latin typeface="Times New Roman" panose="02020603050405020304" pitchFamily="18" charset="0"/>
              </a:rPr>
              <a:t>kiệm</a:t>
            </a:r>
            <a:r>
              <a:rPr lang="en-US" altLang="en-US" sz="2100" b="1" dirty="0">
                <a:solidFill>
                  <a:srgbClr val="000000"/>
                </a:solidFill>
                <a:latin typeface="Times New Roman" panose="02020603050405020304" pitchFamily="18" charset="0"/>
              </a:rPr>
              <a:t> </a:t>
            </a:r>
            <a:r>
              <a:rPr lang="en-US" altLang="en-US" sz="2100" b="1" dirty="0" err="1">
                <a:solidFill>
                  <a:srgbClr val="000000"/>
                </a:solidFill>
                <a:latin typeface="Times New Roman" panose="02020603050405020304" pitchFamily="18" charset="0"/>
              </a:rPr>
              <a:t>thời</a:t>
            </a:r>
            <a:r>
              <a:rPr lang="en-US" altLang="en-US" sz="2100" b="1" dirty="0">
                <a:solidFill>
                  <a:srgbClr val="000000"/>
                </a:solidFill>
                <a:latin typeface="Times New Roman" panose="02020603050405020304" pitchFamily="18" charset="0"/>
              </a:rPr>
              <a:t> </a:t>
            </a:r>
            <a:r>
              <a:rPr lang="en-US" altLang="en-US" sz="2100" b="1" dirty="0" err="1">
                <a:solidFill>
                  <a:srgbClr val="000000"/>
                </a:solidFill>
                <a:latin typeface="Times New Roman" panose="02020603050405020304" pitchFamily="18" charset="0"/>
              </a:rPr>
              <a:t>gian</a:t>
            </a:r>
            <a:r>
              <a:rPr lang="en-US" altLang="en-US" sz="2100" b="1" dirty="0">
                <a:solidFill>
                  <a:srgbClr val="000000"/>
                </a:solidFill>
                <a:latin typeface="Times New Roman" panose="02020603050405020304" pitchFamily="18" charset="0"/>
              </a:rPr>
              <a:t>, </a:t>
            </a:r>
            <a:r>
              <a:rPr lang="en-US" altLang="en-US" sz="2100" b="1" dirty="0" err="1">
                <a:solidFill>
                  <a:srgbClr val="000000"/>
                </a:solidFill>
                <a:latin typeface="Times New Roman" panose="02020603050405020304" pitchFamily="18" charset="0"/>
              </a:rPr>
              <a:t>tiền</a:t>
            </a:r>
            <a:r>
              <a:rPr lang="en-US" altLang="en-US" sz="2100" b="1" dirty="0">
                <a:solidFill>
                  <a:srgbClr val="000000"/>
                </a:solidFill>
                <a:latin typeface="Times New Roman" panose="02020603050405020304" pitchFamily="18" charset="0"/>
              </a:rPr>
              <a:t> </a:t>
            </a:r>
            <a:r>
              <a:rPr lang="en-US" altLang="en-US" sz="2100" b="1" dirty="0" err="1">
                <a:solidFill>
                  <a:srgbClr val="000000"/>
                </a:solidFill>
                <a:latin typeface="Times New Roman" panose="02020603050405020304" pitchFamily="18" charset="0"/>
              </a:rPr>
              <a:t>bạc</a:t>
            </a:r>
            <a:endParaRPr lang="en-US" altLang="en-US" sz="2100" b="1" dirty="0">
              <a:solidFill>
                <a:srgbClr val="000000"/>
              </a:solidFill>
              <a:latin typeface="Times New Roman" panose="02020603050405020304" pitchFamily="18" charset="0"/>
            </a:endParaRPr>
          </a:p>
        </p:txBody>
      </p:sp>
      <p:pic>
        <p:nvPicPr>
          <p:cNvPr id="2" name="Picture 1">
            <a:extLst>
              <a:ext uri="{FF2B5EF4-FFF2-40B4-BE49-F238E27FC236}">
                <a16:creationId xmlns:a16="http://schemas.microsoft.com/office/drawing/2014/main" id="{DB851D3C-C5D9-4F66-8223-94B0ED487F95}"/>
              </a:ext>
            </a:extLst>
          </p:cNvPr>
          <p:cNvPicPr>
            <a:picLocks noChangeAspect="1"/>
          </p:cNvPicPr>
          <p:nvPr/>
        </p:nvPicPr>
        <p:blipFill rotWithShape="1">
          <a:blip r:embed="rId11"/>
          <a:srcRect r="54238"/>
          <a:stretch/>
        </p:blipFill>
        <p:spPr>
          <a:xfrm>
            <a:off x="3131841" y="483518"/>
            <a:ext cx="4680520" cy="3360136"/>
          </a:xfrm>
          <a:prstGeom prst="snip2DiagRect">
            <a:avLst/>
          </a:prstGeom>
          <a:solidFill>
            <a:srgbClr val="FFFFFF">
              <a:shade val="85000"/>
            </a:srgbClr>
          </a:solidFill>
          <a:ln w="88900" cap="sq">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2">
            <a:extLst>
              <a:ext uri="{FF2B5EF4-FFF2-40B4-BE49-F238E27FC236}">
                <a16:creationId xmlns:a16="http://schemas.microsoft.com/office/drawing/2014/main" id="{6FF43018-62F8-4F2F-9209-A10471642A6C}"/>
              </a:ext>
            </a:extLst>
          </p:cNvPr>
          <p:cNvPicPr>
            <a:picLocks noChangeAspect="1"/>
          </p:cNvPicPr>
          <p:nvPr/>
        </p:nvPicPr>
        <p:blipFill>
          <a:blip r:embed="rId12"/>
          <a:stretch>
            <a:fillRect/>
          </a:stretch>
        </p:blipFill>
        <p:spPr>
          <a:xfrm>
            <a:off x="518130" y="2057400"/>
            <a:ext cx="1804572" cy="3249450"/>
          </a:xfrm>
          <a:prstGeom prst="rect">
            <a:avLst/>
          </a:prstGeom>
        </p:spPr>
      </p:pic>
      <p:pic>
        <p:nvPicPr>
          <p:cNvPr id="4" name="Picture 3">
            <a:extLst>
              <a:ext uri="{FF2B5EF4-FFF2-40B4-BE49-F238E27FC236}">
                <a16:creationId xmlns:a16="http://schemas.microsoft.com/office/drawing/2014/main" id="{50705EE5-14BE-4A54-98D2-68E39FD578B1}"/>
              </a:ext>
            </a:extLst>
          </p:cNvPr>
          <p:cNvPicPr>
            <a:picLocks noChangeAspect="1"/>
          </p:cNvPicPr>
          <p:nvPr/>
        </p:nvPicPr>
        <p:blipFill>
          <a:blip r:embed="rId13"/>
          <a:stretch>
            <a:fillRect/>
          </a:stretch>
        </p:blipFill>
        <p:spPr>
          <a:xfrm>
            <a:off x="7985660" y="0"/>
            <a:ext cx="1158340" cy="1048603"/>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checkerboard(across)">
                                      <p:cBhvr>
                                        <p:cTn id="7" dur="500"/>
                                        <p:tgtEl>
                                          <p:spTgt spid="27656"/>
                                        </p:tgtEl>
                                      </p:cBhvr>
                                    </p:animEffec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par>
                          <p:cTn id="8" fill="hold" nodeType="afterGroup">
                            <p:stCondLst>
                              <p:cond delay="500"/>
                            </p:stCondLst>
                            <p:childTnLst>
                              <p:par>
                                <p:cTn id="9" presetID="5" presetClass="exit" presetSubtype="10" fill="hold" nodeType="afterEffect">
                                  <p:stCondLst>
                                    <p:cond delay="0"/>
                                  </p:stCondLst>
                                  <p:childTnLst>
                                    <p:animEffect transition="out" filter="checkerboard(across)">
                                      <p:cBhvr>
                                        <p:cTn id="10" dur="500"/>
                                        <p:tgtEl>
                                          <p:spTgt spid="27656"/>
                                        </p:tgtEl>
                                      </p:cBhvr>
                                    </p:animEffect>
                                    <p:set>
                                      <p:cBhvr>
                                        <p:cTn id="11" dur="1" fill="hold">
                                          <p:stCondLst>
                                            <p:cond delay="499"/>
                                          </p:stCondLst>
                                        </p:cTn>
                                        <p:tgtEl>
                                          <p:spTgt spid="27656"/>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27657"/>
                                        </p:tgtEl>
                                        <p:attrNameLst>
                                          <p:attrName>style.visibility</p:attrName>
                                        </p:attrNameLst>
                                      </p:cBhvr>
                                      <p:to>
                                        <p:strVal val="visible"/>
                                      </p:to>
                                    </p:set>
                                    <p:animEffect transition="in" filter="checkerboard(across)">
                                      <p:cBhvr>
                                        <p:cTn id="15" dur="500"/>
                                        <p:tgtEl>
                                          <p:spTgt spid="27657"/>
                                        </p:tgtEl>
                                      </p:cBhvr>
                                    </p:animEffect>
                                  </p:childTnLst>
                                  <p:subTnLst>
                                    <p:audio>
                                      <p:cMediaNode>
                                        <p:cTn display="0" masterRel="sameClick">
                                          <p:stCondLst>
                                            <p:cond evt="begin" delay="0">
                                              <p:tn val="13"/>
                                            </p:cond>
                                          </p:stCondLst>
                                          <p:endCondLst>
                                            <p:cond evt="onStopAudio" delay="0">
                                              <p:tgtEl>
                                                <p:sldTgt/>
                                              </p:tgtEl>
                                            </p:cond>
                                          </p:endCondLst>
                                        </p:cTn>
                                        <p:tgtEl>
                                          <p:sndTgt r:embed="rId2" name="hammer.wav"/>
                                        </p:tgtEl>
                                      </p:cMediaNode>
                                    </p:audio>
                                  </p:subTnLst>
                                </p:cTn>
                              </p:par>
                            </p:childTnLst>
                          </p:cTn>
                        </p:par>
                        <p:par>
                          <p:cTn id="16" fill="hold" nodeType="afterGroup">
                            <p:stCondLst>
                              <p:cond delay="1500"/>
                            </p:stCondLst>
                            <p:childTnLst>
                              <p:par>
                                <p:cTn id="17" presetID="5" presetClass="exit" presetSubtype="10" fill="hold" nodeType="afterEffect">
                                  <p:stCondLst>
                                    <p:cond delay="0"/>
                                  </p:stCondLst>
                                  <p:childTnLst>
                                    <p:animEffect transition="out" filter="checkerboard(across)">
                                      <p:cBhvr>
                                        <p:cTn id="18" dur="500"/>
                                        <p:tgtEl>
                                          <p:spTgt spid="27657"/>
                                        </p:tgtEl>
                                      </p:cBhvr>
                                    </p:animEffect>
                                    <p:set>
                                      <p:cBhvr>
                                        <p:cTn id="19" dur="1" fill="hold">
                                          <p:stCondLst>
                                            <p:cond delay="499"/>
                                          </p:stCondLst>
                                        </p:cTn>
                                        <p:tgtEl>
                                          <p:spTgt spid="2765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27658"/>
                                        </p:tgtEl>
                                        <p:attrNameLst>
                                          <p:attrName>style.visibility</p:attrName>
                                        </p:attrNameLst>
                                      </p:cBhvr>
                                      <p:to>
                                        <p:strVal val="visible"/>
                                      </p:to>
                                    </p:set>
                                    <p:animEffect transition="in" filter="checkerboard(across)">
                                      <p:cBhvr>
                                        <p:cTn id="23" dur="500"/>
                                        <p:tgtEl>
                                          <p:spTgt spid="27658"/>
                                        </p:tgtEl>
                                      </p:cBhvr>
                                    </p:animEffect>
                                  </p:childTnLst>
                                  <p:subTnLst>
                                    <p:audio>
                                      <p:cMediaNode>
                                        <p:cTn display="0" masterRel="sameClick">
                                          <p:stCondLst>
                                            <p:cond evt="begin" delay="0">
                                              <p:tn val="21"/>
                                            </p:cond>
                                          </p:stCondLst>
                                          <p:endCondLst>
                                            <p:cond evt="onStopAudio" delay="0">
                                              <p:tgtEl>
                                                <p:sldTgt/>
                                              </p:tgtEl>
                                            </p:cond>
                                          </p:endCondLst>
                                        </p:cTn>
                                        <p:tgtEl>
                                          <p:sndTgt r:embed="rId2" name="hammer.wav"/>
                                        </p:tgtEl>
                                      </p:cMediaNode>
                                    </p:audio>
                                  </p:subTnLst>
                                </p:cTn>
                              </p:par>
                            </p:childTnLst>
                          </p:cTn>
                        </p:par>
                        <p:par>
                          <p:cTn id="24" fill="hold" nodeType="afterGroup">
                            <p:stCondLst>
                              <p:cond delay="2500"/>
                            </p:stCondLst>
                            <p:childTnLst>
                              <p:par>
                                <p:cTn id="25" presetID="5" presetClass="exit" presetSubtype="10" fill="hold" nodeType="afterEffect">
                                  <p:stCondLst>
                                    <p:cond delay="0"/>
                                  </p:stCondLst>
                                  <p:childTnLst>
                                    <p:animEffect transition="out" filter="checkerboard(across)">
                                      <p:cBhvr>
                                        <p:cTn id="26" dur="500"/>
                                        <p:tgtEl>
                                          <p:spTgt spid="27658"/>
                                        </p:tgtEl>
                                      </p:cBhvr>
                                    </p:animEffect>
                                    <p:set>
                                      <p:cBhvr>
                                        <p:cTn id="27" dur="1" fill="hold">
                                          <p:stCondLst>
                                            <p:cond delay="499"/>
                                          </p:stCondLst>
                                        </p:cTn>
                                        <p:tgtEl>
                                          <p:spTgt spid="2765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8" fill="hold" nodeType="afterGroup">
                            <p:stCondLst>
                              <p:cond delay="3000"/>
                            </p:stCondLst>
                            <p:childTnLst>
                              <p:par>
                                <p:cTn id="29" presetID="5" presetClass="entr" presetSubtype="10" fill="hold" nodeType="afterEffect">
                                  <p:stCondLst>
                                    <p:cond delay="0"/>
                                  </p:stCondLst>
                                  <p:childTnLst>
                                    <p:set>
                                      <p:cBhvr>
                                        <p:cTn id="30" dur="1" fill="hold">
                                          <p:stCondLst>
                                            <p:cond delay="0"/>
                                          </p:stCondLst>
                                        </p:cTn>
                                        <p:tgtEl>
                                          <p:spTgt spid="27659"/>
                                        </p:tgtEl>
                                        <p:attrNameLst>
                                          <p:attrName>style.visibility</p:attrName>
                                        </p:attrNameLst>
                                      </p:cBhvr>
                                      <p:to>
                                        <p:strVal val="visible"/>
                                      </p:to>
                                    </p:set>
                                    <p:animEffect transition="in" filter="checkerboard(across)">
                                      <p:cBhvr>
                                        <p:cTn id="31" dur="500"/>
                                        <p:tgtEl>
                                          <p:spTgt spid="27659"/>
                                        </p:tgtEl>
                                      </p:cBhvr>
                                    </p:animEffec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2" fill="hold" nodeType="afterGroup">
                            <p:stCondLst>
                              <p:cond delay="3500"/>
                            </p:stCondLst>
                            <p:childTnLst>
                              <p:par>
                                <p:cTn id="33" presetID="5" presetClass="exit" presetSubtype="10" fill="hold" nodeType="afterEffect">
                                  <p:stCondLst>
                                    <p:cond delay="0"/>
                                  </p:stCondLst>
                                  <p:childTnLst>
                                    <p:animEffect transition="out" filter="checkerboard(across)">
                                      <p:cBhvr>
                                        <p:cTn id="34" dur="500"/>
                                        <p:tgtEl>
                                          <p:spTgt spid="27659"/>
                                        </p:tgtEl>
                                      </p:cBhvr>
                                    </p:animEffect>
                                    <p:set>
                                      <p:cBhvr>
                                        <p:cTn id="35" dur="1" fill="hold">
                                          <p:stCondLst>
                                            <p:cond delay="499"/>
                                          </p:stCondLst>
                                        </p:cTn>
                                        <p:tgtEl>
                                          <p:spTgt spid="27659"/>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6" fill="hold" nodeType="afterGroup">
                            <p:stCondLst>
                              <p:cond delay="4000"/>
                            </p:stCondLst>
                            <p:childTnLst>
                              <p:par>
                                <p:cTn id="37" presetID="5" presetClass="entr" presetSubtype="10" fill="hold" nodeType="afterEffect">
                                  <p:stCondLst>
                                    <p:cond delay="0"/>
                                  </p:stCondLst>
                                  <p:childTnLst>
                                    <p:set>
                                      <p:cBhvr>
                                        <p:cTn id="38" dur="1" fill="hold">
                                          <p:stCondLst>
                                            <p:cond delay="0"/>
                                          </p:stCondLst>
                                        </p:cTn>
                                        <p:tgtEl>
                                          <p:spTgt spid="27660"/>
                                        </p:tgtEl>
                                        <p:attrNameLst>
                                          <p:attrName>style.visibility</p:attrName>
                                        </p:attrNameLst>
                                      </p:cBhvr>
                                      <p:to>
                                        <p:strVal val="visible"/>
                                      </p:to>
                                    </p:set>
                                    <p:animEffect transition="in" filter="checkerboard(across)">
                                      <p:cBhvr>
                                        <p:cTn id="39" dur="500"/>
                                        <p:tgtEl>
                                          <p:spTgt spid="27660"/>
                                        </p:tgtEl>
                                      </p:cBhvr>
                                    </p:animEffec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4500"/>
                            </p:stCondLst>
                            <p:childTnLst>
                              <p:par>
                                <p:cTn id="41" presetID="5" presetClass="exit" presetSubtype="10" fill="hold" nodeType="afterEffect">
                                  <p:stCondLst>
                                    <p:cond delay="0"/>
                                  </p:stCondLst>
                                  <p:childTnLst>
                                    <p:animEffect transition="out" filter="checkerboard(across)">
                                      <p:cBhvr>
                                        <p:cTn id="42" dur="500"/>
                                        <p:tgtEl>
                                          <p:spTgt spid="27660"/>
                                        </p:tgtEl>
                                      </p:cBhvr>
                                    </p:animEffect>
                                    <p:set>
                                      <p:cBhvr>
                                        <p:cTn id="43" dur="1" fill="hold">
                                          <p:stCondLst>
                                            <p:cond delay="499"/>
                                          </p:stCondLst>
                                        </p:cTn>
                                        <p:tgtEl>
                                          <p:spTgt spid="27660"/>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4" fill="hold" nodeType="afterGroup">
                            <p:stCondLst>
                              <p:cond delay="5000"/>
                            </p:stCondLst>
                            <p:childTnLst>
                              <p:par>
                                <p:cTn id="45" presetID="5" presetClass="entr" presetSubtype="10" fill="hold" nodeType="afterEffect">
                                  <p:stCondLst>
                                    <p:cond delay="0"/>
                                  </p:stCondLst>
                                  <p:childTnLst>
                                    <p:set>
                                      <p:cBhvr>
                                        <p:cTn id="46" dur="1" fill="hold">
                                          <p:stCondLst>
                                            <p:cond delay="0"/>
                                          </p:stCondLst>
                                        </p:cTn>
                                        <p:tgtEl>
                                          <p:spTgt spid="27661"/>
                                        </p:tgtEl>
                                        <p:attrNameLst>
                                          <p:attrName>style.visibility</p:attrName>
                                        </p:attrNameLst>
                                      </p:cBhvr>
                                      <p:to>
                                        <p:strVal val="visible"/>
                                      </p:to>
                                    </p:set>
                                    <p:animEffect transition="in" filter="checkerboard(across)">
                                      <p:cBhvr>
                                        <p:cTn id="47" dur="500"/>
                                        <p:tgtEl>
                                          <p:spTgt spid="27661"/>
                                        </p:tgtEl>
                                      </p:cBhvr>
                                    </p:animEffect>
                                  </p:childTnLst>
                                  <p:subTnLst>
                                    <p:audio>
                                      <p:cMediaNode>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8" fill="hold" nodeType="afterGroup">
                            <p:stCondLst>
                              <p:cond delay="5500"/>
                            </p:stCondLst>
                            <p:childTnLst>
                              <p:par>
                                <p:cTn id="49" presetID="23" presetClass="entr" presetSubtype="16" fill="hold" nodeType="afterEffect">
                                  <p:stCondLst>
                                    <p:cond delay="0"/>
                                  </p:stCondLst>
                                  <p:childTnLst>
                                    <p:set>
                                      <p:cBhvr>
                                        <p:cTn id="50" dur="1" fill="hold">
                                          <p:stCondLst>
                                            <p:cond delay="0"/>
                                          </p:stCondLst>
                                        </p:cTn>
                                        <p:tgtEl>
                                          <p:spTgt spid="27662"/>
                                        </p:tgtEl>
                                        <p:attrNameLst>
                                          <p:attrName>style.visibility</p:attrName>
                                        </p:attrNameLst>
                                      </p:cBhvr>
                                      <p:to>
                                        <p:strVal val="visible"/>
                                      </p:to>
                                    </p:set>
                                    <p:anim calcmode="lin" valueType="num">
                                      <p:cBhvr>
                                        <p:cTn id="51" dur="500" fill="hold"/>
                                        <p:tgtEl>
                                          <p:spTgt spid="27662"/>
                                        </p:tgtEl>
                                        <p:attrNameLst>
                                          <p:attrName>ppt_w</p:attrName>
                                        </p:attrNameLst>
                                      </p:cBhvr>
                                      <p:tavLst>
                                        <p:tav tm="0">
                                          <p:val>
                                            <p:fltVal val="0"/>
                                          </p:val>
                                        </p:tav>
                                        <p:tav tm="100000">
                                          <p:val>
                                            <p:strVal val="#ppt_w"/>
                                          </p:val>
                                        </p:tav>
                                      </p:tavLst>
                                    </p:anim>
                                    <p:anim calcmode="lin" valueType="num">
                                      <p:cBhvr>
                                        <p:cTn id="52" dur="500" fill="hold"/>
                                        <p:tgtEl>
                                          <p:spTgt spid="276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explod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num5">
            <a:extLst>
              <a:ext uri="{FF2B5EF4-FFF2-40B4-BE49-F238E27FC236}">
                <a16:creationId xmlns:a16="http://schemas.microsoft.com/office/drawing/2014/main" id="{05621270-2392-4499-B928-EEF4A14BC4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537" y="857250"/>
            <a:ext cx="7477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num4">
            <a:extLst>
              <a:ext uri="{FF2B5EF4-FFF2-40B4-BE49-F238E27FC236}">
                <a16:creationId xmlns:a16="http://schemas.microsoft.com/office/drawing/2014/main" id="{49F0F6F3-94F5-4E87-9153-62402C0665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3723" y="857250"/>
            <a:ext cx="79652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 descr="num3">
            <a:extLst>
              <a:ext uri="{FF2B5EF4-FFF2-40B4-BE49-F238E27FC236}">
                <a16:creationId xmlns:a16="http://schemas.microsoft.com/office/drawing/2014/main" id="{E4F3A14F-C020-4CFB-8DFA-53FFAA8509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857250"/>
            <a:ext cx="7524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num2">
            <a:extLst>
              <a:ext uri="{FF2B5EF4-FFF2-40B4-BE49-F238E27FC236}">
                <a16:creationId xmlns:a16="http://schemas.microsoft.com/office/drawing/2014/main" id="{ADB0A7F9-2035-4391-8B22-E36B075B7B5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7300" y="800100"/>
            <a:ext cx="7429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descr="num1">
            <a:extLst>
              <a:ext uri="{FF2B5EF4-FFF2-40B4-BE49-F238E27FC236}">
                <a16:creationId xmlns:a16="http://schemas.microsoft.com/office/drawing/2014/main" id="{AA3D98BB-222A-4596-9DDA-83FE4322C8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9700" y="971550"/>
            <a:ext cx="5905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3" descr="num0">
            <a:extLst>
              <a:ext uri="{FF2B5EF4-FFF2-40B4-BE49-F238E27FC236}">
                <a16:creationId xmlns:a16="http://schemas.microsoft.com/office/drawing/2014/main" id="{234A6BA2-4E53-4768-8C1F-25BDFE672C7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4685" y="914400"/>
            <a:ext cx="71556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WordArt 14">
            <a:extLst>
              <a:ext uri="{FF2B5EF4-FFF2-40B4-BE49-F238E27FC236}">
                <a16:creationId xmlns:a16="http://schemas.microsoft.com/office/drawing/2014/main" id="{E1D78D44-1DE8-4E79-B7F1-7802BAAB353B}"/>
              </a:ext>
            </a:extLst>
          </p:cNvPr>
          <p:cNvSpPr>
            <a:spLocks noChangeArrowheads="1" noChangeShapeType="1" noTextEdit="1"/>
          </p:cNvSpPr>
          <p:nvPr/>
        </p:nvSpPr>
        <p:spPr bwMode="auto">
          <a:xfrm>
            <a:off x="1200150" y="857250"/>
            <a:ext cx="1085850" cy="685800"/>
          </a:xfrm>
          <a:prstGeom prst="rect">
            <a:avLst/>
          </a:prstGeom>
        </p:spPr>
        <p:txBody>
          <a:bodyPr wrap="none" fromWordArt="1">
            <a:prstTxWarp prst="textCascadeUp">
              <a:avLst>
                <a:gd name="adj" fmla="val 44444"/>
              </a:avLst>
            </a:prstTxWarp>
            <a:scene3d>
              <a:camera prst="legacyPerspectiveFront">
                <a:rot lat="20519974" lon="1080000" rev="0"/>
              </a:camera>
              <a:lightRig rig="legacyHarsh2" dir="b"/>
            </a:scene3d>
            <a:sp3d extrusionH="430200" prstMaterial="legacyMatte">
              <a:extrusionClr>
                <a:srgbClr val="FF6600"/>
              </a:extrusionClr>
              <a:contourClr>
                <a:srgbClr val="FFE701"/>
              </a:contourClr>
            </a:sp3d>
          </a:bodyPr>
          <a:lstStyle/>
          <a:p>
            <a:pPr algn="ctr" defTabSz="685800" eaLnBrk="0" fontAlgn="base" hangingPunct="0">
              <a:spcBef>
                <a:spcPct val="0"/>
              </a:spcBef>
              <a:spcAft>
                <a:spcPct val="0"/>
              </a:spcAft>
            </a:pPr>
            <a:r>
              <a:rPr lang="en-US" sz="2700" kern="10">
                <a:ln w="9525">
                  <a:round/>
                  <a:headEnd/>
                  <a:tailEnd/>
                </a:ln>
                <a:gradFill rotWithShape="1">
                  <a:gsLst>
                    <a:gs pos="0">
                      <a:srgbClr val="FFE701"/>
                    </a:gs>
                    <a:gs pos="100000">
                      <a:srgbClr val="FE3E02"/>
                    </a:gs>
                  </a:gsLst>
                  <a:lin ang="5400000" scaled="1"/>
                </a:gradFill>
                <a:latin typeface=".VnArial" panose="020B7200000000000000" pitchFamily="34" charset="0"/>
              </a:rPr>
              <a:t>Hết giờ</a:t>
            </a:r>
          </a:p>
        </p:txBody>
      </p:sp>
      <p:pic>
        <p:nvPicPr>
          <p:cNvPr id="7177" name="Picture 15">
            <a:extLst>
              <a:ext uri="{FF2B5EF4-FFF2-40B4-BE49-F238E27FC236}">
                <a16:creationId xmlns:a16="http://schemas.microsoft.com/office/drawing/2014/main" id="{C4FC4D38-4B67-4DA2-B986-76B6DD09ED3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0151" y="57150"/>
            <a:ext cx="44053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7">
            <a:extLst>
              <a:ext uri="{FF2B5EF4-FFF2-40B4-BE49-F238E27FC236}">
                <a16:creationId xmlns:a16="http://schemas.microsoft.com/office/drawing/2014/main" id="{1A9B466B-131C-49E9-A8F3-7BC033586F69}"/>
              </a:ext>
            </a:extLst>
          </p:cNvPr>
          <p:cNvSpPr txBox="1">
            <a:spLocks noChangeArrowheads="1"/>
          </p:cNvSpPr>
          <p:nvPr/>
        </p:nvSpPr>
        <p:spPr bwMode="auto">
          <a:xfrm>
            <a:off x="2978914" y="4227934"/>
            <a:ext cx="5600700" cy="438582"/>
          </a:xfrm>
          <a:prstGeom prst="rect">
            <a:avLst/>
          </a:prstGeom>
          <a:noFill/>
          <a:ln w="9525">
            <a:noFill/>
            <a:miter lim="800000"/>
            <a:headEnd/>
            <a:tailEnd/>
          </a:ln>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85800" eaLnBrk="1" fontAlgn="base" hangingPunct="1">
              <a:spcBef>
                <a:spcPct val="50000"/>
              </a:spcBef>
              <a:spcAft>
                <a:spcPct val="0"/>
              </a:spcAft>
              <a:defRPr/>
            </a:pPr>
            <a:r>
              <a:rPr lang="en-US" sz="2250" b="1" dirty="0" err="1">
                <a:solidFill>
                  <a:srgbClr val="000000"/>
                </a:solidFill>
                <a:effectLst>
                  <a:outerShdw blurRad="38100" dist="38100" dir="2700000" algn="tl">
                    <a:srgbClr val="C0C0C0"/>
                  </a:outerShdw>
                </a:effectLst>
                <a:latin typeface="Times New Roman" pitchFamily="18" charset="0"/>
                <a:cs typeface="Times New Roman" pitchFamily="18" charset="0"/>
              </a:rPr>
              <a:t>Tiết</a:t>
            </a:r>
            <a:r>
              <a:rPr lang="en-US" sz="225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250" b="1" dirty="0" err="1">
                <a:solidFill>
                  <a:srgbClr val="000000"/>
                </a:solidFill>
                <a:effectLst>
                  <a:outerShdw blurRad="38100" dist="38100" dir="2700000" algn="tl">
                    <a:srgbClr val="C0C0C0"/>
                  </a:outerShdw>
                </a:effectLst>
                <a:latin typeface="Times New Roman" pitchFamily="18" charset="0"/>
                <a:cs typeface="Times New Roman" pitchFamily="18" charset="0"/>
              </a:rPr>
              <a:t>kiệm</a:t>
            </a:r>
            <a:r>
              <a:rPr lang="en-US" sz="2250" b="1" dirty="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2250" b="1" dirty="0" err="1">
                <a:solidFill>
                  <a:srgbClr val="000000"/>
                </a:solidFill>
                <a:effectLst>
                  <a:outerShdw blurRad="38100" dist="38100" dir="2700000" algn="tl">
                    <a:srgbClr val="C0C0C0"/>
                  </a:outerShdw>
                </a:effectLst>
                <a:latin typeface="Times New Roman" pitchFamily="18" charset="0"/>
                <a:cs typeface="Times New Roman" pitchFamily="18" charset="0"/>
              </a:rPr>
              <a:t>nước</a:t>
            </a:r>
            <a:endParaRPr lang="en-US" sz="2250" b="1"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9F4982C4-2E20-417F-9BD9-0B6DFD45E4FE}"/>
              </a:ext>
            </a:extLst>
          </p:cNvPr>
          <p:cNvPicPr>
            <a:picLocks noChangeAspect="1"/>
          </p:cNvPicPr>
          <p:nvPr/>
        </p:nvPicPr>
        <p:blipFill rotWithShape="1">
          <a:blip r:embed="rId11"/>
          <a:srcRect l="53590"/>
          <a:stretch/>
        </p:blipFill>
        <p:spPr>
          <a:xfrm>
            <a:off x="2987824" y="304368"/>
            <a:ext cx="5256583" cy="3419510"/>
          </a:xfrm>
          <a:prstGeom prst="ellipse">
            <a:avLst/>
          </a:prstGeom>
          <a:ln w="190500" cap="rnd">
            <a:noFill/>
            <a:prstDash val="solid"/>
          </a:ln>
          <a:effectLst>
            <a:outerShdw blurRad="50800" dist="38100" algn="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 name="Picture 2">
            <a:extLst>
              <a:ext uri="{FF2B5EF4-FFF2-40B4-BE49-F238E27FC236}">
                <a16:creationId xmlns:a16="http://schemas.microsoft.com/office/drawing/2014/main" id="{E64454B8-C55B-46E7-B896-92326BE45092}"/>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0119" b="89881" l="81667" r="98000">
                        <a14:foregroundMark x1="89333" y1="57143" x2="89333" y2="57143"/>
                        <a14:foregroundMark x1="87667" y1="49405" x2="87667" y2="49405"/>
                        <a14:foregroundMark x1="88333" y1="51190" x2="88333" y2="51190"/>
                        <a14:foregroundMark x1="87333" y1="59524" x2="87333" y2="59524"/>
                        <a14:foregroundMark x1="89000" y1="63690" x2="89000" y2="63690"/>
                        <a14:foregroundMark x1="91000" y1="69643" x2="91000" y2="69643"/>
                        <a14:foregroundMark x1="86333" y1="78571" x2="86333" y2="78571"/>
                        <a14:foregroundMark x1="92333" y1="77976" x2="92333" y2="77976"/>
                        <a14:foregroundMark x1="85333" y1="77976" x2="85333" y2="77976"/>
                        <a14:foregroundMark x1="85333" y1="77381" x2="85333" y2="77381"/>
                        <a14:foregroundMark x1="86000" y1="75000" x2="86000" y2="75000"/>
                        <a14:foregroundMark x1="82333" y1="26190" x2="82333" y2="26190"/>
                        <a14:foregroundMark x1="82333" y1="32738" x2="82333" y2="32738"/>
                        <a14:foregroundMark x1="91000" y1="54167" x2="91000" y2="54167"/>
                        <a14:foregroundMark x1="84333" y1="57738" x2="84333" y2="57738"/>
                        <a14:foregroundMark x1="81667" y1="55357" x2="81667" y2="55357"/>
                        <a14:foregroundMark x1="93333" y1="76190" x2="93333" y2="76190"/>
                        <a14:foregroundMark x1="88000" y1="75000" x2="88000" y2="75000"/>
                        <a14:foregroundMark x1="88000" y1="75000" x2="88000" y2="75000"/>
                        <a14:foregroundMark x1="87000" y1="75000" x2="87000" y2="75000"/>
                        <a14:foregroundMark x1="93333" y1="75595" x2="93333" y2="75595"/>
                        <a14:foregroundMark x1="91667" y1="75595" x2="91667" y2="75595"/>
                      </a14:backgroundRemoval>
                    </a14:imgEffect>
                  </a14:imgLayer>
                </a14:imgProps>
              </a:ext>
            </a:extLst>
          </a:blip>
          <a:srcRect l="80087" t="643" r="-583" b="-643"/>
          <a:stretch/>
        </p:blipFill>
        <p:spPr>
          <a:xfrm>
            <a:off x="479405" y="2057400"/>
            <a:ext cx="1806595" cy="3250653"/>
          </a:xfrm>
          <a:prstGeom prst="rect">
            <a:avLst/>
          </a:prstGeom>
        </p:spPr>
      </p:pic>
      <p:pic>
        <p:nvPicPr>
          <p:cNvPr id="5" name="Picture 4">
            <a:extLst>
              <a:ext uri="{FF2B5EF4-FFF2-40B4-BE49-F238E27FC236}">
                <a16:creationId xmlns:a16="http://schemas.microsoft.com/office/drawing/2014/main" id="{181868AB-0336-4227-A8EA-CFE4C4E83716}"/>
              </a:ext>
            </a:extLst>
          </p:cNvPr>
          <p:cNvPicPr>
            <a:picLocks noChangeAspect="1"/>
          </p:cNvPicPr>
          <p:nvPr/>
        </p:nvPicPr>
        <p:blipFill>
          <a:blip r:embed="rId14"/>
          <a:stretch>
            <a:fillRect/>
          </a:stretch>
        </p:blipFill>
        <p:spPr>
          <a:xfrm>
            <a:off x="7985660" y="0"/>
            <a:ext cx="1158340" cy="10486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checkerboard(across)">
                                      <p:cBhvr>
                                        <p:cTn id="7" dur="500"/>
                                        <p:tgtEl>
                                          <p:spTgt spid="27656"/>
                                        </p:tgtEl>
                                      </p:cBhvr>
                                    </p:animEffec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par>
                          <p:cTn id="8" fill="hold" nodeType="afterGroup">
                            <p:stCondLst>
                              <p:cond delay="500"/>
                            </p:stCondLst>
                            <p:childTnLst>
                              <p:par>
                                <p:cTn id="9" presetID="5" presetClass="exit" presetSubtype="10" fill="hold" nodeType="afterEffect">
                                  <p:stCondLst>
                                    <p:cond delay="0"/>
                                  </p:stCondLst>
                                  <p:childTnLst>
                                    <p:animEffect transition="out" filter="checkerboard(across)">
                                      <p:cBhvr>
                                        <p:cTn id="10" dur="500"/>
                                        <p:tgtEl>
                                          <p:spTgt spid="27656"/>
                                        </p:tgtEl>
                                      </p:cBhvr>
                                    </p:animEffect>
                                    <p:set>
                                      <p:cBhvr>
                                        <p:cTn id="11" dur="1" fill="hold">
                                          <p:stCondLst>
                                            <p:cond delay="499"/>
                                          </p:stCondLst>
                                        </p:cTn>
                                        <p:tgtEl>
                                          <p:spTgt spid="27656"/>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27657"/>
                                        </p:tgtEl>
                                        <p:attrNameLst>
                                          <p:attrName>style.visibility</p:attrName>
                                        </p:attrNameLst>
                                      </p:cBhvr>
                                      <p:to>
                                        <p:strVal val="visible"/>
                                      </p:to>
                                    </p:set>
                                    <p:animEffect transition="in" filter="checkerboard(across)">
                                      <p:cBhvr>
                                        <p:cTn id="15" dur="500"/>
                                        <p:tgtEl>
                                          <p:spTgt spid="27657"/>
                                        </p:tgtEl>
                                      </p:cBhvr>
                                    </p:animEffect>
                                  </p:childTnLst>
                                  <p:subTnLst>
                                    <p:audio>
                                      <p:cMediaNode>
                                        <p:cTn display="0" masterRel="sameClick">
                                          <p:stCondLst>
                                            <p:cond evt="begin" delay="0">
                                              <p:tn val="13"/>
                                            </p:cond>
                                          </p:stCondLst>
                                          <p:endCondLst>
                                            <p:cond evt="onStopAudio" delay="0">
                                              <p:tgtEl>
                                                <p:sldTgt/>
                                              </p:tgtEl>
                                            </p:cond>
                                          </p:endCondLst>
                                        </p:cTn>
                                        <p:tgtEl>
                                          <p:sndTgt r:embed="rId2" name="hammer.wav"/>
                                        </p:tgtEl>
                                      </p:cMediaNode>
                                    </p:audio>
                                  </p:subTnLst>
                                </p:cTn>
                              </p:par>
                            </p:childTnLst>
                          </p:cTn>
                        </p:par>
                        <p:par>
                          <p:cTn id="16" fill="hold" nodeType="afterGroup">
                            <p:stCondLst>
                              <p:cond delay="1500"/>
                            </p:stCondLst>
                            <p:childTnLst>
                              <p:par>
                                <p:cTn id="17" presetID="5" presetClass="exit" presetSubtype="10" fill="hold" nodeType="afterEffect">
                                  <p:stCondLst>
                                    <p:cond delay="0"/>
                                  </p:stCondLst>
                                  <p:childTnLst>
                                    <p:animEffect transition="out" filter="checkerboard(across)">
                                      <p:cBhvr>
                                        <p:cTn id="18" dur="500"/>
                                        <p:tgtEl>
                                          <p:spTgt spid="27657"/>
                                        </p:tgtEl>
                                      </p:cBhvr>
                                    </p:animEffect>
                                    <p:set>
                                      <p:cBhvr>
                                        <p:cTn id="19" dur="1" fill="hold">
                                          <p:stCondLst>
                                            <p:cond delay="499"/>
                                          </p:stCondLst>
                                        </p:cTn>
                                        <p:tgtEl>
                                          <p:spTgt spid="2765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27658"/>
                                        </p:tgtEl>
                                        <p:attrNameLst>
                                          <p:attrName>style.visibility</p:attrName>
                                        </p:attrNameLst>
                                      </p:cBhvr>
                                      <p:to>
                                        <p:strVal val="visible"/>
                                      </p:to>
                                    </p:set>
                                    <p:animEffect transition="in" filter="checkerboard(across)">
                                      <p:cBhvr>
                                        <p:cTn id="23" dur="500"/>
                                        <p:tgtEl>
                                          <p:spTgt spid="27658"/>
                                        </p:tgtEl>
                                      </p:cBhvr>
                                    </p:animEffect>
                                  </p:childTnLst>
                                  <p:subTnLst>
                                    <p:audio>
                                      <p:cMediaNode>
                                        <p:cTn display="0" masterRel="sameClick">
                                          <p:stCondLst>
                                            <p:cond evt="begin" delay="0">
                                              <p:tn val="21"/>
                                            </p:cond>
                                          </p:stCondLst>
                                          <p:endCondLst>
                                            <p:cond evt="onStopAudio" delay="0">
                                              <p:tgtEl>
                                                <p:sldTgt/>
                                              </p:tgtEl>
                                            </p:cond>
                                          </p:endCondLst>
                                        </p:cTn>
                                        <p:tgtEl>
                                          <p:sndTgt r:embed="rId2" name="hammer.wav"/>
                                        </p:tgtEl>
                                      </p:cMediaNode>
                                    </p:audio>
                                  </p:subTnLst>
                                </p:cTn>
                              </p:par>
                            </p:childTnLst>
                          </p:cTn>
                        </p:par>
                        <p:par>
                          <p:cTn id="24" fill="hold" nodeType="afterGroup">
                            <p:stCondLst>
                              <p:cond delay="2500"/>
                            </p:stCondLst>
                            <p:childTnLst>
                              <p:par>
                                <p:cTn id="25" presetID="5" presetClass="exit" presetSubtype="10" fill="hold" nodeType="afterEffect">
                                  <p:stCondLst>
                                    <p:cond delay="0"/>
                                  </p:stCondLst>
                                  <p:childTnLst>
                                    <p:animEffect transition="out" filter="checkerboard(across)">
                                      <p:cBhvr>
                                        <p:cTn id="26" dur="500"/>
                                        <p:tgtEl>
                                          <p:spTgt spid="27658"/>
                                        </p:tgtEl>
                                      </p:cBhvr>
                                    </p:animEffect>
                                    <p:set>
                                      <p:cBhvr>
                                        <p:cTn id="27" dur="1" fill="hold">
                                          <p:stCondLst>
                                            <p:cond delay="499"/>
                                          </p:stCondLst>
                                        </p:cTn>
                                        <p:tgtEl>
                                          <p:spTgt spid="2765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8" fill="hold" nodeType="afterGroup">
                            <p:stCondLst>
                              <p:cond delay="3000"/>
                            </p:stCondLst>
                            <p:childTnLst>
                              <p:par>
                                <p:cTn id="29" presetID="5" presetClass="entr" presetSubtype="10" fill="hold" nodeType="afterEffect">
                                  <p:stCondLst>
                                    <p:cond delay="0"/>
                                  </p:stCondLst>
                                  <p:childTnLst>
                                    <p:set>
                                      <p:cBhvr>
                                        <p:cTn id="30" dur="1" fill="hold">
                                          <p:stCondLst>
                                            <p:cond delay="0"/>
                                          </p:stCondLst>
                                        </p:cTn>
                                        <p:tgtEl>
                                          <p:spTgt spid="27659"/>
                                        </p:tgtEl>
                                        <p:attrNameLst>
                                          <p:attrName>style.visibility</p:attrName>
                                        </p:attrNameLst>
                                      </p:cBhvr>
                                      <p:to>
                                        <p:strVal val="visible"/>
                                      </p:to>
                                    </p:set>
                                    <p:animEffect transition="in" filter="checkerboard(across)">
                                      <p:cBhvr>
                                        <p:cTn id="31" dur="500"/>
                                        <p:tgtEl>
                                          <p:spTgt spid="27659"/>
                                        </p:tgtEl>
                                      </p:cBhvr>
                                    </p:animEffec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2" fill="hold" nodeType="afterGroup">
                            <p:stCondLst>
                              <p:cond delay="3500"/>
                            </p:stCondLst>
                            <p:childTnLst>
                              <p:par>
                                <p:cTn id="33" presetID="5" presetClass="exit" presetSubtype="10" fill="hold" nodeType="afterEffect">
                                  <p:stCondLst>
                                    <p:cond delay="0"/>
                                  </p:stCondLst>
                                  <p:childTnLst>
                                    <p:animEffect transition="out" filter="checkerboard(across)">
                                      <p:cBhvr>
                                        <p:cTn id="34" dur="500"/>
                                        <p:tgtEl>
                                          <p:spTgt spid="27659"/>
                                        </p:tgtEl>
                                      </p:cBhvr>
                                    </p:animEffect>
                                    <p:set>
                                      <p:cBhvr>
                                        <p:cTn id="35" dur="1" fill="hold">
                                          <p:stCondLst>
                                            <p:cond delay="499"/>
                                          </p:stCondLst>
                                        </p:cTn>
                                        <p:tgtEl>
                                          <p:spTgt spid="27659"/>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6" fill="hold" nodeType="afterGroup">
                            <p:stCondLst>
                              <p:cond delay="4000"/>
                            </p:stCondLst>
                            <p:childTnLst>
                              <p:par>
                                <p:cTn id="37" presetID="5" presetClass="entr" presetSubtype="10" fill="hold" nodeType="afterEffect">
                                  <p:stCondLst>
                                    <p:cond delay="0"/>
                                  </p:stCondLst>
                                  <p:childTnLst>
                                    <p:set>
                                      <p:cBhvr>
                                        <p:cTn id="38" dur="1" fill="hold">
                                          <p:stCondLst>
                                            <p:cond delay="0"/>
                                          </p:stCondLst>
                                        </p:cTn>
                                        <p:tgtEl>
                                          <p:spTgt spid="27660"/>
                                        </p:tgtEl>
                                        <p:attrNameLst>
                                          <p:attrName>style.visibility</p:attrName>
                                        </p:attrNameLst>
                                      </p:cBhvr>
                                      <p:to>
                                        <p:strVal val="visible"/>
                                      </p:to>
                                    </p:set>
                                    <p:animEffect transition="in" filter="checkerboard(across)">
                                      <p:cBhvr>
                                        <p:cTn id="39" dur="500"/>
                                        <p:tgtEl>
                                          <p:spTgt spid="27660"/>
                                        </p:tgtEl>
                                      </p:cBhvr>
                                    </p:animEffec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4500"/>
                            </p:stCondLst>
                            <p:childTnLst>
                              <p:par>
                                <p:cTn id="41" presetID="5" presetClass="exit" presetSubtype="10" fill="hold" nodeType="afterEffect">
                                  <p:stCondLst>
                                    <p:cond delay="0"/>
                                  </p:stCondLst>
                                  <p:childTnLst>
                                    <p:animEffect transition="out" filter="checkerboard(across)">
                                      <p:cBhvr>
                                        <p:cTn id="42" dur="500"/>
                                        <p:tgtEl>
                                          <p:spTgt spid="27660"/>
                                        </p:tgtEl>
                                      </p:cBhvr>
                                    </p:animEffect>
                                    <p:set>
                                      <p:cBhvr>
                                        <p:cTn id="43" dur="1" fill="hold">
                                          <p:stCondLst>
                                            <p:cond delay="499"/>
                                          </p:stCondLst>
                                        </p:cTn>
                                        <p:tgtEl>
                                          <p:spTgt spid="27660"/>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4" fill="hold" nodeType="afterGroup">
                            <p:stCondLst>
                              <p:cond delay="5000"/>
                            </p:stCondLst>
                            <p:childTnLst>
                              <p:par>
                                <p:cTn id="45" presetID="5" presetClass="entr" presetSubtype="10" fill="hold" nodeType="afterEffect">
                                  <p:stCondLst>
                                    <p:cond delay="0"/>
                                  </p:stCondLst>
                                  <p:childTnLst>
                                    <p:set>
                                      <p:cBhvr>
                                        <p:cTn id="46" dur="1" fill="hold">
                                          <p:stCondLst>
                                            <p:cond delay="0"/>
                                          </p:stCondLst>
                                        </p:cTn>
                                        <p:tgtEl>
                                          <p:spTgt spid="27661"/>
                                        </p:tgtEl>
                                        <p:attrNameLst>
                                          <p:attrName>style.visibility</p:attrName>
                                        </p:attrNameLst>
                                      </p:cBhvr>
                                      <p:to>
                                        <p:strVal val="visible"/>
                                      </p:to>
                                    </p:set>
                                    <p:animEffect transition="in" filter="checkerboard(across)">
                                      <p:cBhvr>
                                        <p:cTn id="47" dur="500"/>
                                        <p:tgtEl>
                                          <p:spTgt spid="27661"/>
                                        </p:tgtEl>
                                      </p:cBhvr>
                                    </p:animEffect>
                                  </p:childTnLst>
                                  <p:subTnLst>
                                    <p:audio>
                                      <p:cMediaNode>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8" fill="hold" nodeType="afterGroup">
                            <p:stCondLst>
                              <p:cond delay="5500"/>
                            </p:stCondLst>
                            <p:childTnLst>
                              <p:par>
                                <p:cTn id="49" presetID="23" presetClass="entr" presetSubtype="16" fill="hold" nodeType="afterEffect">
                                  <p:stCondLst>
                                    <p:cond delay="0"/>
                                  </p:stCondLst>
                                  <p:childTnLst>
                                    <p:set>
                                      <p:cBhvr>
                                        <p:cTn id="50" dur="1" fill="hold">
                                          <p:stCondLst>
                                            <p:cond delay="0"/>
                                          </p:stCondLst>
                                        </p:cTn>
                                        <p:tgtEl>
                                          <p:spTgt spid="27662"/>
                                        </p:tgtEl>
                                        <p:attrNameLst>
                                          <p:attrName>style.visibility</p:attrName>
                                        </p:attrNameLst>
                                      </p:cBhvr>
                                      <p:to>
                                        <p:strVal val="visible"/>
                                      </p:to>
                                    </p:set>
                                    <p:anim calcmode="lin" valueType="num">
                                      <p:cBhvr>
                                        <p:cTn id="51" dur="500" fill="hold"/>
                                        <p:tgtEl>
                                          <p:spTgt spid="27662"/>
                                        </p:tgtEl>
                                        <p:attrNameLst>
                                          <p:attrName>ppt_w</p:attrName>
                                        </p:attrNameLst>
                                      </p:cBhvr>
                                      <p:tavLst>
                                        <p:tav tm="0">
                                          <p:val>
                                            <p:fltVal val="0"/>
                                          </p:val>
                                        </p:tav>
                                        <p:tav tm="100000">
                                          <p:val>
                                            <p:strVal val="#ppt_w"/>
                                          </p:val>
                                        </p:tav>
                                      </p:tavLst>
                                    </p:anim>
                                    <p:anim calcmode="lin" valueType="num">
                                      <p:cBhvr>
                                        <p:cTn id="52" dur="500" fill="hold"/>
                                        <p:tgtEl>
                                          <p:spTgt spid="276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explod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32"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strVal val="4*#ppt_w"/>
                                          </p:val>
                                        </p:tav>
                                        <p:tav tm="100000">
                                          <p:val>
                                            <p:strVal val="#ppt_w"/>
                                          </p:val>
                                        </p:tav>
                                      </p:tavLst>
                                    </p:anim>
                                    <p:anim calcmode="lin" valueType="num">
                                      <p:cBhvr>
                                        <p:cTn id="58" dur="500" fill="hold"/>
                                        <p:tgtEl>
                                          <p:spTgt spid="1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num5">
            <a:extLst>
              <a:ext uri="{FF2B5EF4-FFF2-40B4-BE49-F238E27FC236}">
                <a16:creationId xmlns:a16="http://schemas.microsoft.com/office/drawing/2014/main" id="{A4D97500-4E17-4D20-9C27-187D2DA114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537" y="857250"/>
            <a:ext cx="7477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num4">
            <a:extLst>
              <a:ext uri="{FF2B5EF4-FFF2-40B4-BE49-F238E27FC236}">
                <a16:creationId xmlns:a16="http://schemas.microsoft.com/office/drawing/2014/main" id="{1FC859EB-1E2A-4F2D-8750-DE3A173B86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3723" y="857250"/>
            <a:ext cx="79652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 descr="num3">
            <a:extLst>
              <a:ext uri="{FF2B5EF4-FFF2-40B4-BE49-F238E27FC236}">
                <a16:creationId xmlns:a16="http://schemas.microsoft.com/office/drawing/2014/main" id="{EB7CB5F2-FCC4-4905-8088-3B67276779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857250"/>
            <a:ext cx="7524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num2">
            <a:extLst>
              <a:ext uri="{FF2B5EF4-FFF2-40B4-BE49-F238E27FC236}">
                <a16:creationId xmlns:a16="http://schemas.microsoft.com/office/drawing/2014/main" id="{339DDDA8-965A-4F63-A8E4-BBEF4F6441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7300" y="800100"/>
            <a:ext cx="7429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descr="num1">
            <a:extLst>
              <a:ext uri="{FF2B5EF4-FFF2-40B4-BE49-F238E27FC236}">
                <a16:creationId xmlns:a16="http://schemas.microsoft.com/office/drawing/2014/main" id="{0E08B825-17D1-470A-96CA-CBC7A7895C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9700" y="971550"/>
            <a:ext cx="5905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3" descr="num0">
            <a:extLst>
              <a:ext uri="{FF2B5EF4-FFF2-40B4-BE49-F238E27FC236}">
                <a16:creationId xmlns:a16="http://schemas.microsoft.com/office/drawing/2014/main" id="{A25BCAC7-6FD0-4345-B544-A70C05BA254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4685" y="914400"/>
            <a:ext cx="71556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WordArt 14">
            <a:extLst>
              <a:ext uri="{FF2B5EF4-FFF2-40B4-BE49-F238E27FC236}">
                <a16:creationId xmlns:a16="http://schemas.microsoft.com/office/drawing/2014/main" id="{6C2D4AEA-7949-40AD-B7BA-CAD0EFD8309C}"/>
              </a:ext>
            </a:extLst>
          </p:cNvPr>
          <p:cNvSpPr>
            <a:spLocks noChangeArrowheads="1" noChangeShapeType="1" noTextEdit="1"/>
          </p:cNvSpPr>
          <p:nvPr/>
        </p:nvSpPr>
        <p:spPr bwMode="auto">
          <a:xfrm>
            <a:off x="1200150" y="857250"/>
            <a:ext cx="1085850" cy="685800"/>
          </a:xfrm>
          <a:prstGeom prst="rect">
            <a:avLst/>
          </a:prstGeom>
        </p:spPr>
        <p:txBody>
          <a:bodyPr wrap="none" fromWordArt="1">
            <a:prstTxWarp prst="textCascadeUp">
              <a:avLst>
                <a:gd name="adj" fmla="val 44444"/>
              </a:avLst>
            </a:prstTxWarp>
            <a:scene3d>
              <a:camera prst="legacyPerspectiveFront">
                <a:rot lat="20519974" lon="1080000" rev="0"/>
              </a:camera>
              <a:lightRig rig="legacyHarsh2" dir="b"/>
            </a:scene3d>
            <a:sp3d extrusionH="430200" prstMaterial="legacyMatte">
              <a:extrusionClr>
                <a:srgbClr val="FF6600"/>
              </a:extrusionClr>
              <a:contourClr>
                <a:srgbClr val="FFE701"/>
              </a:contourClr>
            </a:sp3d>
          </a:bodyPr>
          <a:lstStyle/>
          <a:p>
            <a:pPr algn="ctr" defTabSz="685800" eaLnBrk="0" fontAlgn="base" hangingPunct="0">
              <a:spcBef>
                <a:spcPct val="0"/>
              </a:spcBef>
              <a:spcAft>
                <a:spcPct val="0"/>
              </a:spcAft>
            </a:pPr>
            <a:r>
              <a:rPr lang="en-US" sz="2700" kern="10">
                <a:ln w="9525">
                  <a:round/>
                  <a:headEnd/>
                  <a:tailEnd/>
                </a:ln>
                <a:gradFill rotWithShape="1">
                  <a:gsLst>
                    <a:gs pos="0">
                      <a:srgbClr val="FFE701"/>
                    </a:gs>
                    <a:gs pos="100000">
                      <a:srgbClr val="FE3E02"/>
                    </a:gs>
                  </a:gsLst>
                  <a:lin ang="5400000" scaled="1"/>
                </a:gradFill>
                <a:latin typeface=".VnArial" panose="020B7200000000000000" pitchFamily="34" charset="0"/>
              </a:rPr>
              <a:t>Hết giờ</a:t>
            </a:r>
          </a:p>
        </p:txBody>
      </p:sp>
      <p:pic>
        <p:nvPicPr>
          <p:cNvPr id="8201" name="Picture 15">
            <a:extLst>
              <a:ext uri="{FF2B5EF4-FFF2-40B4-BE49-F238E27FC236}">
                <a16:creationId xmlns:a16="http://schemas.microsoft.com/office/drawing/2014/main" id="{EC756507-01A3-4A91-822E-126EC3C7ABC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0151" y="57150"/>
            <a:ext cx="44053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BC22419-2D80-4DCF-B235-DFB693587DA6}"/>
              </a:ext>
            </a:extLst>
          </p:cNvPr>
          <p:cNvSpPr txBox="1">
            <a:spLocks noChangeArrowheads="1"/>
          </p:cNvSpPr>
          <p:nvPr/>
        </p:nvSpPr>
        <p:spPr bwMode="auto">
          <a:xfrm>
            <a:off x="4644008" y="4299942"/>
            <a:ext cx="184210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21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altLang="en-US" sz="21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1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kiệm</a:t>
            </a:r>
            <a:r>
              <a:rPr lang="en-US" altLang="en-US" sz="21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100" b="1" dirty="0" err="1">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điện</a:t>
            </a:r>
            <a:endParaRPr lang="en-US" altLang="en-US" sz="21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4FF80EA0-ABD6-4298-834B-9439B1674DF3}"/>
              </a:ext>
            </a:extLst>
          </p:cNvPr>
          <p:cNvPicPr>
            <a:picLocks noChangeAspect="1"/>
          </p:cNvPicPr>
          <p:nvPr/>
        </p:nvPicPr>
        <p:blipFill rotWithShape="1">
          <a:blip r:embed="rId11"/>
          <a:srcRect r="53590"/>
          <a:stretch/>
        </p:blipFill>
        <p:spPr>
          <a:xfrm>
            <a:off x="2771801" y="156002"/>
            <a:ext cx="5976664" cy="37118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a:extLst>
              <a:ext uri="{FF2B5EF4-FFF2-40B4-BE49-F238E27FC236}">
                <a16:creationId xmlns:a16="http://schemas.microsoft.com/office/drawing/2014/main" id="{AEC027F4-AD2F-45EB-B58A-0F32FA459D25}"/>
              </a:ext>
            </a:extLst>
          </p:cNvPr>
          <p:cNvPicPr>
            <a:picLocks noChangeAspect="1"/>
          </p:cNvPicPr>
          <p:nvPr/>
        </p:nvPicPr>
        <p:blipFill>
          <a:blip r:embed="rId12"/>
          <a:stretch>
            <a:fillRect/>
          </a:stretch>
        </p:blipFill>
        <p:spPr>
          <a:xfrm>
            <a:off x="297864" y="2171700"/>
            <a:ext cx="1804572" cy="3249450"/>
          </a:xfrm>
          <a:prstGeom prst="rect">
            <a:avLst/>
          </a:prstGeom>
        </p:spPr>
      </p:pic>
      <p:pic>
        <p:nvPicPr>
          <p:cNvPr id="4" name="Picture 3">
            <a:extLst>
              <a:ext uri="{FF2B5EF4-FFF2-40B4-BE49-F238E27FC236}">
                <a16:creationId xmlns:a16="http://schemas.microsoft.com/office/drawing/2014/main" id="{3A7A20A7-90F2-4092-A1F0-AF5E74FAA962}"/>
              </a:ext>
            </a:extLst>
          </p:cNvPr>
          <p:cNvPicPr>
            <a:picLocks noChangeAspect="1"/>
          </p:cNvPicPr>
          <p:nvPr/>
        </p:nvPicPr>
        <p:blipFill>
          <a:blip r:embed="rId13"/>
          <a:stretch>
            <a:fillRect/>
          </a:stretch>
        </p:blipFill>
        <p:spPr>
          <a:xfrm>
            <a:off x="-13553" y="-32330"/>
            <a:ext cx="1158340" cy="10486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checkerboard(across)">
                                      <p:cBhvr>
                                        <p:cTn id="7" dur="500"/>
                                        <p:tgtEl>
                                          <p:spTgt spid="27656"/>
                                        </p:tgtEl>
                                      </p:cBhvr>
                                    </p:animEffec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par>
                          <p:cTn id="8" fill="hold" nodeType="afterGroup">
                            <p:stCondLst>
                              <p:cond delay="500"/>
                            </p:stCondLst>
                            <p:childTnLst>
                              <p:par>
                                <p:cTn id="9" presetID="5" presetClass="exit" presetSubtype="10" fill="hold" nodeType="afterEffect">
                                  <p:stCondLst>
                                    <p:cond delay="0"/>
                                  </p:stCondLst>
                                  <p:childTnLst>
                                    <p:animEffect transition="out" filter="checkerboard(across)">
                                      <p:cBhvr>
                                        <p:cTn id="10" dur="500"/>
                                        <p:tgtEl>
                                          <p:spTgt spid="27656"/>
                                        </p:tgtEl>
                                      </p:cBhvr>
                                    </p:animEffect>
                                    <p:set>
                                      <p:cBhvr>
                                        <p:cTn id="11" dur="1" fill="hold">
                                          <p:stCondLst>
                                            <p:cond delay="499"/>
                                          </p:stCondLst>
                                        </p:cTn>
                                        <p:tgtEl>
                                          <p:spTgt spid="27656"/>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27657"/>
                                        </p:tgtEl>
                                        <p:attrNameLst>
                                          <p:attrName>style.visibility</p:attrName>
                                        </p:attrNameLst>
                                      </p:cBhvr>
                                      <p:to>
                                        <p:strVal val="visible"/>
                                      </p:to>
                                    </p:set>
                                    <p:animEffect transition="in" filter="checkerboard(across)">
                                      <p:cBhvr>
                                        <p:cTn id="15" dur="500"/>
                                        <p:tgtEl>
                                          <p:spTgt spid="27657"/>
                                        </p:tgtEl>
                                      </p:cBhvr>
                                    </p:animEffect>
                                  </p:childTnLst>
                                  <p:subTnLst>
                                    <p:audio>
                                      <p:cMediaNode>
                                        <p:cTn display="0" masterRel="sameClick">
                                          <p:stCondLst>
                                            <p:cond evt="begin" delay="0">
                                              <p:tn val="13"/>
                                            </p:cond>
                                          </p:stCondLst>
                                          <p:endCondLst>
                                            <p:cond evt="onStopAudio" delay="0">
                                              <p:tgtEl>
                                                <p:sldTgt/>
                                              </p:tgtEl>
                                            </p:cond>
                                          </p:endCondLst>
                                        </p:cTn>
                                        <p:tgtEl>
                                          <p:sndTgt r:embed="rId2" name="hammer.wav"/>
                                        </p:tgtEl>
                                      </p:cMediaNode>
                                    </p:audio>
                                  </p:subTnLst>
                                </p:cTn>
                              </p:par>
                            </p:childTnLst>
                          </p:cTn>
                        </p:par>
                        <p:par>
                          <p:cTn id="16" fill="hold" nodeType="afterGroup">
                            <p:stCondLst>
                              <p:cond delay="1500"/>
                            </p:stCondLst>
                            <p:childTnLst>
                              <p:par>
                                <p:cTn id="17" presetID="5" presetClass="exit" presetSubtype="10" fill="hold" nodeType="afterEffect">
                                  <p:stCondLst>
                                    <p:cond delay="0"/>
                                  </p:stCondLst>
                                  <p:childTnLst>
                                    <p:animEffect transition="out" filter="checkerboard(across)">
                                      <p:cBhvr>
                                        <p:cTn id="18" dur="500"/>
                                        <p:tgtEl>
                                          <p:spTgt spid="27657"/>
                                        </p:tgtEl>
                                      </p:cBhvr>
                                    </p:animEffect>
                                    <p:set>
                                      <p:cBhvr>
                                        <p:cTn id="19" dur="1" fill="hold">
                                          <p:stCondLst>
                                            <p:cond delay="499"/>
                                          </p:stCondLst>
                                        </p:cTn>
                                        <p:tgtEl>
                                          <p:spTgt spid="2765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27658"/>
                                        </p:tgtEl>
                                        <p:attrNameLst>
                                          <p:attrName>style.visibility</p:attrName>
                                        </p:attrNameLst>
                                      </p:cBhvr>
                                      <p:to>
                                        <p:strVal val="visible"/>
                                      </p:to>
                                    </p:set>
                                    <p:animEffect transition="in" filter="checkerboard(across)">
                                      <p:cBhvr>
                                        <p:cTn id="23" dur="500"/>
                                        <p:tgtEl>
                                          <p:spTgt spid="27658"/>
                                        </p:tgtEl>
                                      </p:cBhvr>
                                    </p:animEffect>
                                  </p:childTnLst>
                                  <p:subTnLst>
                                    <p:audio>
                                      <p:cMediaNode>
                                        <p:cTn display="0" masterRel="sameClick">
                                          <p:stCondLst>
                                            <p:cond evt="begin" delay="0">
                                              <p:tn val="21"/>
                                            </p:cond>
                                          </p:stCondLst>
                                          <p:endCondLst>
                                            <p:cond evt="onStopAudio" delay="0">
                                              <p:tgtEl>
                                                <p:sldTgt/>
                                              </p:tgtEl>
                                            </p:cond>
                                          </p:endCondLst>
                                        </p:cTn>
                                        <p:tgtEl>
                                          <p:sndTgt r:embed="rId2" name="hammer.wav"/>
                                        </p:tgtEl>
                                      </p:cMediaNode>
                                    </p:audio>
                                  </p:subTnLst>
                                </p:cTn>
                              </p:par>
                            </p:childTnLst>
                          </p:cTn>
                        </p:par>
                        <p:par>
                          <p:cTn id="24" fill="hold" nodeType="afterGroup">
                            <p:stCondLst>
                              <p:cond delay="2500"/>
                            </p:stCondLst>
                            <p:childTnLst>
                              <p:par>
                                <p:cTn id="25" presetID="5" presetClass="exit" presetSubtype="10" fill="hold" nodeType="afterEffect">
                                  <p:stCondLst>
                                    <p:cond delay="0"/>
                                  </p:stCondLst>
                                  <p:childTnLst>
                                    <p:animEffect transition="out" filter="checkerboard(across)">
                                      <p:cBhvr>
                                        <p:cTn id="26" dur="500"/>
                                        <p:tgtEl>
                                          <p:spTgt spid="27658"/>
                                        </p:tgtEl>
                                      </p:cBhvr>
                                    </p:animEffect>
                                    <p:set>
                                      <p:cBhvr>
                                        <p:cTn id="27" dur="1" fill="hold">
                                          <p:stCondLst>
                                            <p:cond delay="499"/>
                                          </p:stCondLst>
                                        </p:cTn>
                                        <p:tgtEl>
                                          <p:spTgt spid="2765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8" fill="hold" nodeType="afterGroup">
                            <p:stCondLst>
                              <p:cond delay="3000"/>
                            </p:stCondLst>
                            <p:childTnLst>
                              <p:par>
                                <p:cTn id="29" presetID="5" presetClass="entr" presetSubtype="10" fill="hold" nodeType="afterEffect">
                                  <p:stCondLst>
                                    <p:cond delay="0"/>
                                  </p:stCondLst>
                                  <p:childTnLst>
                                    <p:set>
                                      <p:cBhvr>
                                        <p:cTn id="30" dur="1" fill="hold">
                                          <p:stCondLst>
                                            <p:cond delay="0"/>
                                          </p:stCondLst>
                                        </p:cTn>
                                        <p:tgtEl>
                                          <p:spTgt spid="27659"/>
                                        </p:tgtEl>
                                        <p:attrNameLst>
                                          <p:attrName>style.visibility</p:attrName>
                                        </p:attrNameLst>
                                      </p:cBhvr>
                                      <p:to>
                                        <p:strVal val="visible"/>
                                      </p:to>
                                    </p:set>
                                    <p:animEffect transition="in" filter="checkerboard(across)">
                                      <p:cBhvr>
                                        <p:cTn id="31" dur="500"/>
                                        <p:tgtEl>
                                          <p:spTgt spid="27659"/>
                                        </p:tgtEl>
                                      </p:cBhvr>
                                    </p:animEffec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2" fill="hold" nodeType="afterGroup">
                            <p:stCondLst>
                              <p:cond delay="3500"/>
                            </p:stCondLst>
                            <p:childTnLst>
                              <p:par>
                                <p:cTn id="33" presetID="5" presetClass="exit" presetSubtype="10" fill="hold" nodeType="afterEffect">
                                  <p:stCondLst>
                                    <p:cond delay="0"/>
                                  </p:stCondLst>
                                  <p:childTnLst>
                                    <p:animEffect transition="out" filter="checkerboard(across)">
                                      <p:cBhvr>
                                        <p:cTn id="34" dur="500"/>
                                        <p:tgtEl>
                                          <p:spTgt spid="27659"/>
                                        </p:tgtEl>
                                      </p:cBhvr>
                                    </p:animEffect>
                                    <p:set>
                                      <p:cBhvr>
                                        <p:cTn id="35" dur="1" fill="hold">
                                          <p:stCondLst>
                                            <p:cond delay="499"/>
                                          </p:stCondLst>
                                        </p:cTn>
                                        <p:tgtEl>
                                          <p:spTgt spid="27659"/>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6" fill="hold" nodeType="afterGroup">
                            <p:stCondLst>
                              <p:cond delay="4000"/>
                            </p:stCondLst>
                            <p:childTnLst>
                              <p:par>
                                <p:cTn id="37" presetID="5" presetClass="entr" presetSubtype="10" fill="hold" nodeType="afterEffect">
                                  <p:stCondLst>
                                    <p:cond delay="0"/>
                                  </p:stCondLst>
                                  <p:childTnLst>
                                    <p:set>
                                      <p:cBhvr>
                                        <p:cTn id="38" dur="1" fill="hold">
                                          <p:stCondLst>
                                            <p:cond delay="0"/>
                                          </p:stCondLst>
                                        </p:cTn>
                                        <p:tgtEl>
                                          <p:spTgt spid="27660"/>
                                        </p:tgtEl>
                                        <p:attrNameLst>
                                          <p:attrName>style.visibility</p:attrName>
                                        </p:attrNameLst>
                                      </p:cBhvr>
                                      <p:to>
                                        <p:strVal val="visible"/>
                                      </p:to>
                                    </p:set>
                                    <p:animEffect transition="in" filter="checkerboard(across)">
                                      <p:cBhvr>
                                        <p:cTn id="39" dur="500"/>
                                        <p:tgtEl>
                                          <p:spTgt spid="27660"/>
                                        </p:tgtEl>
                                      </p:cBhvr>
                                    </p:animEffec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4500"/>
                            </p:stCondLst>
                            <p:childTnLst>
                              <p:par>
                                <p:cTn id="41" presetID="5" presetClass="exit" presetSubtype="10" fill="hold" nodeType="afterEffect">
                                  <p:stCondLst>
                                    <p:cond delay="0"/>
                                  </p:stCondLst>
                                  <p:childTnLst>
                                    <p:animEffect transition="out" filter="checkerboard(across)">
                                      <p:cBhvr>
                                        <p:cTn id="42" dur="500"/>
                                        <p:tgtEl>
                                          <p:spTgt spid="27660"/>
                                        </p:tgtEl>
                                      </p:cBhvr>
                                    </p:animEffect>
                                    <p:set>
                                      <p:cBhvr>
                                        <p:cTn id="43" dur="1" fill="hold">
                                          <p:stCondLst>
                                            <p:cond delay="499"/>
                                          </p:stCondLst>
                                        </p:cTn>
                                        <p:tgtEl>
                                          <p:spTgt spid="27660"/>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4" fill="hold" nodeType="afterGroup">
                            <p:stCondLst>
                              <p:cond delay="5000"/>
                            </p:stCondLst>
                            <p:childTnLst>
                              <p:par>
                                <p:cTn id="45" presetID="5" presetClass="entr" presetSubtype="10" fill="hold" nodeType="afterEffect">
                                  <p:stCondLst>
                                    <p:cond delay="0"/>
                                  </p:stCondLst>
                                  <p:childTnLst>
                                    <p:set>
                                      <p:cBhvr>
                                        <p:cTn id="46" dur="1" fill="hold">
                                          <p:stCondLst>
                                            <p:cond delay="0"/>
                                          </p:stCondLst>
                                        </p:cTn>
                                        <p:tgtEl>
                                          <p:spTgt spid="27661"/>
                                        </p:tgtEl>
                                        <p:attrNameLst>
                                          <p:attrName>style.visibility</p:attrName>
                                        </p:attrNameLst>
                                      </p:cBhvr>
                                      <p:to>
                                        <p:strVal val="visible"/>
                                      </p:to>
                                    </p:set>
                                    <p:animEffect transition="in" filter="checkerboard(across)">
                                      <p:cBhvr>
                                        <p:cTn id="47" dur="500"/>
                                        <p:tgtEl>
                                          <p:spTgt spid="27661"/>
                                        </p:tgtEl>
                                      </p:cBhvr>
                                    </p:animEffect>
                                  </p:childTnLst>
                                  <p:subTnLst>
                                    <p:audio>
                                      <p:cMediaNode>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8" fill="hold" nodeType="afterGroup">
                            <p:stCondLst>
                              <p:cond delay="5500"/>
                            </p:stCondLst>
                            <p:childTnLst>
                              <p:par>
                                <p:cTn id="49" presetID="23" presetClass="entr" presetSubtype="16" fill="hold" nodeType="afterEffect">
                                  <p:stCondLst>
                                    <p:cond delay="0"/>
                                  </p:stCondLst>
                                  <p:childTnLst>
                                    <p:set>
                                      <p:cBhvr>
                                        <p:cTn id="50" dur="1" fill="hold">
                                          <p:stCondLst>
                                            <p:cond delay="0"/>
                                          </p:stCondLst>
                                        </p:cTn>
                                        <p:tgtEl>
                                          <p:spTgt spid="27662"/>
                                        </p:tgtEl>
                                        <p:attrNameLst>
                                          <p:attrName>style.visibility</p:attrName>
                                        </p:attrNameLst>
                                      </p:cBhvr>
                                      <p:to>
                                        <p:strVal val="visible"/>
                                      </p:to>
                                    </p:set>
                                    <p:anim calcmode="lin" valueType="num">
                                      <p:cBhvr>
                                        <p:cTn id="51" dur="500" fill="hold"/>
                                        <p:tgtEl>
                                          <p:spTgt spid="27662"/>
                                        </p:tgtEl>
                                        <p:attrNameLst>
                                          <p:attrName>ppt_w</p:attrName>
                                        </p:attrNameLst>
                                      </p:cBhvr>
                                      <p:tavLst>
                                        <p:tav tm="0">
                                          <p:val>
                                            <p:fltVal val="0"/>
                                          </p:val>
                                        </p:tav>
                                        <p:tav tm="100000">
                                          <p:val>
                                            <p:strVal val="#ppt_w"/>
                                          </p:val>
                                        </p:tav>
                                      </p:tavLst>
                                    </p:anim>
                                    <p:anim calcmode="lin" valueType="num">
                                      <p:cBhvr>
                                        <p:cTn id="52" dur="500" fill="hold"/>
                                        <p:tgtEl>
                                          <p:spTgt spid="276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explod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6" name="Picture 8" descr="num5">
            <a:extLst>
              <a:ext uri="{FF2B5EF4-FFF2-40B4-BE49-F238E27FC236}">
                <a16:creationId xmlns:a16="http://schemas.microsoft.com/office/drawing/2014/main" id="{1A809256-E5BA-4A4D-A41F-2618481F8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537" y="857250"/>
            <a:ext cx="7477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num4">
            <a:extLst>
              <a:ext uri="{FF2B5EF4-FFF2-40B4-BE49-F238E27FC236}">
                <a16:creationId xmlns:a16="http://schemas.microsoft.com/office/drawing/2014/main" id="{2A2130CA-56FB-4B9E-A31E-70552F2E3D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3723" y="857250"/>
            <a:ext cx="79652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 descr="num3">
            <a:extLst>
              <a:ext uri="{FF2B5EF4-FFF2-40B4-BE49-F238E27FC236}">
                <a16:creationId xmlns:a16="http://schemas.microsoft.com/office/drawing/2014/main" id="{BE953B2E-9C8A-46D1-8935-AC1EE0F337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857250"/>
            <a:ext cx="7524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num2">
            <a:extLst>
              <a:ext uri="{FF2B5EF4-FFF2-40B4-BE49-F238E27FC236}">
                <a16:creationId xmlns:a16="http://schemas.microsoft.com/office/drawing/2014/main" id="{9EA386E9-97A9-448D-A922-9D5EDB3E38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7300" y="800100"/>
            <a:ext cx="7429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descr="num1">
            <a:extLst>
              <a:ext uri="{FF2B5EF4-FFF2-40B4-BE49-F238E27FC236}">
                <a16:creationId xmlns:a16="http://schemas.microsoft.com/office/drawing/2014/main" id="{8A1E1721-6FA7-4557-98B1-08718F7591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9700" y="971550"/>
            <a:ext cx="5905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3" descr="num0">
            <a:extLst>
              <a:ext uri="{FF2B5EF4-FFF2-40B4-BE49-F238E27FC236}">
                <a16:creationId xmlns:a16="http://schemas.microsoft.com/office/drawing/2014/main" id="{8EC68B93-D805-46DB-9F88-7CEA0B23D28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4685" y="914400"/>
            <a:ext cx="71556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WordArt 14">
            <a:extLst>
              <a:ext uri="{FF2B5EF4-FFF2-40B4-BE49-F238E27FC236}">
                <a16:creationId xmlns:a16="http://schemas.microsoft.com/office/drawing/2014/main" id="{27692FE1-C609-441D-86E0-A558B94700E1}"/>
              </a:ext>
            </a:extLst>
          </p:cNvPr>
          <p:cNvSpPr>
            <a:spLocks noChangeArrowheads="1" noChangeShapeType="1" noTextEdit="1"/>
          </p:cNvSpPr>
          <p:nvPr/>
        </p:nvSpPr>
        <p:spPr bwMode="auto">
          <a:xfrm>
            <a:off x="1200150" y="857250"/>
            <a:ext cx="1085850" cy="685800"/>
          </a:xfrm>
          <a:prstGeom prst="rect">
            <a:avLst/>
          </a:prstGeom>
        </p:spPr>
        <p:txBody>
          <a:bodyPr wrap="none" fromWordArt="1">
            <a:prstTxWarp prst="textCascadeUp">
              <a:avLst>
                <a:gd name="adj" fmla="val 44444"/>
              </a:avLst>
            </a:prstTxWarp>
            <a:scene3d>
              <a:camera prst="legacyPerspectiveFront">
                <a:rot lat="20519974" lon="1080000" rev="0"/>
              </a:camera>
              <a:lightRig rig="legacyHarsh2" dir="b"/>
            </a:scene3d>
            <a:sp3d extrusionH="430200" prstMaterial="legacyMatte">
              <a:extrusionClr>
                <a:srgbClr val="FF6600"/>
              </a:extrusionClr>
              <a:contourClr>
                <a:srgbClr val="FFE701"/>
              </a:contourClr>
            </a:sp3d>
          </a:bodyPr>
          <a:lstStyle/>
          <a:p>
            <a:pPr algn="ctr" defTabSz="685800" eaLnBrk="0" fontAlgn="base" hangingPunct="0">
              <a:spcBef>
                <a:spcPct val="0"/>
              </a:spcBef>
              <a:spcAft>
                <a:spcPct val="0"/>
              </a:spcAft>
            </a:pPr>
            <a:r>
              <a:rPr lang="en-US" sz="2700" kern="10">
                <a:ln w="9525">
                  <a:round/>
                  <a:headEnd/>
                  <a:tailEnd/>
                </a:ln>
                <a:gradFill rotWithShape="1">
                  <a:gsLst>
                    <a:gs pos="0">
                      <a:srgbClr val="FFE701"/>
                    </a:gs>
                    <a:gs pos="100000">
                      <a:srgbClr val="FE3E02"/>
                    </a:gs>
                  </a:gsLst>
                  <a:lin ang="5400000" scaled="1"/>
                </a:gradFill>
                <a:latin typeface=".VnArial" panose="020B7200000000000000" pitchFamily="34" charset="0"/>
              </a:rPr>
              <a:t>Hết giờ</a:t>
            </a:r>
          </a:p>
        </p:txBody>
      </p:sp>
      <p:pic>
        <p:nvPicPr>
          <p:cNvPr id="9225" name="Picture 15">
            <a:extLst>
              <a:ext uri="{FF2B5EF4-FFF2-40B4-BE49-F238E27FC236}">
                <a16:creationId xmlns:a16="http://schemas.microsoft.com/office/drawing/2014/main" id="{537E3CFE-1B12-4CE6-845B-2F1A9A0B1E5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0151" y="57150"/>
            <a:ext cx="44053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4B88D79-FADF-4C62-B389-0A816E9D982F}"/>
              </a:ext>
            </a:extLst>
          </p:cNvPr>
          <p:cNvSpPr txBox="1">
            <a:spLocks noChangeArrowheads="1"/>
          </p:cNvSpPr>
          <p:nvPr/>
        </p:nvSpPr>
        <p:spPr bwMode="auto">
          <a:xfrm>
            <a:off x="4860032" y="4515966"/>
            <a:ext cx="178279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fontAlgn="base">
              <a:spcBef>
                <a:spcPct val="0"/>
              </a:spcBef>
              <a:spcAft>
                <a:spcPct val="0"/>
              </a:spcAft>
              <a:buNone/>
            </a:pPr>
            <a:r>
              <a:rPr lang="en-US" altLang="en-US" sz="2100" b="1" dirty="0" err="1">
                <a:solidFill>
                  <a:srgbClr val="000000"/>
                </a:solidFill>
                <a:latin typeface="Times New Roman" panose="02020603050405020304" pitchFamily="18" charset="0"/>
                <a:cs typeface="Times New Roman" panose="02020603050405020304" pitchFamily="18" charset="0"/>
              </a:rPr>
              <a:t>Tiết</a:t>
            </a:r>
            <a:r>
              <a:rPr lang="en-US" altLang="en-US" sz="2100" b="1" dirty="0">
                <a:solidFill>
                  <a:srgbClr val="000000"/>
                </a:solidFill>
                <a:latin typeface="Times New Roman" panose="02020603050405020304" pitchFamily="18" charset="0"/>
                <a:cs typeface="Times New Roman" panose="02020603050405020304" pitchFamily="18" charset="0"/>
              </a:rPr>
              <a:t> </a:t>
            </a:r>
            <a:r>
              <a:rPr lang="en-US" altLang="en-US" sz="2100" b="1" dirty="0" err="1">
                <a:solidFill>
                  <a:srgbClr val="000000"/>
                </a:solidFill>
                <a:latin typeface="Times New Roman" panose="02020603050405020304" pitchFamily="18" charset="0"/>
                <a:cs typeface="Times New Roman" panose="02020603050405020304" pitchFamily="18" charset="0"/>
              </a:rPr>
              <a:t>kiệm</a:t>
            </a:r>
            <a:r>
              <a:rPr lang="en-US" altLang="en-US" sz="2100" b="1" dirty="0">
                <a:solidFill>
                  <a:srgbClr val="000000"/>
                </a:solidFill>
                <a:latin typeface="Times New Roman" panose="02020603050405020304" pitchFamily="18" charset="0"/>
                <a:cs typeface="Times New Roman" panose="02020603050405020304" pitchFamily="18" charset="0"/>
              </a:rPr>
              <a:t> </a:t>
            </a:r>
            <a:r>
              <a:rPr lang="en-US" altLang="en-US" sz="2100" b="1" dirty="0" err="1">
                <a:solidFill>
                  <a:srgbClr val="000000"/>
                </a:solidFill>
                <a:latin typeface="Times New Roman" panose="02020603050405020304" pitchFamily="18" charset="0"/>
                <a:cs typeface="Times New Roman" panose="02020603050405020304" pitchFamily="18" charset="0"/>
              </a:rPr>
              <a:t>tiền</a:t>
            </a:r>
            <a:endParaRPr lang="en-US" altLang="en-US" sz="2100" b="1" dirty="0">
              <a:solidFill>
                <a:srgbClr val="00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E9CD8A8-56E0-4660-9A22-147C6EA882AC}"/>
              </a:ext>
            </a:extLst>
          </p:cNvPr>
          <p:cNvPicPr>
            <a:picLocks noChangeAspect="1"/>
          </p:cNvPicPr>
          <p:nvPr/>
        </p:nvPicPr>
        <p:blipFill rotWithShape="1">
          <a:blip r:embed="rId11"/>
          <a:srcRect l="53590"/>
          <a:stretch/>
        </p:blipFill>
        <p:spPr>
          <a:xfrm>
            <a:off x="2771799" y="156002"/>
            <a:ext cx="5760641" cy="41439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6D7007B5-AA24-4004-BCED-3D018BA14C6C}"/>
              </a:ext>
            </a:extLst>
          </p:cNvPr>
          <p:cNvPicPr>
            <a:picLocks noChangeAspect="1"/>
          </p:cNvPicPr>
          <p:nvPr/>
        </p:nvPicPr>
        <p:blipFill>
          <a:blip r:embed="rId12"/>
          <a:stretch>
            <a:fillRect/>
          </a:stretch>
        </p:blipFill>
        <p:spPr>
          <a:xfrm>
            <a:off x="471666" y="2000250"/>
            <a:ext cx="1804572" cy="3249450"/>
          </a:xfrm>
          <a:prstGeom prst="rect">
            <a:avLst/>
          </a:prstGeom>
        </p:spPr>
      </p:pic>
      <p:pic>
        <p:nvPicPr>
          <p:cNvPr id="4" name="Picture 3">
            <a:extLst>
              <a:ext uri="{FF2B5EF4-FFF2-40B4-BE49-F238E27FC236}">
                <a16:creationId xmlns:a16="http://schemas.microsoft.com/office/drawing/2014/main" id="{65BB5DAD-C241-4D4F-B974-2C44D3CFB84C}"/>
              </a:ext>
            </a:extLst>
          </p:cNvPr>
          <p:cNvPicPr>
            <a:picLocks noChangeAspect="1"/>
          </p:cNvPicPr>
          <p:nvPr/>
        </p:nvPicPr>
        <p:blipFill>
          <a:blip r:embed="rId13"/>
          <a:stretch>
            <a:fillRect/>
          </a:stretch>
        </p:blipFill>
        <p:spPr>
          <a:xfrm>
            <a:off x="-24628" y="0"/>
            <a:ext cx="1158340" cy="104860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checkerboard(across)">
                                      <p:cBhvr>
                                        <p:cTn id="7" dur="500"/>
                                        <p:tgtEl>
                                          <p:spTgt spid="27656"/>
                                        </p:tgtEl>
                                      </p:cBhvr>
                                    </p:animEffec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par>
                          <p:cTn id="8" fill="hold" nodeType="afterGroup">
                            <p:stCondLst>
                              <p:cond delay="500"/>
                            </p:stCondLst>
                            <p:childTnLst>
                              <p:par>
                                <p:cTn id="9" presetID="5" presetClass="exit" presetSubtype="10" fill="hold" nodeType="afterEffect">
                                  <p:stCondLst>
                                    <p:cond delay="0"/>
                                  </p:stCondLst>
                                  <p:childTnLst>
                                    <p:animEffect transition="out" filter="checkerboard(across)">
                                      <p:cBhvr>
                                        <p:cTn id="10" dur="500"/>
                                        <p:tgtEl>
                                          <p:spTgt spid="27656"/>
                                        </p:tgtEl>
                                      </p:cBhvr>
                                    </p:animEffect>
                                    <p:set>
                                      <p:cBhvr>
                                        <p:cTn id="11" dur="1" fill="hold">
                                          <p:stCondLst>
                                            <p:cond delay="499"/>
                                          </p:stCondLst>
                                        </p:cTn>
                                        <p:tgtEl>
                                          <p:spTgt spid="27656"/>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27657"/>
                                        </p:tgtEl>
                                        <p:attrNameLst>
                                          <p:attrName>style.visibility</p:attrName>
                                        </p:attrNameLst>
                                      </p:cBhvr>
                                      <p:to>
                                        <p:strVal val="visible"/>
                                      </p:to>
                                    </p:set>
                                    <p:animEffect transition="in" filter="checkerboard(across)">
                                      <p:cBhvr>
                                        <p:cTn id="15" dur="500"/>
                                        <p:tgtEl>
                                          <p:spTgt spid="27657"/>
                                        </p:tgtEl>
                                      </p:cBhvr>
                                    </p:animEffect>
                                  </p:childTnLst>
                                  <p:subTnLst>
                                    <p:audio>
                                      <p:cMediaNode>
                                        <p:cTn display="0" masterRel="sameClick">
                                          <p:stCondLst>
                                            <p:cond evt="begin" delay="0">
                                              <p:tn val="13"/>
                                            </p:cond>
                                          </p:stCondLst>
                                          <p:endCondLst>
                                            <p:cond evt="onStopAudio" delay="0">
                                              <p:tgtEl>
                                                <p:sldTgt/>
                                              </p:tgtEl>
                                            </p:cond>
                                          </p:endCondLst>
                                        </p:cTn>
                                        <p:tgtEl>
                                          <p:sndTgt r:embed="rId2" name="hammer.wav"/>
                                        </p:tgtEl>
                                      </p:cMediaNode>
                                    </p:audio>
                                  </p:subTnLst>
                                </p:cTn>
                              </p:par>
                            </p:childTnLst>
                          </p:cTn>
                        </p:par>
                        <p:par>
                          <p:cTn id="16" fill="hold" nodeType="afterGroup">
                            <p:stCondLst>
                              <p:cond delay="1500"/>
                            </p:stCondLst>
                            <p:childTnLst>
                              <p:par>
                                <p:cTn id="17" presetID="5" presetClass="exit" presetSubtype="10" fill="hold" nodeType="afterEffect">
                                  <p:stCondLst>
                                    <p:cond delay="0"/>
                                  </p:stCondLst>
                                  <p:childTnLst>
                                    <p:animEffect transition="out" filter="checkerboard(across)">
                                      <p:cBhvr>
                                        <p:cTn id="18" dur="500"/>
                                        <p:tgtEl>
                                          <p:spTgt spid="27657"/>
                                        </p:tgtEl>
                                      </p:cBhvr>
                                    </p:animEffect>
                                    <p:set>
                                      <p:cBhvr>
                                        <p:cTn id="19" dur="1" fill="hold">
                                          <p:stCondLst>
                                            <p:cond delay="499"/>
                                          </p:stCondLst>
                                        </p:cTn>
                                        <p:tgtEl>
                                          <p:spTgt spid="2765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27658"/>
                                        </p:tgtEl>
                                        <p:attrNameLst>
                                          <p:attrName>style.visibility</p:attrName>
                                        </p:attrNameLst>
                                      </p:cBhvr>
                                      <p:to>
                                        <p:strVal val="visible"/>
                                      </p:to>
                                    </p:set>
                                    <p:animEffect transition="in" filter="checkerboard(across)">
                                      <p:cBhvr>
                                        <p:cTn id="23" dur="500"/>
                                        <p:tgtEl>
                                          <p:spTgt spid="27658"/>
                                        </p:tgtEl>
                                      </p:cBhvr>
                                    </p:animEffect>
                                  </p:childTnLst>
                                  <p:subTnLst>
                                    <p:audio>
                                      <p:cMediaNode>
                                        <p:cTn display="0" masterRel="sameClick">
                                          <p:stCondLst>
                                            <p:cond evt="begin" delay="0">
                                              <p:tn val="21"/>
                                            </p:cond>
                                          </p:stCondLst>
                                          <p:endCondLst>
                                            <p:cond evt="onStopAudio" delay="0">
                                              <p:tgtEl>
                                                <p:sldTgt/>
                                              </p:tgtEl>
                                            </p:cond>
                                          </p:endCondLst>
                                        </p:cTn>
                                        <p:tgtEl>
                                          <p:sndTgt r:embed="rId2" name="hammer.wav"/>
                                        </p:tgtEl>
                                      </p:cMediaNode>
                                    </p:audio>
                                  </p:subTnLst>
                                </p:cTn>
                              </p:par>
                            </p:childTnLst>
                          </p:cTn>
                        </p:par>
                        <p:par>
                          <p:cTn id="24" fill="hold" nodeType="afterGroup">
                            <p:stCondLst>
                              <p:cond delay="2500"/>
                            </p:stCondLst>
                            <p:childTnLst>
                              <p:par>
                                <p:cTn id="25" presetID="5" presetClass="exit" presetSubtype="10" fill="hold" nodeType="afterEffect">
                                  <p:stCondLst>
                                    <p:cond delay="0"/>
                                  </p:stCondLst>
                                  <p:childTnLst>
                                    <p:animEffect transition="out" filter="checkerboard(across)">
                                      <p:cBhvr>
                                        <p:cTn id="26" dur="500"/>
                                        <p:tgtEl>
                                          <p:spTgt spid="27658"/>
                                        </p:tgtEl>
                                      </p:cBhvr>
                                    </p:animEffect>
                                    <p:set>
                                      <p:cBhvr>
                                        <p:cTn id="27" dur="1" fill="hold">
                                          <p:stCondLst>
                                            <p:cond delay="499"/>
                                          </p:stCondLst>
                                        </p:cTn>
                                        <p:tgtEl>
                                          <p:spTgt spid="2765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28" fill="hold" nodeType="afterGroup">
                            <p:stCondLst>
                              <p:cond delay="3000"/>
                            </p:stCondLst>
                            <p:childTnLst>
                              <p:par>
                                <p:cTn id="29" presetID="5" presetClass="entr" presetSubtype="10" fill="hold" nodeType="afterEffect">
                                  <p:stCondLst>
                                    <p:cond delay="0"/>
                                  </p:stCondLst>
                                  <p:childTnLst>
                                    <p:set>
                                      <p:cBhvr>
                                        <p:cTn id="30" dur="1" fill="hold">
                                          <p:stCondLst>
                                            <p:cond delay="0"/>
                                          </p:stCondLst>
                                        </p:cTn>
                                        <p:tgtEl>
                                          <p:spTgt spid="27659"/>
                                        </p:tgtEl>
                                        <p:attrNameLst>
                                          <p:attrName>style.visibility</p:attrName>
                                        </p:attrNameLst>
                                      </p:cBhvr>
                                      <p:to>
                                        <p:strVal val="visible"/>
                                      </p:to>
                                    </p:set>
                                    <p:animEffect transition="in" filter="checkerboard(across)">
                                      <p:cBhvr>
                                        <p:cTn id="31" dur="500"/>
                                        <p:tgtEl>
                                          <p:spTgt spid="27659"/>
                                        </p:tgtEl>
                                      </p:cBhvr>
                                    </p:animEffec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2" fill="hold" nodeType="afterGroup">
                            <p:stCondLst>
                              <p:cond delay="3500"/>
                            </p:stCondLst>
                            <p:childTnLst>
                              <p:par>
                                <p:cTn id="33" presetID="5" presetClass="exit" presetSubtype="10" fill="hold" nodeType="afterEffect">
                                  <p:stCondLst>
                                    <p:cond delay="0"/>
                                  </p:stCondLst>
                                  <p:childTnLst>
                                    <p:animEffect transition="out" filter="checkerboard(across)">
                                      <p:cBhvr>
                                        <p:cTn id="34" dur="500"/>
                                        <p:tgtEl>
                                          <p:spTgt spid="27659"/>
                                        </p:tgtEl>
                                      </p:cBhvr>
                                    </p:animEffect>
                                    <p:set>
                                      <p:cBhvr>
                                        <p:cTn id="35" dur="1" fill="hold">
                                          <p:stCondLst>
                                            <p:cond delay="499"/>
                                          </p:stCondLst>
                                        </p:cTn>
                                        <p:tgtEl>
                                          <p:spTgt spid="27659"/>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6" fill="hold" nodeType="afterGroup">
                            <p:stCondLst>
                              <p:cond delay="4000"/>
                            </p:stCondLst>
                            <p:childTnLst>
                              <p:par>
                                <p:cTn id="37" presetID="5" presetClass="entr" presetSubtype="10" fill="hold" nodeType="afterEffect">
                                  <p:stCondLst>
                                    <p:cond delay="0"/>
                                  </p:stCondLst>
                                  <p:childTnLst>
                                    <p:set>
                                      <p:cBhvr>
                                        <p:cTn id="38" dur="1" fill="hold">
                                          <p:stCondLst>
                                            <p:cond delay="0"/>
                                          </p:stCondLst>
                                        </p:cTn>
                                        <p:tgtEl>
                                          <p:spTgt spid="27660"/>
                                        </p:tgtEl>
                                        <p:attrNameLst>
                                          <p:attrName>style.visibility</p:attrName>
                                        </p:attrNameLst>
                                      </p:cBhvr>
                                      <p:to>
                                        <p:strVal val="visible"/>
                                      </p:to>
                                    </p:set>
                                    <p:animEffect transition="in" filter="checkerboard(across)">
                                      <p:cBhvr>
                                        <p:cTn id="39" dur="500"/>
                                        <p:tgtEl>
                                          <p:spTgt spid="27660"/>
                                        </p:tgtEl>
                                      </p:cBhvr>
                                    </p:animEffect>
                                  </p:childTnLst>
                                  <p:subTnLst>
                                    <p:audio>
                                      <p:cMediaNode>
                                        <p:cTn display="0" masterRel="sameClick">
                                          <p:stCondLst>
                                            <p:cond evt="begin" delay="0">
                                              <p:tn val="37"/>
                                            </p:cond>
                                          </p:stCondLst>
                                          <p:endCondLst>
                                            <p:cond evt="onStopAudio" delay="0">
                                              <p:tgtEl>
                                                <p:sldTgt/>
                                              </p:tgtEl>
                                            </p:cond>
                                          </p:endCondLst>
                                        </p:cTn>
                                        <p:tgtEl>
                                          <p:sndTgt r:embed="rId2" name="hammer.wav"/>
                                        </p:tgtEl>
                                      </p:cMediaNode>
                                    </p:audio>
                                  </p:subTnLst>
                                </p:cTn>
                              </p:par>
                            </p:childTnLst>
                          </p:cTn>
                        </p:par>
                        <p:par>
                          <p:cTn id="40" fill="hold" nodeType="afterGroup">
                            <p:stCondLst>
                              <p:cond delay="4500"/>
                            </p:stCondLst>
                            <p:childTnLst>
                              <p:par>
                                <p:cTn id="41" presetID="5" presetClass="exit" presetSubtype="10" fill="hold" nodeType="afterEffect">
                                  <p:stCondLst>
                                    <p:cond delay="0"/>
                                  </p:stCondLst>
                                  <p:childTnLst>
                                    <p:animEffect transition="out" filter="checkerboard(across)">
                                      <p:cBhvr>
                                        <p:cTn id="42" dur="500"/>
                                        <p:tgtEl>
                                          <p:spTgt spid="27660"/>
                                        </p:tgtEl>
                                      </p:cBhvr>
                                    </p:animEffect>
                                    <p:set>
                                      <p:cBhvr>
                                        <p:cTn id="43" dur="1" fill="hold">
                                          <p:stCondLst>
                                            <p:cond delay="499"/>
                                          </p:stCondLst>
                                        </p:cTn>
                                        <p:tgtEl>
                                          <p:spTgt spid="27660"/>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4" fill="hold" nodeType="afterGroup">
                            <p:stCondLst>
                              <p:cond delay="5000"/>
                            </p:stCondLst>
                            <p:childTnLst>
                              <p:par>
                                <p:cTn id="45" presetID="5" presetClass="entr" presetSubtype="10" fill="hold" nodeType="afterEffect">
                                  <p:stCondLst>
                                    <p:cond delay="0"/>
                                  </p:stCondLst>
                                  <p:childTnLst>
                                    <p:set>
                                      <p:cBhvr>
                                        <p:cTn id="46" dur="1" fill="hold">
                                          <p:stCondLst>
                                            <p:cond delay="0"/>
                                          </p:stCondLst>
                                        </p:cTn>
                                        <p:tgtEl>
                                          <p:spTgt spid="27661"/>
                                        </p:tgtEl>
                                        <p:attrNameLst>
                                          <p:attrName>style.visibility</p:attrName>
                                        </p:attrNameLst>
                                      </p:cBhvr>
                                      <p:to>
                                        <p:strVal val="visible"/>
                                      </p:to>
                                    </p:set>
                                    <p:animEffect transition="in" filter="checkerboard(across)">
                                      <p:cBhvr>
                                        <p:cTn id="47" dur="500"/>
                                        <p:tgtEl>
                                          <p:spTgt spid="27661"/>
                                        </p:tgtEl>
                                      </p:cBhvr>
                                    </p:animEffect>
                                  </p:childTnLst>
                                  <p:subTnLst>
                                    <p:audio>
                                      <p:cMediaNode>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8" fill="hold" nodeType="afterGroup">
                            <p:stCondLst>
                              <p:cond delay="5500"/>
                            </p:stCondLst>
                            <p:childTnLst>
                              <p:par>
                                <p:cTn id="49" presetID="23" presetClass="entr" presetSubtype="16" fill="hold" nodeType="afterEffect">
                                  <p:stCondLst>
                                    <p:cond delay="0"/>
                                  </p:stCondLst>
                                  <p:childTnLst>
                                    <p:set>
                                      <p:cBhvr>
                                        <p:cTn id="50" dur="1" fill="hold">
                                          <p:stCondLst>
                                            <p:cond delay="0"/>
                                          </p:stCondLst>
                                        </p:cTn>
                                        <p:tgtEl>
                                          <p:spTgt spid="27662"/>
                                        </p:tgtEl>
                                        <p:attrNameLst>
                                          <p:attrName>style.visibility</p:attrName>
                                        </p:attrNameLst>
                                      </p:cBhvr>
                                      <p:to>
                                        <p:strVal val="visible"/>
                                      </p:to>
                                    </p:set>
                                    <p:anim calcmode="lin" valueType="num">
                                      <p:cBhvr>
                                        <p:cTn id="51" dur="500" fill="hold"/>
                                        <p:tgtEl>
                                          <p:spTgt spid="27662"/>
                                        </p:tgtEl>
                                        <p:attrNameLst>
                                          <p:attrName>ppt_w</p:attrName>
                                        </p:attrNameLst>
                                      </p:cBhvr>
                                      <p:tavLst>
                                        <p:tav tm="0">
                                          <p:val>
                                            <p:fltVal val="0"/>
                                          </p:val>
                                        </p:tav>
                                        <p:tav tm="100000">
                                          <p:val>
                                            <p:strVal val="#ppt_w"/>
                                          </p:val>
                                        </p:tav>
                                      </p:tavLst>
                                    </p:anim>
                                    <p:anim calcmode="lin" valueType="num">
                                      <p:cBhvr>
                                        <p:cTn id="52" dur="500" fill="hold"/>
                                        <p:tgtEl>
                                          <p:spTgt spid="276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explod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7544" y="0"/>
            <a:ext cx="6658099" cy="5044123"/>
          </a:xfrm>
          <a:prstGeom prst="rect">
            <a:avLst/>
          </a:prstGeom>
        </p:spPr>
      </p:pic>
      <p:sp>
        <p:nvSpPr>
          <p:cNvPr id="5" name="TextBox 4">
            <a:extLst>
              <a:ext uri="{FF2B5EF4-FFF2-40B4-BE49-F238E27FC236}">
                <a16:creationId xmlns:a16="http://schemas.microsoft.com/office/drawing/2014/main" id="{950CCC70-254B-4A86-96D7-448AE293E026}"/>
              </a:ext>
            </a:extLst>
          </p:cNvPr>
          <p:cNvSpPr txBox="1"/>
          <p:nvPr/>
        </p:nvSpPr>
        <p:spPr>
          <a:xfrm>
            <a:off x="1403648" y="1995686"/>
            <a:ext cx="3528392" cy="2246769"/>
          </a:xfrm>
          <a:prstGeom prst="rect">
            <a:avLst/>
          </a:prstGeom>
          <a:noFill/>
        </p:spPr>
        <p:txBody>
          <a:bodyPr wrap="square">
            <a:spAutoFit/>
          </a:bodyPr>
          <a:lstStyle/>
          <a:p>
            <a:pPr algn="just"/>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 l</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 v</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a:t>
            </a: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dụ từ b</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a:t>
            </a: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thân hoặc từ những người xung quanh để minh hoạ về l</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sống tiết kiệm.</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Speech Bubble: Oval 3">
            <a:extLst>
              <a:ext uri="{FF2B5EF4-FFF2-40B4-BE49-F238E27FC236}">
                <a16:creationId xmlns:a16="http://schemas.microsoft.com/office/drawing/2014/main" id="{21886A5E-E767-4E49-8C03-B19EDF2A6BA7}"/>
              </a:ext>
            </a:extLst>
          </p:cNvPr>
          <p:cNvSpPr/>
          <p:nvPr/>
        </p:nvSpPr>
        <p:spPr>
          <a:xfrm>
            <a:off x="5724128" y="-92546"/>
            <a:ext cx="1728192" cy="1008112"/>
          </a:xfrm>
          <a:prstGeom prst="wedgeEllipseCallout">
            <a:avLst>
              <a:gd name="adj1" fmla="val -81303"/>
              <a:gd name="adj2" fmla="val 10569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B050"/>
                </a:solidFill>
                <a:latin typeface="Times New Roman" panose="02020603050405020304" pitchFamily="18" charset="0"/>
                <a:cs typeface="Times New Roman" panose="02020603050405020304" pitchFamily="18" charset="0"/>
              </a:rPr>
              <a:t>Góc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liên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hệ</a:t>
            </a:r>
            <a:endParaRPr lang="en-US" sz="2400" b="1" dirty="0">
              <a:solidFill>
                <a:srgbClr val="00B05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F725368-D4ED-4AF7-A36F-90AAAB8417EA}"/>
              </a:ext>
            </a:extLst>
          </p:cNvPr>
          <p:cNvPicPr>
            <a:picLocks noChangeAspect="1"/>
          </p:cNvPicPr>
          <p:nvPr/>
        </p:nvPicPr>
        <p:blipFill>
          <a:blip r:embed="rId4"/>
          <a:stretch>
            <a:fillRect/>
          </a:stretch>
        </p:blipFill>
        <p:spPr>
          <a:xfrm>
            <a:off x="7998229" y="0"/>
            <a:ext cx="1158340" cy="1048603"/>
          </a:xfrm>
          <a:prstGeom prst="rect">
            <a:avLst/>
          </a:prstGeom>
        </p:spPr>
      </p:pic>
    </p:spTree>
    <p:extLst>
      <p:ext uri="{BB962C8B-B14F-4D97-AF65-F5344CB8AC3E}">
        <p14:creationId xmlns:p14="http://schemas.microsoft.com/office/powerpoint/2010/main" val="3332681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lt1"/>
          </a:fgClr>
          <a:bgClr>
            <a:schemeClr val="bg1"/>
          </a:bgClr>
        </a:patt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DBEFC3-B4EE-4FAA-B058-E097B53E8E6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698" b="95349" l="10000" r="90000">
                        <a14:foregroundMark x1="46163" y1="35000" x2="46163" y2="35000"/>
                        <a14:foregroundMark x1="45581" y1="56279" x2="45581" y2="56279"/>
                        <a14:foregroundMark x1="44884" y1="61628" x2="44884" y2="61628"/>
                        <a14:foregroundMark x1="56977" y1="62442" x2="56977" y2="62442"/>
                        <a14:foregroundMark x1="60349" y1="90581" x2="60349" y2="90581"/>
                        <a14:foregroundMark x1="56977" y1="90581" x2="56977" y2="90581"/>
                        <a14:foregroundMark x1="63837" y1="91744" x2="63837" y2="91744"/>
                        <a14:foregroundMark x1="67093" y1="93953" x2="67093" y2="93953"/>
                        <a14:foregroundMark x1="60930" y1="93488" x2="60930" y2="93488"/>
                        <a14:foregroundMark x1="44302" y1="94186" x2="44302" y2="94186"/>
                        <a14:foregroundMark x1="38953" y1="95465" x2="38953" y2="95465"/>
                        <a14:foregroundMark x1="47326" y1="64419" x2="47326" y2="64419"/>
                        <a14:foregroundMark x1="55349" y1="66047" x2="55349" y2="66047"/>
                        <a14:foregroundMark x1="58140" y1="62907" x2="58140" y2="62907"/>
                        <a14:foregroundMark x1="39651" y1="12558" x2="39651" y2="12558"/>
                        <a14:foregroundMark x1="39302" y1="93721" x2="39302" y2="93721"/>
                        <a14:foregroundMark x1="37791" y1="18372" x2="37791" y2="18372"/>
                        <a14:foregroundMark x1="45116" y1="12907" x2="45116" y2="12907"/>
                        <a14:foregroundMark x1="44070" y1="10349" x2="44070" y2="10349"/>
                        <a14:foregroundMark x1="47558" y1="10349" x2="47558" y2="10349"/>
                        <a14:foregroundMark x1="49767" y1="5698" x2="49767" y2="5698"/>
                        <a14:foregroundMark x1="50465" y1="61279" x2="50465" y2="61279"/>
                        <a14:foregroundMark x1="38023" y1="94419" x2="38023" y2="94419"/>
                      </a14:backgroundRemoval>
                    </a14:imgEffect>
                  </a14:imgLayer>
                </a14:imgProps>
              </a:ext>
            </a:extLst>
          </a:blip>
          <a:stretch>
            <a:fillRect/>
          </a:stretch>
        </p:blipFill>
        <p:spPr>
          <a:xfrm>
            <a:off x="-1332656" y="-29029"/>
            <a:ext cx="4948014" cy="5143500"/>
          </a:xfrm>
          <a:prstGeom prst="rect">
            <a:avLst/>
          </a:prstGeom>
        </p:spPr>
      </p:pic>
      <p:sp>
        <p:nvSpPr>
          <p:cNvPr id="4" name="TextBox 3">
            <a:extLst>
              <a:ext uri="{FF2B5EF4-FFF2-40B4-BE49-F238E27FC236}">
                <a16:creationId xmlns:a16="http://schemas.microsoft.com/office/drawing/2014/main" id="{D534319D-FC42-4975-8697-FEAE154D1E0B}"/>
              </a:ext>
            </a:extLst>
          </p:cNvPr>
          <p:cNvSpPr txBox="1"/>
          <p:nvPr/>
        </p:nvSpPr>
        <p:spPr>
          <a:xfrm>
            <a:off x="2051720" y="1851670"/>
            <a:ext cx="6732748" cy="3611310"/>
          </a:xfrm>
          <a:prstGeom prst="rect">
            <a:avLst/>
          </a:prstGeom>
          <a:noFill/>
        </p:spPr>
        <p:txBody>
          <a:bodyPr wrap="square">
            <a:spAutoFit/>
          </a:bodyPr>
          <a:lstStyle/>
          <a:p>
            <a:pPr indent="88900">
              <a:lnSpc>
                <a:spcPct val="145000"/>
              </a:lnSpc>
              <a:spcAft>
                <a:spcPts val="2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 sinh ra trong gia đình có hoàn cảnh khó khăn. B</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mất từ khi cậu mới 5 tuổi. Mẹ Nam làm thuê, vất vả kiếm tiền nuôi con ăn học. Nhưng Nam hay đua đòi, không muốn thua kém bạn bè nên luôn đòi hòi mẹ mua nhiều thú từ đồ 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qu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ầ</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áo đẹp đến điện thoại th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 minh. Mỗi khi Nam đòi mua đồ 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ớ</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mà mẹ nói nhà không có tiền thi Nam thường giận dỗi, có khi còn doạ bỏ học.</a:t>
            </a:r>
            <a:b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Cloud 4">
            <a:extLst>
              <a:ext uri="{FF2B5EF4-FFF2-40B4-BE49-F238E27FC236}">
                <a16:creationId xmlns:a16="http://schemas.microsoft.com/office/drawing/2014/main" id="{16774ED6-6506-4A9A-9925-1D9F86FBED19}"/>
              </a:ext>
            </a:extLst>
          </p:cNvPr>
          <p:cNvSpPr/>
          <p:nvPr/>
        </p:nvSpPr>
        <p:spPr>
          <a:xfrm>
            <a:off x="3203848" y="29029"/>
            <a:ext cx="3816424" cy="1822641"/>
          </a:xfrm>
          <a:prstGeom prst="cloud">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n w="0"/>
                <a:solidFill>
                  <a:schemeClr val="tx1"/>
                </a:solidFill>
                <a:effectLst>
                  <a:outerShdw blurRad="38100" dist="19050" dir="2700000" algn="tl" rotWithShape="0">
                    <a:schemeClr val="dk1">
                      <a:alpha val="40000"/>
                    </a:schemeClr>
                  </a:outerShdw>
                </a:effectLst>
              </a:rPr>
              <a:t>TÌNH HUỐNG</a:t>
            </a:r>
          </a:p>
        </p:txBody>
      </p:sp>
      <p:pic>
        <p:nvPicPr>
          <p:cNvPr id="3" name="Picture 2">
            <a:extLst>
              <a:ext uri="{FF2B5EF4-FFF2-40B4-BE49-F238E27FC236}">
                <a16:creationId xmlns:a16="http://schemas.microsoft.com/office/drawing/2014/main" id="{CABBF042-88CA-4DA9-B54C-FF20333F811A}"/>
              </a:ext>
            </a:extLst>
          </p:cNvPr>
          <p:cNvPicPr>
            <a:picLocks noChangeAspect="1"/>
          </p:cNvPicPr>
          <p:nvPr/>
        </p:nvPicPr>
        <p:blipFill>
          <a:blip r:embed="rId4"/>
          <a:stretch>
            <a:fillRect/>
          </a:stretch>
        </p:blipFill>
        <p:spPr>
          <a:xfrm>
            <a:off x="7985660" y="-27803"/>
            <a:ext cx="1158340" cy="1048603"/>
          </a:xfrm>
          <a:prstGeom prst="rect">
            <a:avLst/>
          </a:prstGeom>
        </p:spPr>
      </p:pic>
    </p:spTree>
    <p:extLst>
      <p:ext uri="{BB962C8B-B14F-4D97-AF65-F5344CB8AC3E}">
        <p14:creationId xmlns:p14="http://schemas.microsoft.com/office/powerpoint/2010/main" val="3347329057"/>
      </p:ext>
    </p:extLst>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Phonics Subject for Pre-K: Handwriting by Slidesgo">
  <a:themeElements>
    <a:clrScheme name="Simple Light">
      <a:dk1>
        <a:srgbClr val="3F101F"/>
      </a:dk1>
      <a:lt1>
        <a:srgbClr val="FFFFFF"/>
      </a:lt1>
      <a:dk2>
        <a:srgbClr val="8F2EF0"/>
      </a:dk2>
      <a:lt2>
        <a:srgbClr val="6A44F2"/>
      </a:lt2>
      <a:accent1>
        <a:srgbClr val="2F7AED"/>
      </a:accent1>
      <a:accent2>
        <a:srgbClr val="55D2B7"/>
      </a:accent2>
      <a:accent3>
        <a:srgbClr val="FF7847"/>
      </a:accent3>
      <a:accent4>
        <a:srgbClr val="F9C54F"/>
      </a:accent4>
      <a:accent5>
        <a:srgbClr val="EFEFEF"/>
      </a:accent5>
      <a:accent6>
        <a:srgbClr val="D9D9D9"/>
      </a:accent6>
      <a:hlink>
        <a:srgbClr val="3F101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6600"/>
        </a:solidFill>
        <a:ln w="19050" cap="flat" cmpd="sng" algn="ctr">
          <a:solidFill>
            <a:srgbClr val="FF33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FF6600"/>
        </a:solidFill>
        <a:ln w="19050" cap="flat" cmpd="sng" algn="ctr">
          <a:solidFill>
            <a:srgbClr val="FF33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3705</TotalTime>
  <Words>1230</Words>
  <Application>Microsoft Office PowerPoint</Application>
  <PresentationFormat>On-screen Show (16:9)</PresentationFormat>
  <Paragraphs>84</Paragraphs>
  <Slides>18</Slides>
  <Notes>2</Notes>
  <HiddenSlides>0</HiddenSlides>
  <MMClips>1</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18</vt:i4>
      </vt:variant>
    </vt:vector>
  </HeadingPairs>
  <TitlesOfParts>
    <vt:vector size="37" baseType="lpstr">
      <vt:lpstr>.VnArial</vt:lpstr>
      <vt:lpstr>.VnTime</vt:lpstr>
      <vt:lpstr>Anaheim</vt:lpstr>
      <vt:lpstr>Arial</vt:lpstr>
      <vt:lpstr>Bebas Neue</vt:lpstr>
      <vt:lpstr>Calibri</vt:lpstr>
      <vt:lpstr>Calibri Light</vt:lpstr>
      <vt:lpstr>iCiel Cadena</vt:lpstr>
      <vt:lpstr>Montserrat SemiBold</vt:lpstr>
      <vt:lpstr>Nunito</vt:lpstr>
      <vt:lpstr>Patrick Hand</vt:lpstr>
      <vt:lpstr>Poppins</vt:lpstr>
      <vt:lpstr>Roboto Condensed Light</vt:lpstr>
      <vt:lpstr>Times New Roman</vt:lpstr>
      <vt:lpstr>第一PPT，www.1ppt.com</vt:lpstr>
      <vt:lpstr>Phonics Subject for Pre-K: Handwriting by Slidesgo</vt:lpstr>
      <vt:lpstr>Default Design</vt:lpstr>
      <vt:lpstr>24_Office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nhóm</vt:lpstr>
      <vt:lpstr>PowerPoint Presentation</vt:lpstr>
      <vt:lpstr>PowerPoint Presentation</vt:lpstr>
      <vt:lpstr>Phiếu học tập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description>http://www.ypppt.com/</dc:description>
  <cp:lastModifiedBy>HP</cp:lastModifiedBy>
  <cp:revision>292</cp:revision>
  <dcterms:created xsi:type="dcterms:W3CDTF">2015-12-11T17:46:17Z</dcterms:created>
  <dcterms:modified xsi:type="dcterms:W3CDTF">2025-02-20T14:30:29Z</dcterms:modified>
</cp:coreProperties>
</file>