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76,77</a:t>
            </a:r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1248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</cp:revision>
  <dcterms:created xsi:type="dcterms:W3CDTF">2023-07-11T06:47:53Z</dcterms:created>
  <dcterms:modified xsi:type="dcterms:W3CDTF">2026-03-16T08:31:22Z</dcterms:modified>
</cp:coreProperties>
</file>