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3" r:id="rId2"/>
    <p:sldId id="285" r:id="rId3"/>
    <p:sldId id="272" r:id="rId4"/>
    <p:sldId id="266" r:id="rId5"/>
    <p:sldId id="281" r:id="rId6"/>
    <p:sldId id="267" r:id="rId7"/>
    <p:sldId id="275" r:id="rId8"/>
    <p:sldId id="276" r:id="rId9"/>
    <p:sldId id="265" r:id="rId10"/>
    <p:sldId id="283" r:id="rId11"/>
    <p:sldId id="280" r:id="rId12"/>
    <p:sldId id="286" r:id="rId13"/>
    <p:sldId id="277" r:id="rId14"/>
    <p:sldId id="269" r:id="rId15"/>
    <p:sldId id="271" r:id="rId16"/>
    <p:sldId id="25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400" autoAdjust="0"/>
  </p:normalViewPr>
  <p:slideViewPr>
    <p:cSldViewPr snapToGrid="0">
      <p:cViewPr varScale="1">
        <p:scale>
          <a:sx n="75" d="100"/>
          <a:sy n="75" d="100"/>
        </p:scale>
        <p:origin x="9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16/03/2026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16/03/2026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18133"/>
            <a:ext cx="11753850" cy="33676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 : TRUYỆN NGẮN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79, 80 : Thực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</a:t>
            </a:r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 ĐẦU TIÊN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(Trích)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AI-MA-TỐP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437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3925" y="314325"/>
            <a:ext cx="9982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Cư-rơ-gư-xtan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đắp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…</a:t>
            </a:r>
          </a:p>
        </p:txBody>
      </p:sp>
    </p:spTree>
    <p:extLst>
      <p:ext uri="{BB962C8B-B14F-4D97-AF65-F5344CB8AC3E}">
        <p14:creationId xmlns:p14="http://schemas.microsoft.com/office/powerpoint/2010/main" val="1375971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B9C8589-FAC1-421D-BE20-85AA4E076093}"/>
              </a:ext>
            </a:extLst>
          </p:cNvPr>
          <p:cNvSpPr txBox="1"/>
          <p:nvPr/>
        </p:nvSpPr>
        <p:spPr>
          <a:xfrm>
            <a:off x="923925" y="1472415"/>
            <a:ext cx="103060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ngòi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6291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0D3F9-29F1-750B-AE2D-AEA572A47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045FEC-7B9E-77AD-459E-93201C5B3F69}"/>
              </a:ext>
            </a:extLst>
          </p:cNvPr>
          <p:cNvSpPr txBox="1"/>
          <p:nvPr/>
        </p:nvSpPr>
        <p:spPr>
          <a:xfrm>
            <a:off x="923925" y="1472415"/>
            <a:ext cx="103060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2, Nội dung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>
                <a:latin typeface="+mj-lt"/>
                <a:cs typeface="Times New Roman" panose="02020603050405020304" pitchFamily="18" charset="0"/>
              </a:rPr>
              <a:t>T</a:t>
            </a:r>
            <a:r>
              <a:rPr lang="vi-VN" sz="3600">
                <a:latin typeface="+mj-lt"/>
              </a:rPr>
              <a:t>ình yêu thương của thầy Đuy-sen dành cho học trò và lòng biết ơn của An-tư-nai đối với người thầy đầu tiên</a:t>
            </a:r>
            <a:r>
              <a:rPr lang="en-US" sz="3600">
                <a:latin typeface="+mj-lt"/>
                <a:cs typeface="Times New Roman" panose="02020603050405020304" pitchFamily="18" charset="0"/>
              </a:rPr>
              <a:t>.</a:t>
            </a:r>
            <a:endParaRPr lang="en-US" sz="36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334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463411-A731-4A60-B8FC-7D99EF728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70" y="-1014213"/>
            <a:ext cx="9208395" cy="81909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A98C08E-CD5A-411E-99E9-0648667BD9D2}"/>
              </a:ext>
            </a:extLst>
          </p:cNvPr>
          <p:cNvSpPr txBox="1"/>
          <p:nvPr/>
        </p:nvSpPr>
        <p:spPr>
          <a:xfrm rot="20895881">
            <a:off x="3234783" y="2601599"/>
            <a:ext cx="57543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/>
              <a:t>Chia </a:t>
            </a:r>
            <a:r>
              <a:rPr lang="en-US" sz="3600" dirty="0" err="1"/>
              <a:t>sẻ</a:t>
            </a:r>
            <a:r>
              <a:rPr lang="en-US" sz="3600" dirty="0"/>
              <a:t> </a:t>
            </a:r>
            <a:r>
              <a:rPr lang="en-US" sz="3600" dirty="0" err="1"/>
              <a:t>kinh</a:t>
            </a:r>
            <a:r>
              <a:rPr lang="en-US" sz="3600" dirty="0"/>
              <a:t> </a:t>
            </a:r>
            <a:r>
              <a:rPr lang="en-US" sz="3600" dirty="0" err="1"/>
              <a:t>nghiệm</a:t>
            </a:r>
            <a:endParaRPr lang="en-US" sz="3600" dirty="0"/>
          </a:p>
          <a:p>
            <a:pPr algn="ctr"/>
            <a:r>
              <a:rPr lang="en-US" sz="3600" dirty="0" err="1"/>
              <a:t>đọc</a:t>
            </a:r>
            <a:r>
              <a:rPr lang="en-US" sz="3600" dirty="0"/>
              <a:t> </a:t>
            </a:r>
            <a:r>
              <a:rPr lang="en-US" sz="3600" dirty="0" err="1"/>
              <a:t>hiểu</a:t>
            </a:r>
            <a:r>
              <a:rPr lang="en-US" sz="3600" dirty="0"/>
              <a:t> </a:t>
            </a:r>
            <a:r>
              <a:rPr lang="en-US" sz="3600" dirty="0" err="1"/>
              <a:t>văn</a:t>
            </a:r>
            <a:r>
              <a:rPr lang="en-US" sz="3600" dirty="0"/>
              <a:t> </a:t>
            </a:r>
            <a:r>
              <a:rPr lang="en-US" sz="3600" dirty="0" err="1"/>
              <a:t>bản</a:t>
            </a:r>
            <a:r>
              <a:rPr lang="en-US" sz="3600" dirty="0"/>
              <a:t> </a:t>
            </a:r>
            <a:r>
              <a:rPr lang="en-US" sz="3600" dirty="0" err="1"/>
              <a:t>truyện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55712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F4D2E3F-C3A3-4501-AB58-56AB54875531}"/>
              </a:ext>
            </a:extLst>
          </p:cNvPr>
          <p:cNvSpPr>
            <a:spLocks noGrp="1"/>
          </p:cNvSpPr>
          <p:nvPr/>
        </p:nvSpPr>
        <p:spPr>
          <a:xfrm>
            <a:off x="838200" y="36512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: Rounded Corners 7">
            <a:extLst>
              <a:ext uri="{FF2B5EF4-FFF2-40B4-BE49-F238E27FC236}">
                <a16:creationId xmlns:a16="http://schemas.microsoft.com/office/drawing/2014/main" id="{670A004B-C980-4308-827B-48CB21511452}"/>
              </a:ext>
            </a:extLst>
          </p:cNvPr>
          <p:cNvSpPr/>
          <p:nvPr/>
        </p:nvSpPr>
        <p:spPr>
          <a:xfrm>
            <a:off x="409576" y="1790701"/>
            <a:ext cx="2790824" cy="463867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lướt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…</a:t>
            </a:r>
          </a:p>
        </p:txBody>
      </p:sp>
      <p:sp>
        <p:nvSpPr>
          <p:cNvPr id="7" name="Rectangle: Rounded Corners 8">
            <a:extLst>
              <a:ext uri="{FF2B5EF4-FFF2-40B4-BE49-F238E27FC236}">
                <a16:creationId xmlns:a16="http://schemas.microsoft.com/office/drawing/2014/main" id="{BCC53C86-6978-467A-BADA-E59363B76E3C}"/>
              </a:ext>
            </a:extLst>
          </p:cNvPr>
          <p:cNvSpPr/>
          <p:nvPr/>
        </p:nvSpPr>
        <p:spPr>
          <a:xfrm>
            <a:off x="3829049" y="1790701"/>
            <a:ext cx="3783331" cy="463867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  <p:sp>
        <p:nvSpPr>
          <p:cNvPr id="8" name="Rectangle: Rounded Corners 9">
            <a:extLst>
              <a:ext uri="{FF2B5EF4-FFF2-40B4-BE49-F238E27FC236}">
                <a16:creationId xmlns:a16="http://schemas.microsoft.com/office/drawing/2014/main" id="{5C0893BE-0F03-4C6C-ADB8-AFD736977200}"/>
              </a:ext>
            </a:extLst>
          </p:cNvPr>
          <p:cNvSpPr/>
          <p:nvPr/>
        </p:nvSpPr>
        <p:spPr>
          <a:xfrm>
            <a:off x="8076236" y="1790701"/>
            <a:ext cx="3239464" cy="463867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3193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38251" y="2308861"/>
            <a:ext cx="9801224" cy="3025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Đuy-sen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: Top Corners Rounded 11">
            <a:extLst>
              <a:ext uri="{FF2B5EF4-FFF2-40B4-BE49-F238E27FC236}">
                <a16:creationId xmlns:a16="http://schemas.microsoft.com/office/drawing/2014/main" id="{BF3D0903-5733-4DED-BD9A-10FEB38733EF}"/>
              </a:ext>
            </a:extLst>
          </p:cNvPr>
          <p:cNvSpPr/>
          <p:nvPr/>
        </p:nvSpPr>
        <p:spPr>
          <a:xfrm>
            <a:off x="2852777" y="1040935"/>
            <a:ext cx="5434885" cy="79849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23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-104775" y="3435985"/>
            <a:ext cx="12192000" cy="3263463"/>
          </a:xfrm>
          <a:prstGeom prst="round2DiagRect">
            <a:avLst/>
          </a:prstGeom>
          <a:solidFill>
            <a:srgbClr val="FBDAD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22860"/>
            <a:ext cx="426615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6" name="组合 37"/>
          <p:cNvGrpSpPr>
            <a:grpSpLocks/>
          </p:cNvGrpSpPr>
          <p:nvPr/>
        </p:nvGrpSpPr>
        <p:grpSpPr bwMode="auto">
          <a:xfrm>
            <a:off x="10764604" y="4810938"/>
            <a:ext cx="775755" cy="1200329"/>
            <a:chOff x="4246" y="3753"/>
            <a:chExt cx="1596" cy="2174"/>
          </a:xfrm>
          <a:solidFill>
            <a:srgbClr val="C8393B"/>
          </a:solidFill>
        </p:grpSpPr>
        <p:sp>
          <p:nvSpPr>
            <p:cNvPr id="7" name="MH_SubTitle_1"/>
            <p:cNvSpPr/>
            <p:nvPr/>
          </p:nvSpPr>
          <p:spPr>
            <a:xfrm>
              <a:off x="4246" y="3753"/>
              <a:ext cx="1596" cy="2174"/>
            </a:xfrm>
            <a:custGeom>
              <a:avLst/>
              <a:gdLst>
                <a:gd name="connsiteX0" fmla="*/ 555581 w 1138390"/>
                <a:gd name="connsiteY0" fmla="*/ 138889 h 1550820"/>
                <a:gd name="connsiteX1" fmla="*/ 181310 w 1138390"/>
                <a:gd name="connsiteY1" fmla="*/ 513159 h 1550820"/>
                <a:gd name="connsiteX2" fmla="*/ 555581 w 1138390"/>
                <a:gd name="connsiteY2" fmla="*/ 887431 h 1550820"/>
                <a:gd name="connsiteX3" fmla="*/ 929852 w 1138390"/>
                <a:gd name="connsiteY3" fmla="*/ 513160 h 1550820"/>
                <a:gd name="connsiteX4" fmla="*/ 555581 w 1138390"/>
                <a:gd name="connsiteY4" fmla="*/ 138889 h 1550820"/>
                <a:gd name="connsiteX5" fmla="*/ 586782 w 1138390"/>
                <a:gd name="connsiteY5" fmla="*/ 273 h 1550820"/>
                <a:gd name="connsiteX6" fmla="*/ 983919 w 1138390"/>
                <a:gd name="connsiteY6" fmla="*/ 179343 h 1550820"/>
                <a:gd name="connsiteX7" fmla="*/ 959048 w 1138390"/>
                <a:gd name="connsiteY7" fmla="*/ 983920 h 1550820"/>
                <a:gd name="connsiteX8" fmla="*/ 538851 w 1138390"/>
                <a:gd name="connsiteY8" fmla="*/ 1550820 h 1550820"/>
                <a:gd name="connsiteX9" fmla="*/ 154471 w 1138390"/>
                <a:gd name="connsiteY9" fmla="*/ 959049 h 1550820"/>
                <a:gd name="connsiteX10" fmla="*/ 179342 w 1138390"/>
                <a:gd name="connsiteY10" fmla="*/ 154471 h 1550820"/>
                <a:gd name="connsiteX11" fmla="*/ 586782 w 1138390"/>
                <a:gd name="connsiteY11" fmla="*/ 273 h 1550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38390" h="1550820">
                  <a:moveTo>
                    <a:pt x="555581" y="138889"/>
                  </a:moveTo>
                  <a:cubicBezTo>
                    <a:pt x="348876" y="138889"/>
                    <a:pt x="181310" y="306455"/>
                    <a:pt x="181310" y="513159"/>
                  </a:cubicBezTo>
                  <a:cubicBezTo>
                    <a:pt x="181310" y="719863"/>
                    <a:pt x="348877" y="887431"/>
                    <a:pt x="555581" y="887431"/>
                  </a:cubicBezTo>
                  <a:cubicBezTo>
                    <a:pt x="762285" y="887431"/>
                    <a:pt x="929852" y="719864"/>
                    <a:pt x="929852" y="513160"/>
                  </a:cubicBezTo>
                  <a:cubicBezTo>
                    <a:pt x="929852" y="306456"/>
                    <a:pt x="762285" y="138889"/>
                    <a:pt x="555581" y="138889"/>
                  </a:cubicBezTo>
                  <a:close/>
                  <a:moveTo>
                    <a:pt x="586782" y="273"/>
                  </a:moveTo>
                  <a:cubicBezTo>
                    <a:pt x="732382" y="4774"/>
                    <a:pt x="876265" y="64820"/>
                    <a:pt x="983919" y="179343"/>
                  </a:cubicBezTo>
                  <a:cubicBezTo>
                    <a:pt x="1199229" y="408388"/>
                    <a:pt x="1188094" y="768610"/>
                    <a:pt x="959048" y="983920"/>
                  </a:cubicBezTo>
                  <a:cubicBezTo>
                    <a:pt x="790387" y="1142467"/>
                    <a:pt x="650320" y="1331434"/>
                    <a:pt x="538851" y="1550820"/>
                  </a:cubicBezTo>
                  <a:cubicBezTo>
                    <a:pt x="441145" y="1324968"/>
                    <a:pt x="313018" y="1127711"/>
                    <a:pt x="154471" y="959049"/>
                  </a:cubicBezTo>
                  <a:cubicBezTo>
                    <a:pt x="-60839" y="730003"/>
                    <a:pt x="-49704" y="369781"/>
                    <a:pt x="179342" y="154471"/>
                  </a:cubicBezTo>
                  <a:cubicBezTo>
                    <a:pt x="293864" y="46817"/>
                    <a:pt x="441181" y="-4227"/>
                    <a:pt x="586782" y="273"/>
                  </a:cubicBezTo>
                  <a:close/>
                </a:path>
              </a:pathLst>
            </a:custGeom>
            <a:grpFill/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612000" anchor="ctr">
              <a:norm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8" name="Freeform 5"/>
            <p:cNvSpPr/>
            <p:nvPr/>
          </p:nvSpPr>
          <p:spPr bwMode="auto">
            <a:xfrm>
              <a:off x="4798" y="4281"/>
              <a:ext cx="447" cy="448"/>
            </a:xfrm>
            <a:custGeom>
              <a:avLst/>
              <a:gdLst>
                <a:gd name="T0" fmla="*/ 184 w 213"/>
                <a:gd name="T1" fmla="*/ 77 h 213"/>
                <a:gd name="T2" fmla="*/ 184 w 213"/>
                <a:gd name="T3" fmla="*/ 10 h 213"/>
                <a:gd name="T4" fmla="*/ 145 w 213"/>
                <a:gd name="T5" fmla="*/ 10 h 213"/>
                <a:gd name="T6" fmla="*/ 145 w 213"/>
                <a:gd name="T7" fmla="*/ 39 h 213"/>
                <a:gd name="T8" fmla="*/ 106 w 213"/>
                <a:gd name="T9" fmla="*/ 0 h 213"/>
                <a:gd name="T10" fmla="*/ 0 w 213"/>
                <a:gd name="T11" fmla="*/ 106 h 213"/>
                <a:gd name="T12" fmla="*/ 19 w 213"/>
                <a:gd name="T13" fmla="*/ 106 h 213"/>
                <a:gd name="T14" fmla="*/ 19 w 213"/>
                <a:gd name="T15" fmla="*/ 213 h 213"/>
                <a:gd name="T16" fmla="*/ 77 w 213"/>
                <a:gd name="T17" fmla="*/ 213 h 213"/>
                <a:gd name="T18" fmla="*/ 77 w 213"/>
                <a:gd name="T19" fmla="*/ 126 h 213"/>
                <a:gd name="T20" fmla="*/ 135 w 213"/>
                <a:gd name="T21" fmla="*/ 126 h 213"/>
                <a:gd name="T22" fmla="*/ 135 w 213"/>
                <a:gd name="T23" fmla="*/ 213 h 213"/>
                <a:gd name="T24" fmla="*/ 193 w 213"/>
                <a:gd name="T25" fmla="*/ 213 h 213"/>
                <a:gd name="T26" fmla="*/ 193 w 213"/>
                <a:gd name="T27" fmla="*/ 106 h 213"/>
                <a:gd name="T28" fmla="*/ 213 w 213"/>
                <a:gd name="T29" fmla="*/ 106 h 213"/>
                <a:gd name="T30" fmla="*/ 184 w 213"/>
                <a:gd name="T31" fmla="*/ 77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13" h="213">
                  <a:moveTo>
                    <a:pt x="184" y="77"/>
                  </a:moveTo>
                  <a:lnTo>
                    <a:pt x="184" y="10"/>
                  </a:lnTo>
                  <a:lnTo>
                    <a:pt x="145" y="10"/>
                  </a:lnTo>
                  <a:lnTo>
                    <a:pt x="145" y="39"/>
                  </a:lnTo>
                  <a:lnTo>
                    <a:pt x="106" y="0"/>
                  </a:lnTo>
                  <a:lnTo>
                    <a:pt x="0" y="106"/>
                  </a:lnTo>
                  <a:lnTo>
                    <a:pt x="19" y="106"/>
                  </a:lnTo>
                  <a:lnTo>
                    <a:pt x="19" y="213"/>
                  </a:lnTo>
                  <a:lnTo>
                    <a:pt x="77" y="213"/>
                  </a:lnTo>
                  <a:lnTo>
                    <a:pt x="77" y="126"/>
                  </a:lnTo>
                  <a:lnTo>
                    <a:pt x="135" y="126"/>
                  </a:lnTo>
                  <a:lnTo>
                    <a:pt x="135" y="213"/>
                  </a:lnTo>
                  <a:lnTo>
                    <a:pt x="193" y="213"/>
                  </a:lnTo>
                  <a:lnTo>
                    <a:pt x="193" y="106"/>
                  </a:lnTo>
                  <a:lnTo>
                    <a:pt x="213" y="106"/>
                  </a:lnTo>
                  <a:lnTo>
                    <a:pt x="184" y="7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endParaRPr>
            </a:p>
          </p:txBody>
        </p:sp>
      </p:grpSp>
      <p:sp>
        <p:nvSpPr>
          <p:cNvPr id="9" name="文本框 33"/>
          <p:cNvSpPr txBox="1"/>
          <p:nvPr/>
        </p:nvSpPr>
        <p:spPr>
          <a:xfrm>
            <a:off x="5265976" y="4281290"/>
            <a:ext cx="5618163" cy="1481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bưu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thiếp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0" name="淘宝店chenying0907 22"/>
          <p:cNvGrpSpPr>
            <a:grpSpLocks/>
          </p:cNvGrpSpPr>
          <p:nvPr/>
        </p:nvGrpSpPr>
        <p:grpSpPr bwMode="auto">
          <a:xfrm>
            <a:off x="5845175" y="808990"/>
            <a:ext cx="5635625" cy="1349375"/>
            <a:chOff x="5649568" y="2028998"/>
            <a:chExt cx="2946474" cy="899647"/>
          </a:xfrm>
        </p:grpSpPr>
        <p:sp>
          <p:nvSpPr>
            <p:cNvPr id="11" name="文本框 43"/>
            <p:cNvSpPr txBox="1">
              <a:spLocks noChangeArrowheads="1"/>
            </p:cNvSpPr>
            <p:nvPr/>
          </p:nvSpPr>
          <p:spPr bwMode="auto">
            <a:xfrm>
              <a:off x="5906668" y="2323403"/>
              <a:ext cx="2438208" cy="39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微软雅黑" panose="020B0503020204020204" pitchFamily="34" charset="-122"/>
                </a:defRPr>
              </a:lvl9pPr>
            </a:lstStyle>
            <a:p>
              <a:pPr algn="ctr" eaLnBrk="1" hangingPunct="1"/>
              <a:r>
                <a:rPr lang="en-US" altLang="zh-CN" sz="3200" b="1">
                  <a:solidFill>
                    <a:srgbClr val="E94B52"/>
                  </a:solidFill>
                  <a:latin typeface="Roboto" pitchFamily="2" charset="0"/>
                </a:rPr>
                <a:t>VẬN DỤNG</a:t>
              </a:r>
              <a:endParaRPr lang="zh-CN" altLang="en-US" sz="3200" b="1">
                <a:solidFill>
                  <a:srgbClr val="E94B52"/>
                </a:solidFill>
                <a:latin typeface="Roboto" pitchFamily="2" charset="0"/>
              </a:endParaRPr>
            </a:p>
          </p:txBody>
        </p:sp>
        <p:grpSp>
          <p:nvGrpSpPr>
            <p:cNvPr id="12" name="Group 8"/>
            <p:cNvGrpSpPr>
              <a:grpSpLocks noChangeAspect="1"/>
            </p:cNvGrpSpPr>
            <p:nvPr/>
          </p:nvGrpSpPr>
          <p:grpSpPr bwMode="auto">
            <a:xfrm>
              <a:off x="5649568" y="2028998"/>
              <a:ext cx="2946474" cy="899647"/>
              <a:chOff x="1003" y="477"/>
              <a:chExt cx="5666" cy="1730"/>
            </a:xfrm>
            <a:solidFill>
              <a:schemeClr val="tx1">
                <a:alpha val="70000"/>
              </a:schemeClr>
            </a:solidFill>
          </p:grpSpPr>
          <p:sp>
            <p:nvSpPr>
              <p:cNvPr id="13" name="Freeform 9"/>
              <p:cNvSpPr>
                <a:spLocks noEditPoints="1"/>
              </p:cNvSpPr>
              <p:nvPr/>
            </p:nvSpPr>
            <p:spPr bwMode="auto">
              <a:xfrm>
                <a:off x="1003" y="477"/>
                <a:ext cx="5666" cy="321"/>
              </a:xfrm>
              <a:custGeom>
                <a:avLst/>
                <a:gdLst>
                  <a:gd name="T0" fmla="*/ 1641 w 1641"/>
                  <a:gd name="T1" fmla="*/ 86 h 92"/>
                  <a:gd name="T2" fmla="*/ 0 w 1641"/>
                  <a:gd name="T3" fmla="*/ 86 h 92"/>
                  <a:gd name="T4" fmla="*/ 657 w 1641"/>
                  <a:gd name="T5" fmla="*/ 87 h 92"/>
                  <a:gd name="T6" fmla="*/ 676 w 1641"/>
                  <a:gd name="T7" fmla="*/ 65 h 92"/>
                  <a:gd name="T8" fmla="*/ 693 w 1641"/>
                  <a:gd name="T9" fmla="*/ 68 h 92"/>
                  <a:gd name="T10" fmla="*/ 703 w 1641"/>
                  <a:gd name="T11" fmla="*/ 68 h 92"/>
                  <a:gd name="T12" fmla="*/ 737 w 1641"/>
                  <a:gd name="T13" fmla="*/ 70 h 92"/>
                  <a:gd name="T14" fmla="*/ 722 w 1641"/>
                  <a:gd name="T15" fmla="*/ 61 h 92"/>
                  <a:gd name="T16" fmla="*/ 741 w 1641"/>
                  <a:gd name="T17" fmla="*/ 55 h 92"/>
                  <a:gd name="T18" fmla="*/ 768 w 1641"/>
                  <a:gd name="T19" fmla="*/ 52 h 92"/>
                  <a:gd name="T20" fmla="*/ 766 w 1641"/>
                  <a:gd name="T21" fmla="*/ 35 h 92"/>
                  <a:gd name="T22" fmla="*/ 759 w 1641"/>
                  <a:gd name="T23" fmla="*/ 29 h 92"/>
                  <a:gd name="T24" fmla="*/ 756 w 1641"/>
                  <a:gd name="T25" fmla="*/ 19 h 92"/>
                  <a:gd name="T26" fmla="*/ 778 w 1641"/>
                  <a:gd name="T27" fmla="*/ 38 h 92"/>
                  <a:gd name="T28" fmla="*/ 837 w 1641"/>
                  <a:gd name="T29" fmla="*/ 3 h 92"/>
                  <a:gd name="T30" fmla="*/ 859 w 1641"/>
                  <a:gd name="T31" fmla="*/ 44 h 92"/>
                  <a:gd name="T32" fmla="*/ 883 w 1641"/>
                  <a:gd name="T33" fmla="*/ 35 h 92"/>
                  <a:gd name="T34" fmla="*/ 892 w 1641"/>
                  <a:gd name="T35" fmla="*/ 33 h 92"/>
                  <a:gd name="T36" fmla="*/ 900 w 1641"/>
                  <a:gd name="T37" fmla="*/ 27 h 92"/>
                  <a:gd name="T38" fmla="*/ 932 w 1641"/>
                  <a:gd name="T39" fmla="*/ 42 h 92"/>
                  <a:gd name="T40" fmla="*/ 915 w 1641"/>
                  <a:gd name="T41" fmla="*/ 50 h 92"/>
                  <a:gd name="T42" fmla="*/ 927 w 1641"/>
                  <a:gd name="T43" fmla="*/ 62 h 92"/>
                  <a:gd name="T44" fmla="*/ 941 w 1641"/>
                  <a:gd name="T45" fmla="*/ 59 h 92"/>
                  <a:gd name="T46" fmla="*/ 960 w 1641"/>
                  <a:gd name="T47" fmla="*/ 64 h 92"/>
                  <a:gd name="T48" fmla="*/ 946 w 1641"/>
                  <a:gd name="T49" fmla="*/ 71 h 92"/>
                  <a:gd name="T50" fmla="*/ 979 w 1641"/>
                  <a:gd name="T51" fmla="*/ 82 h 92"/>
                  <a:gd name="T52" fmla="*/ 985 w 1641"/>
                  <a:gd name="T53" fmla="*/ 76 h 92"/>
                  <a:gd name="T54" fmla="*/ 855 w 1641"/>
                  <a:gd name="T55" fmla="*/ 64 h 92"/>
                  <a:gd name="T56" fmla="*/ 859 w 1641"/>
                  <a:gd name="T57" fmla="*/ 58 h 92"/>
                  <a:gd name="T58" fmla="*/ 940 w 1641"/>
                  <a:gd name="T59" fmla="*/ 85 h 92"/>
                  <a:gd name="T60" fmla="*/ 843 w 1641"/>
                  <a:gd name="T61" fmla="*/ 54 h 92"/>
                  <a:gd name="T62" fmla="*/ 852 w 1641"/>
                  <a:gd name="T63" fmla="*/ 61 h 92"/>
                  <a:gd name="T64" fmla="*/ 852 w 1641"/>
                  <a:gd name="T65" fmla="*/ 68 h 92"/>
                  <a:gd name="T66" fmla="*/ 795 w 1641"/>
                  <a:gd name="T67" fmla="*/ 77 h 92"/>
                  <a:gd name="T68" fmla="*/ 808 w 1641"/>
                  <a:gd name="T69" fmla="*/ 78 h 92"/>
                  <a:gd name="T70" fmla="*/ 724 w 1641"/>
                  <a:gd name="T71" fmla="*/ 83 h 92"/>
                  <a:gd name="T72" fmla="*/ 767 w 1641"/>
                  <a:gd name="T73" fmla="*/ 81 h 92"/>
                  <a:gd name="T74" fmla="*/ 794 w 1641"/>
                  <a:gd name="T75" fmla="*/ 81 h 92"/>
                  <a:gd name="T76" fmla="*/ 789 w 1641"/>
                  <a:gd name="T77" fmla="*/ 76 h 92"/>
                  <a:gd name="T78" fmla="*/ 802 w 1641"/>
                  <a:gd name="T79" fmla="*/ 24 h 92"/>
                  <a:gd name="T80" fmla="*/ 791 w 1641"/>
                  <a:gd name="T81" fmla="*/ 24 h 92"/>
                  <a:gd name="T82" fmla="*/ 779 w 1641"/>
                  <a:gd name="T83" fmla="*/ 15 h 92"/>
                  <a:gd name="T84" fmla="*/ 859 w 1641"/>
                  <a:gd name="T85" fmla="*/ 39 h 92"/>
                  <a:gd name="T86" fmla="*/ 852 w 1641"/>
                  <a:gd name="T87" fmla="*/ 36 h 92"/>
                  <a:gd name="T88" fmla="*/ 840 w 1641"/>
                  <a:gd name="T89" fmla="*/ 33 h 92"/>
                  <a:gd name="T90" fmla="*/ 837 w 1641"/>
                  <a:gd name="T91" fmla="*/ 54 h 92"/>
                  <a:gd name="T92" fmla="*/ 819 w 1641"/>
                  <a:gd name="T93" fmla="*/ 60 h 92"/>
                  <a:gd name="T94" fmla="*/ 823 w 1641"/>
                  <a:gd name="T95" fmla="*/ 52 h 92"/>
                  <a:gd name="T96" fmla="*/ 811 w 1641"/>
                  <a:gd name="T97" fmla="*/ 85 h 92"/>
                  <a:gd name="T98" fmla="*/ 965 w 1641"/>
                  <a:gd name="T99" fmla="*/ 76 h 92"/>
                  <a:gd name="T100" fmla="*/ 683 w 1641"/>
                  <a:gd name="T101" fmla="*/ 85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641" h="92">
                    <a:moveTo>
                      <a:pt x="985" y="76"/>
                    </a:moveTo>
                    <a:cubicBezTo>
                      <a:pt x="989" y="75"/>
                      <a:pt x="993" y="74"/>
                      <a:pt x="997" y="75"/>
                    </a:cubicBezTo>
                    <a:cubicBezTo>
                      <a:pt x="1025" y="78"/>
                      <a:pt x="1054" y="82"/>
                      <a:pt x="1082" y="86"/>
                    </a:cubicBezTo>
                    <a:cubicBezTo>
                      <a:pt x="1084" y="86"/>
                      <a:pt x="1086" y="86"/>
                      <a:pt x="1087" y="86"/>
                    </a:cubicBezTo>
                    <a:cubicBezTo>
                      <a:pt x="1272" y="86"/>
                      <a:pt x="1456" y="86"/>
                      <a:pt x="1641" y="86"/>
                    </a:cubicBezTo>
                    <a:cubicBezTo>
                      <a:pt x="1641" y="88"/>
                      <a:pt x="1641" y="90"/>
                      <a:pt x="1641" y="92"/>
                    </a:cubicBezTo>
                    <a:cubicBezTo>
                      <a:pt x="1638" y="92"/>
                      <a:pt x="1635" y="92"/>
                      <a:pt x="1632" y="92"/>
                    </a:cubicBezTo>
                    <a:cubicBezTo>
                      <a:pt x="1091" y="92"/>
                      <a:pt x="550" y="92"/>
                      <a:pt x="8" y="92"/>
                    </a:cubicBezTo>
                    <a:cubicBezTo>
                      <a:pt x="6" y="92"/>
                      <a:pt x="3" y="92"/>
                      <a:pt x="0" y="92"/>
                    </a:cubicBezTo>
                    <a:cubicBezTo>
                      <a:pt x="0" y="90"/>
                      <a:pt x="0" y="88"/>
                      <a:pt x="0" y="86"/>
                    </a:cubicBezTo>
                    <a:cubicBezTo>
                      <a:pt x="185" y="86"/>
                      <a:pt x="370" y="86"/>
                      <a:pt x="555" y="85"/>
                    </a:cubicBezTo>
                    <a:cubicBezTo>
                      <a:pt x="570" y="85"/>
                      <a:pt x="585" y="82"/>
                      <a:pt x="601" y="80"/>
                    </a:cubicBezTo>
                    <a:cubicBezTo>
                      <a:pt x="619" y="78"/>
                      <a:pt x="637" y="76"/>
                      <a:pt x="655" y="73"/>
                    </a:cubicBezTo>
                    <a:cubicBezTo>
                      <a:pt x="654" y="78"/>
                      <a:pt x="652" y="81"/>
                      <a:pt x="651" y="84"/>
                    </a:cubicBezTo>
                    <a:cubicBezTo>
                      <a:pt x="651" y="85"/>
                      <a:pt x="654" y="85"/>
                      <a:pt x="657" y="87"/>
                    </a:cubicBezTo>
                    <a:cubicBezTo>
                      <a:pt x="653" y="81"/>
                      <a:pt x="654" y="77"/>
                      <a:pt x="660" y="75"/>
                    </a:cubicBezTo>
                    <a:cubicBezTo>
                      <a:pt x="660" y="76"/>
                      <a:pt x="660" y="77"/>
                      <a:pt x="660" y="77"/>
                    </a:cubicBezTo>
                    <a:cubicBezTo>
                      <a:pt x="661" y="79"/>
                      <a:pt x="662" y="81"/>
                      <a:pt x="663" y="83"/>
                    </a:cubicBezTo>
                    <a:cubicBezTo>
                      <a:pt x="664" y="82"/>
                      <a:pt x="667" y="81"/>
                      <a:pt x="668" y="80"/>
                    </a:cubicBezTo>
                    <a:cubicBezTo>
                      <a:pt x="671" y="75"/>
                      <a:pt x="673" y="69"/>
                      <a:pt x="676" y="65"/>
                    </a:cubicBezTo>
                    <a:cubicBezTo>
                      <a:pt x="681" y="58"/>
                      <a:pt x="687" y="57"/>
                      <a:pt x="692" y="61"/>
                    </a:cubicBezTo>
                    <a:cubicBezTo>
                      <a:pt x="697" y="64"/>
                      <a:pt x="698" y="72"/>
                      <a:pt x="694" y="75"/>
                    </a:cubicBezTo>
                    <a:cubicBezTo>
                      <a:pt x="690" y="79"/>
                      <a:pt x="686" y="77"/>
                      <a:pt x="684" y="72"/>
                    </a:cubicBezTo>
                    <a:cubicBezTo>
                      <a:pt x="685" y="72"/>
                      <a:pt x="685" y="71"/>
                      <a:pt x="685" y="71"/>
                    </a:cubicBezTo>
                    <a:cubicBezTo>
                      <a:pt x="689" y="72"/>
                      <a:pt x="692" y="73"/>
                      <a:pt x="693" y="68"/>
                    </a:cubicBezTo>
                    <a:cubicBezTo>
                      <a:pt x="693" y="66"/>
                      <a:pt x="691" y="63"/>
                      <a:pt x="689" y="62"/>
                    </a:cubicBezTo>
                    <a:cubicBezTo>
                      <a:pt x="686" y="60"/>
                      <a:pt x="682" y="62"/>
                      <a:pt x="681" y="65"/>
                    </a:cubicBezTo>
                    <a:cubicBezTo>
                      <a:pt x="677" y="70"/>
                      <a:pt x="679" y="76"/>
                      <a:pt x="682" y="80"/>
                    </a:cubicBezTo>
                    <a:cubicBezTo>
                      <a:pt x="687" y="84"/>
                      <a:pt x="692" y="84"/>
                      <a:pt x="697" y="82"/>
                    </a:cubicBezTo>
                    <a:cubicBezTo>
                      <a:pt x="702" y="79"/>
                      <a:pt x="705" y="74"/>
                      <a:pt x="703" y="68"/>
                    </a:cubicBezTo>
                    <a:cubicBezTo>
                      <a:pt x="702" y="64"/>
                      <a:pt x="701" y="61"/>
                      <a:pt x="700" y="57"/>
                    </a:cubicBezTo>
                    <a:cubicBezTo>
                      <a:pt x="698" y="49"/>
                      <a:pt x="698" y="40"/>
                      <a:pt x="705" y="34"/>
                    </a:cubicBezTo>
                    <a:cubicBezTo>
                      <a:pt x="714" y="28"/>
                      <a:pt x="723" y="28"/>
                      <a:pt x="733" y="32"/>
                    </a:cubicBezTo>
                    <a:cubicBezTo>
                      <a:pt x="741" y="36"/>
                      <a:pt x="745" y="43"/>
                      <a:pt x="746" y="52"/>
                    </a:cubicBezTo>
                    <a:cubicBezTo>
                      <a:pt x="746" y="62"/>
                      <a:pt x="743" y="68"/>
                      <a:pt x="737" y="70"/>
                    </a:cubicBezTo>
                    <a:cubicBezTo>
                      <a:pt x="729" y="72"/>
                      <a:pt x="719" y="70"/>
                      <a:pt x="715" y="63"/>
                    </a:cubicBezTo>
                    <a:cubicBezTo>
                      <a:pt x="713" y="60"/>
                      <a:pt x="712" y="55"/>
                      <a:pt x="713" y="52"/>
                    </a:cubicBezTo>
                    <a:cubicBezTo>
                      <a:pt x="715" y="49"/>
                      <a:pt x="719" y="47"/>
                      <a:pt x="723" y="46"/>
                    </a:cubicBezTo>
                    <a:cubicBezTo>
                      <a:pt x="728" y="45"/>
                      <a:pt x="732" y="50"/>
                      <a:pt x="732" y="55"/>
                    </a:cubicBezTo>
                    <a:cubicBezTo>
                      <a:pt x="731" y="61"/>
                      <a:pt x="727" y="62"/>
                      <a:pt x="722" y="61"/>
                    </a:cubicBezTo>
                    <a:cubicBezTo>
                      <a:pt x="724" y="57"/>
                      <a:pt x="725" y="54"/>
                      <a:pt x="727" y="49"/>
                    </a:cubicBezTo>
                    <a:cubicBezTo>
                      <a:pt x="723" y="50"/>
                      <a:pt x="720" y="50"/>
                      <a:pt x="718" y="51"/>
                    </a:cubicBezTo>
                    <a:cubicBezTo>
                      <a:pt x="717" y="53"/>
                      <a:pt x="717" y="56"/>
                      <a:pt x="717" y="59"/>
                    </a:cubicBezTo>
                    <a:cubicBezTo>
                      <a:pt x="719" y="65"/>
                      <a:pt x="724" y="69"/>
                      <a:pt x="730" y="68"/>
                    </a:cubicBezTo>
                    <a:cubicBezTo>
                      <a:pt x="737" y="67"/>
                      <a:pt x="742" y="62"/>
                      <a:pt x="741" y="55"/>
                    </a:cubicBezTo>
                    <a:cubicBezTo>
                      <a:pt x="741" y="48"/>
                      <a:pt x="736" y="41"/>
                      <a:pt x="730" y="39"/>
                    </a:cubicBezTo>
                    <a:cubicBezTo>
                      <a:pt x="722" y="36"/>
                      <a:pt x="713" y="38"/>
                      <a:pt x="708" y="44"/>
                    </a:cubicBezTo>
                    <a:cubicBezTo>
                      <a:pt x="703" y="49"/>
                      <a:pt x="702" y="56"/>
                      <a:pt x="705" y="63"/>
                    </a:cubicBezTo>
                    <a:cubicBezTo>
                      <a:pt x="711" y="76"/>
                      <a:pt x="726" y="82"/>
                      <a:pt x="741" y="76"/>
                    </a:cubicBezTo>
                    <a:cubicBezTo>
                      <a:pt x="753" y="72"/>
                      <a:pt x="761" y="62"/>
                      <a:pt x="768" y="52"/>
                    </a:cubicBezTo>
                    <a:cubicBezTo>
                      <a:pt x="764" y="51"/>
                      <a:pt x="760" y="51"/>
                      <a:pt x="756" y="50"/>
                    </a:cubicBezTo>
                    <a:cubicBezTo>
                      <a:pt x="745" y="46"/>
                      <a:pt x="739" y="33"/>
                      <a:pt x="743" y="22"/>
                    </a:cubicBezTo>
                    <a:cubicBezTo>
                      <a:pt x="745" y="17"/>
                      <a:pt x="748" y="14"/>
                      <a:pt x="754" y="14"/>
                    </a:cubicBezTo>
                    <a:cubicBezTo>
                      <a:pt x="759" y="13"/>
                      <a:pt x="764" y="15"/>
                      <a:pt x="766" y="21"/>
                    </a:cubicBezTo>
                    <a:cubicBezTo>
                      <a:pt x="768" y="25"/>
                      <a:pt x="768" y="31"/>
                      <a:pt x="766" y="35"/>
                    </a:cubicBezTo>
                    <a:cubicBezTo>
                      <a:pt x="765" y="37"/>
                      <a:pt x="760" y="40"/>
                      <a:pt x="757" y="39"/>
                    </a:cubicBezTo>
                    <a:cubicBezTo>
                      <a:pt x="754" y="38"/>
                      <a:pt x="751" y="35"/>
                      <a:pt x="749" y="32"/>
                    </a:cubicBezTo>
                    <a:cubicBezTo>
                      <a:pt x="748" y="31"/>
                      <a:pt x="750" y="26"/>
                      <a:pt x="751" y="26"/>
                    </a:cubicBezTo>
                    <a:cubicBezTo>
                      <a:pt x="753" y="25"/>
                      <a:pt x="756" y="26"/>
                      <a:pt x="759" y="26"/>
                    </a:cubicBezTo>
                    <a:cubicBezTo>
                      <a:pt x="759" y="27"/>
                      <a:pt x="759" y="28"/>
                      <a:pt x="759" y="29"/>
                    </a:cubicBezTo>
                    <a:cubicBezTo>
                      <a:pt x="757" y="29"/>
                      <a:pt x="754" y="29"/>
                      <a:pt x="750" y="30"/>
                    </a:cubicBezTo>
                    <a:cubicBezTo>
                      <a:pt x="752" y="32"/>
                      <a:pt x="753" y="35"/>
                      <a:pt x="754" y="35"/>
                    </a:cubicBezTo>
                    <a:cubicBezTo>
                      <a:pt x="757" y="35"/>
                      <a:pt x="761" y="35"/>
                      <a:pt x="763" y="34"/>
                    </a:cubicBezTo>
                    <a:cubicBezTo>
                      <a:pt x="764" y="32"/>
                      <a:pt x="766" y="27"/>
                      <a:pt x="765" y="25"/>
                    </a:cubicBezTo>
                    <a:cubicBezTo>
                      <a:pt x="763" y="22"/>
                      <a:pt x="759" y="19"/>
                      <a:pt x="756" y="19"/>
                    </a:cubicBezTo>
                    <a:cubicBezTo>
                      <a:pt x="753" y="19"/>
                      <a:pt x="749" y="22"/>
                      <a:pt x="747" y="25"/>
                    </a:cubicBezTo>
                    <a:cubicBezTo>
                      <a:pt x="744" y="31"/>
                      <a:pt x="745" y="37"/>
                      <a:pt x="750" y="42"/>
                    </a:cubicBezTo>
                    <a:cubicBezTo>
                      <a:pt x="756" y="47"/>
                      <a:pt x="762" y="50"/>
                      <a:pt x="770" y="47"/>
                    </a:cubicBezTo>
                    <a:cubicBezTo>
                      <a:pt x="774" y="46"/>
                      <a:pt x="778" y="45"/>
                      <a:pt x="783" y="44"/>
                    </a:cubicBezTo>
                    <a:cubicBezTo>
                      <a:pt x="781" y="42"/>
                      <a:pt x="779" y="40"/>
                      <a:pt x="778" y="38"/>
                    </a:cubicBezTo>
                    <a:cubicBezTo>
                      <a:pt x="765" y="23"/>
                      <a:pt x="767" y="9"/>
                      <a:pt x="785" y="0"/>
                    </a:cubicBezTo>
                    <a:cubicBezTo>
                      <a:pt x="789" y="0"/>
                      <a:pt x="794" y="0"/>
                      <a:pt x="798" y="0"/>
                    </a:cubicBezTo>
                    <a:cubicBezTo>
                      <a:pt x="816" y="9"/>
                      <a:pt x="819" y="14"/>
                      <a:pt x="816" y="33"/>
                    </a:cubicBezTo>
                    <a:cubicBezTo>
                      <a:pt x="819" y="32"/>
                      <a:pt x="822" y="31"/>
                      <a:pt x="825" y="30"/>
                    </a:cubicBezTo>
                    <a:cubicBezTo>
                      <a:pt x="822" y="18"/>
                      <a:pt x="826" y="9"/>
                      <a:pt x="837" y="3"/>
                    </a:cubicBezTo>
                    <a:cubicBezTo>
                      <a:pt x="839" y="2"/>
                      <a:pt x="842" y="1"/>
                      <a:pt x="844" y="0"/>
                    </a:cubicBezTo>
                    <a:cubicBezTo>
                      <a:pt x="848" y="0"/>
                      <a:pt x="853" y="0"/>
                      <a:pt x="857" y="0"/>
                    </a:cubicBezTo>
                    <a:cubicBezTo>
                      <a:pt x="870" y="8"/>
                      <a:pt x="874" y="14"/>
                      <a:pt x="871" y="25"/>
                    </a:cubicBezTo>
                    <a:cubicBezTo>
                      <a:pt x="869" y="30"/>
                      <a:pt x="866" y="34"/>
                      <a:pt x="863" y="39"/>
                    </a:cubicBezTo>
                    <a:cubicBezTo>
                      <a:pt x="862" y="40"/>
                      <a:pt x="860" y="42"/>
                      <a:pt x="859" y="44"/>
                    </a:cubicBezTo>
                    <a:cubicBezTo>
                      <a:pt x="864" y="45"/>
                      <a:pt x="868" y="47"/>
                      <a:pt x="873" y="48"/>
                    </a:cubicBezTo>
                    <a:cubicBezTo>
                      <a:pt x="886" y="51"/>
                      <a:pt x="899" y="38"/>
                      <a:pt x="895" y="26"/>
                    </a:cubicBezTo>
                    <a:cubicBezTo>
                      <a:pt x="894" y="21"/>
                      <a:pt x="889" y="18"/>
                      <a:pt x="883" y="19"/>
                    </a:cubicBezTo>
                    <a:cubicBezTo>
                      <a:pt x="878" y="20"/>
                      <a:pt x="875" y="25"/>
                      <a:pt x="876" y="29"/>
                    </a:cubicBezTo>
                    <a:cubicBezTo>
                      <a:pt x="877" y="32"/>
                      <a:pt x="881" y="35"/>
                      <a:pt x="883" y="35"/>
                    </a:cubicBezTo>
                    <a:cubicBezTo>
                      <a:pt x="887" y="36"/>
                      <a:pt x="890" y="35"/>
                      <a:pt x="890" y="30"/>
                    </a:cubicBezTo>
                    <a:cubicBezTo>
                      <a:pt x="888" y="29"/>
                      <a:pt x="885" y="29"/>
                      <a:pt x="883" y="29"/>
                    </a:cubicBezTo>
                    <a:cubicBezTo>
                      <a:pt x="883" y="28"/>
                      <a:pt x="883" y="27"/>
                      <a:pt x="882" y="27"/>
                    </a:cubicBezTo>
                    <a:cubicBezTo>
                      <a:pt x="885" y="26"/>
                      <a:pt x="888" y="25"/>
                      <a:pt x="890" y="26"/>
                    </a:cubicBezTo>
                    <a:cubicBezTo>
                      <a:pt x="892" y="27"/>
                      <a:pt x="893" y="32"/>
                      <a:pt x="892" y="33"/>
                    </a:cubicBezTo>
                    <a:cubicBezTo>
                      <a:pt x="890" y="36"/>
                      <a:pt x="886" y="39"/>
                      <a:pt x="883" y="39"/>
                    </a:cubicBezTo>
                    <a:cubicBezTo>
                      <a:pt x="880" y="39"/>
                      <a:pt x="875" y="35"/>
                      <a:pt x="874" y="32"/>
                    </a:cubicBezTo>
                    <a:cubicBezTo>
                      <a:pt x="871" y="27"/>
                      <a:pt x="873" y="21"/>
                      <a:pt x="878" y="17"/>
                    </a:cubicBezTo>
                    <a:cubicBezTo>
                      <a:pt x="882" y="13"/>
                      <a:pt x="887" y="13"/>
                      <a:pt x="892" y="15"/>
                    </a:cubicBezTo>
                    <a:cubicBezTo>
                      <a:pt x="897" y="17"/>
                      <a:pt x="899" y="21"/>
                      <a:pt x="900" y="27"/>
                    </a:cubicBezTo>
                    <a:cubicBezTo>
                      <a:pt x="901" y="40"/>
                      <a:pt x="892" y="50"/>
                      <a:pt x="879" y="51"/>
                    </a:cubicBezTo>
                    <a:cubicBezTo>
                      <a:pt x="877" y="51"/>
                      <a:pt x="876" y="51"/>
                      <a:pt x="873" y="51"/>
                    </a:cubicBezTo>
                    <a:cubicBezTo>
                      <a:pt x="882" y="64"/>
                      <a:pt x="891" y="75"/>
                      <a:pt x="907" y="78"/>
                    </a:cubicBezTo>
                    <a:cubicBezTo>
                      <a:pt x="919" y="80"/>
                      <a:pt x="932" y="73"/>
                      <a:pt x="937" y="62"/>
                    </a:cubicBezTo>
                    <a:cubicBezTo>
                      <a:pt x="940" y="54"/>
                      <a:pt x="938" y="47"/>
                      <a:pt x="932" y="42"/>
                    </a:cubicBezTo>
                    <a:cubicBezTo>
                      <a:pt x="926" y="36"/>
                      <a:pt x="916" y="36"/>
                      <a:pt x="909" y="40"/>
                    </a:cubicBezTo>
                    <a:cubicBezTo>
                      <a:pt x="903" y="44"/>
                      <a:pt x="899" y="52"/>
                      <a:pt x="901" y="59"/>
                    </a:cubicBezTo>
                    <a:cubicBezTo>
                      <a:pt x="902" y="64"/>
                      <a:pt x="909" y="69"/>
                      <a:pt x="915" y="67"/>
                    </a:cubicBezTo>
                    <a:cubicBezTo>
                      <a:pt x="921" y="66"/>
                      <a:pt x="926" y="59"/>
                      <a:pt x="925" y="53"/>
                    </a:cubicBezTo>
                    <a:cubicBezTo>
                      <a:pt x="924" y="49"/>
                      <a:pt x="922" y="49"/>
                      <a:pt x="915" y="50"/>
                    </a:cubicBezTo>
                    <a:cubicBezTo>
                      <a:pt x="917" y="54"/>
                      <a:pt x="918" y="57"/>
                      <a:pt x="919" y="61"/>
                    </a:cubicBezTo>
                    <a:cubicBezTo>
                      <a:pt x="914" y="62"/>
                      <a:pt x="911" y="61"/>
                      <a:pt x="910" y="56"/>
                    </a:cubicBezTo>
                    <a:cubicBezTo>
                      <a:pt x="908" y="52"/>
                      <a:pt x="912" y="46"/>
                      <a:pt x="916" y="46"/>
                    </a:cubicBezTo>
                    <a:cubicBezTo>
                      <a:pt x="920" y="46"/>
                      <a:pt x="925" y="48"/>
                      <a:pt x="927" y="50"/>
                    </a:cubicBezTo>
                    <a:cubicBezTo>
                      <a:pt x="929" y="53"/>
                      <a:pt x="929" y="59"/>
                      <a:pt x="927" y="62"/>
                    </a:cubicBezTo>
                    <a:cubicBezTo>
                      <a:pt x="924" y="69"/>
                      <a:pt x="912" y="72"/>
                      <a:pt x="905" y="70"/>
                    </a:cubicBezTo>
                    <a:cubicBezTo>
                      <a:pt x="899" y="68"/>
                      <a:pt x="895" y="62"/>
                      <a:pt x="896" y="53"/>
                    </a:cubicBezTo>
                    <a:cubicBezTo>
                      <a:pt x="896" y="44"/>
                      <a:pt x="899" y="36"/>
                      <a:pt x="908" y="32"/>
                    </a:cubicBezTo>
                    <a:cubicBezTo>
                      <a:pt x="917" y="28"/>
                      <a:pt x="927" y="27"/>
                      <a:pt x="936" y="34"/>
                    </a:cubicBezTo>
                    <a:cubicBezTo>
                      <a:pt x="944" y="40"/>
                      <a:pt x="943" y="50"/>
                      <a:pt x="941" y="59"/>
                    </a:cubicBezTo>
                    <a:cubicBezTo>
                      <a:pt x="941" y="61"/>
                      <a:pt x="939" y="63"/>
                      <a:pt x="939" y="66"/>
                    </a:cubicBezTo>
                    <a:cubicBezTo>
                      <a:pt x="936" y="71"/>
                      <a:pt x="938" y="76"/>
                      <a:pt x="942" y="79"/>
                    </a:cubicBezTo>
                    <a:cubicBezTo>
                      <a:pt x="946" y="83"/>
                      <a:pt x="951" y="84"/>
                      <a:pt x="956" y="81"/>
                    </a:cubicBezTo>
                    <a:cubicBezTo>
                      <a:pt x="961" y="78"/>
                      <a:pt x="963" y="74"/>
                      <a:pt x="962" y="68"/>
                    </a:cubicBezTo>
                    <a:cubicBezTo>
                      <a:pt x="962" y="66"/>
                      <a:pt x="961" y="64"/>
                      <a:pt x="960" y="64"/>
                    </a:cubicBezTo>
                    <a:cubicBezTo>
                      <a:pt x="957" y="63"/>
                      <a:pt x="954" y="62"/>
                      <a:pt x="951" y="63"/>
                    </a:cubicBezTo>
                    <a:cubicBezTo>
                      <a:pt x="950" y="63"/>
                      <a:pt x="948" y="67"/>
                      <a:pt x="949" y="68"/>
                    </a:cubicBezTo>
                    <a:cubicBezTo>
                      <a:pt x="950" y="70"/>
                      <a:pt x="953" y="71"/>
                      <a:pt x="957" y="73"/>
                    </a:cubicBezTo>
                    <a:cubicBezTo>
                      <a:pt x="956" y="73"/>
                      <a:pt x="954" y="77"/>
                      <a:pt x="953" y="76"/>
                    </a:cubicBezTo>
                    <a:cubicBezTo>
                      <a:pt x="950" y="75"/>
                      <a:pt x="946" y="73"/>
                      <a:pt x="946" y="71"/>
                    </a:cubicBezTo>
                    <a:cubicBezTo>
                      <a:pt x="945" y="68"/>
                      <a:pt x="947" y="62"/>
                      <a:pt x="949" y="61"/>
                    </a:cubicBezTo>
                    <a:cubicBezTo>
                      <a:pt x="952" y="59"/>
                      <a:pt x="958" y="59"/>
                      <a:pt x="961" y="61"/>
                    </a:cubicBezTo>
                    <a:cubicBezTo>
                      <a:pt x="964" y="62"/>
                      <a:pt x="966" y="66"/>
                      <a:pt x="968" y="70"/>
                    </a:cubicBezTo>
                    <a:cubicBezTo>
                      <a:pt x="970" y="73"/>
                      <a:pt x="972" y="77"/>
                      <a:pt x="974" y="80"/>
                    </a:cubicBezTo>
                    <a:cubicBezTo>
                      <a:pt x="975" y="81"/>
                      <a:pt x="977" y="82"/>
                      <a:pt x="979" y="82"/>
                    </a:cubicBezTo>
                    <a:cubicBezTo>
                      <a:pt x="980" y="83"/>
                      <a:pt x="981" y="80"/>
                      <a:pt x="981" y="78"/>
                    </a:cubicBezTo>
                    <a:cubicBezTo>
                      <a:pt x="981" y="75"/>
                      <a:pt x="983" y="75"/>
                      <a:pt x="985" y="75"/>
                    </a:cubicBezTo>
                    <a:cubicBezTo>
                      <a:pt x="986" y="79"/>
                      <a:pt x="986" y="82"/>
                      <a:pt x="986" y="86"/>
                    </a:cubicBezTo>
                    <a:cubicBezTo>
                      <a:pt x="987" y="86"/>
                      <a:pt x="989" y="85"/>
                      <a:pt x="991" y="85"/>
                    </a:cubicBezTo>
                    <a:cubicBezTo>
                      <a:pt x="992" y="80"/>
                      <a:pt x="991" y="76"/>
                      <a:pt x="985" y="76"/>
                    </a:cubicBezTo>
                    <a:close/>
                    <a:moveTo>
                      <a:pt x="853" y="74"/>
                    </a:moveTo>
                    <a:cubicBezTo>
                      <a:pt x="852" y="74"/>
                      <a:pt x="852" y="74"/>
                      <a:pt x="852" y="75"/>
                    </a:cubicBezTo>
                    <a:cubicBezTo>
                      <a:pt x="850" y="74"/>
                      <a:pt x="848" y="73"/>
                      <a:pt x="847" y="71"/>
                    </a:cubicBezTo>
                    <a:cubicBezTo>
                      <a:pt x="846" y="70"/>
                      <a:pt x="847" y="67"/>
                      <a:pt x="848" y="66"/>
                    </a:cubicBezTo>
                    <a:cubicBezTo>
                      <a:pt x="850" y="65"/>
                      <a:pt x="853" y="64"/>
                      <a:pt x="855" y="64"/>
                    </a:cubicBezTo>
                    <a:cubicBezTo>
                      <a:pt x="859" y="66"/>
                      <a:pt x="862" y="72"/>
                      <a:pt x="859" y="76"/>
                    </a:cubicBezTo>
                    <a:cubicBezTo>
                      <a:pt x="856" y="79"/>
                      <a:pt x="851" y="82"/>
                      <a:pt x="848" y="81"/>
                    </a:cubicBezTo>
                    <a:cubicBezTo>
                      <a:pt x="844" y="80"/>
                      <a:pt x="840" y="77"/>
                      <a:pt x="838" y="73"/>
                    </a:cubicBezTo>
                    <a:cubicBezTo>
                      <a:pt x="837" y="70"/>
                      <a:pt x="839" y="65"/>
                      <a:pt x="841" y="62"/>
                    </a:cubicBezTo>
                    <a:cubicBezTo>
                      <a:pt x="846" y="57"/>
                      <a:pt x="852" y="56"/>
                      <a:pt x="859" y="58"/>
                    </a:cubicBezTo>
                    <a:cubicBezTo>
                      <a:pt x="865" y="61"/>
                      <a:pt x="868" y="65"/>
                      <a:pt x="869" y="72"/>
                    </a:cubicBezTo>
                    <a:cubicBezTo>
                      <a:pt x="870" y="75"/>
                      <a:pt x="872" y="79"/>
                      <a:pt x="875" y="81"/>
                    </a:cubicBezTo>
                    <a:cubicBezTo>
                      <a:pt x="876" y="82"/>
                      <a:pt x="880" y="80"/>
                      <a:pt x="884" y="79"/>
                    </a:cubicBezTo>
                    <a:cubicBezTo>
                      <a:pt x="883" y="80"/>
                      <a:pt x="882" y="83"/>
                      <a:pt x="881" y="85"/>
                    </a:cubicBezTo>
                    <a:cubicBezTo>
                      <a:pt x="901" y="85"/>
                      <a:pt x="921" y="85"/>
                      <a:pt x="940" y="85"/>
                    </a:cubicBezTo>
                    <a:cubicBezTo>
                      <a:pt x="938" y="81"/>
                      <a:pt x="936" y="77"/>
                      <a:pt x="934" y="73"/>
                    </a:cubicBezTo>
                    <a:cubicBezTo>
                      <a:pt x="931" y="75"/>
                      <a:pt x="929" y="77"/>
                      <a:pt x="926" y="78"/>
                    </a:cubicBezTo>
                    <a:cubicBezTo>
                      <a:pt x="914" y="86"/>
                      <a:pt x="900" y="86"/>
                      <a:pt x="888" y="77"/>
                    </a:cubicBezTo>
                    <a:cubicBezTo>
                      <a:pt x="883" y="72"/>
                      <a:pt x="879" y="67"/>
                      <a:pt x="875" y="61"/>
                    </a:cubicBezTo>
                    <a:cubicBezTo>
                      <a:pt x="864" y="45"/>
                      <a:pt x="859" y="44"/>
                      <a:pt x="843" y="54"/>
                    </a:cubicBezTo>
                    <a:cubicBezTo>
                      <a:pt x="842" y="54"/>
                      <a:pt x="842" y="54"/>
                      <a:pt x="841" y="55"/>
                    </a:cubicBezTo>
                    <a:cubicBezTo>
                      <a:pt x="833" y="60"/>
                      <a:pt x="830" y="67"/>
                      <a:pt x="832" y="75"/>
                    </a:cubicBezTo>
                    <a:cubicBezTo>
                      <a:pt x="835" y="83"/>
                      <a:pt x="840" y="86"/>
                      <a:pt x="851" y="86"/>
                    </a:cubicBezTo>
                    <a:cubicBezTo>
                      <a:pt x="859" y="85"/>
                      <a:pt x="866" y="74"/>
                      <a:pt x="862" y="67"/>
                    </a:cubicBezTo>
                    <a:cubicBezTo>
                      <a:pt x="860" y="62"/>
                      <a:pt x="856" y="60"/>
                      <a:pt x="852" y="61"/>
                    </a:cubicBezTo>
                    <a:cubicBezTo>
                      <a:pt x="848" y="62"/>
                      <a:pt x="844" y="64"/>
                      <a:pt x="843" y="67"/>
                    </a:cubicBezTo>
                    <a:cubicBezTo>
                      <a:pt x="842" y="69"/>
                      <a:pt x="843" y="74"/>
                      <a:pt x="845" y="76"/>
                    </a:cubicBezTo>
                    <a:cubicBezTo>
                      <a:pt x="846" y="78"/>
                      <a:pt x="850" y="78"/>
                      <a:pt x="852" y="78"/>
                    </a:cubicBezTo>
                    <a:cubicBezTo>
                      <a:pt x="854" y="77"/>
                      <a:pt x="855" y="74"/>
                      <a:pt x="855" y="72"/>
                    </a:cubicBezTo>
                    <a:cubicBezTo>
                      <a:pt x="856" y="71"/>
                      <a:pt x="854" y="69"/>
                      <a:pt x="852" y="68"/>
                    </a:cubicBezTo>
                    <a:cubicBezTo>
                      <a:pt x="852" y="68"/>
                      <a:pt x="852" y="69"/>
                      <a:pt x="851" y="69"/>
                    </a:cubicBezTo>
                    <a:cubicBezTo>
                      <a:pt x="852" y="71"/>
                      <a:pt x="852" y="72"/>
                      <a:pt x="853" y="74"/>
                    </a:cubicBezTo>
                    <a:close/>
                    <a:moveTo>
                      <a:pt x="790" y="67"/>
                    </a:moveTo>
                    <a:cubicBezTo>
                      <a:pt x="786" y="70"/>
                      <a:pt x="784" y="72"/>
                      <a:pt x="787" y="75"/>
                    </a:cubicBezTo>
                    <a:cubicBezTo>
                      <a:pt x="789" y="77"/>
                      <a:pt x="794" y="78"/>
                      <a:pt x="795" y="77"/>
                    </a:cubicBezTo>
                    <a:cubicBezTo>
                      <a:pt x="798" y="75"/>
                      <a:pt x="799" y="70"/>
                      <a:pt x="799" y="67"/>
                    </a:cubicBezTo>
                    <a:cubicBezTo>
                      <a:pt x="798" y="65"/>
                      <a:pt x="794" y="62"/>
                      <a:pt x="792" y="61"/>
                    </a:cubicBezTo>
                    <a:cubicBezTo>
                      <a:pt x="785" y="60"/>
                      <a:pt x="780" y="63"/>
                      <a:pt x="779" y="68"/>
                    </a:cubicBezTo>
                    <a:cubicBezTo>
                      <a:pt x="777" y="75"/>
                      <a:pt x="781" y="84"/>
                      <a:pt x="787" y="85"/>
                    </a:cubicBezTo>
                    <a:cubicBezTo>
                      <a:pt x="795" y="88"/>
                      <a:pt x="804" y="85"/>
                      <a:pt x="808" y="78"/>
                    </a:cubicBezTo>
                    <a:cubicBezTo>
                      <a:pt x="812" y="71"/>
                      <a:pt x="810" y="62"/>
                      <a:pt x="803" y="57"/>
                    </a:cubicBezTo>
                    <a:cubicBezTo>
                      <a:pt x="799" y="53"/>
                      <a:pt x="794" y="51"/>
                      <a:pt x="789" y="49"/>
                    </a:cubicBezTo>
                    <a:cubicBezTo>
                      <a:pt x="782" y="46"/>
                      <a:pt x="777" y="47"/>
                      <a:pt x="772" y="53"/>
                    </a:cubicBezTo>
                    <a:cubicBezTo>
                      <a:pt x="768" y="58"/>
                      <a:pt x="765" y="64"/>
                      <a:pt x="761" y="69"/>
                    </a:cubicBezTo>
                    <a:cubicBezTo>
                      <a:pt x="752" y="82"/>
                      <a:pt x="737" y="87"/>
                      <a:pt x="724" y="83"/>
                    </a:cubicBezTo>
                    <a:cubicBezTo>
                      <a:pt x="718" y="81"/>
                      <a:pt x="713" y="77"/>
                      <a:pt x="707" y="74"/>
                    </a:cubicBezTo>
                    <a:cubicBezTo>
                      <a:pt x="705" y="77"/>
                      <a:pt x="703" y="81"/>
                      <a:pt x="701" y="86"/>
                    </a:cubicBezTo>
                    <a:cubicBezTo>
                      <a:pt x="721" y="86"/>
                      <a:pt x="740" y="86"/>
                      <a:pt x="760" y="86"/>
                    </a:cubicBezTo>
                    <a:cubicBezTo>
                      <a:pt x="759" y="83"/>
                      <a:pt x="758" y="81"/>
                      <a:pt x="758" y="79"/>
                    </a:cubicBezTo>
                    <a:cubicBezTo>
                      <a:pt x="761" y="80"/>
                      <a:pt x="765" y="82"/>
                      <a:pt x="767" y="81"/>
                    </a:cubicBezTo>
                    <a:cubicBezTo>
                      <a:pt x="769" y="80"/>
                      <a:pt x="770" y="76"/>
                      <a:pt x="772" y="74"/>
                    </a:cubicBezTo>
                    <a:cubicBezTo>
                      <a:pt x="772" y="73"/>
                      <a:pt x="772" y="73"/>
                      <a:pt x="772" y="72"/>
                    </a:cubicBezTo>
                    <a:cubicBezTo>
                      <a:pt x="774" y="59"/>
                      <a:pt x="786" y="53"/>
                      <a:pt x="798" y="60"/>
                    </a:cubicBezTo>
                    <a:cubicBezTo>
                      <a:pt x="802" y="62"/>
                      <a:pt x="805" y="66"/>
                      <a:pt x="804" y="71"/>
                    </a:cubicBezTo>
                    <a:cubicBezTo>
                      <a:pt x="803" y="76"/>
                      <a:pt x="800" y="80"/>
                      <a:pt x="794" y="81"/>
                    </a:cubicBezTo>
                    <a:cubicBezTo>
                      <a:pt x="789" y="83"/>
                      <a:pt x="783" y="79"/>
                      <a:pt x="782" y="74"/>
                    </a:cubicBezTo>
                    <a:cubicBezTo>
                      <a:pt x="780" y="70"/>
                      <a:pt x="782" y="67"/>
                      <a:pt x="786" y="65"/>
                    </a:cubicBezTo>
                    <a:cubicBezTo>
                      <a:pt x="788" y="64"/>
                      <a:pt x="791" y="64"/>
                      <a:pt x="792" y="65"/>
                    </a:cubicBezTo>
                    <a:cubicBezTo>
                      <a:pt x="794" y="66"/>
                      <a:pt x="795" y="69"/>
                      <a:pt x="795" y="71"/>
                    </a:cubicBezTo>
                    <a:cubicBezTo>
                      <a:pt x="794" y="72"/>
                      <a:pt x="792" y="73"/>
                      <a:pt x="789" y="76"/>
                    </a:cubicBezTo>
                    <a:cubicBezTo>
                      <a:pt x="789" y="72"/>
                      <a:pt x="790" y="70"/>
                      <a:pt x="790" y="67"/>
                    </a:cubicBezTo>
                    <a:close/>
                    <a:moveTo>
                      <a:pt x="808" y="42"/>
                    </a:moveTo>
                    <a:cubicBezTo>
                      <a:pt x="798" y="44"/>
                      <a:pt x="791" y="42"/>
                      <a:pt x="786" y="36"/>
                    </a:cubicBezTo>
                    <a:cubicBezTo>
                      <a:pt x="782" y="31"/>
                      <a:pt x="783" y="26"/>
                      <a:pt x="788" y="22"/>
                    </a:cubicBezTo>
                    <a:cubicBezTo>
                      <a:pt x="792" y="19"/>
                      <a:pt x="800" y="20"/>
                      <a:pt x="802" y="24"/>
                    </a:cubicBezTo>
                    <a:cubicBezTo>
                      <a:pt x="803" y="27"/>
                      <a:pt x="802" y="30"/>
                      <a:pt x="801" y="33"/>
                    </a:cubicBezTo>
                    <a:cubicBezTo>
                      <a:pt x="800" y="34"/>
                      <a:pt x="797" y="33"/>
                      <a:pt x="794" y="33"/>
                    </a:cubicBezTo>
                    <a:cubicBezTo>
                      <a:pt x="794" y="33"/>
                      <a:pt x="794" y="32"/>
                      <a:pt x="794" y="31"/>
                    </a:cubicBezTo>
                    <a:cubicBezTo>
                      <a:pt x="797" y="30"/>
                      <a:pt x="803" y="32"/>
                      <a:pt x="800" y="26"/>
                    </a:cubicBezTo>
                    <a:cubicBezTo>
                      <a:pt x="798" y="22"/>
                      <a:pt x="794" y="22"/>
                      <a:pt x="791" y="24"/>
                    </a:cubicBezTo>
                    <a:cubicBezTo>
                      <a:pt x="788" y="26"/>
                      <a:pt x="784" y="29"/>
                      <a:pt x="787" y="33"/>
                    </a:cubicBezTo>
                    <a:cubicBezTo>
                      <a:pt x="790" y="38"/>
                      <a:pt x="795" y="40"/>
                      <a:pt x="801" y="39"/>
                    </a:cubicBezTo>
                    <a:cubicBezTo>
                      <a:pt x="807" y="38"/>
                      <a:pt x="812" y="36"/>
                      <a:pt x="813" y="30"/>
                    </a:cubicBezTo>
                    <a:cubicBezTo>
                      <a:pt x="815" y="22"/>
                      <a:pt x="810" y="11"/>
                      <a:pt x="803" y="8"/>
                    </a:cubicBezTo>
                    <a:cubicBezTo>
                      <a:pt x="796" y="5"/>
                      <a:pt x="785" y="8"/>
                      <a:pt x="779" y="15"/>
                    </a:cubicBezTo>
                    <a:cubicBezTo>
                      <a:pt x="774" y="22"/>
                      <a:pt x="774" y="31"/>
                      <a:pt x="781" y="37"/>
                    </a:cubicBezTo>
                    <a:cubicBezTo>
                      <a:pt x="789" y="44"/>
                      <a:pt x="797" y="49"/>
                      <a:pt x="806" y="55"/>
                    </a:cubicBezTo>
                    <a:cubicBezTo>
                      <a:pt x="807" y="49"/>
                      <a:pt x="807" y="46"/>
                      <a:pt x="808" y="42"/>
                    </a:cubicBezTo>
                    <a:close/>
                    <a:moveTo>
                      <a:pt x="837" y="54"/>
                    </a:moveTo>
                    <a:cubicBezTo>
                      <a:pt x="844" y="49"/>
                      <a:pt x="852" y="45"/>
                      <a:pt x="859" y="39"/>
                    </a:cubicBezTo>
                    <a:cubicBezTo>
                      <a:pt x="867" y="33"/>
                      <a:pt x="868" y="25"/>
                      <a:pt x="864" y="18"/>
                    </a:cubicBezTo>
                    <a:cubicBezTo>
                      <a:pt x="860" y="10"/>
                      <a:pt x="850" y="5"/>
                      <a:pt x="841" y="7"/>
                    </a:cubicBezTo>
                    <a:cubicBezTo>
                      <a:pt x="834" y="9"/>
                      <a:pt x="829" y="15"/>
                      <a:pt x="828" y="24"/>
                    </a:cubicBezTo>
                    <a:cubicBezTo>
                      <a:pt x="827" y="30"/>
                      <a:pt x="829" y="34"/>
                      <a:pt x="834" y="37"/>
                    </a:cubicBezTo>
                    <a:cubicBezTo>
                      <a:pt x="839" y="40"/>
                      <a:pt x="846" y="40"/>
                      <a:pt x="852" y="36"/>
                    </a:cubicBezTo>
                    <a:cubicBezTo>
                      <a:pt x="854" y="34"/>
                      <a:pt x="856" y="30"/>
                      <a:pt x="855" y="29"/>
                    </a:cubicBezTo>
                    <a:cubicBezTo>
                      <a:pt x="853" y="26"/>
                      <a:pt x="849" y="24"/>
                      <a:pt x="846" y="23"/>
                    </a:cubicBezTo>
                    <a:cubicBezTo>
                      <a:pt x="845" y="23"/>
                      <a:pt x="843" y="26"/>
                      <a:pt x="841" y="27"/>
                    </a:cubicBezTo>
                    <a:cubicBezTo>
                      <a:pt x="843" y="29"/>
                      <a:pt x="845" y="31"/>
                      <a:pt x="848" y="34"/>
                    </a:cubicBezTo>
                    <a:cubicBezTo>
                      <a:pt x="844" y="34"/>
                      <a:pt x="840" y="34"/>
                      <a:pt x="840" y="33"/>
                    </a:cubicBezTo>
                    <a:cubicBezTo>
                      <a:pt x="839" y="30"/>
                      <a:pt x="839" y="26"/>
                      <a:pt x="840" y="24"/>
                    </a:cubicBezTo>
                    <a:cubicBezTo>
                      <a:pt x="842" y="19"/>
                      <a:pt x="849" y="19"/>
                      <a:pt x="854" y="22"/>
                    </a:cubicBezTo>
                    <a:cubicBezTo>
                      <a:pt x="859" y="26"/>
                      <a:pt x="860" y="31"/>
                      <a:pt x="855" y="36"/>
                    </a:cubicBezTo>
                    <a:cubicBezTo>
                      <a:pt x="850" y="42"/>
                      <a:pt x="843" y="45"/>
                      <a:pt x="835" y="42"/>
                    </a:cubicBezTo>
                    <a:cubicBezTo>
                      <a:pt x="835" y="46"/>
                      <a:pt x="836" y="49"/>
                      <a:pt x="837" y="54"/>
                    </a:cubicBezTo>
                    <a:close/>
                    <a:moveTo>
                      <a:pt x="833" y="40"/>
                    </a:moveTo>
                    <a:cubicBezTo>
                      <a:pt x="829" y="37"/>
                      <a:pt x="826" y="33"/>
                      <a:pt x="824" y="34"/>
                    </a:cubicBezTo>
                    <a:cubicBezTo>
                      <a:pt x="820" y="35"/>
                      <a:pt x="817" y="39"/>
                      <a:pt x="815" y="42"/>
                    </a:cubicBezTo>
                    <a:cubicBezTo>
                      <a:pt x="813" y="44"/>
                      <a:pt x="813" y="47"/>
                      <a:pt x="813" y="49"/>
                    </a:cubicBezTo>
                    <a:cubicBezTo>
                      <a:pt x="814" y="53"/>
                      <a:pt x="816" y="57"/>
                      <a:pt x="819" y="60"/>
                    </a:cubicBezTo>
                    <a:cubicBezTo>
                      <a:pt x="820" y="61"/>
                      <a:pt x="825" y="60"/>
                      <a:pt x="826" y="59"/>
                    </a:cubicBezTo>
                    <a:cubicBezTo>
                      <a:pt x="828" y="55"/>
                      <a:pt x="829" y="51"/>
                      <a:pt x="829" y="48"/>
                    </a:cubicBezTo>
                    <a:cubicBezTo>
                      <a:pt x="829" y="46"/>
                      <a:pt x="826" y="43"/>
                      <a:pt x="824" y="42"/>
                    </a:cubicBezTo>
                    <a:cubicBezTo>
                      <a:pt x="823" y="42"/>
                      <a:pt x="820" y="45"/>
                      <a:pt x="819" y="46"/>
                    </a:cubicBezTo>
                    <a:cubicBezTo>
                      <a:pt x="820" y="48"/>
                      <a:pt x="822" y="50"/>
                      <a:pt x="823" y="52"/>
                    </a:cubicBezTo>
                    <a:cubicBezTo>
                      <a:pt x="822" y="55"/>
                      <a:pt x="819" y="56"/>
                      <a:pt x="817" y="53"/>
                    </a:cubicBezTo>
                    <a:cubicBezTo>
                      <a:pt x="813" y="47"/>
                      <a:pt x="816" y="40"/>
                      <a:pt x="823" y="39"/>
                    </a:cubicBezTo>
                    <a:cubicBezTo>
                      <a:pt x="825" y="39"/>
                      <a:pt x="828" y="40"/>
                      <a:pt x="833" y="40"/>
                    </a:cubicBezTo>
                    <a:close/>
                    <a:moveTo>
                      <a:pt x="815" y="63"/>
                    </a:moveTo>
                    <a:cubicBezTo>
                      <a:pt x="819" y="72"/>
                      <a:pt x="817" y="79"/>
                      <a:pt x="811" y="85"/>
                    </a:cubicBezTo>
                    <a:cubicBezTo>
                      <a:pt x="818" y="85"/>
                      <a:pt x="824" y="85"/>
                      <a:pt x="831" y="85"/>
                    </a:cubicBezTo>
                    <a:cubicBezTo>
                      <a:pt x="824" y="79"/>
                      <a:pt x="822" y="72"/>
                      <a:pt x="826" y="63"/>
                    </a:cubicBezTo>
                    <a:cubicBezTo>
                      <a:pt x="822" y="63"/>
                      <a:pt x="819" y="63"/>
                      <a:pt x="815" y="63"/>
                    </a:cubicBezTo>
                    <a:close/>
                    <a:moveTo>
                      <a:pt x="973" y="85"/>
                    </a:moveTo>
                    <a:cubicBezTo>
                      <a:pt x="970" y="82"/>
                      <a:pt x="967" y="79"/>
                      <a:pt x="965" y="76"/>
                    </a:cubicBezTo>
                    <a:cubicBezTo>
                      <a:pt x="962" y="80"/>
                      <a:pt x="960" y="82"/>
                      <a:pt x="958" y="85"/>
                    </a:cubicBezTo>
                    <a:cubicBezTo>
                      <a:pt x="963" y="85"/>
                      <a:pt x="968" y="85"/>
                      <a:pt x="973" y="85"/>
                    </a:cubicBezTo>
                    <a:close/>
                    <a:moveTo>
                      <a:pt x="677" y="77"/>
                    </a:moveTo>
                    <a:cubicBezTo>
                      <a:pt x="674" y="80"/>
                      <a:pt x="672" y="82"/>
                      <a:pt x="669" y="85"/>
                    </a:cubicBezTo>
                    <a:cubicBezTo>
                      <a:pt x="674" y="85"/>
                      <a:pt x="678" y="85"/>
                      <a:pt x="683" y="85"/>
                    </a:cubicBezTo>
                    <a:cubicBezTo>
                      <a:pt x="680" y="82"/>
                      <a:pt x="679" y="80"/>
                      <a:pt x="677" y="77"/>
                    </a:cubicBezTo>
                    <a:close/>
                  </a:path>
                </a:pathLst>
              </a:custGeom>
              <a:solidFill>
                <a:srgbClr val="E94B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+mn-lt"/>
                  <a:ea typeface="+mn-ea"/>
                </a:endParaRPr>
              </a:p>
            </p:txBody>
          </p:sp>
          <p:sp>
            <p:nvSpPr>
              <p:cNvPr id="14" name="Freeform 10"/>
              <p:cNvSpPr>
                <a:spLocks noEditPoints="1"/>
              </p:cNvSpPr>
              <p:nvPr/>
            </p:nvSpPr>
            <p:spPr bwMode="auto">
              <a:xfrm>
                <a:off x="1003" y="1890"/>
                <a:ext cx="5666" cy="317"/>
              </a:xfrm>
              <a:custGeom>
                <a:avLst/>
                <a:gdLst>
                  <a:gd name="T0" fmla="*/ 1037 w 1641"/>
                  <a:gd name="T1" fmla="*/ 12 h 91"/>
                  <a:gd name="T2" fmla="*/ 984 w 1641"/>
                  <a:gd name="T3" fmla="*/ 16 h 91"/>
                  <a:gd name="T4" fmla="*/ 974 w 1641"/>
                  <a:gd name="T5" fmla="*/ 11 h 91"/>
                  <a:gd name="T6" fmla="*/ 953 w 1641"/>
                  <a:gd name="T7" fmla="*/ 14 h 91"/>
                  <a:gd name="T8" fmla="*/ 953 w 1641"/>
                  <a:gd name="T9" fmla="*/ 29 h 91"/>
                  <a:gd name="T10" fmla="*/ 938 w 1641"/>
                  <a:gd name="T11" fmla="*/ 24 h 91"/>
                  <a:gd name="T12" fmla="*/ 905 w 1641"/>
                  <a:gd name="T13" fmla="*/ 21 h 91"/>
                  <a:gd name="T14" fmla="*/ 910 w 1641"/>
                  <a:gd name="T15" fmla="*/ 33 h 91"/>
                  <a:gd name="T16" fmla="*/ 915 w 1641"/>
                  <a:gd name="T17" fmla="*/ 41 h 91"/>
                  <a:gd name="T18" fmla="*/ 901 w 1641"/>
                  <a:gd name="T19" fmla="*/ 40 h 91"/>
                  <a:gd name="T20" fmla="*/ 900 w 1641"/>
                  <a:gd name="T21" fmla="*/ 15 h 91"/>
                  <a:gd name="T22" fmla="*/ 888 w 1641"/>
                  <a:gd name="T23" fmla="*/ 77 h 91"/>
                  <a:gd name="T24" fmla="*/ 890 w 1641"/>
                  <a:gd name="T25" fmla="*/ 65 h 91"/>
                  <a:gd name="T26" fmla="*/ 886 w 1641"/>
                  <a:gd name="T27" fmla="*/ 56 h 91"/>
                  <a:gd name="T28" fmla="*/ 895 w 1641"/>
                  <a:gd name="T29" fmla="*/ 64 h 91"/>
                  <a:gd name="T30" fmla="*/ 854 w 1641"/>
                  <a:gd name="T31" fmla="*/ 91 h 91"/>
                  <a:gd name="T32" fmla="*/ 802 w 1641"/>
                  <a:gd name="T33" fmla="*/ 89 h 91"/>
                  <a:gd name="T34" fmla="*/ 771 w 1641"/>
                  <a:gd name="T35" fmla="*/ 63 h 91"/>
                  <a:gd name="T36" fmla="*/ 747 w 1641"/>
                  <a:gd name="T37" fmla="*/ 66 h 91"/>
                  <a:gd name="T38" fmla="*/ 755 w 1641"/>
                  <a:gd name="T39" fmla="*/ 56 h 91"/>
                  <a:gd name="T40" fmla="*/ 750 w 1641"/>
                  <a:gd name="T41" fmla="*/ 56 h 91"/>
                  <a:gd name="T42" fmla="*/ 741 w 1641"/>
                  <a:gd name="T43" fmla="*/ 62 h 91"/>
                  <a:gd name="T44" fmla="*/ 706 w 1641"/>
                  <a:gd name="T45" fmla="*/ 26 h 91"/>
                  <a:gd name="T46" fmla="*/ 730 w 1641"/>
                  <a:gd name="T47" fmla="*/ 23 h 91"/>
                  <a:gd name="T48" fmla="*/ 732 w 1641"/>
                  <a:gd name="T49" fmla="*/ 35 h 91"/>
                  <a:gd name="T50" fmla="*/ 737 w 1641"/>
                  <a:gd name="T51" fmla="*/ 21 h 91"/>
                  <a:gd name="T52" fmla="*/ 703 w 1641"/>
                  <a:gd name="T53" fmla="*/ 22 h 91"/>
                  <a:gd name="T54" fmla="*/ 685 w 1641"/>
                  <a:gd name="T55" fmla="*/ 29 h 91"/>
                  <a:gd name="T56" fmla="*/ 689 w 1641"/>
                  <a:gd name="T57" fmla="*/ 14 h 91"/>
                  <a:gd name="T58" fmla="*/ 671 w 1641"/>
                  <a:gd name="T59" fmla="*/ 17 h 91"/>
                  <a:gd name="T60" fmla="*/ 653 w 1641"/>
                  <a:gd name="T61" fmla="*/ 7 h 91"/>
                  <a:gd name="T62" fmla="*/ 8 w 1641"/>
                  <a:gd name="T63" fmla="*/ 6 h 91"/>
                  <a:gd name="T64" fmla="*/ 1641 w 1641"/>
                  <a:gd name="T65" fmla="*/ 6 h 91"/>
                  <a:gd name="T66" fmla="*/ 838 w 1641"/>
                  <a:gd name="T67" fmla="*/ 19 h 91"/>
                  <a:gd name="T68" fmla="*/ 848 w 1641"/>
                  <a:gd name="T69" fmla="*/ 24 h 91"/>
                  <a:gd name="T70" fmla="*/ 854 w 1641"/>
                  <a:gd name="T71" fmla="*/ 23 h 91"/>
                  <a:gd name="T72" fmla="*/ 859 w 1641"/>
                  <a:gd name="T73" fmla="*/ 27 h 91"/>
                  <a:gd name="T74" fmla="*/ 856 w 1641"/>
                  <a:gd name="T75" fmla="*/ 43 h 91"/>
                  <a:gd name="T76" fmla="*/ 884 w 1641"/>
                  <a:gd name="T77" fmla="*/ 13 h 91"/>
                  <a:gd name="T78" fmla="*/ 787 w 1641"/>
                  <a:gd name="T79" fmla="*/ 42 h 91"/>
                  <a:gd name="T80" fmla="*/ 779 w 1641"/>
                  <a:gd name="T81" fmla="*/ 14 h 91"/>
                  <a:gd name="T82" fmla="*/ 794 w 1641"/>
                  <a:gd name="T83" fmla="*/ 13 h 91"/>
                  <a:gd name="T84" fmla="*/ 789 w 1641"/>
                  <a:gd name="T85" fmla="*/ 17 h 91"/>
                  <a:gd name="T86" fmla="*/ 782 w 1641"/>
                  <a:gd name="T87" fmla="*/ 16 h 91"/>
                  <a:gd name="T88" fmla="*/ 782 w 1641"/>
                  <a:gd name="T89" fmla="*/ 32 h 91"/>
                  <a:gd name="T90" fmla="*/ 758 w 1641"/>
                  <a:gd name="T91" fmla="*/ 6 h 91"/>
                  <a:gd name="T92" fmla="*/ 777 w 1641"/>
                  <a:gd name="T93" fmla="*/ 71 h 91"/>
                  <a:gd name="T94" fmla="*/ 789 w 1641"/>
                  <a:gd name="T95" fmla="*/ 56 h 91"/>
                  <a:gd name="T96" fmla="*/ 795 w 1641"/>
                  <a:gd name="T97" fmla="*/ 58 h 91"/>
                  <a:gd name="T98" fmla="*/ 787 w 1641"/>
                  <a:gd name="T99" fmla="*/ 54 h 91"/>
                  <a:gd name="T100" fmla="*/ 856 w 1641"/>
                  <a:gd name="T101" fmla="*/ 56 h 91"/>
                  <a:gd name="T102" fmla="*/ 841 w 1641"/>
                  <a:gd name="T103" fmla="*/ 57 h 91"/>
                  <a:gd name="T104" fmla="*/ 855 w 1641"/>
                  <a:gd name="T105" fmla="*/ 58 h 91"/>
                  <a:gd name="T106" fmla="*/ 863 w 1641"/>
                  <a:gd name="T107" fmla="*/ 74 h 91"/>
                  <a:gd name="T108" fmla="*/ 834 w 1641"/>
                  <a:gd name="T109" fmla="*/ 49 h 91"/>
                  <a:gd name="T110" fmla="*/ 820 w 1641"/>
                  <a:gd name="T111" fmla="*/ 36 h 91"/>
                  <a:gd name="T112" fmla="*/ 826 w 1641"/>
                  <a:gd name="T113" fmla="*/ 48 h 91"/>
                  <a:gd name="T114" fmla="*/ 818 w 1641"/>
                  <a:gd name="T115" fmla="*/ 54 h 91"/>
                  <a:gd name="T116" fmla="*/ 824 w 1641"/>
                  <a:gd name="T117" fmla="*/ 27 h 91"/>
                  <a:gd name="T118" fmla="*/ 916 w 1641"/>
                  <a:gd name="T119" fmla="*/ 7 h 91"/>
                  <a:gd name="T120" fmla="*/ 724 w 1641"/>
                  <a:gd name="T121" fmla="*/ 6 h 91"/>
                  <a:gd name="T122" fmla="*/ 965 w 1641"/>
                  <a:gd name="T123" fmla="*/ 14 h 91"/>
                  <a:gd name="T124" fmla="*/ 681 w 1641"/>
                  <a:gd name="T125" fmla="*/ 7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641" h="91">
                    <a:moveTo>
                      <a:pt x="1641" y="6"/>
                    </a:moveTo>
                    <a:cubicBezTo>
                      <a:pt x="1638" y="6"/>
                      <a:pt x="1635" y="6"/>
                      <a:pt x="1632" y="6"/>
                    </a:cubicBezTo>
                    <a:cubicBezTo>
                      <a:pt x="1457" y="6"/>
                      <a:pt x="1281" y="6"/>
                      <a:pt x="1106" y="6"/>
                    </a:cubicBezTo>
                    <a:cubicBezTo>
                      <a:pt x="1083" y="6"/>
                      <a:pt x="1060" y="9"/>
                      <a:pt x="1037" y="12"/>
                    </a:cubicBezTo>
                    <a:cubicBezTo>
                      <a:pt x="1020" y="14"/>
                      <a:pt x="1003" y="16"/>
                      <a:pt x="986" y="18"/>
                    </a:cubicBezTo>
                    <a:cubicBezTo>
                      <a:pt x="988" y="14"/>
                      <a:pt x="990" y="11"/>
                      <a:pt x="991" y="8"/>
                    </a:cubicBezTo>
                    <a:cubicBezTo>
                      <a:pt x="991" y="8"/>
                      <a:pt x="989" y="7"/>
                      <a:pt x="988" y="6"/>
                    </a:cubicBezTo>
                    <a:cubicBezTo>
                      <a:pt x="986" y="10"/>
                      <a:pt x="985" y="13"/>
                      <a:pt x="984" y="16"/>
                    </a:cubicBezTo>
                    <a:cubicBezTo>
                      <a:pt x="983" y="16"/>
                      <a:pt x="983" y="16"/>
                      <a:pt x="982" y="15"/>
                    </a:cubicBezTo>
                    <a:cubicBezTo>
                      <a:pt x="982" y="14"/>
                      <a:pt x="982" y="13"/>
                      <a:pt x="981" y="12"/>
                    </a:cubicBezTo>
                    <a:cubicBezTo>
                      <a:pt x="980" y="10"/>
                      <a:pt x="979" y="8"/>
                      <a:pt x="978" y="8"/>
                    </a:cubicBezTo>
                    <a:cubicBezTo>
                      <a:pt x="977" y="8"/>
                      <a:pt x="975" y="9"/>
                      <a:pt x="974" y="11"/>
                    </a:cubicBezTo>
                    <a:cubicBezTo>
                      <a:pt x="971" y="15"/>
                      <a:pt x="969" y="20"/>
                      <a:pt x="966" y="24"/>
                    </a:cubicBezTo>
                    <a:cubicBezTo>
                      <a:pt x="964" y="29"/>
                      <a:pt x="960" y="33"/>
                      <a:pt x="954" y="32"/>
                    </a:cubicBezTo>
                    <a:cubicBezTo>
                      <a:pt x="948" y="31"/>
                      <a:pt x="943" y="24"/>
                      <a:pt x="946" y="19"/>
                    </a:cubicBezTo>
                    <a:cubicBezTo>
                      <a:pt x="947" y="17"/>
                      <a:pt x="950" y="15"/>
                      <a:pt x="953" y="14"/>
                    </a:cubicBezTo>
                    <a:cubicBezTo>
                      <a:pt x="954" y="14"/>
                      <a:pt x="956" y="17"/>
                      <a:pt x="958" y="18"/>
                    </a:cubicBezTo>
                    <a:cubicBezTo>
                      <a:pt x="957" y="19"/>
                      <a:pt x="956" y="20"/>
                      <a:pt x="956" y="20"/>
                    </a:cubicBezTo>
                    <a:cubicBezTo>
                      <a:pt x="952" y="18"/>
                      <a:pt x="949" y="19"/>
                      <a:pt x="949" y="23"/>
                    </a:cubicBezTo>
                    <a:cubicBezTo>
                      <a:pt x="948" y="25"/>
                      <a:pt x="951" y="28"/>
                      <a:pt x="953" y="29"/>
                    </a:cubicBezTo>
                    <a:cubicBezTo>
                      <a:pt x="958" y="31"/>
                      <a:pt x="961" y="28"/>
                      <a:pt x="962" y="24"/>
                    </a:cubicBezTo>
                    <a:cubicBezTo>
                      <a:pt x="963" y="18"/>
                      <a:pt x="962" y="13"/>
                      <a:pt x="957" y="10"/>
                    </a:cubicBezTo>
                    <a:cubicBezTo>
                      <a:pt x="952" y="6"/>
                      <a:pt x="947" y="7"/>
                      <a:pt x="943" y="11"/>
                    </a:cubicBezTo>
                    <a:cubicBezTo>
                      <a:pt x="938" y="14"/>
                      <a:pt x="937" y="19"/>
                      <a:pt x="938" y="24"/>
                    </a:cubicBezTo>
                    <a:cubicBezTo>
                      <a:pt x="939" y="28"/>
                      <a:pt x="941" y="31"/>
                      <a:pt x="942" y="35"/>
                    </a:cubicBezTo>
                    <a:cubicBezTo>
                      <a:pt x="944" y="52"/>
                      <a:pt x="938" y="60"/>
                      <a:pt x="922" y="61"/>
                    </a:cubicBezTo>
                    <a:cubicBezTo>
                      <a:pt x="908" y="63"/>
                      <a:pt x="896" y="52"/>
                      <a:pt x="896" y="38"/>
                    </a:cubicBezTo>
                    <a:cubicBezTo>
                      <a:pt x="895" y="28"/>
                      <a:pt x="899" y="22"/>
                      <a:pt x="905" y="21"/>
                    </a:cubicBezTo>
                    <a:cubicBezTo>
                      <a:pt x="912" y="18"/>
                      <a:pt x="923" y="22"/>
                      <a:pt x="927" y="28"/>
                    </a:cubicBezTo>
                    <a:cubicBezTo>
                      <a:pt x="931" y="33"/>
                      <a:pt x="930" y="39"/>
                      <a:pt x="925" y="42"/>
                    </a:cubicBezTo>
                    <a:cubicBezTo>
                      <a:pt x="921" y="46"/>
                      <a:pt x="915" y="46"/>
                      <a:pt x="912" y="42"/>
                    </a:cubicBezTo>
                    <a:cubicBezTo>
                      <a:pt x="911" y="40"/>
                      <a:pt x="910" y="36"/>
                      <a:pt x="910" y="33"/>
                    </a:cubicBezTo>
                    <a:cubicBezTo>
                      <a:pt x="911" y="31"/>
                      <a:pt x="915" y="30"/>
                      <a:pt x="917" y="29"/>
                    </a:cubicBezTo>
                    <a:cubicBezTo>
                      <a:pt x="918" y="29"/>
                      <a:pt x="918" y="30"/>
                      <a:pt x="919" y="30"/>
                    </a:cubicBezTo>
                    <a:cubicBezTo>
                      <a:pt x="918" y="32"/>
                      <a:pt x="918" y="33"/>
                      <a:pt x="917" y="35"/>
                    </a:cubicBezTo>
                    <a:cubicBezTo>
                      <a:pt x="917" y="37"/>
                      <a:pt x="916" y="38"/>
                      <a:pt x="915" y="41"/>
                    </a:cubicBezTo>
                    <a:cubicBezTo>
                      <a:pt x="918" y="41"/>
                      <a:pt x="921" y="42"/>
                      <a:pt x="923" y="40"/>
                    </a:cubicBezTo>
                    <a:cubicBezTo>
                      <a:pt x="924" y="39"/>
                      <a:pt x="925" y="36"/>
                      <a:pt x="924" y="33"/>
                    </a:cubicBezTo>
                    <a:cubicBezTo>
                      <a:pt x="923" y="26"/>
                      <a:pt x="916" y="21"/>
                      <a:pt x="909" y="23"/>
                    </a:cubicBezTo>
                    <a:cubicBezTo>
                      <a:pt x="902" y="25"/>
                      <a:pt x="898" y="32"/>
                      <a:pt x="901" y="40"/>
                    </a:cubicBezTo>
                    <a:cubicBezTo>
                      <a:pt x="903" y="47"/>
                      <a:pt x="908" y="52"/>
                      <a:pt x="915" y="53"/>
                    </a:cubicBezTo>
                    <a:cubicBezTo>
                      <a:pt x="923" y="54"/>
                      <a:pt x="930" y="52"/>
                      <a:pt x="935" y="45"/>
                    </a:cubicBezTo>
                    <a:cubicBezTo>
                      <a:pt x="940" y="39"/>
                      <a:pt x="939" y="33"/>
                      <a:pt x="935" y="26"/>
                    </a:cubicBezTo>
                    <a:cubicBezTo>
                      <a:pt x="929" y="14"/>
                      <a:pt x="914" y="9"/>
                      <a:pt x="900" y="15"/>
                    </a:cubicBezTo>
                    <a:cubicBezTo>
                      <a:pt x="890" y="19"/>
                      <a:pt x="879" y="28"/>
                      <a:pt x="874" y="39"/>
                    </a:cubicBezTo>
                    <a:cubicBezTo>
                      <a:pt x="877" y="39"/>
                      <a:pt x="880" y="39"/>
                      <a:pt x="883" y="40"/>
                    </a:cubicBezTo>
                    <a:cubicBezTo>
                      <a:pt x="895" y="42"/>
                      <a:pt x="903" y="56"/>
                      <a:pt x="899" y="68"/>
                    </a:cubicBezTo>
                    <a:cubicBezTo>
                      <a:pt x="897" y="73"/>
                      <a:pt x="894" y="76"/>
                      <a:pt x="888" y="77"/>
                    </a:cubicBezTo>
                    <a:cubicBezTo>
                      <a:pt x="882" y="77"/>
                      <a:pt x="878" y="75"/>
                      <a:pt x="875" y="69"/>
                    </a:cubicBezTo>
                    <a:cubicBezTo>
                      <a:pt x="873" y="65"/>
                      <a:pt x="872" y="59"/>
                      <a:pt x="875" y="55"/>
                    </a:cubicBezTo>
                    <a:cubicBezTo>
                      <a:pt x="880" y="49"/>
                      <a:pt x="890" y="50"/>
                      <a:pt x="892" y="57"/>
                    </a:cubicBezTo>
                    <a:cubicBezTo>
                      <a:pt x="893" y="59"/>
                      <a:pt x="892" y="63"/>
                      <a:pt x="890" y="65"/>
                    </a:cubicBezTo>
                    <a:cubicBezTo>
                      <a:pt x="889" y="66"/>
                      <a:pt x="885" y="64"/>
                      <a:pt x="883" y="64"/>
                    </a:cubicBezTo>
                    <a:cubicBezTo>
                      <a:pt x="883" y="63"/>
                      <a:pt x="883" y="62"/>
                      <a:pt x="883" y="62"/>
                    </a:cubicBezTo>
                    <a:cubicBezTo>
                      <a:pt x="885" y="62"/>
                      <a:pt x="887" y="61"/>
                      <a:pt x="892" y="61"/>
                    </a:cubicBezTo>
                    <a:cubicBezTo>
                      <a:pt x="889" y="58"/>
                      <a:pt x="888" y="56"/>
                      <a:pt x="886" y="56"/>
                    </a:cubicBezTo>
                    <a:cubicBezTo>
                      <a:pt x="884" y="55"/>
                      <a:pt x="880" y="56"/>
                      <a:pt x="878" y="58"/>
                    </a:cubicBezTo>
                    <a:cubicBezTo>
                      <a:pt x="876" y="60"/>
                      <a:pt x="876" y="65"/>
                      <a:pt x="877" y="66"/>
                    </a:cubicBezTo>
                    <a:cubicBezTo>
                      <a:pt x="880" y="69"/>
                      <a:pt x="884" y="72"/>
                      <a:pt x="887" y="71"/>
                    </a:cubicBezTo>
                    <a:cubicBezTo>
                      <a:pt x="890" y="71"/>
                      <a:pt x="894" y="67"/>
                      <a:pt x="895" y="64"/>
                    </a:cubicBezTo>
                    <a:cubicBezTo>
                      <a:pt x="897" y="58"/>
                      <a:pt x="895" y="52"/>
                      <a:pt x="890" y="48"/>
                    </a:cubicBezTo>
                    <a:cubicBezTo>
                      <a:pt x="884" y="43"/>
                      <a:pt x="878" y="41"/>
                      <a:pt x="870" y="43"/>
                    </a:cubicBezTo>
                    <a:cubicBezTo>
                      <a:pt x="866" y="44"/>
                      <a:pt x="863" y="46"/>
                      <a:pt x="859" y="47"/>
                    </a:cubicBezTo>
                    <a:cubicBezTo>
                      <a:pt x="877" y="71"/>
                      <a:pt x="876" y="83"/>
                      <a:pt x="854" y="91"/>
                    </a:cubicBezTo>
                    <a:cubicBezTo>
                      <a:pt x="851" y="91"/>
                      <a:pt x="848" y="91"/>
                      <a:pt x="845" y="91"/>
                    </a:cubicBezTo>
                    <a:cubicBezTo>
                      <a:pt x="827" y="83"/>
                      <a:pt x="824" y="79"/>
                      <a:pt x="825" y="61"/>
                    </a:cubicBezTo>
                    <a:cubicBezTo>
                      <a:pt x="822" y="60"/>
                      <a:pt x="819" y="59"/>
                      <a:pt x="816" y="58"/>
                    </a:cubicBezTo>
                    <a:cubicBezTo>
                      <a:pt x="819" y="74"/>
                      <a:pt x="815" y="83"/>
                      <a:pt x="802" y="89"/>
                    </a:cubicBezTo>
                    <a:cubicBezTo>
                      <a:pt x="800" y="89"/>
                      <a:pt x="799" y="90"/>
                      <a:pt x="797" y="91"/>
                    </a:cubicBezTo>
                    <a:cubicBezTo>
                      <a:pt x="793" y="91"/>
                      <a:pt x="790" y="91"/>
                      <a:pt x="786" y="91"/>
                    </a:cubicBezTo>
                    <a:cubicBezTo>
                      <a:pt x="785" y="90"/>
                      <a:pt x="783" y="89"/>
                      <a:pt x="781" y="89"/>
                    </a:cubicBezTo>
                    <a:cubicBezTo>
                      <a:pt x="771" y="84"/>
                      <a:pt x="767" y="74"/>
                      <a:pt x="771" y="63"/>
                    </a:cubicBezTo>
                    <a:cubicBezTo>
                      <a:pt x="774" y="57"/>
                      <a:pt x="779" y="52"/>
                      <a:pt x="782" y="47"/>
                    </a:cubicBezTo>
                    <a:cubicBezTo>
                      <a:pt x="779" y="46"/>
                      <a:pt x="775" y="44"/>
                      <a:pt x="771" y="43"/>
                    </a:cubicBezTo>
                    <a:cubicBezTo>
                      <a:pt x="763" y="41"/>
                      <a:pt x="755" y="43"/>
                      <a:pt x="750" y="49"/>
                    </a:cubicBezTo>
                    <a:cubicBezTo>
                      <a:pt x="745" y="54"/>
                      <a:pt x="744" y="60"/>
                      <a:pt x="747" y="66"/>
                    </a:cubicBezTo>
                    <a:cubicBezTo>
                      <a:pt x="749" y="68"/>
                      <a:pt x="753" y="72"/>
                      <a:pt x="756" y="71"/>
                    </a:cubicBezTo>
                    <a:cubicBezTo>
                      <a:pt x="759" y="71"/>
                      <a:pt x="763" y="68"/>
                      <a:pt x="765" y="65"/>
                    </a:cubicBezTo>
                    <a:cubicBezTo>
                      <a:pt x="766" y="63"/>
                      <a:pt x="765" y="59"/>
                      <a:pt x="763" y="57"/>
                    </a:cubicBezTo>
                    <a:cubicBezTo>
                      <a:pt x="761" y="55"/>
                      <a:pt x="757" y="55"/>
                      <a:pt x="755" y="56"/>
                    </a:cubicBezTo>
                    <a:cubicBezTo>
                      <a:pt x="753" y="56"/>
                      <a:pt x="752" y="58"/>
                      <a:pt x="750" y="61"/>
                    </a:cubicBezTo>
                    <a:cubicBezTo>
                      <a:pt x="754" y="61"/>
                      <a:pt x="757" y="61"/>
                      <a:pt x="759" y="62"/>
                    </a:cubicBezTo>
                    <a:cubicBezTo>
                      <a:pt x="757" y="66"/>
                      <a:pt x="754" y="67"/>
                      <a:pt x="751" y="64"/>
                    </a:cubicBezTo>
                    <a:cubicBezTo>
                      <a:pt x="747" y="62"/>
                      <a:pt x="748" y="59"/>
                      <a:pt x="750" y="56"/>
                    </a:cubicBezTo>
                    <a:cubicBezTo>
                      <a:pt x="753" y="52"/>
                      <a:pt x="757" y="50"/>
                      <a:pt x="761" y="52"/>
                    </a:cubicBezTo>
                    <a:cubicBezTo>
                      <a:pt x="766" y="53"/>
                      <a:pt x="768" y="56"/>
                      <a:pt x="768" y="61"/>
                    </a:cubicBezTo>
                    <a:cubicBezTo>
                      <a:pt x="769" y="70"/>
                      <a:pt x="763" y="77"/>
                      <a:pt x="755" y="77"/>
                    </a:cubicBezTo>
                    <a:cubicBezTo>
                      <a:pt x="747" y="77"/>
                      <a:pt x="742" y="71"/>
                      <a:pt x="741" y="62"/>
                    </a:cubicBezTo>
                    <a:cubicBezTo>
                      <a:pt x="741" y="50"/>
                      <a:pt x="750" y="40"/>
                      <a:pt x="763" y="40"/>
                    </a:cubicBezTo>
                    <a:cubicBezTo>
                      <a:pt x="764" y="39"/>
                      <a:pt x="766" y="40"/>
                      <a:pt x="768" y="40"/>
                    </a:cubicBezTo>
                    <a:cubicBezTo>
                      <a:pt x="761" y="23"/>
                      <a:pt x="742" y="11"/>
                      <a:pt x="726" y="13"/>
                    </a:cubicBezTo>
                    <a:cubicBezTo>
                      <a:pt x="717" y="13"/>
                      <a:pt x="710" y="18"/>
                      <a:pt x="706" y="26"/>
                    </a:cubicBezTo>
                    <a:cubicBezTo>
                      <a:pt x="702" y="33"/>
                      <a:pt x="702" y="40"/>
                      <a:pt x="707" y="46"/>
                    </a:cubicBezTo>
                    <a:cubicBezTo>
                      <a:pt x="712" y="52"/>
                      <a:pt x="721" y="54"/>
                      <a:pt x="729" y="52"/>
                    </a:cubicBezTo>
                    <a:cubicBezTo>
                      <a:pt x="736" y="50"/>
                      <a:pt x="741" y="43"/>
                      <a:pt x="741" y="36"/>
                    </a:cubicBezTo>
                    <a:cubicBezTo>
                      <a:pt x="742" y="29"/>
                      <a:pt x="737" y="24"/>
                      <a:pt x="730" y="23"/>
                    </a:cubicBezTo>
                    <a:cubicBezTo>
                      <a:pt x="724" y="22"/>
                      <a:pt x="718" y="27"/>
                      <a:pt x="717" y="33"/>
                    </a:cubicBezTo>
                    <a:cubicBezTo>
                      <a:pt x="716" y="40"/>
                      <a:pt x="718" y="42"/>
                      <a:pt x="726" y="40"/>
                    </a:cubicBezTo>
                    <a:cubicBezTo>
                      <a:pt x="725" y="37"/>
                      <a:pt x="724" y="33"/>
                      <a:pt x="722" y="30"/>
                    </a:cubicBezTo>
                    <a:cubicBezTo>
                      <a:pt x="727" y="29"/>
                      <a:pt x="731" y="29"/>
                      <a:pt x="732" y="35"/>
                    </a:cubicBezTo>
                    <a:cubicBezTo>
                      <a:pt x="732" y="39"/>
                      <a:pt x="728" y="45"/>
                      <a:pt x="724" y="44"/>
                    </a:cubicBezTo>
                    <a:cubicBezTo>
                      <a:pt x="720" y="44"/>
                      <a:pt x="716" y="42"/>
                      <a:pt x="714" y="39"/>
                    </a:cubicBezTo>
                    <a:cubicBezTo>
                      <a:pt x="712" y="37"/>
                      <a:pt x="712" y="32"/>
                      <a:pt x="714" y="29"/>
                    </a:cubicBezTo>
                    <a:cubicBezTo>
                      <a:pt x="717" y="21"/>
                      <a:pt x="730" y="17"/>
                      <a:pt x="737" y="21"/>
                    </a:cubicBezTo>
                    <a:cubicBezTo>
                      <a:pt x="741" y="23"/>
                      <a:pt x="744" y="27"/>
                      <a:pt x="745" y="30"/>
                    </a:cubicBezTo>
                    <a:cubicBezTo>
                      <a:pt x="749" y="48"/>
                      <a:pt x="738" y="61"/>
                      <a:pt x="720" y="61"/>
                    </a:cubicBezTo>
                    <a:cubicBezTo>
                      <a:pt x="703" y="61"/>
                      <a:pt x="695" y="47"/>
                      <a:pt x="701" y="29"/>
                    </a:cubicBezTo>
                    <a:cubicBezTo>
                      <a:pt x="702" y="26"/>
                      <a:pt x="703" y="24"/>
                      <a:pt x="703" y="22"/>
                    </a:cubicBezTo>
                    <a:cubicBezTo>
                      <a:pt x="704" y="16"/>
                      <a:pt x="702" y="11"/>
                      <a:pt x="697" y="9"/>
                    </a:cubicBezTo>
                    <a:cubicBezTo>
                      <a:pt x="692" y="7"/>
                      <a:pt x="687" y="6"/>
                      <a:pt x="683" y="10"/>
                    </a:cubicBezTo>
                    <a:cubicBezTo>
                      <a:pt x="679" y="14"/>
                      <a:pt x="677" y="19"/>
                      <a:pt x="680" y="24"/>
                    </a:cubicBezTo>
                    <a:cubicBezTo>
                      <a:pt x="681" y="26"/>
                      <a:pt x="683" y="28"/>
                      <a:pt x="685" y="29"/>
                    </a:cubicBezTo>
                    <a:cubicBezTo>
                      <a:pt x="688" y="29"/>
                      <a:pt x="690" y="28"/>
                      <a:pt x="692" y="26"/>
                    </a:cubicBezTo>
                    <a:cubicBezTo>
                      <a:pt x="693" y="25"/>
                      <a:pt x="693" y="22"/>
                      <a:pt x="692" y="21"/>
                    </a:cubicBezTo>
                    <a:cubicBezTo>
                      <a:pt x="690" y="19"/>
                      <a:pt x="687" y="19"/>
                      <a:pt x="683" y="18"/>
                    </a:cubicBezTo>
                    <a:cubicBezTo>
                      <a:pt x="685" y="16"/>
                      <a:pt x="688" y="13"/>
                      <a:pt x="689" y="14"/>
                    </a:cubicBezTo>
                    <a:cubicBezTo>
                      <a:pt x="692" y="15"/>
                      <a:pt x="696" y="18"/>
                      <a:pt x="696" y="20"/>
                    </a:cubicBezTo>
                    <a:cubicBezTo>
                      <a:pt x="696" y="23"/>
                      <a:pt x="694" y="28"/>
                      <a:pt x="691" y="30"/>
                    </a:cubicBezTo>
                    <a:cubicBezTo>
                      <a:pt x="687" y="34"/>
                      <a:pt x="682" y="32"/>
                      <a:pt x="679" y="29"/>
                    </a:cubicBezTo>
                    <a:cubicBezTo>
                      <a:pt x="676" y="25"/>
                      <a:pt x="674" y="21"/>
                      <a:pt x="671" y="17"/>
                    </a:cubicBezTo>
                    <a:cubicBezTo>
                      <a:pt x="671" y="16"/>
                      <a:pt x="670" y="14"/>
                      <a:pt x="669" y="13"/>
                    </a:cubicBezTo>
                    <a:cubicBezTo>
                      <a:pt x="667" y="11"/>
                      <a:pt x="665" y="9"/>
                      <a:pt x="663" y="7"/>
                    </a:cubicBezTo>
                    <a:cubicBezTo>
                      <a:pt x="662" y="10"/>
                      <a:pt x="660" y="12"/>
                      <a:pt x="658" y="16"/>
                    </a:cubicBezTo>
                    <a:cubicBezTo>
                      <a:pt x="657" y="13"/>
                      <a:pt x="655" y="10"/>
                      <a:pt x="653" y="7"/>
                    </a:cubicBezTo>
                    <a:cubicBezTo>
                      <a:pt x="649" y="8"/>
                      <a:pt x="649" y="10"/>
                      <a:pt x="657" y="18"/>
                    </a:cubicBezTo>
                    <a:cubicBezTo>
                      <a:pt x="636" y="16"/>
                      <a:pt x="616" y="13"/>
                      <a:pt x="596" y="11"/>
                    </a:cubicBezTo>
                    <a:cubicBezTo>
                      <a:pt x="578" y="9"/>
                      <a:pt x="559" y="6"/>
                      <a:pt x="541" y="6"/>
                    </a:cubicBezTo>
                    <a:cubicBezTo>
                      <a:pt x="364" y="6"/>
                      <a:pt x="186" y="6"/>
                      <a:pt x="8" y="6"/>
                    </a:cubicBezTo>
                    <a:cubicBezTo>
                      <a:pt x="6" y="6"/>
                      <a:pt x="3" y="6"/>
                      <a:pt x="0" y="6"/>
                    </a:cubicBezTo>
                    <a:cubicBezTo>
                      <a:pt x="0" y="4"/>
                      <a:pt x="0" y="2"/>
                      <a:pt x="0" y="0"/>
                    </a:cubicBezTo>
                    <a:cubicBezTo>
                      <a:pt x="547" y="0"/>
                      <a:pt x="1094" y="0"/>
                      <a:pt x="1641" y="0"/>
                    </a:cubicBezTo>
                    <a:cubicBezTo>
                      <a:pt x="1641" y="2"/>
                      <a:pt x="1641" y="4"/>
                      <a:pt x="1641" y="6"/>
                    </a:cubicBezTo>
                    <a:close/>
                    <a:moveTo>
                      <a:pt x="884" y="13"/>
                    </a:moveTo>
                    <a:cubicBezTo>
                      <a:pt x="875" y="6"/>
                      <a:pt x="870" y="8"/>
                      <a:pt x="869" y="19"/>
                    </a:cubicBezTo>
                    <a:cubicBezTo>
                      <a:pt x="868" y="31"/>
                      <a:pt x="855" y="37"/>
                      <a:pt x="843" y="30"/>
                    </a:cubicBezTo>
                    <a:cubicBezTo>
                      <a:pt x="839" y="27"/>
                      <a:pt x="836" y="24"/>
                      <a:pt x="838" y="19"/>
                    </a:cubicBezTo>
                    <a:cubicBezTo>
                      <a:pt x="839" y="15"/>
                      <a:pt x="842" y="11"/>
                      <a:pt x="846" y="10"/>
                    </a:cubicBezTo>
                    <a:cubicBezTo>
                      <a:pt x="849" y="9"/>
                      <a:pt x="854" y="11"/>
                      <a:pt x="857" y="13"/>
                    </a:cubicBezTo>
                    <a:cubicBezTo>
                      <a:pt x="862" y="17"/>
                      <a:pt x="860" y="25"/>
                      <a:pt x="854" y="26"/>
                    </a:cubicBezTo>
                    <a:cubicBezTo>
                      <a:pt x="852" y="26"/>
                      <a:pt x="850" y="26"/>
                      <a:pt x="848" y="24"/>
                    </a:cubicBezTo>
                    <a:cubicBezTo>
                      <a:pt x="847" y="23"/>
                      <a:pt x="846" y="20"/>
                      <a:pt x="847" y="19"/>
                    </a:cubicBezTo>
                    <a:cubicBezTo>
                      <a:pt x="848" y="18"/>
                      <a:pt x="850" y="17"/>
                      <a:pt x="852" y="16"/>
                    </a:cubicBezTo>
                    <a:cubicBezTo>
                      <a:pt x="852" y="19"/>
                      <a:pt x="852" y="20"/>
                      <a:pt x="851" y="22"/>
                    </a:cubicBezTo>
                    <a:cubicBezTo>
                      <a:pt x="852" y="22"/>
                      <a:pt x="853" y="22"/>
                      <a:pt x="854" y="23"/>
                    </a:cubicBezTo>
                    <a:cubicBezTo>
                      <a:pt x="854" y="20"/>
                      <a:pt x="856" y="16"/>
                      <a:pt x="855" y="15"/>
                    </a:cubicBezTo>
                    <a:cubicBezTo>
                      <a:pt x="853" y="14"/>
                      <a:pt x="849" y="12"/>
                      <a:pt x="846" y="13"/>
                    </a:cubicBezTo>
                    <a:cubicBezTo>
                      <a:pt x="841" y="16"/>
                      <a:pt x="840" y="25"/>
                      <a:pt x="846" y="28"/>
                    </a:cubicBezTo>
                    <a:cubicBezTo>
                      <a:pt x="850" y="29"/>
                      <a:pt x="856" y="29"/>
                      <a:pt x="859" y="27"/>
                    </a:cubicBezTo>
                    <a:cubicBezTo>
                      <a:pt x="862" y="26"/>
                      <a:pt x="863" y="20"/>
                      <a:pt x="863" y="16"/>
                    </a:cubicBezTo>
                    <a:cubicBezTo>
                      <a:pt x="862" y="8"/>
                      <a:pt x="858" y="6"/>
                      <a:pt x="846" y="6"/>
                    </a:cubicBezTo>
                    <a:cubicBezTo>
                      <a:pt x="836" y="6"/>
                      <a:pt x="829" y="15"/>
                      <a:pt x="832" y="24"/>
                    </a:cubicBezTo>
                    <a:cubicBezTo>
                      <a:pt x="836" y="36"/>
                      <a:pt x="846" y="40"/>
                      <a:pt x="856" y="43"/>
                    </a:cubicBezTo>
                    <a:cubicBezTo>
                      <a:pt x="865" y="45"/>
                      <a:pt x="869" y="38"/>
                      <a:pt x="873" y="32"/>
                    </a:cubicBezTo>
                    <a:cubicBezTo>
                      <a:pt x="880" y="21"/>
                      <a:pt x="888" y="11"/>
                      <a:pt x="901" y="6"/>
                    </a:cubicBezTo>
                    <a:cubicBezTo>
                      <a:pt x="895" y="6"/>
                      <a:pt x="889" y="6"/>
                      <a:pt x="883" y="6"/>
                    </a:cubicBezTo>
                    <a:cubicBezTo>
                      <a:pt x="883" y="9"/>
                      <a:pt x="883" y="11"/>
                      <a:pt x="884" y="13"/>
                    </a:cubicBezTo>
                    <a:close/>
                    <a:moveTo>
                      <a:pt x="742" y="6"/>
                    </a:moveTo>
                    <a:cubicBezTo>
                      <a:pt x="754" y="11"/>
                      <a:pt x="762" y="21"/>
                      <a:pt x="768" y="32"/>
                    </a:cubicBezTo>
                    <a:cubicBezTo>
                      <a:pt x="770" y="34"/>
                      <a:pt x="771" y="36"/>
                      <a:pt x="772" y="38"/>
                    </a:cubicBezTo>
                    <a:cubicBezTo>
                      <a:pt x="776" y="43"/>
                      <a:pt x="781" y="45"/>
                      <a:pt x="787" y="42"/>
                    </a:cubicBezTo>
                    <a:cubicBezTo>
                      <a:pt x="793" y="39"/>
                      <a:pt x="800" y="36"/>
                      <a:pt x="806" y="31"/>
                    </a:cubicBezTo>
                    <a:cubicBezTo>
                      <a:pt x="812" y="25"/>
                      <a:pt x="811" y="13"/>
                      <a:pt x="804" y="9"/>
                    </a:cubicBezTo>
                    <a:cubicBezTo>
                      <a:pt x="800" y="6"/>
                      <a:pt x="794" y="7"/>
                      <a:pt x="789" y="6"/>
                    </a:cubicBezTo>
                    <a:cubicBezTo>
                      <a:pt x="783" y="5"/>
                      <a:pt x="781" y="9"/>
                      <a:pt x="779" y="14"/>
                    </a:cubicBezTo>
                    <a:cubicBezTo>
                      <a:pt x="777" y="19"/>
                      <a:pt x="777" y="24"/>
                      <a:pt x="782" y="27"/>
                    </a:cubicBezTo>
                    <a:cubicBezTo>
                      <a:pt x="786" y="30"/>
                      <a:pt x="791" y="31"/>
                      <a:pt x="796" y="28"/>
                    </a:cubicBezTo>
                    <a:cubicBezTo>
                      <a:pt x="798" y="26"/>
                      <a:pt x="799" y="22"/>
                      <a:pt x="799" y="20"/>
                    </a:cubicBezTo>
                    <a:cubicBezTo>
                      <a:pt x="799" y="17"/>
                      <a:pt x="796" y="14"/>
                      <a:pt x="794" y="13"/>
                    </a:cubicBezTo>
                    <a:cubicBezTo>
                      <a:pt x="792" y="12"/>
                      <a:pt x="788" y="14"/>
                      <a:pt x="787" y="16"/>
                    </a:cubicBezTo>
                    <a:cubicBezTo>
                      <a:pt x="786" y="17"/>
                      <a:pt x="787" y="20"/>
                      <a:pt x="787" y="22"/>
                    </a:cubicBezTo>
                    <a:cubicBezTo>
                      <a:pt x="788" y="22"/>
                      <a:pt x="789" y="22"/>
                      <a:pt x="790" y="22"/>
                    </a:cubicBezTo>
                    <a:cubicBezTo>
                      <a:pt x="790" y="20"/>
                      <a:pt x="789" y="19"/>
                      <a:pt x="789" y="17"/>
                    </a:cubicBezTo>
                    <a:cubicBezTo>
                      <a:pt x="790" y="16"/>
                      <a:pt x="790" y="16"/>
                      <a:pt x="791" y="16"/>
                    </a:cubicBezTo>
                    <a:cubicBezTo>
                      <a:pt x="792" y="18"/>
                      <a:pt x="795" y="21"/>
                      <a:pt x="795" y="22"/>
                    </a:cubicBezTo>
                    <a:cubicBezTo>
                      <a:pt x="793" y="24"/>
                      <a:pt x="791" y="26"/>
                      <a:pt x="788" y="26"/>
                    </a:cubicBezTo>
                    <a:cubicBezTo>
                      <a:pt x="784" y="27"/>
                      <a:pt x="779" y="20"/>
                      <a:pt x="782" y="16"/>
                    </a:cubicBezTo>
                    <a:cubicBezTo>
                      <a:pt x="784" y="13"/>
                      <a:pt x="789" y="10"/>
                      <a:pt x="792" y="9"/>
                    </a:cubicBezTo>
                    <a:cubicBezTo>
                      <a:pt x="798" y="8"/>
                      <a:pt x="801" y="12"/>
                      <a:pt x="803" y="17"/>
                    </a:cubicBezTo>
                    <a:cubicBezTo>
                      <a:pt x="805" y="22"/>
                      <a:pt x="804" y="26"/>
                      <a:pt x="800" y="29"/>
                    </a:cubicBezTo>
                    <a:cubicBezTo>
                      <a:pt x="795" y="33"/>
                      <a:pt x="789" y="34"/>
                      <a:pt x="782" y="32"/>
                    </a:cubicBezTo>
                    <a:cubicBezTo>
                      <a:pt x="776" y="30"/>
                      <a:pt x="773" y="25"/>
                      <a:pt x="772" y="19"/>
                    </a:cubicBezTo>
                    <a:cubicBezTo>
                      <a:pt x="772" y="15"/>
                      <a:pt x="770" y="11"/>
                      <a:pt x="768" y="10"/>
                    </a:cubicBezTo>
                    <a:cubicBezTo>
                      <a:pt x="766" y="8"/>
                      <a:pt x="761" y="10"/>
                      <a:pt x="758" y="11"/>
                    </a:cubicBezTo>
                    <a:cubicBezTo>
                      <a:pt x="758" y="10"/>
                      <a:pt x="758" y="8"/>
                      <a:pt x="758" y="6"/>
                    </a:cubicBezTo>
                    <a:cubicBezTo>
                      <a:pt x="753" y="6"/>
                      <a:pt x="747" y="6"/>
                      <a:pt x="742" y="6"/>
                    </a:cubicBezTo>
                    <a:close/>
                    <a:moveTo>
                      <a:pt x="807" y="36"/>
                    </a:moveTo>
                    <a:cubicBezTo>
                      <a:pt x="798" y="41"/>
                      <a:pt x="790" y="46"/>
                      <a:pt x="783" y="51"/>
                    </a:cubicBezTo>
                    <a:cubicBezTo>
                      <a:pt x="776" y="57"/>
                      <a:pt x="774" y="65"/>
                      <a:pt x="777" y="71"/>
                    </a:cubicBezTo>
                    <a:cubicBezTo>
                      <a:pt x="781" y="79"/>
                      <a:pt x="789" y="84"/>
                      <a:pt x="798" y="84"/>
                    </a:cubicBezTo>
                    <a:cubicBezTo>
                      <a:pt x="805" y="83"/>
                      <a:pt x="810" y="79"/>
                      <a:pt x="813" y="70"/>
                    </a:cubicBezTo>
                    <a:cubicBezTo>
                      <a:pt x="815" y="63"/>
                      <a:pt x="813" y="57"/>
                      <a:pt x="808" y="54"/>
                    </a:cubicBezTo>
                    <a:cubicBezTo>
                      <a:pt x="802" y="50"/>
                      <a:pt x="794" y="50"/>
                      <a:pt x="789" y="56"/>
                    </a:cubicBezTo>
                    <a:cubicBezTo>
                      <a:pt x="787" y="57"/>
                      <a:pt x="786" y="61"/>
                      <a:pt x="787" y="63"/>
                    </a:cubicBezTo>
                    <a:cubicBezTo>
                      <a:pt x="789" y="65"/>
                      <a:pt x="792" y="67"/>
                      <a:pt x="795" y="67"/>
                    </a:cubicBezTo>
                    <a:cubicBezTo>
                      <a:pt x="797" y="68"/>
                      <a:pt x="799" y="65"/>
                      <a:pt x="800" y="63"/>
                    </a:cubicBezTo>
                    <a:cubicBezTo>
                      <a:pt x="799" y="61"/>
                      <a:pt x="797" y="60"/>
                      <a:pt x="795" y="58"/>
                    </a:cubicBezTo>
                    <a:cubicBezTo>
                      <a:pt x="797" y="57"/>
                      <a:pt x="801" y="57"/>
                      <a:pt x="802" y="58"/>
                    </a:cubicBezTo>
                    <a:cubicBezTo>
                      <a:pt x="803" y="61"/>
                      <a:pt x="803" y="65"/>
                      <a:pt x="801" y="67"/>
                    </a:cubicBezTo>
                    <a:cubicBezTo>
                      <a:pt x="798" y="71"/>
                      <a:pt x="791" y="71"/>
                      <a:pt x="787" y="67"/>
                    </a:cubicBezTo>
                    <a:cubicBezTo>
                      <a:pt x="783" y="64"/>
                      <a:pt x="783" y="58"/>
                      <a:pt x="787" y="54"/>
                    </a:cubicBezTo>
                    <a:cubicBezTo>
                      <a:pt x="793" y="48"/>
                      <a:pt x="799" y="46"/>
                      <a:pt x="808" y="49"/>
                    </a:cubicBezTo>
                    <a:cubicBezTo>
                      <a:pt x="807" y="45"/>
                      <a:pt x="807" y="41"/>
                      <a:pt x="807" y="36"/>
                    </a:cubicBezTo>
                    <a:close/>
                    <a:moveTo>
                      <a:pt x="834" y="49"/>
                    </a:moveTo>
                    <a:cubicBezTo>
                      <a:pt x="844" y="45"/>
                      <a:pt x="851" y="49"/>
                      <a:pt x="856" y="56"/>
                    </a:cubicBezTo>
                    <a:cubicBezTo>
                      <a:pt x="858" y="57"/>
                      <a:pt x="858" y="62"/>
                      <a:pt x="857" y="64"/>
                    </a:cubicBezTo>
                    <a:cubicBezTo>
                      <a:pt x="854" y="67"/>
                      <a:pt x="850" y="69"/>
                      <a:pt x="846" y="70"/>
                    </a:cubicBezTo>
                    <a:cubicBezTo>
                      <a:pt x="844" y="70"/>
                      <a:pt x="840" y="67"/>
                      <a:pt x="839" y="64"/>
                    </a:cubicBezTo>
                    <a:cubicBezTo>
                      <a:pt x="838" y="63"/>
                      <a:pt x="840" y="59"/>
                      <a:pt x="841" y="57"/>
                    </a:cubicBezTo>
                    <a:cubicBezTo>
                      <a:pt x="842" y="56"/>
                      <a:pt x="845" y="57"/>
                      <a:pt x="846" y="57"/>
                    </a:cubicBezTo>
                    <a:cubicBezTo>
                      <a:pt x="844" y="60"/>
                      <a:pt x="841" y="63"/>
                      <a:pt x="842" y="64"/>
                    </a:cubicBezTo>
                    <a:cubicBezTo>
                      <a:pt x="843" y="68"/>
                      <a:pt x="847" y="69"/>
                      <a:pt x="850" y="67"/>
                    </a:cubicBezTo>
                    <a:cubicBezTo>
                      <a:pt x="854" y="65"/>
                      <a:pt x="857" y="63"/>
                      <a:pt x="855" y="58"/>
                    </a:cubicBezTo>
                    <a:cubicBezTo>
                      <a:pt x="853" y="54"/>
                      <a:pt x="844" y="50"/>
                      <a:pt x="839" y="51"/>
                    </a:cubicBezTo>
                    <a:cubicBezTo>
                      <a:pt x="832" y="53"/>
                      <a:pt x="828" y="58"/>
                      <a:pt x="828" y="63"/>
                    </a:cubicBezTo>
                    <a:cubicBezTo>
                      <a:pt x="827" y="71"/>
                      <a:pt x="833" y="81"/>
                      <a:pt x="840" y="83"/>
                    </a:cubicBezTo>
                    <a:cubicBezTo>
                      <a:pt x="848" y="85"/>
                      <a:pt x="858" y="81"/>
                      <a:pt x="863" y="74"/>
                    </a:cubicBezTo>
                    <a:cubicBezTo>
                      <a:pt x="868" y="67"/>
                      <a:pt x="867" y="59"/>
                      <a:pt x="860" y="52"/>
                    </a:cubicBezTo>
                    <a:cubicBezTo>
                      <a:pt x="853" y="47"/>
                      <a:pt x="845" y="42"/>
                      <a:pt x="836" y="36"/>
                    </a:cubicBezTo>
                    <a:cubicBezTo>
                      <a:pt x="836" y="40"/>
                      <a:pt x="836" y="42"/>
                      <a:pt x="836" y="43"/>
                    </a:cubicBezTo>
                    <a:cubicBezTo>
                      <a:pt x="836" y="45"/>
                      <a:pt x="835" y="46"/>
                      <a:pt x="834" y="49"/>
                    </a:cubicBezTo>
                    <a:close/>
                    <a:moveTo>
                      <a:pt x="830" y="51"/>
                    </a:moveTo>
                    <a:cubicBezTo>
                      <a:pt x="827" y="51"/>
                      <a:pt x="825" y="51"/>
                      <a:pt x="823" y="51"/>
                    </a:cubicBezTo>
                    <a:cubicBezTo>
                      <a:pt x="817" y="51"/>
                      <a:pt x="813" y="44"/>
                      <a:pt x="817" y="39"/>
                    </a:cubicBezTo>
                    <a:cubicBezTo>
                      <a:pt x="817" y="37"/>
                      <a:pt x="819" y="36"/>
                      <a:pt x="820" y="36"/>
                    </a:cubicBezTo>
                    <a:cubicBezTo>
                      <a:pt x="822" y="36"/>
                      <a:pt x="823" y="38"/>
                      <a:pt x="824" y="39"/>
                    </a:cubicBezTo>
                    <a:cubicBezTo>
                      <a:pt x="822" y="40"/>
                      <a:pt x="820" y="41"/>
                      <a:pt x="819" y="43"/>
                    </a:cubicBezTo>
                    <a:cubicBezTo>
                      <a:pt x="818" y="44"/>
                      <a:pt x="820" y="46"/>
                      <a:pt x="821" y="47"/>
                    </a:cubicBezTo>
                    <a:cubicBezTo>
                      <a:pt x="823" y="48"/>
                      <a:pt x="826" y="48"/>
                      <a:pt x="826" y="48"/>
                    </a:cubicBezTo>
                    <a:cubicBezTo>
                      <a:pt x="827" y="44"/>
                      <a:pt x="829" y="40"/>
                      <a:pt x="828" y="36"/>
                    </a:cubicBezTo>
                    <a:cubicBezTo>
                      <a:pt x="828" y="34"/>
                      <a:pt x="824" y="30"/>
                      <a:pt x="822" y="31"/>
                    </a:cubicBezTo>
                    <a:cubicBezTo>
                      <a:pt x="819" y="31"/>
                      <a:pt x="815" y="34"/>
                      <a:pt x="814" y="37"/>
                    </a:cubicBezTo>
                    <a:cubicBezTo>
                      <a:pt x="812" y="43"/>
                      <a:pt x="813" y="49"/>
                      <a:pt x="818" y="54"/>
                    </a:cubicBezTo>
                    <a:cubicBezTo>
                      <a:pt x="823" y="59"/>
                      <a:pt x="826" y="59"/>
                      <a:pt x="830" y="51"/>
                    </a:cubicBezTo>
                    <a:close/>
                    <a:moveTo>
                      <a:pt x="812" y="6"/>
                    </a:moveTo>
                    <a:cubicBezTo>
                      <a:pt x="818" y="13"/>
                      <a:pt x="818" y="20"/>
                      <a:pt x="815" y="28"/>
                    </a:cubicBezTo>
                    <a:cubicBezTo>
                      <a:pt x="819" y="28"/>
                      <a:pt x="822" y="27"/>
                      <a:pt x="824" y="27"/>
                    </a:cubicBezTo>
                    <a:cubicBezTo>
                      <a:pt x="825" y="20"/>
                      <a:pt x="826" y="13"/>
                      <a:pt x="827" y="6"/>
                    </a:cubicBezTo>
                    <a:cubicBezTo>
                      <a:pt x="823" y="6"/>
                      <a:pt x="818" y="6"/>
                      <a:pt x="812" y="6"/>
                    </a:cubicBezTo>
                    <a:close/>
                    <a:moveTo>
                      <a:pt x="939" y="7"/>
                    </a:moveTo>
                    <a:cubicBezTo>
                      <a:pt x="931" y="7"/>
                      <a:pt x="923" y="7"/>
                      <a:pt x="916" y="7"/>
                    </a:cubicBezTo>
                    <a:cubicBezTo>
                      <a:pt x="922" y="10"/>
                      <a:pt x="928" y="14"/>
                      <a:pt x="934" y="17"/>
                    </a:cubicBezTo>
                    <a:cubicBezTo>
                      <a:pt x="936" y="14"/>
                      <a:pt x="937" y="11"/>
                      <a:pt x="939" y="7"/>
                    </a:cubicBezTo>
                    <a:close/>
                    <a:moveTo>
                      <a:pt x="707" y="17"/>
                    </a:moveTo>
                    <a:cubicBezTo>
                      <a:pt x="713" y="13"/>
                      <a:pt x="718" y="10"/>
                      <a:pt x="724" y="6"/>
                    </a:cubicBezTo>
                    <a:cubicBezTo>
                      <a:pt x="717" y="6"/>
                      <a:pt x="710" y="6"/>
                      <a:pt x="703" y="6"/>
                    </a:cubicBezTo>
                    <a:cubicBezTo>
                      <a:pt x="704" y="10"/>
                      <a:pt x="706" y="14"/>
                      <a:pt x="707" y="17"/>
                    </a:cubicBezTo>
                    <a:close/>
                    <a:moveTo>
                      <a:pt x="960" y="7"/>
                    </a:moveTo>
                    <a:cubicBezTo>
                      <a:pt x="961" y="9"/>
                      <a:pt x="963" y="12"/>
                      <a:pt x="965" y="14"/>
                    </a:cubicBezTo>
                    <a:cubicBezTo>
                      <a:pt x="967" y="12"/>
                      <a:pt x="969" y="9"/>
                      <a:pt x="971" y="7"/>
                    </a:cubicBezTo>
                    <a:cubicBezTo>
                      <a:pt x="967" y="7"/>
                      <a:pt x="964" y="7"/>
                      <a:pt x="960" y="7"/>
                    </a:cubicBezTo>
                    <a:close/>
                    <a:moveTo>
                      <a:pt x="677" y="14"/>
                    </a:moveTo>
                    <a:cubicBezTo>
                      <a:pt x="678" y="11"/>
                      <a:pt x="679" y="9"/>
                      <a:pt x="681" y="7"/>
                    </a:cubicBezTo>
                    <a:cubicBezTo>
                      <a:pt x="678" y="7"/>
                      <a:pt x="675" y="7"/>
                      <a:pt x="671" y="7"/>
                    </a:cubicBezTo>
                    <a:cubicBezTo>
                      <a:pt x="673" y="9"/>
                      <a:pt x="674" y="11"/>
                      <a:pt x="677" y="14"/>
                    </a:cubicBezTo>
                    <a:close/>
                  </a:path>
                </a:pathLst>
              </a:custGeom>
              <a:solidFill>
                <a:srgbClr val="E94B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+mn-lt"/>
                  <a:ea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6390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9AFA1-F3ED-C4F4-49E1-0D6D4B248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CDE8FFA-29AB-602D-56A9-25503F715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043394"/>
              </p:ext>
            </p:extLst>
          </p:nvPr>
        </p:nvGraphicFramePr>
        <p:xfrm>
          <a:off x="200722" y="0"/>
          <a:ext cx="11809927" cy="11108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15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132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 </a:t>
                      </a:r>
                      <a:r>
                        <a:rPr lang="en-US" sz="4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4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4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4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4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9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Thông tin về tác giả:</a:t>
                      </a:r>
                      <a:endParaRPr lang="en-US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vi-VN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Ai-ma-tốp (1928 - 2008) là nhà văn Cư-gơ-rư-xtan, một nước cộng hòa ở vùng trung Á, thuộc Liên Xô trước đây.</a:t>
                      </a:r>
                      <a:endParaRPr lang="en-US" sz="3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Ông bắt đầu hoạt động sáng tác văn học từ năm 1952, khi ông còn là sinh viên.</a:t>
                      </a:r>
                      <a:endParaRPr lang="en-US" sz="3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Đề tài chủ yếu trong tác phẩm của ông: cuộc sống khắc nghiệt nhưng cũng đầy chất lãng mạn của người dân vùng đồi núi Cư-rơ-gư-xtan…</a:t>
                      </a:r>
                      <a:endParaRPr lang="en-US" sz="3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vi-VN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Một số tác phẩm như: </a:t>
                      </a:r>
                      <a:r>
                        <a:rPr lang="vi-VN" sz="36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 phong non trùm khăn đỏ, Người thầy đầu tiên, Con tàu </a:t>
                      </a:r>
                      <a:r>
                        <a:rPr lang="vi-VN" sz="3600" i="1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trắng…</a:t>
                      </a:r>
                      <a:endParaRPr lang="en-US" sz="3600" i="1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2800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800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800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800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800" i="1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34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405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009377"/>
              </p:ext>
            </p:extLst>
          </p:nvPr>
        </p:nvGraphicFramePr>
        <p:xfrm>
          <a:off x="200722" y="0"/>
          <a:ext cx="11809927" cy="3814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3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15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132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 </a:t>
                      </a:r>
                      <a:r>
                        <a:rPr lang="en-US" sz="4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4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4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4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4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1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34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effectLst/>
                          <a:latin typeface="+mj-lt"/>
                        </a:rPr>
                        <a:t>Thông tin về tác phẩm:</a:t>
                      </a:r>
                      <a:endParaRPr lang="en-US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8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32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H/c sáng tác : năm 1962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-Thể loại : truyện ngắn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PTBĐ : TS-MT-B/C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386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005789"/>
              </p:ext>
            </p:extLst>
          </p:nvPr>
        </p:nvGraphicFramePr>
        <p:xfrm>
          <a:off x="294968" y="0"/>
          <a:ext cx="11710219" cy="6675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7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2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5576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cốt</a:t>
                      </a:r>
                      <a:r>
                        <a:rPr lang="en-US" sz="2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tóm</a:t>
                      </a:r>
                      <a:r>
                        <a:rPr lang="en-US" sz="24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02" marR="3330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8585"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tác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33302" marR="333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khiến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02" marR="3330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45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Cốt</a:t>
                      </a:r>
                      <a:r>
                        <a:rPr lang="en-US" sz="24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02" marR="3330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trích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tiên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kí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buồn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Ku-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rêu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hẻo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lánh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vợ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kẻ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02" marR="3330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62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Tóm</a:t>
                      </a:r>
                      <a:r>
                        <a:rPr lang="en-US" sz="24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tắt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02" marR="333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Đuy-sen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hứa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thím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tin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phong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Nhưng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cố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buồn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vẫn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xảy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Đuy-sen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trải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khó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khăn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vất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vả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thoát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mòn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Đuy-sen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hôm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ấy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Mạch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khứ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02" marR="3330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489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8537" y="2217446"/>
            <a:ext cx="94139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An-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Đuy-sen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1646" y="940525"/>
            <a:ext cx="67230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0070C0"/>
                </a:solidFill>
              </a:rPr>
              <a:t>DỰ </a:t>
            </a:r>
            <a:r>
              <a:rPr lang="en-US" sz="6000">
                <a:solidFill>
                  <a:srgbClr val="0070C0"/>
                </a:solidFill>
              </a:rPr>
              <a:t>ÁN 1</a:t>
            </a:r>
            <a:endParaRPr lang="en-US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941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044885"/>
              </p:ext>
            </p:extLst>
          </p:nvPr>
        </p:nvGraphicFramePr>
        <p:xfrm>
          <a:off x="0" y="115512"/>
          <a:ext cx="12103510" cy="6609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2891">
                  <a:extLst>
                    <a:ext uri="{9D8B030D-6E8A-4147-A177-3AD203B41FA5}">
                      <a16:colId xmlns:a16="http://schemas.microsoft.com/office/drawing/2014/main" val="2999132592"/>
                    </a:ext>
                  </a:extLst>
                </a:gridCol>
                <a:gridCol w="2930012">
                  <a:extLst>
                    <a:ext uri="{9D8B030D-6E8A-4147-A177-3AD203B41FA5}">
                      <a16:colId xmlns:a16="http://schemas.microsoft.com/office/drawing/2014/main" val="1365545444"/>
                    </a:ext>
                  </a:extLst>
                </a:gridCol>
                <a:gridCol w="4860017">
                  <a:extLst>
                    <a:ext uri="{9D8B030D-6E8A-4147-A177-3AD203B41FA5}">
                      <a16:colId xmlns:a16="http://schemas.microsoft.com/office/drawing/2014/main" val="3485252702"/>
                    </a:ext>
                  </a:extLst>
                </a:gridCol>
                <a:gridCol w="3310590">
                  <a:extLst>
                    <a:ext uri="{9D8B030D-6E8A-4147-A177-3AD203B41FA5}">
                      <a16:colId xmlns:a16="http://schemas.microsoft.com/office/drawing/2014/main" val="3877674282"/>
                    </a:ext>
                  </a:extLst>
                </a:gridCol>
              </a:tblGrid>
              <a:tr h="98862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Đuy-sen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extLst>
                  <a:ext uri="{0D108BD9-81ED-4DB2-BD59-A6C34878D82A}">
                    <a16:rowId xmlns:a16="http://schemas.microsoft.com/office/drawing/2014/main" val="2027504727"/>
                  </a:ext>
                </a:extLst>
              </a:tr>
              <a:tr h="562112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gả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giàu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đừng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sợ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đừng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buồn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ạ”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trở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Nhìn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dặt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mỉm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trồng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khơi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gợi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niềm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vọng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tươi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Qua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Vẻ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sầm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đang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Vẻ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tấm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mẽ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khéo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léo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Lặng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Cố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gắng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can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Đuy-sen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khỏi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Trằn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trọc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ngủ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tai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ập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Đuy-sen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thượng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extLst>
                  <a:ext uri="{0D108BD9-81ED-4DB2-BD59-A6C34878D82A}">
                    <a16:rowId xmlns:a16="http://schemas.microsoft.com/office/drawing/2014/main" val="68551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3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538304"/>
              </p:ext>
            </p:extLst>
          </p:nvPr>
        </p:nvGraphicFramePr>
        <p:xfrm>
          <a:off x="0" y="115512"/>
          <a:ext cx="12103510" cy="6742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2891">
                  <a:extLst>
                    <a:ext uri="{9D8B030D-6E8A-4147-A177-3AD203B41FA5}">
                      <a16:colId xmlns:a16="http://schemas.microsoft.com/office/drawing/2014/main" val="2999132592"/>
                    </a:ext>
                  </a:extLst>
                </a:gridCol>
                <a:gridCol w="3480619">
                  <a:extLst>
                    <a:ext uri="{9D8B030D-6E8A-4147-A177-3AD203B41FA5}">
                      <a16:colId xmlns:a16="http://schemas.microsoft.com/office/drawing/2014/main" val="1365545444"/>
                    </a:ext>
                  </a:extLst>
                </a:gridCol>
                <a:gridCol w="4309410">
                  <a:extLst>
                    <a:ext uri="{9D8B030D-6E8A-4147-A177-3AD203B41FA5}">
                      <a16:colId xmlns:a16="http://schemas.microsoft.com/office/drawing/2014/main" val="3485252702"/>
                    </a:ext>
                  </a:extLst>
                </a:gridCol>
                <a:gridCol w="3310590">
                  <a:extLst>
                    <a:ext uri="{9D8B030D-6E8A-4147-A177-3AD203B41FA5}">
                      <a16:colId xmlns:a16="http://schemas.microsoft.com/office/drawing/2014/main" val="3877674282"/>
                    </a:ext>
                  </a:extLst>
                </a:gridCol>
              </a:tblGrid>
              <a:tr h="83901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Đuy-sen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extLst>
                  <a:ext uri="{0D108BD9-81ED-4DB2-BD59-A6C34878D82A}">
                    <a16:rowId xmlns:a16="http://schemas.microsoft.com/office/drawing/2014/main" val="2027504727"/>
                  </a:ext>
                </a:extLst>
              </a:tr>
              <a:tr h="590347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bắt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cộc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lốc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xấc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xược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xưng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hô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mày-tao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Đuy-sen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Chồm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Đuy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sen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gấu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+ 2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gậy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nhọn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Chúng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gãy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Đuy-sen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còn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chống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cự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liền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rống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đàn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trói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bịt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mồm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xốc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nằm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vắt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ngang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lưng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ngựa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rắn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rỏi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điềm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tĩnh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đừng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ý,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cứ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lo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thím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Ở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đây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nữ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gả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chồng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Chặn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lối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thím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tiến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gần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Đạp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bụng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gãy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ép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cánh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ngực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lùi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Lao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đám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lôi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lũ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đang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bấu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víu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551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9512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965892"/>
              </p:ext>
            </p:extLst>
          </p:nvPr>
        </p:nvGraphicFramePr>
        <p:xfrm>
          <a:off x="85725" y="0"/>
          <a:ext cx="12001500" cy="7140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4439">
                  <a:extLst>
                    <a:ext uri="{9D8B030D-6E8A-4147-A177-3AD203B41FA5}">
                      <a16:colId xmlns:a16="http://schemas.microsoft.com/office/drawing/2014/main" val="2999132592"/>
                    </a:ext>
                  </a:extLst>
                </a:gridCol>
                <a:gridCol w="3451283">
                  <a:extLst>
                    <a:ext uri="{9D8B030D-6E8A-4147-A177-3AD203B41FA5}">
                      <a16:colId xmlns:a16="http://schemas.microsoft.com/office/drawing/2014/main" val="1365545444"/>
                    </a:ext>
                  </a:extLst>
                </a:gridCol>
                <a:gridCol w="4273090">
                  <a:extLst>
                    <a:ext uri="{9D8B030D-6E8A-4147-A177-3AD203B41FA5}">
                      <a16:colId xmlns:a16="http://schemas.microsoft.com/office/drawing/2014/main" val="3485252702"/>
                    </a:ext>
                  </a:extLst>
                </a:gridCol>
                <a:gridCol w="3282688">
                  <a:extLst>
                    <a:ext uri="{9D8B030D-6E8A-4147-A177-3AD203B41FA5}">
                      <a16:colId xmlns:a16="http://schemas.microsoft.com/office/drawing/2014/main" val="3877674282"/>
                    </a:ext>
                  </a:extLst>
                </a:gridCol>
              </a:tblGrid>
              <a:tr h="56976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bọn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Đuy-sen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558" marR="11558" marT="0" marB="0"/>
                </a:tc>
                <a:extLst>
                  <a:ext uri="{0D108BD9-81ED-4DB2-BD59-A6C34878D82A}">
                    <a16:rowId xmlns:a16="http://schemas.microsoft.com/office/drawing/2014/main" val="2027504727"/>
                  </a:ext>
                </a:extLst>
              </a:tr>
              <a:tr h="348162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bắt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Dụi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toan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chồm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Lão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kia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ngoãn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cất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Giận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Dằn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vặt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xin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dịu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dàng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ngựa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lều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phắt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tấm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chăn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đắp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lão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Túm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lấy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cổ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lay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mạnh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hắn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Đứng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cạnh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lặng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lẽ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vuốt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tóc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đợi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An-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khóc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đêm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quyết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trốn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Hăm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hở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mải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mê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đất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lều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móng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mấy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ngón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móng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rớm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máu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Mừng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quýnh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vẫn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Xuống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suối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tắm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thầm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385599"/>
                  </a:ext>
                </a:extLst>
              </a:tr>
              <a:tr h="229226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xét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Đại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lúc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bấy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giờ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tới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trách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niềm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tươi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000" baseline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nữ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lúc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bấy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000" baseline="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Chịu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thiệt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thòi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đói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nghèo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lạc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hậu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mất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hết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quyền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5518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963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0"/>
            <a:ext cx="1170622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Đuy-sen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tư-nai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Đuy-sen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Đuy-sen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An-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An-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Đuy-sen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-&gt;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thệt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thòi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442602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347</TotalTime>
  <Words>1574</Words>
  <Application>Microsoft Office PowerPoint</Application>
  <PresentationFormat>Widescreen</PresentationFormat>
  <Paragraphs>142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Roboto</vt:lpstr>
      <vt:lpstr>Times New Roman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HP</cp:lastModifiedBy>
  <cp:revision>62</cp:revision>
  <dcterms:created xsi:type="dcterms:W3CDTF">2022-06-25T08:44:00Z</dcterms:created>
  <dcterms:modified xsi:type="dcterms:W3CDTF">2026-03-16T08:17:23Z</dcterms:modified>
</cp:coreProperties>
</file>