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97" r:id="rId4"/>
    <p:sldId id="261" r:id="rId5"/>
    <p:sldId id="262" r:id="rId6"/>
    <p:sldId id="266" r:id="rId7"/>
    <p:sldId id="309" r:id="rId8"/>
    <p:sldId id="270" r:id="rId9"/>
    <p:sldId id="271" r:id="rId10"/>
    <p:sldId id="272" r:id="rId11"/>
    <p:sldId id="273" r:id="rId12"/>
    <p:sldId id="274" r:id="rId13"/>
    <p:sldId id="294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2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6F130-F49D-45AF-8445-6A1F97DBFE8F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7368C-8131-413C-956F-412C14E81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69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285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20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82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275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2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49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11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18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304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67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85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367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75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9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3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04"/>
            <a:ext cx="12192000" cy="689871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58" y="3816766"/>
            <a:ext cx="2163901" cy="14446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75" y="4323811"/>
            <a:ext cx="7899763" cy="220047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80" y="4226064"/>
            <a:ext cx="4648726" cy="269420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16" y="4842060"/>
            <a:ext cx="5729767" cy="201151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768" y="5570420"/>
            <a:ext cx="9868787" cy="139247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95" y="5537299"/>
            <a:ext cx="7703982" cy="133491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16" y="4963899"/>
            <a:ext cx="2810024" cy="15055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1" y="475410"/>
            <a:ext cx="4230275" cy="13532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598228"/>
            <a:ext cx="11985522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BÀI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 TRUYỆN LỊCH SỬ VÀ TIỂU THUYẾT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VĂN BẢN ĐỌC 2</a:t>
            </a:r>
            <a:r>
              <a:rPr lang="vi-VN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 98,99</a:t>
            </a:r>
          </a:p>
          <a:p>
            <a:pPr algn="ctr"/>
            <a:r>
              <a:rPr lang="vi-VN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ĐÁNH 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NHAU VỚI CỐI XAY GIÓ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Trích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tiểu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thuyết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Đôn Ki - hô - tê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Xéc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-van-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tét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46" y="1360182"/>
            <a:ext cx="515130" cy="5151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6" y="454519"/>
            <a:ext cx="468344" cy="4683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98" y="2792685"/>
            <a:ext cx="3105383" cy="4098749"/>
          </a:xfrm>
          <a:prstGeom prst="rect">
            <a:avLst/>
          </a:prstGeom>
        </p:spPr>
      </p:pic>
      <p:pic>
        <p:nvPicPr>
          <p:cNvPr id="22" name="图片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13" y="242905"/>
            <a:ext cx="1422589" cy="12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3" y="-146321"/>
            <a:ext cx="4339994" cy="1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311E-6 -4.16185E-6 L 0.04805 -4.16185E-6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9 7.40741E-7 L 2.91667E-6 7.40741E-7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100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2.96296E-6 L 3.54167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5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-11155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643502" y="-3687619"/>
            <a:ext cx="904996" cy="9190176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5F76657B-6AEC-4219-A048-ACCAF7254143}"/>
              </a:ext>
            </a:extLst>
          </p:cNvPr>
          <p:cNvSpPr/>
          <p:nvPr/>
        </p:nvSpPr>
        <p:spPr>
          <a:xfrm>
            <a:off x="479002" y="1917912"/>
            <a:ext cx="5405128" cy="348360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574FA876-1C07-4F51-94CA-65677E9E5F7D}"/>
              </a:ext>
            </a:extLst>
          </p:cNvPr>
          <p:cNvSpPr/>
          <p:nvPr/>
        </p:nvSpPr>
        <p:spPr>
          <a:xfrm>
            <a:off x="629891" y="2052889"/>
            <a:ext cx="5052854" cy="3160556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3220DE40-5A21-4EFE-B36D-CC9C20FE85D4}"/>
              </a:ext>
            </a:extLst>
          </p:cNvPr>
          <p:cNvSpPr txBox="1"/>
          <p:nvPr/>
        </p:nvSpPr>
        <p:spPr>
          <a:xfrm>
            <a:off x="663344" y="2166456"/>
            <a:ext cx="496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D0D2D4FF-8923-4893-BF20-BF3906923DB7}"/>
              </a:ext>
            </a:extLst>
          </p:cNvPr>
          <p:cNvSpPr txBox="1"/>
          <p:nvPr/>
        </p:nvSpPr>
        <p:spPr>
          <a:xfrm>
            <a:off x="824689" y="5515087"/>
            <a:ext cx="46282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hài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ớc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điên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rồ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lố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bịch</a:t>
            </a:r>
            <a:endParaRPr lang="en-US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D191568E-A1E0-4F40-BB7E-872A3D1A8561}"/>
              </a:ext>
            </a:extLst>
          </p:cNvPr>
          <p:cNvSpPr/>
          <p:nvPr/>
        </p:nvSpPr>
        <p:spPr>
          <a:xfrm>
            <a:off x="6307870" y="1946294"/>
            <a:ext cx="5405128" cy="348360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E92D010C-34F7-4CA3-B5F5-AF9061E55433}"/>
              </a:ext>
            </a:extLst>
          </p:cNvPr>
          <p:cNvSpPr/>
          <p:nvPr/>
        </p:nvSpPr>
        <p:spPr>
          <a:xfrm>
            <a:off x="6458759" y="2081271"/>
            <a:ext cx="5052854" cy="3160556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9B4D3F36-3C70-4EFB-A95B-E3E1D3427599}"/>
              </a:ext>
            </a:extLst>
          </p:cNvPr>
          <p:cNvSpPr txBox="1"/>
          <p:nvPr/>
        </p:nvSpPr>
        <p:spPr>
          <a:xfrm>
            <a:off x="6492212" y="2194838"/>
            <a:ext cx="496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18">
            <a:extLst>
              <a:ext uri="{FF2B5EF4-FFF2-40B4-BE49-F238E27FC236}">
                <a16:creationId xmlns:a16="http://schemas.microsoft.com/office/drawing/2014/main" id="{917078DD-7544-4184-B368-5C6D5D9A0E1D}"/>
              </a:ext>
            </a:extLst>
          </p:cNvPr>
          <p:cNvSpPr txBox="1"/>
          <p:nvPr/>
        </p:nvSpPr>
        <p:spPr>
          <a:xfrm>
            <a:off x="6217053" y="5773504"/>
            <a:ext cx="5586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ơ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hoang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endParaRPr lang="en-US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488179" y="0"/>
            <a:ext cx="2265432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7006782" y="-5613599"/>
            <a:ext cx="904982" cy="12742053"/>
            <a:chOff x="7667808" y="2033798"/>
            <a:chExt cx="3048120" cy="4799314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667808" y="2148413"/>
              <a:ext cx="2695262" cy="46291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Quan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58750" y="-19928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129E4D43-03F1-4AA4-A90A-794B8F1CE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433" y="3696359"/>
            <a:ext cx="4247686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D1E06437-F169-4ADB-9BE4-902A9344F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39" y="3758305"/>
            <a:ext cx="5229574" cy="260505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726435FD-C75E-48CB-9F42-E8456CFD2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87" y="3897063"/>
            <a:ext cx="4480039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xổ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487F1535-0FEB-4185-9BEA-5858BF994E43}"/>
              </a:ext>
            </a:extLst>
          </p:cNvPr>
          <p:cNvSpPr>
            <a:spLocks/>
          </p:cNvSpPr>
          <p:nvPr/>
        </p:nvSpPr>
        <p:spPr bwMode="gray">
          <a:xfrm>
            <a:off x="5083008" y="305051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5951228" y="340677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9C5CD2A2-7A21-43A7-B46D-E9C1FC8621E5}"/>
              </a:ext>
            </a:extLst>
          </p:cNvPr>
          <p:cNvSpPr>
            <a:spLocks/>
          </p:cNvSpPr>
          <p:nvPr/>
        </p:nvSpPr>
        <p:spPr bwMode="gray">
          <a:xfrm flipH="1">
            <a:off x="6188496" y="307361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020F0D64-5A29-45FC-8CF5-F071BE71F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402" y="3564839"/>
            <a:ext cx="4038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id="{04457345-17ED-48C0-8BE4-F3EB2C94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899" y="3753059"/>
            <a:ext cx="407716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Đuyn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</p:txBody>
      </p:sp>
      <p:grpSp>
        <p:nvGrpSpPr>
          <p:cNvPr id="45" name="Google Shape;461;p41">
            <a:extLst>
              <a:ext uri="{FF2B5EF4-FFF2-40B4-BE49-F238E27FC236}">
                <a16:creationId xmlns:a16="http://schemas.microsoft.com/office/drawing/2014/main" id="{12C0A96A-FA10-49F1-AE48-1CA24B61CCE2}"/>
              </a:ext>
            </a:extLst>
          </p:cNvPr>
          <p:cNvGrpSpPr/>
          <p:nvPr/>
        </p:nvGrpSpPr>
        <p:grpSpPr>
          <a:xfrm>
            <a:off x="3399929" y="1782510"/>
            <a:ext cx="6544171" cy="984741"/>
            <a:chOff x="2891850" y="702066"/>
            <a:chExt cx="3360312" cy="1123908"/>
          </a:xfrm>
        </p:grpSpPr>
        <p:sp>
          <p:nvSpPr>
            <p:cNvPr id="46" name="Google Shape;463;p41">
              <a:extLst>
                <a:ext uri="{FF2B5EF4-FFF2-40B4-BE49-F238E27FC236}">
                  <a16:creationId xmlns:a16="http://schemas.microsoft.com/office/drawing/2014/main" id="{30DDA90E-CA0C-4470-B08F-D59377241F45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64;p41">
              <a:extLst>
                <a:ext uri="{FF2B5EF4-FFF2-40B4-BE49-F238E27FC236}">
                  <a16:creationId xmlns:a16="http://schemas.microsoft.com/office/drawing/2014/main" id="{34B5628C-71F9-45A1-8345-A86AE779324D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67;p41">
            <a:extLst>
              <a:ext uri="{FF2B5EF4-FFF2-40B4-BE49-F238E27FC236}">
                <a16:creationId xmlns:a16="http://schemas.microsoft.com/office/drawing/2014/main" id="{064AF218-4F82-4F8E-B015-2AC930DA5151}"/>
              </a:ext>
            </a:extLst>
          </p:cNvPr>
          <p:cNvSpPr txBox="1">
            <a:spLocks noGrp="1"/>
          </p:cNvSpPr>
          <p:nvPr/>
        </p:nvSpPr>
        <p:spPr>
          <a:xfrm>
            <a:off x="3687969" y="1900628"/>
            <a:ext cx="58132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34" grpId="0" animBg="1"/>
      <p:bldP spid="36" grpId="0"/>
      <p:bldP spid="3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ÃN TÃCH NHÃN Váº¬T ÄÃN-KI-HÃ-TÃ TRONG ÄÃNH NHAU Vá»I Cá»I XAY GIÃ ...">
            <a:extLst>
              <a:ext uri="{FF2B5EF4-FFF2-40B4-BE49-F238E27FC236}">
                <a16:creationId xmlns:a16="http://schemas.microsoft.com/office/drawing/2014/main" id="{1082BF9B-E8BB-4EC7-B7A9-7968856A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461;p41">
            <a:extLst>
              <a:ext uri="{FF2B5EF4-FFF2-40B4-BE49-F238E27FC236}">
                <a16:creationId xmlns:a16="http://schemas.microsoft.com/office/drawing/2014/main" id="{8A7596E4-07AB-4174-8DF9-AA98C4AD7988}"/>
              </a:ext>
            </a:extLst>
          </p:cNvPr>
          <p:cNvGrpSpPr/>
          <p:nvPr/>
        </p:nvGrpSpPr>
        <p:grpSpPr>
          <a:xfrm>
            <a:off x="3323963" y="324419"/>
            <a:ext cx="7274764" cy="1247903"/>
            <a:chOff x="2891850" y="702066"/>
            <a:chExt cx="3360312" cy="1123908"/>
          </a:xfrm>
        </p:grpSpPr>
        <p:sp>
          <p:nvSpPr>
            <p:cNvPr id="4" name="Google Shape;463;p41">
              <a:extLst>
                <a:ext uri="{FF2B5EF4-FFF2-40B4-BE49-F238E27FC236}">
                  <a16:creationId xmlns:a16="http://schemas.microsoft.com/office/drawing/2014/main" id="{0626229C-B020-4BCA-A6D8-E65A2908C461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5" name="Google Shape;464;p41">
              <a:extLst>
                <a:ext uri="{FF2B5EF4-FFF2-40B4-BE49-F238E27FC236}">
                  <a16:creationId xmlns:a16="http://schemas.microsoft.com/office/drawing/2014/main" id="{90AB9181-8327-4093-9EEB-05693CF55167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6" name="Google Shape;467;p41">
            <a:extLst>
              <a:ext uri="{FF2B5EF4-FFF2-40B4-BE49-F238E27FC236}">
                <a16:creationId xmlns:a16="http://schemas.microsoft.com/office/drawing/2014/main" id="{C0A1CFE1-4BB9-4F13-A631-3A760319B8C4}"/>
              </a:ext>
            </a:extLst>
          </p:cNvPr>
          <p:cNvSpPr txBox="1">
            <a:spLocks noGrp="1"/>
          </p:cNvSpPr>
          <p:nvPr/>
        </p:nvSpPr>
        <p:spPr>
          <a:xfrm>
            <a:off x="3612003" y="699011"/>
            <a:ext cx="6460252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ĐÔN KI-HÔ-TÊ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Google Shape;1523;p56">
            <a:extLst>
              <a:ext uri="{FF2B5EF4-FFF2-40B4-BE49-F238E27FC236}">
                <a16:creationId xmlns:a16="http://schemas.microsoft.com/office/drawing/2014/main" id="{D07B9141-38CF-40D3-83C0-ABECC94B5B87}"/>
              </a:ext>
            </a:extLst>
          </p:cNvPr>
          <p:cNvSpPr/>
          <p:nvPr/>
        </p:nvSpPr>
        <p:spPr>
          <a:xfrm>
            <a:off x="371257" y="2400546"/>
            <a:ext cx="5627761" cy="3758443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525;p56">
            <a:extLst>
              <a:ext uri="{FF2B5EF4-FFF2-40B4-BE49-F238E27FC236}">
                <a16:creationId xmlns:a16="http://schemas.microsoft.com/office/drawing/2014/main" id="{B4573C4F-F031-4B59-AE5A-666A53896D7D}"/>
              </a:ext>
            </a:extLst>
          </p:cNvPr>
          <p:cNvSpPr/>
          <p:nvPr/>
        </p:nvSpPr>
        <p:spPr>
          <a:xfrm>
            <a:off x="6653172" y="2400546"/>
            <a:ext cx="5155968" cy="3758443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99;p56">
            <a:extLst>
              <a:ext uri="{FF2B5EF4-FFF2-40B4-BE49-F238E27FC236}">
                <a16:creationId xmlns:a16="http://schemas.microsoft.com/office/drawing/2014/main" id="{9AA1156D-2484-4705-8465-5F8BBF691032}"/>
              </a:ext>
            </a:extLst>
          </p:cNvPr>
          <p:cNvSpPr/>
          <p:nvPr/>
        </p:nvSpPr>
        <p:spPr>
          <a:xfrm>
            <a:off x="1793481" y="2017641"/>
            <a:ext cx="2531986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</a:p>
        </p:txBody>
      </p:sp>
      <p:sp>
        <p:nvSpPr>
          <p:cNvPr id="10" name="Google Shape;1600;p56">
            <a:extLst>
              <a:ext uri="{FF2B5EF4-FFF2-40B4-BE49-F238E27FC236}">
                <a16:creationId xmlns:a16="http://schemas.microsoft.com/office/drawing/2014/main" id="{4D8D0ACF-2884-4A0A-BB11-8FC76885CFEC}"/>
              </a:ext>
            </a:extLst>
          </p:cNvPr>
          <p:cNvSpPr/>
          <p:nvPr/>
        </p:nvSpPr>
        <p:spPr>
          <a:xfrm>
            <a:off x="7884405" y="2017641"/>
            <a:ext cx="2531986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DD30DA2-BEB9-4324-A8DA-F5C13CF6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35" y="3115846"/>
            <a:ext cx="527418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G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chuộng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cứu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khổ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trừ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dũng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0C82A47-0200-44F0-A1EE-AC7F40A2D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172" y="3435670"/>
            <a:ext cx="49595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hão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huyền</a:t>
            </a:r>
            <a:endParaRPr kumimoji="0" lang="pt-B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8E37ACC-4E48-46DD-9932-139B6A2E3122}"/>
              </a:ext>
            </a:extLst>
          </p:cNvPr>
          <p:cNvSpPr/>
          <p:nvPr/>
        </p:nvSpPr>
        <p:spPr>
          <a:xfrm>
            <a:off x="356839" y="5082190"/>
            <a:ext cx="11452301" cy="16740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giận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trách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ơng</a:t>
            </a:r>
            <a:endParaRPr lang="en-SG" sz="30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385651" y="-3374959"/>
            <a:ext cx="901660" cy="8340444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6" y="2905811"/>
              <a:ext cx="2280605" cy="17175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Nghệ</a:t>
              </a:r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thuật</a:t>
              </a:r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: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9" name="Google Shape;701;p18">
            <a:extLst>
              <a:ext uri="{FF2B5EF4-FFF2-40B4-BE49-F238E27FC236}">
                <a16:creationId xmlns:a16="http://schemas.microsoft.com/office/drawing/2014/main" id="{5FD91DD4-4702-46B3-BA08-8198B2AFEC9B}"/>
              </a:ext>
            </a:extLst>
          </p:cNvPr>
          <p:cNvGrpSpPr/>
          <p:nvPr/>
        </p:nvGrpSpPr>
        <p:grpSpPr>
          <a:xfrm>
            <a:off x="-63298" y="3770431"/>
            <a:ext cx="7337619" cy="1171013"/>
            <a:chOff x="2518115" y="506437"/>
            <a:chExt cx="10819281" cy="1575581"/>
          </a:xfrm>
        </p:grpSpPr>
        <p:sp>
          <p:nvSpPr>
            <p:cNvPr id="12" name="Google Shape;704;p18">
              <a:extLst>
                <a:ext uri="{FF2B5EF4-FFF2-40B4-BE49-F238E27FC236}">
                  <a16:creationId xmlns:a16="http://schemas.microsoft.com/office/drawing/2014/main" id="{E11B28AD-06B3-4CCB-B0E5-58226B2E6E87}"/>
                </a:ext>
              </a:extLst>
            </p:cNvPr>
            <p:cNvSpPr/>
            <p:nvPr/>
          </p:nvSpPr>
          <p:spPr>
            <a:xfrm>
              <a:off x="3376246" y="506437"/>
              <a:ext cx="9961150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06;p18">
              <a:extLst>
                <a:ext uri="{FF2B5EF4-FFF2-40B4-BE49-F238E27FC236}">
                  <a16:creationId xmlns:a16="http://schemas.microsoft.com/office/drawing/2014/main" id="{53F6BF84-E5F8-4BCA-A989-1FA172D3A31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07;p18">
              <a:extLst>
                <a:ext uri="{FF2B5EF4-FFF2-40B4-BE49-F238E27FC236}">
                  <a16:creationId xmlns:a16="http://schemas.microsoft.com/office/drawing/2014/main" id="{F7618638-5982-4A51-9496-2028CEDF295B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08;p18">
              <a:extLst>
                <a:ext uri="{FF2B5EF4-FFF2-40B4-BE49-F238E27FC236}">
                  <a16:creationId xmlns:a16="http://schemas.microsoft.com/office/drawing/2014/main" id="{6C38065A-34C6-480A-8E5E-2160A4C6BBC9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09;p18">
              <a:extLst>
                <a:ext uri="{FF2B5EF4-FFF2-40B4-BE49-F238E27FC236}">
                  <a16:creationId xmlns:a16="http://schemas.microsoft.com/office/drawing/2014/main" id="{E3399482-7FEF-442F-B889-A9D094DD288F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0;p18">
              <a:extLst>
                <a:ext uri="{FF2B5EF4-FFF2-40B4-BE49-F238E27FC236}">
                  <a16:creationId xmlns:a16="http://schemas.microsoft.com/office/drawing/2014/main" id="{A18C3FE4-D2E9-4C32-A25E-3D3A064E31C3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1;p18">
              <a:extLst>
                <a:ext uri="{FF2B5EF4-FFF2-40B4-BE49-F238E27FC236}">
                  <a16:creationId xmlns:a16="http://schemas.microsoft.com/office/drawing/2014/main" id="{52D0F668-A63D-466B-96B8-BBEC31AFA2AE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2;p18">
              <a:extLst>
                <a:ext uri="{FF2B5EF4-FFF2-40B4-BE49-F238E27FC236}">
                  <a16:creationId xmlns:a16="http://schemas.microsoft.com/office/drawing/2014/main" id="{CA05DAEF-C800-46D7-A39E-24973C24A09C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13;p18">
              <a:extLst>
                <a:ext uri="{FF2B5EF4-FFF2-40B4-BE49-F238E27FC236}">
                  <a16:creationId xmlns:a16="http://schemas.microsoft.com/office/drawing/2014/main" id="{93EB3FFE-FB39-4674-97FD-6AB0FB1B44D8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14;p18">
              <a:extLst>
                <a:ext uri="{FF2B5EF4-FFF2-40B4-BE49-F238E27FC236}">
                  <a16:creationId xmlns:a16="http://schemas.microsoft.com/office/drawing/2014/main" id="{60B36848-A798-4A96-8CE5-2B9690B4A092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15;p18">
              <a:extLst>
                <a:ext uri="{FF2B5EF4-FFF2-40B4-BE49-F238E27FC236}">
                  <a16:creationId xmlns:a16="http://schemas.microsoft.com/office/drawing/2014/main" id="{DA938763-6B01-4F90-A350-B722CB219D7E}"/>
                </a:ext>
              </a:extLst>
            </p:cNvPr>
            <p:cNvSpPr/>
            <p:nvPr/>
          </p:nvSpPr>
          <p:spPr>
            <a:xfrm rot="10800000">
              <a:off x="12222385" y="506437"/>
              <a:ext cx="1107831" cy="861646"/>
            </a:xfrm>
            <a:prstGeom prst="rtTriangl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716;p18">
            <a:extLst>
              <a:ext uri="{FF2B5EF4-FFF2-40B4-BE49-F238E27FC236}">
                <a16:creationId xmlns:a16="http://schemas.microsoft.com/office/drawing/2014/main" id="{91FC84B3-C807-417E-A215-9EC73FE7C1A8}"/>
              </a:ext>
            </a:extLst>
          </p:cNvPr>
          <p:cNvGrpSpPr/>
          <p:nvPr/>
        </p:nvGrpSpPr>
        <p:grpSpPr>
          <a:xfrm>
            <a:off x="-63299" y="2131866"/>
            <a:ext cx="7337621" cy="1171013"/>
            <a:chOff x="2518115" y="506437"/>
            <a:chExt cx="10819277" cy="1575581"/>
          </a:xfrm>
        </p:grpSpPr>
        <p:sp>
          <p:nvSpPr>
            <p:cNvPr id="27" name="Google Shape;719;p18">
              <a:extLst>
                <a:ext uri="{FF2B5EF4-FFF2-40B4-BE49-F238E27FC236}">
                  <a16:creationId xmlns:a16="http://schemas.microsoft.com/office/drawing/2014/main" id="{EC30C91A-3DF7-4817-ABB7-8E321D9AAB54}"/>
                </a:ext>
              </a:extLst>
            </p:cNvPr>
            <p:cNvSpPr/>
            <p:nvPr/>
          </p:nvSpPr>
          <p:spPr>
            <a:xfrm>
              <a:off x="3376245" y="506437"/>
              <a:ext cx="9961147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21;p18">
              <a:extLst>
                <a:ext uri="{FF2B5EF4-FFF2-40B4-BE49-F238E27FC236}">
                  <a16:creationId xmlns:a16="http://schemas.microsoft.com/office/drawing/2014/main" id="{9A0FB64C-0139-4A80-AC54-BF82C7A0DDD5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22;p18">
              <a:extLst>
                <a:ext uri="{FF2B5EF4-FFF2-40B4-BE49-F238E27FC236}">
                  <a16:creationId xmlns:a16="http://schemas.microsoft.com/office/drawing/2014/main" id="{04891A51-7804-4A0A-A695-F77F88CBA5CD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23;p18">
              <a:extLst>
                <a:ext uri="{FF2B5EF4-FFF2-40B4-BE49-F238E27FC236}">
                  <a16:creationId xmlns:a16="http://schemas.microsoft.com/office/drawing/2014/main" id="{0A832074-244F-49E6-A085-F5B46D3A1D38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24;p18">
              <a:extLst>
                <a:ext uri="{FF2B5EF4-FFF2-40B4-BE49-F238E27FC236}">
                  <a16:creationId xmlns:a16="http://schemas.microsoft.com/office/drawing/2014/main" id="{95BBF9EE-8DD4-4660-9DC4-9801FA5DFF61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25;p18">
              <a:extLst>
                <a:ext uri="{FF2B5EF4-FFF2-40B4-BE49-F238E27FC236}">
                  <a16:creationId xmlns:a16="http://schemas.microsoft.com/office/drawing/2014/main" id="{5EB639E3-054F-4C46-B16B-AAA748FE5A3A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26;p18">
              <a:extLst>
                <a:ext uri="{FF2B5EF4-FFF2-40B4-BE49-F238E27FC236}">
                  <a16:creationId xmlns:a16="http://schemas.microsoft.com/office/drawing/2014/main" id="{BD234985-60CE-490B-BB3A-4CC72FF0A945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27;p18">
              <a:extLst>
                <a:ext uri="{FF2B5EF4-FFF2-40B4-BE49-F238E27FC236}">
                  <a16:creationId xmlns:a16="http://schemas.microsoft.com/office/drawing/2014/main" id="{4C80DDE1-772E-4B5F-85D7-2AC0C7FB567F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28;p18">
              <a:extLst>
                <a:ext uri="{FF2B5EF4-FFF2-40B4-BE49-F238E27FC236}">
                  <a16:creationId xmlns:a16="http://schemas.microsoft.com/office/drawing/2014/main" id="{6A6C99FF-18D7-4F65-A603-CD58936480DF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29;p18">
              <a:extLst>
                <a:ext uri="{FF2B5EF4-FFF2-40B4-BE49-F238E27FC236}">
                  <a16:creationId xmlns:a16="http://schemas.microsoft.com/office/drawing/2014/main" id="{BE7F1760-450B-4858-9403-362787BE12AD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30;p18">
              <a:extLst>
                <a:ext uri="{FF2B5EF4-FFF2-40B4-BE49-F238E27FC236}">
                  <a16:creationId xmlns:a16="http://schemas.microsoft.com/office/drawing/2014/main" id="{852C38F0-3D3B-42FB-9A2C-58F1B5A69089}"/>
                </a:ext>
              </a:extLst>
            </p:cNvPr>
            <p:cNvSpPr/>
            <p:nvPr/>
          </p:nvSpPr>
          <p:spPr>
            <a:xfrm rot="10800000">
              <a:off x="12229561" y="506437"/>
              <a:ext cx="1107830" cy="861646"/>
            </a:xfrm>
            <a:prstGeom prst="rtTriangl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BBCB5E-B654-4619-B3A2-772FAD6A9262}"/>
              </a:ext>
            </a:extLst>
          </p:cNvPr>
          <p:cNvSpPr txBox="1"/>
          <p:nvPr/>
        </p:nvSpPr>
        <p:spPr>
          <a:xfrm>
            <a:off x="943249" y="2315083"/>
            <a:ext cx="586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855F9C-767D-4CF5-992A-7A13126D36FD}"/>
              </a:ext>
            </a:extLst>
          </p:cNvPr>
          <p:cNvSpPr txBox="1"/>
          <p:nvPr/>
        </p:nvSpPr>
        <p:spPr>
          <a:xfrm>
            <a:off x="943249" y="3967342"/>
            <a:ext cx="586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08ECD21-BA37-4DC4-95AA-803A289E9FB6}"/>
              </a:ext>
            </a:extLst>
          </p:cNvPr>
          <p:cNvSpPr/>
          <p:nvPr/>
        </p:nvSpPr>
        <p:spPr>
          <a:xfrm>
            <a:off x="7777317" y="1998594"/>
            <a:ext cx="619432" cy="282958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D51E26-605A-4A37-97EA-6F8206AD98E1}"/>
              </a:ext>
            </a:extLst>
          </p:cNvPr>
          <p:cNvSpPr txBox="1"/>
          <p:nvPr/>
        </p:nvSpPr>
        <p:spPr>
          <a:xfrm>
            <a:off x="8701548" y="2300336"/>
            <a:ext cx="317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	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khâm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phục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chê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trách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3" grpId="0" animBg="1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2874451" y="8397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Ki-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tê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  <a:endParaRPr lang="en-US" altLang="en-US" sz="4000" b="1" i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732349" y="2882199"/>
            <a:ext cx="1082465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khía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tốt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hưởng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cười</a:t>
            </a:r>
            <a:r>
              <a:rPr lang="en-US" altLang="en-US" sz="3600" dirty="0">
                <a:latin typeface=".VnTime" panose="020B7200000000000000" pitchFamily="34" charset="0"/>
              </a:rPr>
              <a:t>. 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hết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sức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điên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rồ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ước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lẫn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</a:rPr>
              <a:t> a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</a:rPr>
              <a:t> b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713378" y="5733376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F6BB1-FC2B-49DF-9126-CA9A92553A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496501" y="1011955"/>
            <a:ext cx="2688201" cy="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endParaRPr lang="vi-VN" sz="44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oogle Shape;808;p20">
            <a:extLst>
              <a:ext uri="{FF2B5EF4-FFF2-40B4-BE49-F238E27FC236}">
                <a16:creationId xmlns:a16="http://schemas.microsoft.com/office/drawing/2014/main" id="{3EDF7D2F-BFAF-4338-97AE-20D2B0A71DE2}"/>
              </a:ext>
            </a:extLst>
          </p:cNvPr>
          <p:cNvGrpSpPr/>
          <p:nvPr/>
        </p:nvGrpSpPr>
        <p:grpSpPr>
          <a:xfrm>
            <a:off x="3953551" y="2392221"/>
            <a:ext cx="7788687" cy="1586937"/>
            <a:chOff x="1104900" y="5372100"/>
            <a:chExt cx="4991100" cy="1295401"/>
          </a:xfrm>
        </p:grpSpPr>
        <p:sp>
          <p:nvSpPr>
            <p:cNvPr id="11" name="Google Shape;809;p20">
              <a:extLst>
                <a:ext uri="{FF2B5EF4-FFF2-40B4-BE49-F238E27FC236}">
                  <a16:creationId xmlns:a16="http://schemas.microsoft.com/office/drawing/2014/main" id="{5355D97B-B112-499F-8217-67F784BAB90B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0">
              <a:extLst>
                <a:ext uri="{FF2B5EF4-FFF2-40B4-BE49-F238E27FC236}">
                  <a16:creationId xmlns:a16="http://schemas.microsoft.com/office/drawing/2014/main" id="{CA82AA44-8800-4F64-B626-E6118E746A9B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814;p20">
            <a:extLst>
              <a:ext uri="{FF2B5EF4-FFF2-40B4-BE49-F238E27FC236}">
                <a16:creationId xmlns:a16="http://schemas.microsoft.com/office/drawing/2014/main" id="{B316E857-3475-44BA-9DF7-8C85DC911962}"/>
              </a:ext>
            </a:extLst>
          </p:cNvPr>
          <p:cNvGrpSpPr/>
          <p:nvPr/>
        </p:nvGrpSpPr>
        <p:grpSpPr>
          <a:xfrm>
            <a:off x="3953551" y="4611891"/>
            <a:ext cx="7788687" cy="1586937"/>
            <a:chOff x="1104900" y="5372100"/>
            <a:chExt cx="4991100" cy="1295401"/>
          </a:xfrm>
        </p:grpSpPr>
        <p:sp>
          <p:nvSpPr>
            <p:cNvPr id="9" name="Google Shape;815;p20">
              <a:extLst>
                <a:ext uri="{FF2B5EF4-FFF2-40B4-BE49-F238E27FC236}">
                  <a16:creationId xmlns:a16="http://schemas.microsoft.com/office/drawing/2014/main" id="{EC3A5078-9647-4BF4-B2A4-E553F443F3F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16;p20">
              <a:extLst>
                <a:ext uri="{FF2B5EF4-FFF2-40B4-BE49-F238E27FC236}">
                  <a16:creationId xmlns:a16="http://schemas.microsoft.com/office/drawing/2014/main" id="{0A828DFE-FDB8-43EA-8C51-11D0A4478381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05EBF-37B4-4789-90AC-311873F87E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55304" y="2407260"/>
            <a:ext cx="7163860" cy="1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Xéc-van-tét (1547 – 1616) là nhà văn lỗi lạc của Tây Ban Nha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FDCBF-1100-49B7-9F87-25ABCD75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2429745"/>
            <a:ext cx="2879197" cy="3581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ACAA9F-4BAB-4D17-B1DC-AC0961348D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15162" y="4648816"/>
            <a:ext cx="6934665" cy="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Cuộc đời cực nhọc, âm thầm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Vốn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sống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trải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nghiệm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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Chất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liệu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sáng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tác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oup 8">
            <a:extLst>
              <a:ext uri="{FF2B5EF4-FFF2-40B4-BE49-F238E27FC236}">
                <a16:creationId xmlns:a16="http://schemas.microsoft.com/office/drawing/2014/main" id="{A2E0CAAB-A537-493F-8943-A6BDC6FFF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259890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id="{B53AD77F-4422-4B2F-99F8-EF7A3C0C894B}"/>
              </a:ext>
            </a:extLst>
          </p:cNvPr>
          <p:cNvSpPr txBox="1"/>
          <p:nvPr/>
        </p:nvSpPr>
        <p:spPr>
          <a:xfrm>
            <a:off x="4957379" y="564606"/>
            <a:ext cx="350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F6BB1-FC2B-49DF-9126-CA9A92553A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496501" y="1011955"/>
            <a:ext cx="2688201" cy="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endParaRPr lang="vi-VN" sz="44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oogle Shape;808;p20">
            <a:extLst>
              <a:ext uri="{FF2B5EF4-FFF2-40B4-BE49-F238E27FC236}">
                <a16:creationId xmlns:a16="http://schemas.microsoft.com/office/drawing/2014/main" id="{3EDF7D2F-BFAF-4338-97AE-20D2B0A71DE2}"/>
              </a:ext>
            </a:extLst>
          </p:cNvPr>
          <p:cNvGrpSpPr/>
          <p:nvPr/>
        </p:nvGrpSpPr>
        <p:grpSpPr>
          <a:xfrm>
            <a:off x="3616037" y="2429745"/>
            <a:ext cx="8126202" cy="2182145"/>
            <a:chOff x="1104900" y="5372100"/>
            <a:chExt cx="4991100" cy="1295401"/>
          </a:xfrm>
        </p:grpSpPr>
        <p:sp>
          <p:nvSpPr>
            <p:cNvPr id="11" name="Google Shape;809;p20">
              <a:extLst>
                <a:ext uri="{FF2B5EF4-FFF2-40B4-BE49-F238E27FC236}">
                  <a16:creationId xmlns:a16="http://schemas.microsoft.com/office/drawing/2014/main" id="{5355D97B-B112-499F-8217-67F784BAB90B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0">
              <a:extLst>
                <a:ext uri="{FF2B5EF4-FFF2-40B4-BE49-F238E27FC236}">
                  <a16:creationId xmlns:a16="http://schemas.microsoft.com/office/drawing/2014/main" id="{CA82AA44-8800-4F64-B626-E6118E746A9B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05EBF-37B4-4789-90AC-311873F87E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55304" y="2407260"/>
            <a:ext cx="6934665" cy="1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FDCBF-1100-49B7-9F87-25ABCD75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2429745"/>
            <a:ext cx="2879197" cy="3581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ACAA9F-4BAB-4D17-B1DC-AC0961348D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15162" y="4648816"/>
            <a:ext cx="6934665" cy="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30000"/>
              </a:lnSpc>
              <a:buNone/>
              <a:defRPr/>
            </a:pP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oup 8">
            <a:extLst>
              <a:ext uri="{FF2B5EF4-FFF2-40B4-BE49-F238E27FC236}">
                <a16:creationId xmlns:a16="http://schemas.microsoft.com/office/drawing/2014/main" id="{A2E0CAAB-A537-493F-8943-A6BDC6FFF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550835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id="{B53AD77F-4422-4B2F-99F8-EF7A3C0C894B}"/>
              </a:ext>
            </a:extLst>
          </p:cNvPr>
          <p:cNvSpPr txBox="1"/>
          <p:nvPr/>
        </p:nvSpPr>
        <p:spPr>
          <a:xfrm>
            <a:off x="4957379" y="564606"/>
            <a:ext cx="367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5162" y="2488025"/>
            <a:ext cx="706716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25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Phong cách: Văn phong giàu chất hiện thực, ngợi ca phần trong trẻo tốt lành, phẩm hạnh của lớp bình dân.</a:t>
            </a:r>
            <a:endParaRPr lang="en-US" sz="25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1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Group 8">
            <a:extLst>
              <a:ext uri="{FF2B5EF4-FFF2-40B4-BE49-F238E27FC236}">
                <a16:creationId xmlns:a16="http://schemas.microsoft.com/office/drawing/2014/main" id="{4C8D7A33-DDDB-4E00-96DA-51079068B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620108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9">
            <a:extLst>
              <a:ext uri="{FF2B5EF4-FFF2-40B4-BE49-F238E27FC236}">
                <a16:creationId xmlns:a16="http://schemas.microsoft.com/office/drawing/2014/main" id="{EF3AD808-36A6-4A39-A098-2D26743A3CFE}"/>
              </a:ext>
            </a:extLst>
          </p:cNvPr>
          <p:cNvSpPr txBox="1"/>
          <p:nvPr/>
        </p:nvSpPr>
        <p:spPr>
          <a:xfrm>
            <a:off x="4610100" y="564606"/>
            <a:ext cx="411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2A0E3-BBDC-4631-8BCC-966BFFB77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1" y="2183416"/>
            <a:ext cx="3086485" cy="4213926"/>
          </a:xfrm>
          <a:prstGeom prst="rect">
            <a:avLst/>
          </a:prstGeom>
        </p:spPr>
      </p:pic>
      <p:pic>
        <p:nvPicPr>
          <p:cNvPr id="6" name="Picture 6" descr="13527625053_3e1739bcc9">
            <a:extLst>
              <a:ext uri="{FF2B5EF4-FFF2-40B4-BE49-F238E27FC236}">
                <a16:creationId xmlns:a16="http://schemas.microsoft.com/office/drawing/2014/main" id="{B09FA4A9-F072-4CBF-B5DE-07D724CE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26" y="2183416"/>
            <a:ext cx="3249293" cy="421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E72B3B-E0A8-4DD0-BA5C-59B2753C3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39" y="2183416"/>
            <a:ext cx="3149737" cy="42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2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08;p20">
            <a:extLst>
              <a:ext uri="{FF2B5EF4-FFF2-40B4-BE49-F238E27FC236}">
                <a16:creationId xmlns:a16="http://schemas.microsoft.com/office/drawing/2014/main" id="{A9AF73F6-1A89-48E6-A7A7-81B8922CC3EF}"/>
              </a:ext>
            </a:extLst>
          </p:cNvPr>
          <p:cNvGrpSpPr/>
          <p:nvPr/>
        </p:nvGrpSpPr>
        <p:grpSpPr>
          <a:xfrm>
            <a:off x="4314723" y="214587"/>
            <a:ext cx="7341041" cy="1535555"/>
            <a:chOff x="1104900" y="5372100"/>
            <a:chExt cx="4991100" cy="1295401"/>
          </a:xfrm>
        </p:grpSpPr>
        <p:sp>
          <p:nvSpPr>
            <p:cNvPr id="9" name="Google Shape;809;p20">
              <a:extLst>
                <a:ext uri="{FF2B5EF4-FFF2-40B4-BE49-F238E27FC236}">
                  <a16:creationId xmlns:a16="http://schemas.microsoft.com/office/drawing/2014/main" id="{E77DCD54-CB2D-44B4-B7FD-FA86E87CB2A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10;p20">
              <a:extLst>
                <a:ext uri="{FF2B5EF4-FFF2-40B4-BE49-F238E27FC236}">
                  <a16:creationId xmlns:a16="http://schemas.microsoft.com/office/drawing/2014/main" id="{7551E265-AA94-4D4C-B665-B7D5354C8C48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4C4B0-E8E7-41A3-9507-70C39B2B464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314723" y="264548"/>
            <a:ext cx="6686664" cy="7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/>
            </a:pP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13527625053_3e1739bcc9">
            <a:extLst>
              <a:ext uri="{FF2B5EF4-FFF2-40B4-BE49-F238E27FC236}">
                <a16:creationId xmlns:a16="http://schemas.microsoft.com/office/drawing/2014/main" id="{8D52B04E-AD04-4CEB-B941-24B6B9A7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1" y="2119831"/>
            <a:ext cx="3542129" cy="459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oogle Shape;808;p20">
            <a:extLst>
              <a:ext uri="{FF2B5EF4-FFF2-40B4-BE49-F238E27FC236}">
                <a16:creationId xmlns:a16="http://schemas.microsoft.com/office/drawing/2014/main" id="{C890CA44-0990-4867-AE1C-A6C8B1195BE7}"/>
              </a:ext>
            </a:extLst>
          </p:cNvPr>
          <p:cNvGrpSpPr/>
          <p:nvPr/>
        </p:nvGrpSpPr>
        <p:grpSpPr>
          <a:xfrm>
            <a:off x="4314723" y="2119831"/>
            <a:ext cx="7341041" cy="1309169"/>
            <a:chOff x="1104900" y="5372100"/>
            <a:chExt cx="4991100" cy="1295401"/>
          </a:xfrm>
        </p:grpSpPr>
        <p:sp>
          <p:nvSpPr>
            <p:cNvPr id="13" name="Google Shape;809;p20">
              <a:extLst>
                <a:ext uri="{FF2B5EF4-FFF2-40B4-BE49-F238E27FC236}">
                  <a16:creationId xmlns:a16="http://schemas.microsoft.com/office/drawing/2014/main" id="{452462E7-2F96-52CA-6BC2-68D317BD5554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0;p20">
              <a:extLst>
                <a:ext uri="{FF2B5EF4-FFF2-40B4-BE49-F238E27FC236}">
                  <a16:creationId xmlns:a16="http://schemas.microsoft.com/office/drawing/2014/main" id="{F7FBF650-746D-8C12-47E2-1AAA66B10E3E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808;p20">
            <a:extLst>
              <a:ext uri="{FF2B5EF4-FFF2-40B4-BE49-F238E27FC236}">
                <a16:creationId xmlns:a16="http://schemas.microsoft.com/office/drawing/2014/main" id="{972A3AE7-F9BE-4C66-1014-5C162D15C700}"/>
              </a:ext>
            </a:extLst>
          </p:cNvPr>
          <p:cNvGrpSpPr/>
          <p:nvPr/>
        </p:nvGrpSpPr>
        <p:grpSpPr>
          <a:xfrm>
            <a:off x="4307697" y="3766516"/>
            <a:ext cx="7341041" cy="1245015"/>
            <a:chOff x="1104900" y="5372100"/>
            <a:chExt cx="4991100" cy="1295401"/>
          </a:xfrm>
        </p:grpSpPr>
        <p:sp>
          <p:nvSpPr>
            <p:cNvPr id="21" name="Google Shape;809;p20">
              <a:extLst>
                <a:ext uri="{FF2B5EF4-FFF2-40B4-BE49-F238E27FC236}">
                  <a16:creationId xmlns:a16="http://schemas.microsoft.com/office/drawing/2014/main" id="{93AC0AEF-D65A-5BBA-D358-B2DE553FC92C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10;p20">
              <a:extLst>
                <a:ext uri="{FF2B5EF4-FFF2-40B4-BE49-F238E27FC236}">
                  <a16:creationId xmlns:a16="http://schemas.microsoft.com/office/drawing/2014/main" id="{5715DF8D-A7C8-48DC-27A2-3A3DCBDCB264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97E92718-1D1F-E463-03E6-DE690BCD12D7}"/>
              </a:ext>
            </a:extLst>
          </p:cNvPr>
          <p:cNvSpPr/>
          <p:nvPr/>
        </p:nvSpPr>
        <p:spPr>
          <a:xfrm>
            <a:off x="607033" y="214587"/>
            <a:ext cx="3254763" cy="18411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chung văn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6695994-A255-E23F-11ED-5109F684C657}"/>
              </a:ext>
            </a:extLst>
          </p:cNvPr>
          <p:cNvSpPr txBox="1"/>
          <p:nvPr/>
        </p:nvSpPr>
        <p:spPr>
          <a:xfrm>
            <a:off x="4756005" y="258239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sáng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Ra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trong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xã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hội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Tây Ban Nha mê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mê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muội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2702441-8B01-F56A-66C6-A9B86708441F}"/>
              </a:ext>
            </a:extLst>
          </p:cNvPr>
          <p:cNvSpPr txBox="1"/>
          <p:nvPr/>
        </p:nvSpPr>
        <p:spPr>
          <a:xfrm>
            <a:off x="4703283" y="221615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gồm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126 chương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i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vi-VN" sz="2800" b="1" i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hể</a:t>
            </a:r>
            <a:r>
              <a:rPr lang="vi-VN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i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Tiểu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E7D358A-6AD4-5EAC-05EF-ACE4DFAF54C0}"/>
              </a:ext>
            </a:extLst>
          </p:cNvPr>
          <p:cNvSpPr txBox="1"/>
          <p:nvPr/>
        </p:nvSpPr>
        <p:spPr>
          <a:xfrm>
            <a:off x="4652070" y="373232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Vị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vi-V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trích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chương VIII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6" name="Google Shape;808;p20">
            <a:extLst>
              <a:ext uri="{FF2B5EF4-FFF2-40B4-BE49-F238E27FC236}">
                <a16:creationId xmlns:a16="http://schemas.microsoft.com/office/drawing/2014/main" id="{5D14D1B1-5F4F-2FC7-60FC-4C43AD0878F3}"/>
              </a:ext>
            </a:extLst>
          </p:cNvPr>
          <p:cNvGrpSpPr/>
          <p:nvPr/>
        </p:nvGrpSpPr>
        <p:grpSpPr>
          <a:xfrm>
            <a:off x="4307697" y="5107859"/>
            <a:ext cx="7341041" cy="1245015"/>
            <a:chOff x="1104900" y="5372100"/>
            <a:chExt cx="4991100" cy="1295401"/>
          </a:xfrm>
        </p:grpSpPr>
        <p:sp>
          <p:nvSpPr>
            <p:cNvPr id="27" name="Google Shape;809;p20">
              <a:extLst>
                <a:ext uri="{FF2B5EF4-FFF2-40B4-BE49-F238E27FC236}">
                  <a16:creationId xmlns:a16="http://schemas.microsoft.com/office/drawing/2014/main" id="{7C31E5AB-37E8-3444-C400-2B6C84B5F52D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10;p20">
              <a:extLst>
                <a:ext uri="{FF2B5EF4-FFF2-40B4-BE49-F238E27FC236}">
                  <a16:creationId xmlns:a16="http://schemas.microsoft.com/office/drawing/2014/main" id="{198F20B7-F479-BBB7-5F2B-887314577E53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D7DBF5F-A7E2-5B1C-7CAD-18383BB4390E}"/>
              </a:ext>
            </a:extLst>
          </p:cNvPr>
          <p:cNvSpPr txBox="1"/>
          <p:nvPr/>
        </p:nvSpPr>
        <p:spPr>
          <a:xfrm>
            <a:off x="4652070" y="548127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PTBĐ</a:t>
            </a:r>
            <a:r>
              <a:rPr lang="vi-VN" sz="28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ngôi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ba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2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4" grpId="0"/>
      <p:bldP spid="2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EE3FE-5867-4841-B9D5-AB47E8F3D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8" y="1213301"/>
            <a:ext cx="3752273" cy="4502728"/>
          </a:xfrm>
          <a:prstGeom prst="rect">
            <a:avLst/>
          </a:prstGeom>
        </p:spPr>
      </p:pic>
      <p:grpSp>
        <p:nvGrpSpPr>
          <p:cNvPr id="4" name="Google Shape;814;p20">
            <a:extLst>
              <a:ext uri="{FF2B5EF4-FFF2-40B4-BE49-F238E27FC236}">
                <a16:creationId xmlns:a16="http://schemas.microsoft.com/office/drawing/2014/main" id="{40AEA676-3116-4E49-8460-AD57461954D8}"/>
              </a:ext>
            </a:extLst>
          </p:cNvPr>
          <p:cNvGrpSpPr/>
          <p:nvPr/>
        </p:nvGrpSpPr>
        <p:grpSpPr>
          <a:xfrm>
            <a:off x="6096000" y="643914"/>
            <a:ext cx="4954229" cy="1138773"/>
            <a:chOff x="1104900" y="5372100"/>
            <a:chExt cx="4991100" cy="1295401"/>
          </a:xfrm>
        </p:grpSpPr>
        <p:sp>
          <p:nvSpPr>
            <p:cNvPr id="5" name="Google Shape;815;p20">
              <a:extLst>
                <a:ext uri="{FF2B5EF4-FFF2-40B4-BE49-F238E27FC236}">
                  <a16:creationId xmlns:a16="http://schemas.microsoft.com/office/drawing/2014/main" id="{AEF314ED-8094-4772-A9AC-E611B437D59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16;p20">
              <a:extLst>
                <a:ext uri="{FF2B5EF4-FFF2-40B4-BE49-F238E27FC236}">
                  <a16:creationId xmlns:a16="http://schemas.microsoft.com/office/drawing/2014/main" id="{B974BC1A-3DED-4B2B-AB32-D590A66E517F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E5ABC01-BEE3-4AAF-AB00-3DA9F68C36D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305039" y="700442"/>
            <a:ext cx="5346632" cy="80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30000"/>
              </a:lnSpc>
              <a:buNone/>
              <a:defRPr/>
            </a:pP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BAD08-965B-4AFF-B967-A294738E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37" y="2325892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83716-9564-4BC7-B3C9-2675A7D4E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37" y="3731100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toạc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4DD63B-94B5-4349-9032-7CAE04068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237" y="5136119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altLang="en-US" sz="3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9C10B0B-DAFA-90BE-BD91-A68409CF9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1239"/>
          </a:xfrm>
          <a:prstGeom prst="rect">
            <a:avLst/>
          </a:prstGeom>
        </p:spPr>
      </p:pic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A828C254-D02E-452D-313A-CED5D893D46C}"/>
              </a:ext>
            </a:extLst>
          </p:cNvPr>
          <p:cNvSpPr/>
          <p:nvPr/>
        </p:nvSpPr>
        <p:spPr>
          <a:xfrm>
            <a:off x="4133385" y="1828802"/>
            <a:ext cx="4200121" cy="117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01F2ABE2-C8EC-32DC-3769-5E00FDB3DC55}"/>
              </a:ext>
            </a:extLst>
          </p:cNvPr>
          <p:cNvSpPr/>
          <p:nvPr/>
        </p:nvSpPr>
        <p:spPr>
          <a:xfrm>
            <a:off x="3342968" y="5451039"/>
            <a:ext cx="5161751" cy="117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CF284C9-699E-313C-3476-D22E80062E8C}"/>
              </a:ext>
            </a:extLst>
          </p:cNvPr>
          <p:cNvSpPr/>
          <p:nvPr/>
        </p:nvSpPr>
        <p:spPr>
          <a:xfrm>
            <a:off x="1293998" y="3000347"/>
            <a:ext cx="2393280" cy="2335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SG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id="{EF14E2C3-6924-9627-1416-1917527372E4}"/>
              </a:ext>
            </a:extLst>
          </p:cNvPr>
          <p:cNvSpPr/>
          <p:nvPr/>
        </p:nvSpPr>
        <p:spPr>
          <a:xfrm>
            <a:off x="8779613" y="2550521"/>
            <a:ext cx="2084623" cy="34904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SG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8F3D623E-F140-ECF7-49BB-22EEF5FFE57E}"/>
              </a:ext>
            </a:extLst>
          </p:cNvPr>
          <p:cNvSpPr/>
          <p:nvPr/>
        </p:nvSpPr>
        <p:spPr>
          <a:xfrm>
            <a:off x="3995938" y="3226561"/>
            <a:ext cx="4200121" cy="19454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ưu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5653606" y="-2113243"/>
            <a:ext cx="901660" cy="6259042"/>
            <a:chOff x="7678994" y="2033798"/>
            <a:chExt cx="3036931" cy="2528700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771544" y="2405519"/>
              <a:ext cx="2487935" cy="21569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Lai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4" y="2033798"/>
              <a:ext cx="3036931" cy="2285255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257975" y="2394525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id="{600732F7-64CF-4EF5-9CEB-0CAD290AE06E}"/>
              </a:ext>
            </a:extLst>
          </p:cNvPr>
          <p:cNvSpPr/>
          <p:nvPr/>
        </p:nvSpPr>
        <p:spPr>
          <a:xfrm>
            <a:off x="5748664" y="2394525"/>
            <a:ext cx="3075952" cy="3410014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id="{233E57CF-FB79-41FD-8473-96D65C779D25}"/>
              </a:ext>
            </a:extLst>
          </p:cNvPr>
          <p:cNvSpPr/>
          <p:nvPr/>
        </p:nvSpPr>
        <p:spPr>
          <a:xfrm>
            <a:off x="9079362" y="2394525"/>
            <a:ext cx="2666321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id="{EC97CEB3-B342-4419-86F1-93184086964C}"/>
              </a:ext>
            </a:extLst>
          </p:cNvPr>
          <p:cNvSpPr/>
          <p:nvPr/>
        </p:nvSpPr>
        <p:spPr>
          <a:xfrm>
            <a:off x="3985899" y="5755670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id="{13042E7C-3F34-4EE4-96BC-CC715C317F5E}"/>
              </a:ext>
            </a:extLst>
          </p:cNvPr>
          <p:cNvSpPr/>
          <p:nvPr/>
        </p:nvSpPr>
        <p:spPr>
          <a:xfrm>
            <a:off x="7013418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id="{03ECEC40-496A-4737-9BF6-69BE82682CDD}"/>
              </a:ext>
            </a:extLst>
          </p:cNvPr>
          <p:cNvSpPr/>
          <p:nvPr/>
        </p:nvSpPr>
        <p:spPr>
          <a:xfrm>
            <a:off x="10287523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6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3049534" y="2365342"/>
            <a:ext cx="2588753" cy="2736872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036" y="2646218"/>
            <a:ext cx="17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036" y="3435927"/>
            <a:ext cx="2050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199" y="2646218"/>
            <a:ext cx="13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9911" y="3318515"/>
            <a:ext cx="243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2450" y="2493818"/>
            <a:ext cx="1705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48664" y="3220064"/>
            <a:ext cx="3466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15157" y="2493818"/>
            <a:ext cx="235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215157" y="3220065"/>
            <a:ext cx="25113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1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16" grpId="0" animBg="1"/>
      <p:bldP spid="4" grpId="0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520482" y="-4979426"/>
            <a:ext cx="901660" cy="11554698"/>
            <a:chOff x="7678992" y="1999759"/>
            <a:chExt cx="3036931" cy="2660732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3" y="1999759"/>
              <a:ext cx="2280605" cy="26236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9" name="Google Shape;701;p18">
            <a:extLst>
              <a:ext uri="{FF2B5EF4-FFF2-40B4-BE49-F238E27FC236}">
                <a16:creationId xmlns:a16="http://schemas.microsoft.com/office/drawing/2014/main" id="{5FD91DD4-4702-46B3-BA08-8198B2AFEC9B}"/>
              </a:ext>
            </a:extLst>
          </p:cNvPr>
          <p:cNvGrpSpPr/>
          <p:nvPr/>
        </p:nvGrpSpPr>
        <p:grpSpPr>
          <a:xfrm>
            <a:off x="-63298" y="3770431"/>
            <a:ext cx="7337619" cy="1171013"/>
            <a:chOff x="2518115" y="506437"/>
            <a:chExt cx="10819281" cy="1575581"/>
          </a:xfrm>
        </p:grpSpPr>
        <p:sp>
          <p:nvSpPr>
            <p:cNvPr id="12" name="Google Shape;704;p18">
              <a:extLst>
                <a:ext uri="{FF2B5EF4-FFF2-40B4-BE49-F238E27FC236}">
                  <a16:creationId xmlns:a16="http://schemas.microsoft.com/office/drawing/2014/main" id="{E11B28AD-06B3-4CCB-B0E5-58226B2E6E87}"/>
                </a:ext>
              </a:extLst>
            </p:cNvPr>
            <p:cNvSpPr/>
            <p:nvPr/>
          </p:nvSpPr>
          <p:spPr>
            <a:xfrm>
              <a:off x="3376246" y="506437"/>
              <a:ext cx="9961150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06;p18">
              <a:extLst>
                <a:ext uri="{FF2B5EF4-FFF2-40B4-BE49-F238E27FC236}">
                  <a16:creationId xmlns:a16="http://schemas.microsoft.com/office/drawing/2014/main" id="{53F6BF84-E5F8-4BCA-A989-1FA172D3A31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07;p18">
              <a:extLst>
                <a:ext uri="{FF2B5EF4-FFF2-40B4-BE49-F238E27FC236}">
                  <a16:creationId xmlns:a16="http://schemas.microsoft.com/office/drawing/2014/main" id="{F7618638-5982-4A51-9496-2028CEDF295B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08;p18">
              <a:extLst>
                <a:ext uri="{FF2B5EF4-FFF2-40B4-BE49-F238E27FC236}">
                  <a16:creationId xmlns:a16="http://schemas.microsoft.com/office/drawing/2014/main" id="{6C38065A-34C6-480A-8E5E-2160A4C6BBC9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09;p18">
              <a:extLst>
                <a:ext uri="{FF2B5EF4-FFF2-40B4-BE49-F238E27FC236}">
                  <a16:creationId xmlns:a16="http://schemas.microsoft.com/office/drawing/2014/main" id="{E3399482-7FEF-442F-B889-A9D094DD288F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0;p18">
              <a:extLst>
                <a:ext uri="{FF2B5EF4-FFF2-40B4-BE49-F238E27FC236}">
                  <a16:creationId xmlns:a16="http://schemas.microsoft.com/office/drawing/2014/main" id="{A18C3FE4-D2E9-4C32-A25E-3D3A064E31C3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1;p18">
              <a:extLst>
                <a:ext uri="{FF2B5EF4-FFF2-40B4-BE49-F238E27FC236}">
                  <a16:creationId xmlns:a16="http://schemas.microsoft.com/office/drawing/2014/main" id="{52D0F668-A63D-466B-96B8-BBEC31AFA2AE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2;p18">
              <a:extLst>
                <a:ext uri="{FF2B5EF4-FFF2-40B4-BE49-F238E27FC236}">
                  <a16:creationId xmlns:a16="http://schemas.microsoft.com/office/drawing/2014/main" id="{CA05DAEF-C800-46D7-A39E-24973C24A09C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13;p18">
              <a:extLst>
                <a:ext uri="{FF2B5EF4-FFF2-40B4-BE49-F238E27FC236}">
                  <a16:creationId xmlns:a16="http://schemas.microsoft.com/office/drawing/2014/main" id="{93EB3FFE-FB39-4674-97FD-6AB0FB1B44D8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14;p18">
              <a:extLst>
                <a:ext uri="{FF2B5EF4-FFF2-40B4-BE49-F238E27FC236}">
                  <a16:creationId xmlns:a16="http://schemas.microsoft.com/office/drawing/2014/main" id="{60B36848-A798-4A96-8CE5-2B9690B4A092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15;p18">
              <a:extLst>
                <a:ext uri="{FF2B5EF4-FFF2-40B4-BE49-F238E27FC236}">
                  <a16:creationId xmlns:a16="http://schemas.microsoft.com/office/drawing/2014/main" id="{DA938763-6B01-4F90-A350-B722CB219D7E}"/>
                </a:ext>
              </a:extLst>
            </p:cNvPr>
            <p:cNvSpPr/>
            <p:nvPr/>
          </p:nvSpPr>
          <p:spPr>
            <a:xfrm rot="10800000">
              <a:off x="12222385" y="506437"/>
              <a:ext cx="1107831" cy="861646"/>
            </a:xfrm>
            <a:prstGeom prst="rtTriangl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716;p18">
            <a:extLst>
              <a:ext uri="{FF2B5EF4-FFF2-40B4-BE49-F238E27FC236}">
                <a16:creationId xmlns:a16="http://schemas.microsoft.com/office/drawing/2014/main" id="{91FC84B3-C807-417E-A215-9EC73FE7C1A8}"/>
              </a:ext>
            </a:extLst>
          </p:cNvPr>
          <p:cNvGrpSpPr/>
          <p:nvPr/>
        </p:nvGrpSpPr>
        <p:grpSpPr>
          <a:xfrm>
            <a:off x="-63299" y="2131866"/>
            <a:ext cx="7337621" cy="1171013"/>
            <a:chOff x="2518115" y="506437"/>
            <a:chExt cx="10819277" cy="1575581"/>
          </a:xfrm>
        </p:grpSpPr>
        <p:sp>
          <p:nvSpPr>
            <p:cNvPr id="27" name="Google Shape;719;p18">
              <a:extLst>
                <a:ext uri="{FF2B5EF4-FFF2-40B4-BE49-F238E27FC236}">
                  <a16:creationId xmlns:a16="http://schemas.microsoft.com/office/drawing/2014/main" id="{EC30C91A-3DF7-4817-ABB7-8E321D9AAB54}"/>
                </a:ext>
              </a:extLst>
            </p:cNvPr>
            <p:cNvSpPr/>
            <p:nvPr/>
          </p:nvSpPr>
          <p:spPr>
            <a:xfrm>
              <a:off x="3376245" y="506437"/>
              <a:ext cx="9961147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21;p18">
              <a:extLst>
                <a:ext uri="{FF2B5EF4-FFF2-40B4-BE49-F238E27FC236}">
                  <a16:creationId xmlns:a16="http://schemas.microsoft.com/office/drawing/2014/main" id="{9A0FB64C-0139-4A80-AC54-BF82C7A0DDD5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22;p18">
              <a:extLst>
                <a:ext uri="{FF2B5EF4-FFF2-40B4-BE49-F238E27FC236}">
                  <a16:creationId xmlns:a16="http://schemas.microsoft.com/office/drawing/2014/main" id="{04891A51-7804-4A0A-A695-F77F88CBA5CD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23;p18">
              <a:extLst>
                <a:ext uri="{FF2B5EF4-FFF2-40B4-BE49-F238E27FC236}">
                  <a16:creationId xmlns:a16="http://schemas.microsoft.com/office/drawing/2014/main" id="{0A832074-244F-49E6-A085-F5B46D3A1D38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24;p18">
              <a:extLst>
                <a:ext uri="{FF2B5EF4-FFF2-40B4-BE49-F238E27FC236}">
                  <a16:creationId xmlns:a16="http://schemas.microsoft.com/office/drawing/2014/main" id="{95BBF9EE-8DD4-4660-9DC4-9801FA5DFF61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25;p18">
              <a:extLst>
                <a:ext uri="{FF2B5EF4-FFF2-40B4-BE49-F238E27FC236}">
                  <a16:creationId xmlns:a16="http://schemas.microsoft.com/office/drawing/2014/main" id="{5EB639E3-054F-4C46-B16B-AAA748FE5A3A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26;p18">
              <a:extLst>
                <a:ext uri="{FF2B5EF4-FFF2-40B4-BE49-F238E27FC236}">
                  <a16:creationId xmlns:a16="http://schemas.microsoft.com/office/drawing/2014/main" id="{BD234985-60CE-490B-BB3A-4CC72FF0A945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27;p18">
              <a:extLst>
                <a:ext uri="{FF2B5EF4-FFF2-40B4-BE49-F238E27FC236}">
                  <a16:creationId xmlns:a16="http://schemas.microsoft.com/office/drawing/2014/main" id="{4C80DDE1-772E-4B5F-85D7-2AC0C7FB567F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28;p18">
              <a:extLst>
                <a:ext uri="{FF2B5EF4-FFF2-40B4-BE49-F238E27FC236}">
                  <a16:creationId xmlns:a16="http://schemas.microsoft.com/office/drawing/2014/main" id="{6A6C99FF-18D7-4F65-A603-CD58936480DF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29;p18">
              <a:extLst>
                <a:ext uri="{FF2B5EF4-FFF2-40B4-BE49-F238E27FC236}">
                  <a16:creationId xmlns:a16="http://schemas.microsoft.com/office/drawing/2014/main" id="{BE7F1760-450B-4858-9403-362787BE12AD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30;p18">
              <a:extLst>
                <a:ext uri="{FF2B5EF4-FFF2-40B4-BE49-F238E27FC236}">
                  <a16:creationId xmlns:a16="http://schemas.microsoft.com/office/drawing/2014/main" id="{852C38F0-3D3B-42FB-9A2C-58F1B5A69089}"/>
                </a:ext>
              </a:extLst>
            </p:cNvPr>
            <p:cNvSpPr/>
            <p:nvPr/>
          </p:nvSpPr>
          <p:spPr>
            <a:xfrm rot="10800000">
              <a:off x="12229561" y="506437"/>
              <a:ext cx="1107830" cy="861646"/>
            </a:xfrm>
            <a:prstGeom prst="rtTriangl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731;p18">
            <a:extLst>
              <a:ext uri="{FF2B5EF4-FFF2-40B4-BE49-F238E27FC236}">
                <a16:creationId xmlns:a16="http://schemas.microsoft.com/office/drawing/2014/main" id="{54888C12-8E0B-476E-8E04-406FBE297FE4}"/>
              </a:ext>
            </a:extLst>
          </p:cNvPr>
          <p:cNvGrpSpPr/>
          <p:nvPr/>
        </p:nvGrpSpPr>
        <p:grpSpPr>
          <a:xfrm>
            <a:off x="-63297" y="5328151"/>
            <a:ext cx="7332748" cy="1171013"/>
            <a:chOff x="2518115" y="506437"/>
            <a:chExt cx="10812099" cy="1575581"/>
          </a:xfrm>
        </p:grpSpPr>
        <p:sp>
          <p:nvSpPr>
            <p:cNvPr id="42" name="Google Shape;734;p18">
              <a:extLst>
                <a:ext uri="{FF2B5EF4-FFF2-40B4-BE49-F238E27FC236}">
                  <a16:creationId xmlns:a16="http://schemas.microsoft.com/office/drawing/2014/main" id="{3F3C2372-BE2D-4C96-B1E6-C329BDD7E764}"/>
                </a:ext>
              </a:extLst>
            </p:cNvPr>
            <p:cNvSpPr/>
            <p:nvPr/>
          </p:nvSpPr>
          <p:spPr>
            <a:xfrm>
              <a:off x="3376246" y="506437"/>
              <a:ext cx="9953968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736;p18">
              <a:extLst>
                <a:ext uri="{FF2B5EF4-FFF2-40B4-BE49-F238E27FC236}">
                  <a16:creationId xmlns:a16="http://schemas.microsoft.com/office/drawing/2014/main" id="{4C653002-34C6-4637-83B0-FDD73746808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737;p18">
              <a:extLst>
                <a:ext uri="{FF2B5EF4-FFF2-40B4-BE49-F238E27FC236}">
                  <a16:creationId xmlns:a16="http://schemas.microsoft.com/office/drawing/2014/main" id="{CA3F9F3C-9A77-40BE-BD0D-560654476647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738;p18">
              <a:extLst>
                <a:ext uri="{FF2B5EF4-FFF2-40B4-BE49-F238E27FC236}">
                  <a16:creationId xmlns:a16="http://schemas.microsoft.com/office/drawing/2014/main" id="{76B3E9ED-AECE-4693-A946-9DC40CD081C7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739;p18">
              <a:extLst>
                <a:ext uri="{FF2B5EF4-FFF2-40B4-BE49-F238E27FC236}">
                  <a16:creationId xmlns:a16="http://schemas.microsoft.com/office/drawing/2014/main" id="{8D89961A-084B-468D-82C2-E8340E23E560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740;p18">
              <a:extLst>
                <a:ext uri="{FF2B5EF4-FFF2-40B4-BE49-F238E27FC236}">
                  <a16:creationId xmlns:a16="http://schemas.microsoft.com/office/drawing/2014/main" id="{98787F0A-D50B-4A75-972D-02D6860BCFA0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41;p18">
              <a:extLst>
                <a:ext uri="{FF2B5EF4-FFF2-40B4-BE49-F238E27FC236}">
                  <a16:creationId xmlns:a16="http://schemas.microsoft.com/office/drawing/2014/main" id="{3ECA2BB9-1076-4A30-BD2C-23DC4469ED63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742;p18">
              <a:extLst>
                <a:ext uri="{FF2B5EF4-FFF2-40B4-BE49-F238E27FC236}">
                  <a16:creationId xmlns:a16="http://schemas.microsoft.com/office/drawing/2014/main" id="{5A6882E2-06B4-4AA7-9199-29394E151490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43;p18">
              <a:extLst>
                <a:ext uri="{FF2B5EF4-FFF2-40B4-BE49-F238E27FC236}">
                  <a16:creationId xmlns:a16="http://schemas.microsoft.com/office/drawing/2014/main" id="{11C0E595-E420-4B25-98AD-79F04218EA73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44;p18">
              <a:extLst>
                <a:ext uri="{FF2B5EF4-FFF2-40B4-BE49-F238E27FC236}">
                  <a16:creationId xmlns:a16="http://schemas.microsoft.com/office/drawing/2014/main" id="{477E4378-2B7C-4761-9B16-1E8D9283DE93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45;p18">
              <a:extLst>
                <a:ext uri="{FF2B5EF4-FFF2-40B4-BE49-F238E27FC236}">
                  <a16:creationId xmlns:a16="http://schemas.microsoft.com/office/drawing/2014/main" id="{29D30242-BFFA-4E7D-864C-691A5AB0AD28}"/>
                </a:ext>
              </a:extLst>
            </p:cNvPr>
            <p:cNvSpPr/>
            <p:nvPr/>
          </p:nvSpPr>
          <p:spPr>
            <a:xfrm rot="10800000">
              <a:off x="12222069" y="506437"/>
              <a:ext cx="1107831" cy="861646"/>
            </a:xfrm>
            <a:prstGeom prst="rtTriangl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BBCB5E-B654-4619-B3A2-772FAD6A9262}"/>
              </a:ext>
            </a:extLst>
          </p:cNvPr>
          <p:cNvSpPr txBox="1"/>
          <p:nvPr/>
        </p:nvSpPr>
        <p:spPr>
          <a:xfrm>
            <a:off x="1138647" y="2190445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gớm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855F9C-767D-4CF5-992A-7A13126D36FD}"/>
              </a:ext>
            </a:extLst>
          </p:cNvPr>
          <p:cNvSpPr txBox="1"/>
          <p:nvPr/>
        </p:nvSpPr>
        <p:spPr>
          <a:xfrm>
            <a:off x="1138647" y="3842704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ngoẵng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C88EF6-3068-4568-9D7A-8641EDE0D0E2}"/>
              </a:ext>
            </a:extLst>
          </p:cNvPr>
          <p:cNvSpPr txBox="1"/>
          <p:nvPr/>
        </p:nvSpPr>
        <p:spPr>
          <a:xfrm>
            <a:off x="1017206" y="5516158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08ECD21-BA37-4DC4-95AA-803A289E9FB6}"/>
              </a:ext>
            </a:extLst>
          </p:cNvPr>
          <p:cNvSpPr/>
          <p:nvPr/>
        </p:nvSpPr>
        <p:spPr>
          <a:xfrm>
            <a:off x="7777317" y="1998593"/>
            <a:ext cx="619432" cy="46480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D51E26-605A-4A37-97EA-6F8206AD98E1}"/>
              </a:ext>
            </a:extLst>
          </p:cNvPr>
          <p:cNvSpPr txBox="1"/>
          <p:nvPr/>
        </p:nvSpPr>
        <p:spPr>
          <a:xfrm>
            <a:off x="8701548" y="2300336"/>
            <a:ext cx="317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dũng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F73418-2A81-4B47-ABFF-24C2DE2EE94D}"/>
              </a:ext>
            </a:extLst>
          </p:cNvPr>
          <p:cNvSpPr txBox="1"/>
          <p:nvPr/>
        </p:nvSpPr>
        <p:spPr>
          <a:xfrm>
            <a:off x="8528938" y="4475302"/>
            <a:ext cx="317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nhìn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sai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lệch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hão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huyền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stCxn id="2" idx="1"/>
          </p:cNvCxnSpPr>
          <p:nvPr/>
        </p:nvCxnSpPr>
        <p:spPr>
          <a:xfrm flipV="1">
            <a:off x="1138647" y="2634557"/>
            <a:ext cx="4224496" cy="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66259" y="3188530"/>
            <a:ext cx="4224496" cy="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18509" y="5955480"/>
            <a:ext cx="3965081" cy="69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03645" y="6385897"/>
            <a:ext cx="1733519" cy="228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6" grpId="0"/>
      <p:bldP spid="3" grpId="0" animBg="1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791</Words>
  <Application>Microsoft Office PowerPoint</Application>
  <PresentationFormat>Widescreen</PresentationFormat>
  <Paragraphs>80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微软雅黑</vt:lpstr>
      <vt:lpstr>#9Slide03 Arima Madurai Black</vt:lpstr>
      <vt:lpstr>.VnTime</vt:lpstr>
      <vt:lpstr>Amasis MT Pro Black</vt:lpstr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HP</cp:lastModifiedBy>
  <cp:revision>41</cp:revision>
  <dcterms:created xsi:type="dcterms:W3CDTF">2022-10-19T17:18:42Z</dcterms:created>
  <dcterms:modified xsi:type="dcterms:W3CDTF">2026-03-16T03:19:01Z</dcterms:modified>
</cp:coreProperties>
</file>