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60" r:id="rId4"/>
    <p:sldId id="261" r:id="rId5"/>
    <p:sldId id="262" r:id="rId6"/>
    <p:sldId id="263" r:id="rId7"/>
    <p:sldId id="281" r:id="rId8"/>
    <p:sldId id="264" r:id="rId9"/>
    <p:sldId id="266" r:id="rId10"/>
    <p:sldId id="267" r:id="rId11"/>
    <p:sldId id="268" r:id="rId12"/>
    <p:sldId id="269" r:id="rId13"/>
    <p:sldId id="1774" r:id="rId14"/>
    <p:sldId id="270" r:id="rId15"/>
    <p:sldId id="271" r:id="rId16"/>
    <p:sldId id="273" r:id="rId17"/>
    <p:sldId id="277" r:id="rId18"/>
    <p:sldId id="27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2026/3/16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2026/3/16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76FB2-6134-6BEB-BE6C-3E818969ABC7}"/>
              </a:ext>
            </a:extLst>
          </p:cNvPr>
          <p:cNvSpPr txBox="1"/>
          <p:nvPr/>
        </p:nvSpPr>
        <p:spPr>
          <a:xfrm>
            <a:off x="1450109" y="2124469"/>
            <a:ext cx="97997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81,82,83 :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 TÍCH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6679"/>
              </p:ext>
            </p:extLst>
          </p:nvPr>
        </p:nvGraphicFramePr>
        <p:xfrm>
          <a:off x="291966" y="358584"/>
          <a:ext cx="11608067" cy="5867847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:a16="http://schemas.microsoft.com/office/drawing/2014/main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:a16="http://schemas.microsoft.com/office/drawing/2014/main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24" y="-355704"/>
            <a:ext cx="5370897" cy="26753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  <p:grpSp>
        <p:nvGrpSpPr>
          <p:cNvPr id="2" name="组合 31">
            <a:extLst>
              <a:ext uri="{FF2B5EF4-FFF2-40B4-BE49-F238E27FC236}">
                <a16:creationId xmlns:a16="http://schemas.microsoft.com/office/drawing/2014/main" id="{39A0E096-E6F6-36CD-0276-4257548B09C6}"/>
              </a:ext>
            </a:extLst>
          </p:cNvPr>
          <p:cNvGrpSpPr/>
          <p:nvPr/>
        </p:nvGrpSpPr>
        <p:grpSpPr>
          <a:xfrm>
            <a:off x="4346405" y="151668"/>
            <a:ext cx="3633944" cy="646331"/>
            <a:chOff x="4461908" y="2857083"/>
            <a:chExt cx="3633944" cy="646331"/>
          </a:xfrm>
        </p:grpSpPr>
        <p:sp>
          <p:nvSpPr>
            <p:cNvPr id="3" name="矩形 21">
              <a:extLst>
                <a:ext uri="{FF2B5EF4-FFF2-40B4-BE49-F238E27FC236}">
                  <a16:creationId xmlns:a16="http://schemas.microsoft.com/office/drawing/2014/main" id="{D40CD869-02F1-BD6C-93F5-26CC580AF698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B3D38318-33BE-CDA9-63D8-90AC92D91A24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id="{CEEC1833-CB5B-5E0F-9CBC-541450AC8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2" name="图片 23">
                <a:extLst>
                  <a:ext uri="{FF2B5EF4-FFF2-40B4-BE49-F238E27FC236}">
                    <a16:creationId xmlns:a16="http://schemas.microsoft.com/office/drawing/2014/main" id="{54C0D8F4-C1D7-9885-07CB-8E9A5078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67ADF52C-E0E4-02EC-232C-F70B8516A7E3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6" name="图片 26">
                <a:extLst>
                  <a:ext uri="{FF2B5EF4-FFF2-40B4-BE49-F238E27FC236}">
                    <a16:creationId xmlns:a16="http://schemas.microsoft.com/office/drawing/2014/main" id="{A49D4F9F-EFA1-D988-05B8-DC929EF9F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id="{503898B4-24AB-F360-A4C9-6DD4899D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117" y="703267"/>
            <a:ext cx="6531620" cy="642555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673A07D7-9949-B6E1-6FB4-595C3602802A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060A1-F932-35B9-A217-FFA895DE3BF1}"/>
              </a:ext>
            </a:extLst>
          </p:cNvPr>
          <p:cNvSpPr txBox="1"/>
          <p:nvPr/>
        </p:nvSpPr>
        <p:spPr>
          <a:xfrm>
            <a:off x="304128" y="4470174"/>
            <a:ext cx="48511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66E1C-1778-469D-BEE6-BD8E94F0C6A8}"/>
              </a:ext>
            </a:extLst>
          </p:cNvPr>
          <p:cNvSpPr txBox="1"/>
          <p:nvPr/>
        </p:nvSpPr>
        <p:spPr>
          <a:xfrm>
            <a:off x="6196499" y="1725397"/>
            <a:ext cx="5447899" cy="51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:a16="http://schemas.microsoft.com/office/drawing/2014/main" id="{74608DD2-22DE-DA33-BB93-FC2AB971C722}"/>
              </a:ext>
            </a:extLst>
          </p:cNvPr>
          <p:cNvSpPr txBox="1"/>
          <p:nvPr/>
        </p:nvSpPr>
        <p:spPr>
          <a:xfrm>
            <a:off x="3598245" y="0"/>
            <a:ext cx="4610501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8815"/>
              </p:ext>
            </p:extLst>
          </p:nvPr>
        </p:nvGraphicFramePr>
        <p:xfrm>
          <a:off x="67377" y="1551493"/>
          <a:ext cx="12124623" cy="5434840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:a16="http://schemas.microsoft.com/office/drawing/2014/main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:a16="http://schemas.microsoft.com/office/drawing/2014/main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961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微软雅黑</vt:lpstr>
      <vt:lpstr>Arial</vt:lpstr>
      <vt:lpstr>Calibri</vt:lpstr>
      <vt:lpstr>Times New Roman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HP</cp:lastModifiedBy>
  <cp:revision>66</cp:revision>
  <dcterms:created xsi:type="dcterms:W3CDTF">2020-01-29T09:42:18Z</dcterms:created>
  <dcterms:modified xsi:type="dcterms:W3CDTF">2026-03-16T08:47:20Z</dcterms:modified>
</cp:coreProperties>
</file>